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bmp" ContentType="image/bmp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9"/>
  </p:notesMasterIdLst>
  <p:sldIdLst>
    <p:sldId id="292" r:id="rId5"/>
    <p:sldId id="288" r:id="rId6"/>
    <p:sldId id="290" r:id="rId7"/>
    <p:sldId id="261" r:id="rId8"/>
    <p:sldId id="291" r:id="rId10"/>
    <p:sldId id="282" r:id="rId11"/>
    <p:sldId id="289" r:id="rId12"/>
    <p:sldId id="262" r:id="rId13"/>
    <p:sldId id="271" r:id="rId14"/>
    <p:sldId id="256" r:id="rId15"/>
    <p:sldId id="266" r:id="rId16"/>
    <p:sldId id="267" r:id="rId17"/>
    <p:sldId id="258" r:id="rId18"/>
    <p:sldId id="295" r:id="rId19"/>
    <p:sldId id="296" r:id="rId20"/>
    <p:sldId id="293" r:id="rId21"/>
    <p:sldId id="294" r:id="rId22"/>
    <p:sldId id="316" r:id="rId23"/>
    <p:sldId id="317" r:id="rId24"/>
    <p:sldId id="318" r:id="rId25"/>
    <p:sldId id="319" r:id="rId26"/>
    <p:sldId id="320" r:id="rId27"/>
    <p:sldId id="321" r:id="rId28"/>
    <p:sldId id="322" r:id="rId29"/>
    <p:sldId id="274" r:id="rId30"/>
    <p:sldId id="260" r:id="rId31"/>
    <p:sldId id="275" r:id="rId32"/>
    <p:sldId id="277" r:id="rId33"/>
    <p:sldId id="323" r:id="rId34"/>
    <p:sldId id="324" r:id="rId35"/>
    <p:sldId id="276" r:id="rId36"/>
    <p:sldId id="259" r:id="rId3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DF27"/>
    <a:srgbClr val="003300"/>
    <a:srgbClr val="990000"/>
    <a:srgbClr val="FFFF00"/>
    <a:srgbClr val="BCE620"/>
    <a:srgbClr val="FFFFFF"/>
    <a:srgbClr val="33CC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582"/>
    <p:restoredTop sz="94660"/>
  </p:normalViewPr>
  <p:slideViewPr>
    <p:cSldViewPr showGuides="1">
      <p:cViewPr>
        <p:scale>
          <a:sx n="80" d="100"/>
          <a:sy n="80" d="100"/>
        </p:scale>
        <p:origin x="-8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0178" name="页眉占位符 501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z="1200" strike="noStrike" noProof="1" dirty="0"/>
          </a:p>
        </p:txBody>
      </p:sp>
      <p:sp>
        <p:nvSpPr>
          <p:cNvPr id="50179" name="日期占位符 5017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7172" name="幻灯片图像占位符 50179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3" name="文本占位符 50180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0182" name="页脚占位符 5018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sz="1200" strike="noStrike" noProof="1" dirty="0"/>
          </a:p>
        </p:txBody>
      </p:sp>
      <p:sp>
        <p:nvSpPr>
          <p:cNvPr id="50183" name="灯片编号占位符 5018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62465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12290" name="文本占位符 6246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1229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幻灯片图像占位符 166913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3794" name="文本占位符 166914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3379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68961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5842" name="文本占位符 168962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3584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幻灯片图像占位符 108545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45058" name="文本占位符 10854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4505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幻灯片图像占位符 59393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47106" name="文本占位符 59394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4710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幻灯片图像占位符 110593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49154" name="文本占位符 110594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4915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14689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51202" name="文本占位符 11469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5120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幻灯片图像占位符 112641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55298" name="文本占位符 112642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5529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幻灯片图像占位符 58369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57346" name="文本占位符 5837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5734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45409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14338" name="文本占位符 14541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1433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23905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16386" name="文本占位符 12390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1638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63489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19458" name="文本占位符 6349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1945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00353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1506" name="文本占位符 100354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2150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51201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3554" name="文本占位符 51202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2355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72705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5602" name="文本占位符 7270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2560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73729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7650" name="文本占位符 7373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2765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57345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9698" name="文本占位符 5734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2969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97281"/>
          <p:cNvGrpSpPr/>
          <p:nvPr/>
        </p:nvGrpSpPr>
        <p:grpSpPr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4099" name="组合 97282"/>
            <p:cNvGrpSpPr/>
            <p:nvPr/>
          </p:nvGrpSpPr>
          <p:grpSpPr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4100" name="椭圆 97283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01" name="椭圆 97284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102" name="组合 97285"/>
            <p:cNvGrpSpPr/>
            <p:nvPr/>
          </p:nvGrpSpPr>
          <p:grpSpPr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4103" name="组合 97286"/>
              <p:cNvGrpSpPr/>
              <p:nvPr/>
            </p:nvGrpSpPr>
            <p:grpSpPr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4104" name="组合 97287"/>
                <p:cNvGrpSpPr/>
                <p:nvPr/>
              </p:nvGrpSpPr>
              <p:grpSpPr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4105" name="椭圆 97288"/>
                  <p:cNvSpPr/>
                  <p:nvPr/>
                </p:nvSpPr>
                <p:spPr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 anchor="t"/>
                  <a:p>
                    <a:pPr lvl="0" indent="0"/>
                    <a:endParaRPr lang="zh-CN" altLang="en-US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4106" name="椭圆 97289"/>
                  <p:cNvSpPr/>
                  <p:nvPr/>
                </p:nvSpPr>
                <p:spPr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 anchor="t"/>
                  <a:p>
                    <a:pPr lvl="0" indent="0"/>
                    <a:endParaRPr lang="zh-CN" altLang="en-US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107" name="组合 97290"/>
                <p:cNvGrpSpPr/>
                <p:nvPr/>
              </p:nvGrpSpPr>
              <p:grpSpPr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4108" name="组合 97291"/>
                  <p:cNvGrpSpPr/>
                  <p:nvPr/>
                </p:nvGrpSpPr>
                <p:grpSpPr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4109" name="任意多边形 97292"/>
                    <p:cNvSpPr/>
                    <p:nvPr/>
                  </p:nvSpPr>
                  <p:spPr>
                    <a:xfrm rot="2711884">
                      <a:off x="2765" y="2236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10" name="任意多边形 97293"/>
                    <p:cNvSpPr/>
                    <p:nvPr/>
                  </p:nvSpPr>
                  <p:spPr>
                    <a:xfrm rot="2711884">
                      <a:off x="4020" y="3148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11" name="组合 97294"/>
                  <p:cNvGrpSpPr/>
                  <p:nvPr/>
                </p:nvGrpSpPr>
                <p:grpSpPr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4112" name="任意多边形 97295"/>
                    <p:cNvSpPr/>
                    <p:nvPr/>
                  </p:nvSpPr>
                  <p:spPr>
                    <a:xfrm rot="2104081">
                      <a:off x="2864" y="2019"/>
                      <a:ext cx="1814" cy="347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13" name="任意多边形 97296"/>
                    <p:cNvSpPr/>
                    <p:nvPr/>
                  </p:nvSpPr>
                  <p:spPr>
                    <a:xfrm rot="2104081">
                      <a:off x="4353" y="2806"/>
                      <a:ext cx="974" cy="54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14" name="组合 97297"/>
                  <p:cNvGrpSpPr/>
                  <p:nvPr/>
                </p:nvGrpSpPr>
                <p:grpSpPr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4115" name="任意多边形 97298"/>
                    <p:cNvSpPr/>
                    <p:nvPr/>
                  </p:nvSpPr>
                  <p:spPr>
                    <a:xfrm rot="1582915">
                      <a:off x="2897" y="1832"/>
                      <a:ext cx="1736" cy="304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16" name="任意多边形 97299"/>
                    <p:cNvSpPr/>
                    <p:nvPr/>
                  </p:nvSpPr>
                  <p:spPr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17" name="组合 97300"/>
                  <p:cNvGrpSpPr/>
                  <p:nvPr/>
                </p:nvGrpSpPr>
                <p:grpSpPr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4118" name="任意多边形 97301"/>
                    <p:cNvSpPr/>
                    <p:nvPr/>
                  </p:nvSpPr>
                  <p:spPr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19" name="任意多边形 97302"/>
                    <p:cNvSpPr/>
                    <p:nvPr/>
                  </p:nvSpPr>
                  <p:spPr>
                    <a:xfrm rot="1080363">
                      <a:off x="4495" y="2037"/>
                      <a:ext cx="901" cy="52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20" name="组合 97303"/>
                  <p:cNvGrpSpPr/>
                  <p:nvPr/>
                </p:nvGrpSpPr>
                <p:grpSpPr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4121" name="任意多边形 97304"/>
                    <p:cNvSpPr/>
                    <p:nvPr/>
                  </p:nvSpPr>
                  <p:spPr>
                    <a:xfrm rot="463793">
                      <a:off x="2958" y="1414"/>
                      <a:ext cx="1545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22" name="任意多边形 97305"/>
                    <p:cNvSpPr/>
                    <p:nvPr/>
                  </p:nvSpPr>
                  <p:spPr>
                    <a:xfrm rot="463793">
                      <a:off x="4470" y="1582"/>
                      <a:ext cx="830" cy="48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23" name="组合 97306"/>
                  <p:cNvGrpSpPr/>
                  <p:nvPr/>
                </p:nvGrpSpPr>
                <p:grpSpPr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4124" name="任意多边形 97307"/>
                    <p:cNvSpPr/>
                    <p:nvPr/>
                  </p:nvSpPr>
                  <p:spPr>
                    <a:xfrm rot="-84182">
                      <a:off x="2983" y="1289"/>
                      <a:ext cx="1404" cy="219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25" name="任意多边形 97308"/>
                    <p:cNvSpPr/>
                    <p:nvPr/>
                  </p:nvSpPr>
                  <p:spPr>
                    <a:xfrm rot="-84182">
                      <a:off x="4379" y="1269"/>
                      <a:ext cx="754" cy="34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26" name="组合 97309"/>
                  <p:cNvGrpSpPr/>
                  <p:nvPr/>
                </p:nvGrpSpPr>
                <p:grpSpPr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4127" name="任意多边形 97310"/>
                    <p:cNvSpPr/>
                    <p:nvPr/>
                  </p:nvSpPr>
                  <p:spPr>
                    <a:xfrm rot="-802576">
                      <a:off x="2938" y="1129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28" name="任意多边形 97311"/>
                    <p:cNvSpPr/>
                    <p:nvPr/>
                  </p:nvSpPr>
                  <p:spPr>
                    <a:xfrm rot="-802576">
                      <a:off x="4155" y="917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29" name="组合 97312"/>
                  <p:cNvGrpSpPr/>
                  <p:nvPr/>
                </p:nvGrpSpPr>
                <p:grpSpPr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4130" name="任意多边形 97313"/>
                    <p:cNvSpPr/>
                    <p:nvPr/>
                  </p:nvSpPr>
                  <p:spPr>
                    <a:xfrm rot="-2711884" flipH="1">
                      <a:off x="876" y="2359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31" name="任意多边形 97314"/>
                    <p:cNvSpPr/>
                    <p:nvPr/>
                  </p:nvSpPr>
                  <p:spPr>
                    <a:xfrm rot="-2711884" flipH="1">
                      <a:off x="418" y="3270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32" name="组合 97315"/>
                  <p:cNvGrpSpPr/>
                  <p:nvPr/>
                </p:nvGrpSpPr>
                <p:grpSpPr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4133" name="任意多边形 97316"/>
                    <p:cNvSpPr/>
                    <p:nvPr/>
                  </p:nvSpPr>
                  <p:spPr>
                    <a:xfrm rot="-2104081" flipH="1">
                      <a:off x="644" y="2196"/>
                      <a:ext cx="1814" cy="347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34" name="任意多边形 97317"/>
                    <p:cNvSpPr/>
                    <p:nvPr/>
                  </p:nvSpPr>
                  <p:spPr>
                    <a:xfrm rot="-2104081" flipH="1">
                      <a:off x="-5" y="2983"/>
                      <a:ext cx="974" cy="54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35" name="组合 97318"/>
                  <p:cNvGrpSpPr/>
                  <p:nvPr/>
                </p:nvGrpSpPr>
                <p:grpSpPr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4136" name="任意多边形 97319"/>
                    <p:cNvSpPr/>
                    <p:nvPr/>
                  </p:nvSpPr>
                  <p:spPr>
                    <a:xfrm rot="-158291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37" name="任意多边形 97320"/>
                    <p:cNvSpPr/>
                    <p:nvPr/>
                  </p:nvSpPr>
                  <p:spPr>
                    <a:xfrm rot="-1582915" flipH="1">
                      <a:off x="-52" y="2597"/>
                      <a:ext cx="932" cy="47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38" name="组合 97321"/>
                  <p:cNvGrpSpPr/>
                  <p:nvPr/>
                </p:nvGrpSpPr>
                <p:grpSpPr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4139" name="任意多边形 97322"/>
                    <p:cNvSpPr/>
                    <p:nvPr/>
                  </p:nvSpPr>
                  <p:spPr>
                    <a:xfrm rot="-1080363" flipH="1">
                      <a:off x="721" y="1813"/>
                      <a:ext cx="1677" cy="33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40" name="任意多边形 97323"/>
                    <p:cNvSpPr/>
                    <p:nvPr/>
                  </p:nvSpPr>
                  <p:spPr>
                    <a:xfrm rot="-1080363" flipH="1">
                      <a:off x="-74" y="2214"/>
                      <a:ext cx="901" cy="52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41" name="组合 97324"/>
                  <p:cNvGrpSpPr/>
                  <p:nvPr/>
                </p:nvGrpSpPr>
                <p:grpSpPr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4142" name="任意多边形 97325"/>
                    <p:cNvSpPr/>
                    <p:nvPr/>
                  </p:nvSpPr>
                  <p:spPr>
                    <a:xfrm rot="-463793" flipH="1">
                      <a:off x="819" y="1591"/>
                      <a:ext cx="1545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43" name="任意多边形 97326"/>
                    <p:cNvSpPr/>
                    <p:nvPr/>
                  </p:nvSpPr>
                  <p:spPr>
                    <a:xfrm rot="-463793" flipH="1">
                      <a:off x="22" y="1759"/>
                      <a:ext cx="830" cy="48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44" name="组合 97327"/>
                  <p:cNvGrpSpPr/>
                  <p:nvPr/>
                </p:nvGrpSpPr>
                <p:grpSpPr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4145" name="任意多边形 97328"/>
                    <p:cNvSpPr/>
                    <p:nvPr/>
                  </p:nvSpPr>
                  <p:spPr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46" name="任意多边形 97329"/>
                    <p:cNvSpPr/>
                    <p:nvPr/>
                  </p:nvSpPr>
                  <p:spPr>
                    <a:xfrm rot="84182" flipH="1">
                      <a:off x="189" y="1446"/>
                      <a:ext cx="754" cy="34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47" name="组合 97330"/>
                  <p:cNvGrpSpPr/>
                  <p:nvPr/>
                </p:nvGrpSpPr>
                <p:grpSpPr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4148" name="任意多边形 97331"/>
                    <p:cNvSpPr/>
                    <p:nvPr/>
                  </p:nvSpPr>
                  <p:spPr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49" name="任意多边形 97332"/>
                    <p:cNvSpPr/>
                    <p:nvPr/>
                  </p:nvSpPr>
                  <p:spPr>
                    <a:xfrm rot="802576" flipH="1">
                      <a:off x="505" y="1094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50" name="组合 97333"/>
                  <p:cNvGrpSpPr/>
                  <p:nvPr/>
                </p:nvGrpSpPr>
                <p:grpSpPr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4151" name="任意多边形 97334"/>
                    <p:cNvSpPr/>
                    <p:nvPr/>
                  </p:nvSpPr>
                  <p:spPr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52" name="任意多边形 97335"/>
                    <p:cNvSpPr/>
                    <p:nvPr/>
                  </p:nvSpPr>
                  <p:spPr>
                    <a:xfrm rot="1277471" flipH="1">
                      <a:off x="616" y="899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53" name="组合 97336"/>
                  <p:cNvGrpSpPr/>
                  <p:nvPr/>
                </p:nvGrpSpPr>
                <p:grpSpPr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4154" name="任意多边形 97337"/>
                    <p:cNvSpPr/>
                    <p:nvPr/>
                  </p:nvSpPr>
                  <p:spPr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55" name="任意多边形 97338"/>
                    <p:cNvSpPr/>
                    <p:nvPr/>
                  </p:nvSpPr>
                  <p:spPr>
                    <a:xfrm rot="2028410" flipH="1">
                      <a:off x="911" y="589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56" name="组合 97339"/>
                  <p:cNvGrpSpPr/>
                  <p:nvPr/>
                </p:nvGrpSpPr>
                <p:grpSpPr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4157" name="任意多边形 97340"/>
                    <p:cNvSpPr/>
                    <p:nvPr/>
                  </p:nvSpPr>
                  <p:spPr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58" name="任意多边形 97341"/>
                    <p:cNvSpPr/>
                    <p:nvPr/>
                  </p:nvSpPr>
                  <p:spPr>
                    <a:xfrm rot="2664424" flipH="1">
                      <a:off x="1120" y="300"/>
                      <a:ext cx="67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59" name="组合 97342"/>
                  <p:cNvGrpSpPr/>
                  <p:nvPr/>
                </p:nvGrpSpPr>
                <p:grpSpPr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4160" name="任意多边形 97343"/>
                    <p:cNvSpPr/>
                    <p:nvPr/>
                  </p:nvSpPr>
                  <p:spPr>
                    <a:xfrm rot="3473776" flipH="1">
                      <a:off x="1752" y="957"/>
                      <a:ext cx="1100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61" name="任意多边形 97344"/>
                    <p:cNvSpPr/>
                    <p:nvPr/>
                  </p:nvSpPr>
                  <p:spPr>
                    <a:xfrm rot="3473776" flipH="1">
                      <a:off x="1505" y="229"/>
                      <a:ext cx="591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62" name="组合 97345"/>
                  <p:cNvGrpSpPr/>
                  <p:nvPr/>
                </p:nvGrpSpPr>
                <p:grpSpPr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4163" name="任意多边形 97346"/>
                    <p:cNvSpPr/>
                    <p:nvPr/>
                  </p:nvSpPr>
                  <p:spPr>
                    <a:xfrm rot="4126480" flipH="1">
                      <a:off x="1931" y="924"/>
                      <a:ext cx="1061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64" name="任意多边形 97347"/>
                    <p:cNvSpPr/>
                    <p:nvPr/>
                  </p:nvSpPr>
                  <p:spPr>
                    <a:xfrm rot="4126480" flipH="1">
                      <a:off x="1819" y="144"/>
                      <a:ext cx="570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65" name="组合 97348"/>
                  <p:cNvGrpSpPr/>
                  <p:nvPr/>
                </p:nvGrpSpPr>
                <p:grpSpPr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4166" name="任意多边形 97349"/>
                    <p:cNvSpPr/>
                    <p:nvPr/>
                  </p:nvSpPr>
                  <p:spPr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67" name="任意多边形 97350"/>
                    <p:cNvSpPr/>
                    <p:nvPr/>
                  </p:nvSpPr>
                  <p:spPr>
                    <a:xfrm rot="-1325434">
                      <a:off x="4005" y="672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68" name="组合 97351"/>
                  <p:cNvGrpSpPr/>
                  <p:nvPr/>
                </p:nvGrpSpPr>
                <p:grpSpPr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4169" name="任意多边形 97352"/>
                    <p:cNvSpPr/>
                    <p:nvPr/>
                  </p:nvSpPr>
                  <p:spPr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70" name="任意多边形 97353"/>
                    <p:cNvSpPr/>
                    <p:nvPr/>
                  </p:nvSpPr>
                  <p:spPr>
                    <a:xfrm rot="-1921064">
                      <a:off x="3802" y="445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171" name="任意多边形 97354"/>
                  <p:cNvSpPr/>
                  <p:nvPr/>
                </p:nvSpPr>
                <p:spPr>
                  <a:xfrm rot="4578755" flipH="1">
                    <a:off x="2175" y="949"/>
                    <a:ext cx="1027" cy="14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72" name="任意多边形 97355"/>
                  <p:cNvSpPr/>
                  <p:nvPr/>
                </p:nvSpPr>
                <p:spPr>
                  <a:xfrm rot="4578755" flipH="1">
                    <a:off x="2197" y="195"/>
                    <a:ext cx="552" cy="22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4173" name="组合 97356"/>
                  <p:cNvGrpSpPr/>
                  <p:nvPr/>
                </p:nvGrpSpPr>
                <p:grpSpPr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4174" name="任意多边形 97357"/>
                    <p:cNvSpPr/>
                    <p:nvPr/>
                  </p:nvSpPr>
                  <p:spPr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75" name="任意多边形 97358"/>
                    <p:cNvSpPr/>
                    <p:nvPr/>
                  </p:nvSpPr>
                  <p:spPr>
                    <a:xfrm rot="-3857755">
                      <a:off x="3009" y="180"/>
                      <a:ext cx="570" cy="28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76" name="组合 97359"/>
                  <p:cNvGrpSpPr/>
                  <p:nvPr/>
                </p:nvGrpSpPr>
                <p:grpSpPr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4177" name="任意多边形 97360"/>
                    <p:cNvSpPr/>
                    <p:nvPr/>
                  </p:nvSpPr>
                  <p:spPr>
                    <a:xfrm rot="-2777260">
                      <a:off x="2490" y="913"/>
                      <a:ext cx="1155" cy="270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78" name="任意多边形 97361"/>
                    <p:cNvSpPr/>
                    <p:nvPr/>
                  </p:nvSpPr>
                  <p:spPr>
                    <a:xfrm rot="-2777260">
                      <a:off x="3428" y="260"/>
                      <a:ext cx="620" cy="42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79" name="组合 97362"/>
                  <p:cNvGrpSpPr/>
                  <p:nvPr/>
                </p:nvGrpSpPr>
                <p:grpSpPr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4180" name="任意多边形 97363"/>
                    <p:cNvSpPr/>
                    <p:nvPr/>
                  </p:nvSpPr>
                  <p:spPr>
                    <a:xfrm rot="-4903748">
                      <a:off x="2296" y="960"/>
                      <a:ext cx="954" cy="86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81" name="任意多边形 97364"/>
                    <p:cNvSpPr/>
                    <p:nvPr/>
                  </p:nvSpPr>
                  <p:spPr>
                    <a:xfrm rot="-4903748">
                      <a:off x="2648" y="219"/>
                      <a:ext cx="512" cy="13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82" name="组合 97365"/>
                  <p:cNvGrpSpPr/>
                  <p:nvPr/>
                </p:nvGrpSpPr>
                <p:grpSpPr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4183" name="任意多边形 97366"/>
                    <p:cNvSpPr/>
                    <p:nvPr/>
                  </p:nvSpPr>
                  <p:spPr>
                    <a:xfrm rot="-3264308" flipH="1">
                      <a:off x="1010" y="2475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84" name="任意多边形 97367"/>
                    <p:cNvSpPr/>
                    <p:nvPr/>
                  </p:nvSpPr>
                  <p:spPr>
                    <a:xfrm rot="-3264308" flipH="1">
                      <a:off x="724" y="3510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85" name="组合 97368"/>
                  <p:cNvGrpSpPr/>
                  <p:nvPr/>
                </p:nvGrpSpPr>
                <p:grpSpPr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4186" name="任意多边形 97369"/>
                    <p:cNvSpPr/>
                    <p:nvPr/>
                  </p:nvSpPr>
                  <p:spPr>
                    <a:xfrm rot="-4057115" flipH="1">
                      <a:off x="1266" y="2576"/>
                      <a:ext cx="1595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87" name="任意多边形 97370"/>
                    <p:cNvSpPr/>
                    <p:nvPr/>
                  </p:nvSpPr>
                  <p:spPr>
                    <a:xfrm rot="-4057115" flipH="1">
                      <a:off x="1272" y="3636"/>
                      <a:ext cx="856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88" name="组合 97371"/>
                  <p:cNvGrpSpPr/>
                  <p:nvPr/>
                </p:nvGrpSpPr>
                <p:grpSpPr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4189" name="任意多边形 97372"/>
                    <p:cNvSpPr/>
                    <p:nvPr/>
                  </p:nvSpPr>
                  <p:spPr>
                    <a:xfrm rot="-4817938" flipH="1">
                      <a:off x="1442" y="2695"/>
                      <a:ext cx="1711" cy="301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90" name="任意多边形 97373"/>
                    <p:cNvSpPr/>
                    <p:nvPr/>
                  </p:nvSpPr>
                  <p:spPr>
                    <a:xfrm rot="-4817938" flipH="1">
                      <a:off x="1732" y="3897"/>
                      <a:ext cx="918" cy="47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91" name="组合 97374"/>
                  <p:cNvGrpSpPr/>
                  <p:nvPr/>
                </p:nvGrpSpPr>
                <p:grpSpPr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4192" name="任意多边形 97375"/>
                    <p:cNvSpPr/>
                    <p:nvPr/>
                  </p:nvSpPr>
                  <p:spPr>
                    <a:xfrm rot="3144576">
                      <a:off x="2628" y="2423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93" name="任意多边形 97376"/>
                    <p:cNvSpPr/>
                    <p:nvPr/>
                  </p:nvSpPr>
                  <p:spPr>
                    <a:xfrm rot="3144576">
                      <a:off x="3750" y="3434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94" name="组合 97377"/>
                  <p:cNvGrpSpPr/>
                  <p:nvPr/>
                </p:nvGrpSpPr>
                <p:grpSpPr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4195" name="任意多边形 97378"/>
                    <p:cNvSpPr/>
                    <p:nvPr/>
                  </p:nvSpPr>
                  <p:spPr>
                    <a:xfrm rot="3745735">
                      <a:off x="2504" y="2540"/>
                      <a:ext cx="1650" cy="299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96" name="任意多边形 97379"/>
                    <p:cNvSpPr/>
                    <p:nvPr/>
                  </p:nvSpPr>
                  <p:spPr>
                    <a:xfrm rot="3745735">
                      <a:off x="3387" y="3615"/>
                      <a:ext cx="885" cy="46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97" name="组合 97380"/>
                  <p:cNvGrpSpPr/>
                  <p:nvPr/>
                </p:nvGrpSpPr>
                <p:grpSpPr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4198" name="任意多边形 97381"/>
                    <p:cNvSpPr/>
                    <p:nvPr/>
                  </p:nvSpPr>
                  <p:spPr>
                    <a:xfrm rot="4286818">
                      <a:off x="2327" y="2659"/>
                      <a:ext cx="1601" cy="246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199" name="任意多边形 97382"/>
                    <p:cNvSpPr/>
                    <p:nvPr/>
                  </p:nvSpPr>
                  <p:spPr>
                    <a:xfrm rot="4286818">
                      <a:off x="3001" y="3745"/>
                      <a:ext cx="859" cy="38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200" name="组合 97383"/>
                  <p:cNvGrpSpPr/>
                  <p:nvPr/>
                </p:nvGrpSpPr>
                <p:grpSpPr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4201" name="任意多边形 97384"/>
                    <p:cNvSpPr/>
                    <p:nvPr/>
                  </p:nvSpPr>
                  <p:spPr>
                    <a:xfrm rot="4898956">
                      <a:off x="2205" y="2712"/>
                      <a:ext cx="1471" cy="246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202" name="任意多边形 97385"/>
                    <p:cNvSpPr/>
                    <p:nvPr/>
                  </p:nvSpPr>
                  <p:spPr>
                    <a:xfrm rot="4898956">
                      <a:off x="2636" y="3732"/>
                      <a:ext cx="790" cy="38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203" name="组合 97386"/>
                  <p:cNvGrpSpPr/>
                  <p:nvPr/>
                </p:nvGrpSpPr>
                <p:grpSpPr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4204" name="任意多边形 97387"/>
                    <p:cNvSpPr/>
                    <p:nvPr/>
                  </p:nvSpPr>
                  <p:spPr>
                    <a:xfrm rot="5755659">
                      <a:off x="1899" y="2758"/>
                      <a:ext cx="1437" cy="188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4205" name="任意多边形 97388"/>
                    <p:cNvSpPr/>
                    <p:nvPr/>
                  </p:nvSpPr>
                  <p:spPr>
                    <a:xfrm rot="5755659">
                      <a:off x="2049" y="3787"/>
                      <a:ext cx="771" cy="29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4206" name="组合 97389"/>
              <p:cNvGrpSpPr/>
              <p:nvPr/>
            </p:nvGrpSpPr>
            <p:grpSpPr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4207" name="组合 97390"/>
                <p:cNvGrpSpPr/>
                <p:nvPr/>
              </p:nvGrpSpPr>
              <p:grpSpPr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4208" name="任意多边形 97391"/>
                  <p:cNvSpPr/>
                  <p:nvPr/>
                </p:nvSpPr>
                <p:spPr>
                  <a:xfrm flipV="1">
                    <a:off x="2966" y="456"/>
                    <a:ext cx="2567" cy="2046"/>
                  </a:xfrm>
                  <a:custGeom>
                    <a:avLst/>
                    <a:gdLst/>
                    <a:ahLst/>
                    <a:cxnLst>
                      <a:cxn ang="0">
                        <a:pos x="36729" y="10451"/>
                      </a:cxn>
                      <a:cxn ang="180">
                        <a:pos x="0" y="12197"/>
                      </a:cxn>
                      <a:cxn ang="270">
                        <a:pos x="17826" y="0"/>
                      </a:cxn>
                    </a:cxnLst>
                    <a:pathLst>
                      <a:path w="36729" h="21600" fill="none">
                        <a:moveTo>
                          <a:pt x="36729" y="10451"/>
                        </a:moveTo>
                        <a:cubicBezTo>
                          <a:pt x="33048" y="17101"/>
                          <a:pt x="25962" y="21600"/>
                          <a:pt x="17826" y="21600"/>
                        </a:cubicBezTo>
                        <a:cubicBezTo>
                          <a:pt x="10423" y="21600"/>
                          <a:pt x="3890" y="17876"/>
                          <a:pt x="-2" y="12199"/>
                        </a:cubicBezTo>
                      </a:path>
                      <a:path w="36729" h="21600" stroke="0">
                        <a:moveTo>
                          <a:pt x="36729" y="10451"/>
                        </a:moveTo>
                        <a:cubicBezTo>
                          <a:pt x="33048" y="17101"/>
                          <a:pt x="25962" y="21600"/>
                          <a:pt x="17826" y="21600"/>
                        </a:cubicBezTo>
                        <a:cubicBezTo>
                          <a:pt x="10423" y="21600"/>
                          <a:pt x="3890" y="17876"/>
                          <a:pt x="-2" y="12199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209" name="任意多边形 97392"/>
                  <p:cNvSpPr/>
                  <p:nvPr/>
                </p:nvSpPr>
                <p:spPr>
                  <a:xfrm flipH="1">
                    <a:off x="388" y="1601"/>
                    <a:ext cx="2016" cy="2379"/>
                  </a:xfrm>
                  <a:custGeom>
                    <a:avLst/>
                    <a:gdLst/>
                    <a:ahLst/>
                    <a:cxnLst>
                      <a:cxn ang="180">
                        <a:pos x="0" y="1906"/>
                      </a:cxn>
                      <a:cxn ang="0">
                        <a:pos x="30461" y="22304"/>
                      </a:cxn>
                      <a:cxn ang="90">
                        <a:pos x="8873" y="21600"/>
                      </a:cxn>
                    </a:cxnLst>
                    <a:pathLst>
                      <a:path w="30473" h="22305" fill="none">
                        <a:moveTo>
                          <a:pt x="0" y="1906"/>
                        </a:moveTo>
                        <a:cubicBezTo>
                          <a:pt x="2704" y="679"/>
                          <a:pt x="5709" y="-1"/>
                          <a:pt x="8873" y="-1"/>
                        </a:cubicBezTo>
                        <a:cubicBezTo>
                          <a:pt x="20802" y="-1"/>
                          <a:pt x="30473" y="9670"/>
                          <a:pt x="30473" y="21599"/>
                        </a:cubicBezTo>
                        <a:cubicBezTo>
                          <a:pt x="30473" y="21836"/>
                          <a:pt x="30469" y="22072"/>
                          <a:pt x="30462" y="22303"/>
                        </a:cubicBezTo>
                      </a:path>
                      <a:path w="30473" h="22305" stroke="0">
                        <a:moveTo>
                          <a:pt x="0" y="1906"/>
                        </a:moveTo>
                        <a:cubicBezTo>
                          <a:pt x="2704" y="679"/>
                          <a:pt x="5709" y="-1"/>
                          <a:pt x="8873" y="-1"/>
                        </a:cubicBezTo>
                        <a:cubicBezTo>
                          <a:pt x="20802" y="-1"/>
                          <a:pt x="30473" y="9670"/>
                          <a:pt x="30473" y="21599"/>
                        </a:cubicBezTo>
                        <a:cubicBezTo>
                          <a:pt x="30473" y="21836"/>
                          <a:pt x="30469" y="22072"/>
                          <a:pt x="30462" y="22303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210" name="任意多边形 97393"/>
                  <p:cNvSpPr/>
                  <p:nvPr/>
                </p:nvSpPr>
                <p:spPr>
                  <a:xfrm>
                    <a:off x="3029" y="1181"/>
                    <a:ext cx="1426" cy="2379"/>
                  </a:xfrm>
                  <a:custGeom>
                    <a:avLst/>
                    <a:gdLst/>
                    <a:ahLst/>
                    <a:cxnLst>
                      <a:cxn ang="180">
                        <a:pos x="0" y="4512"/>
                      </a:cxn>
                      <a:cxn ang="0">
                        <a:pos x="34800" y="22304"/>
                      </a:cxn>
                      <a:cxn ang="90">
                        <a:pos x="13212" y="21600"/>
                      </a:cxn>
                    </a:cxnLst>
                    <a:pathLst>
                      <a:path w="34812" h="22305" fill="none">
                        <a:moveTo>
                          <a:pt x="0" y="4512"/>
                        </a:moveTo>
                        <a:cubicBezTo>
                          <a:pt x="3652" y="1683"/>
                          <a:pt x="8235" y="0"/>
                          <a:pt x="13212" y="0"/>
                        </a:cubicBezTo>
                        <a:cubicBezTo>
                          <a:pt x="25141" y="0"/>
                          <a:pt x="34812" y="9671"/>
                          <a:pt x="34812" y="21600"/>
                        </a:cubicBezTo>
                        <a:cubicBezTo>
                          <a:pt x="34812" y="21837"/>
                          <a:pt x="34808" y="22073"/>
                          <a:pt x="34801" y="22304"/>
                        </a:cubicBezTo>
                      </a:path>
                      <a:path w="34812" h="22305" stroke="0">
                        <a:moveTo>
                          <a:pt x="0" y="4512"/>
                        </a:moveTo>
                        <a:cubicBezTo>
                          <a:pt x="3652" y="1683"/>
                          <a:pt x="8235" y="0"/>
                          <a:pt x="13212" y="0"/>
                        </a:cubicBezTo>
                        <a:cubicBezTo>
                          <a:pt x="25141" y="0"/>
                          <a:pt x="34812" y="9671"/>
                          <a:pt x="34812" y="21600"/>
                        </a:cubicBezTo>
                        <a:cubicBezTo>
                          <a:pt x="34812" y="21837"/>
                          <a:pt x="34808" y="22073"/>
                          <a:pt x="34801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211" name="任意多边形 97394"/>
                  <p:cNvSpPr/>
                  <p:nvPr/>
                </p:nvSpPr>
                <p:spPr>
                  <a:xfrm flipH="1">
                    <a:off x="74" y="813"/>
                    <a:ext cx="2540" cy="2379"/>
                  </a:xfrm>
                  <a:custGeom>
                    <a:avLst/>
                    <a:gdLst/>
                    <a:ahLst/>
                    <a:cxnLst>
                      <a:cxn ang="180">
                        <a:pos x="0" y="6282"/>
                      </a:cxn>
                      <a:cxn ang="0">
                        <a:pos x="36818" y="22304"/>
                      </a:cxn>
                      <a:cxn ang="90">
                        <a:pos x="15230" y="21600"/>
                      </a:cxn>
                    </a:cxnLst>
                    <a:pathLst>
                      <a:path w="36830" h="22305" fill="none">
                        <a:moveTo>
                          <a:pt x="0" y="6282"/>
                        </a:moveTo>
                        <a:cubicBezTo>
                          <a:pt x="3905" y="2399"/>
                          <a:pt x="9287" y="-1"/>
                          <a:pt x="15229" y="-1"/>
                        </a:cubicBezTo>
                        <a:cubicBezTo>
                          <a:pt x="27158" y="-1"/>
                          <a:pt x="36829" y="9670"/>
                          <a:pt x="36829" y="21599"/>
                        </a:cubicBezTo>
                        <a:cubicBezTo>
                          <a:pt x="36829" y="21836"/>
                          <a:pt x="36825" y="22072"/>
                          <a:pt x="36818" y="22303"/>
                        </a:cubicBezTo>
                      </a:path>
                      <a:path w="36830" h="22305" stroke="0">
                        <a:moveTo>
                          <a:pt x="0" y="6282"/>
                        </a:moveTo>
                        <a:cubicBezTo>
                          <a:pt x="3905" y="2399"/>
                          <a:pt x="9287" y="-1"/>
                          <a:pt x="15229" y="-1"/>
                        </a:cubicBezTo>
                        <a:cubicBezTo>
                          <a:pt x="27158" y="-1"/>
                          <a:pt x="36829" y="9670"/>
                          <a:pt x="36829" y="21599"/>
                        </a:cubicBezTo>
                        <a:cubicBezTo>
                          <a:pt x="36829" y="21836"/>
                          <a:pt x="36825" y="22072"/>
                          <a:pt x="36818" y="22303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212" name="任意多边形 97395"/>
                  <p:cNvSpPr/>
                  <p:nvPr/>
                </p:nvSpPr>
                <p:spPr>
                  <a:xfrm flipH="1">
                    <a:off x="790" y="313"/>
                    <a:ext cx="1850" cy="2304"/>
                  </a:xfrm>
                  <a:custGeom>
                    <a:avLst/>
                    <a:gdLst/>
                    <a:ahLst/>
                    <a:cxnLst>
                      <a:cxn ang="180">
                        <a:pos x="0" y="10015"/>
                      </a:cxn>
                      <a:cxn ang="0">
                        <a:pos x="31880" y="4859"/>
                      </a:cxn>
                      <a:cxn ang="90">
                        <a:pos x="18231" y="21600"/>
                      </a:cxn>
                    </a:cxnLst>
                    <a:pathLst>
                      <a:path w="31881" h="21600" fill="none">
                        <a:moveTo>
                          <a:pt x="0" y="10015"/>
                        </a:moveTo>
                        <a:cubicBezTo>
                          <a:pt x="3833" y="3993"/>
                          <a:pt x="10565" y="0"/>
                          <a:pt x="18231" y="0"/>
                        </a:cubicBezTo>
                        <a:cubicBezTo>
                          <a:pt x="23408" y="0"/>
                          <a:pt x="28160" y="1821"/>
                          <a:pt x="31880" y="4858"/>
                        </a:cubicBezTo>
                      </a:path>
                      <a:path w="31881" h="21600" stroke="0">
                        <a:moveTo>
                          <a:pt x="0" y="10015"/>
                        </a:moveTo>
                        <a:cubicBezTo>
                          <a:pt x="3833" y="3993"/>
                          <a:pt x="10565" y="0"/>
                          <a:pt x="18231" y="0"/>
                        </a:cubicBezTo>
                        <a:cubicBezTo>
                          <a:pt x="23408" y="0"/>
                          <a:pt x="28160" y="1821"/>
                          <a:pt x="31880" y="4858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213" name="任意多边形 97396"/>
                  <p:cNvSpPr/>
                  <p:nvPr/>
                </p:nvSpPr>
                <p:spPr>
                  <a:xfrm>
                    <a:off x="2763" y="1281"/>
                    <a:ext cx="764" cy="2304"/>
                  </a:xfrm>
                  <a:custGeom>
                    <a:avLst/>
                    <a:gdLst/>
                    <a:ahLst/>
                    <a:cxnLst>
                      <a:cxn ang="180">
                        <a:pos x="0" y="4512"/>
                      </a:cxn>
                      <a:cxn ang="0">
                        <a:pos x="31145" y="9560"/>
                      </a:cxn>
                      <a:cxn ang="90">
                        <a:pos x="13212" y="21600"/>
                      </a:cxn>
                    </a:cxnLst>
                    <a:pathLst>
                      <a:path w="31146" h="21600" fill="none">
                        <a:moveTo>
                          <a:pt x="0" y="4512"/>
                        </a:moveTo>
                        <a:cubicBezTo>
                          <a:pt x="3652" y="1683"/>
                          <a:pt x="8235" y="0"/>
                          <a:pt x="13212" y="0"/>
                        </a:cubicBezTo>
                        <a:cubicBezTo>
                          <a:pt x="20683" y="0"/>
                          <a:pt x="27268" y="3793"/>
                          <a:pt x="31146" y="9558"/>
                        </a:cubicBezTo>
                      </a:path>
                      <a:path w="31146" h="21600" stroke="0">
                        <a:moveTo>
                          <a:pt x="0" y="4512"/>
                        </a:moveTo>
                        <a:cubicBezTo>
                          <a:pt x="3652" y="1683"/>
                          <a:pt x="8235" y="0"/>
                          <a:pt x="13212" y="0"/>
                        </a:cubicBezTo>
                        <a:cubicBezTo>
                          <a:pt x="20683" y="0"/>
                          <a:pt x="27268" y="3793"/>
                          <a:pt x="31146" y="9558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214" name="任意多边形 97397"/>
                  <p:cNvSpPr/>
                  <p:nvPr/>
                </p:nvSpPr>
                <p:spPr>
                  <a:xfrm flipH="1">
                    <a:off x="1800" y="438"/>
                    <a:ext cx="418" cy="1524"/>
                  </a:xfrm>
                  <a:custGeom>
                    <a:avLst/>
                    <a:gdLst/>
                    <a:ahLst/>
                    <a:cxnLst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4215" name="任意多边形 97398"/>
                <p:cNvSpPr/>
                <p:nvPr/>
              </p:nvSpPr>
              <p:spPr>
                <a:xfrm rot="-1346631">
                  <a:off x="3280" y="1529"/>
                  <a:ext cx="442" cy="837"/>
                </a:xfrm>
                <a:custGeom>
                  <a:avLst/>
                  <a:gdLst/>
                  <a:ahLst/>
                  <a:cxnLst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4216" name="组合 97399"/>
            <p:cNvGrpSpPr/>
            <p:nvPr/>
          </p:nvGrpSpPr>
          <p:grpSpPr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4217" name="任意多边形 97400"/>
              <p:cNvSpPr/>
              <p:nvPr/>
            </p:nvSpPr>
            <p:spPr>
              <a:xfrm flipH="1">
                <a:off x="1934" y="2382"/>
                <a:ext cx="485" cy="147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18" name="任意多边形 97401"/>
              <p:cNvSpPr/>
              <p:nvPr/>
            </p:nvSpPr>
            <p:spPr>
              <a:xfrm flipH="1">
                <a:off x="1054" y="1851"/>
                <a:ext cx="2122" cy="2304"/>
              </a:xfrm>
              <a:custGeom>
                <a:avLst/>
                <a:gdLst/>
                <a:ahLst/>
                <a:cxnLst>
                  <a:cxn ang="270">
                    <a:pos x="5467" y="0"/>
                  </a:cxn>
                  <a:cxn ang="90">
                    <a:pos x="21588" y="21601"/>
                  </a:cxn>
                  <a:cxn ang="180">
                    <a:pos x="0" y="20897"/>
                  </a:cxn>
                </a:cxnLst>
                <a:pathLst>
                  <a:path w="21600" h="21602" fill="none">
                    <a:moveTo>
                      <a:pt x="5467" y="0"/>
                    </a:moveTo>
                    <a:cubicBezTo>
                      <a:pt x="14754" y="2422"/>
                      <a:pt x="21600" y="10860"/>
                      <a:pt x="21600" y="20897"/>
                    </a:cubicBezTo>
                    <a:cubicBezTo>
                      <a:pt x="21600" y="21134"/>
                      <a:pt x="21596" y="21370"/>
                      <a:pt x="21589" y="21601"/>
                    </a:cubicBezTo>
                  </a:path>
                  <a:path w="21600" h="21602" stroke="0">
                    <a:moveTo>
                      <a:pt x="5467" y="0"/>
                    </a:moveTo>
                    <a:cubicBezTo>
                      <a:pt x="14754" y="2422"/>
                      <a:pt x="21600" y="10860"/>
                      <a:pt x="21600" y="20897"/>
                    </a:cubicBezTo>
                    <a:cubicBezTo>
                      <a:pt x="21600" y="21134"/>
                      <a:pt x="21596" y="21370"/>
                      <a:pt x="21589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19" name="任意多边形 97402"/>
              <p:cNvSpPr/>
              <p:nvPr/>
            </p:nvSpPr>
            <p:spPr>
              <a:xfrm flipH="1">
                <a:off x="1266" y="1480"/>
                <a:ext cx="1244" cy="2379"/>
              </a:xfrm>
              <a:custGeom>
                <a:avLst/>
                <a:gdLst/>
                <a:ahLst/>
                <a:cxnLst>
                  <a:cxn ang="180">
                    <a:pos x="0" y="1285"/>
                  </a:cxn>
                  <a:cxn ang="0">
                    <a:pos x="28928" y="22304"/>
                  </a:cxn>
                  <a:cxn ang="90">
                    <a:pos x="7340" y="21600"/>
                  </a:cxn>
                </a:cxnLst>
                <a:pathLst>
                  <a:path w="28940" h="22305" fill="none">
                    <a:moveTo>
                      <a:pt x="0" y="1285"/>
                    </a:moveTo>
                    <a:cubicBezTo>
                      <a:pt x="2288" y="452"/>
                      <a:pt x="4761" y="0"/>
                      <a:pt x="7340" y="0"/>
                    </a:cubicBezTo>
                    <a:cubicBezTo>
                      <a:pt x="19269" y="0"/>
                      <a:pt x="28940" y="9671"/>
                      <a:pt x="28940" y="21600"/>
                    </a:cubicBezTo>
                    <a:cubicBezTo>
                      <a:pt x="28940" y="21837"/>
                      <a:pt x="28936" y="22073"/>
                      <a:pt x="28929" y="22304"/>
                    </a:cubicBezTo>
                  </a:path>
                  <a:path w="28940" h="22305" stroke="0">
                    <a:moveTo>
                      <a:pt x="0" y="1285"/>
                    </a:moveTo>
                    <a:cubicBezTo>
                      <a:pt x="2288" y="452"/>
                      <a:pt x="4761" y="0"/>
                      <a:pt x="7340" y="0"/>
                    </a:cubicBezTo>
                    <a:cubicBezTo>
                      <a:pt x="19269" y="0"/>
                      <a:pt x="28940" y="9671"/>
                      <a:pt x="28940" y="21600"/>
                    </a:cubicBezTo>
                    <a:cubicBezTo>
                      <a:pt x="28940" y="21837"/>
                      <a:pt x="28936" y="22073"/>
                      <a:pt x="28929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0" name="任意多边形 97403"/>
              <p:cNvSpPr/>
              <p:nvPr/>
            </p:nvSpPr>
            <p:spPr>
              <a:xfrm flipH="1">
                <a:off x="210" y="1168"/>
                <a:ext cx="2376" cy="2379"/>
              </a:xfrm>
              <a:custGeom>
                <a:avLst/>
                <a:gdLst/>
                <a:ahLst/>
                <a:cxnLst>
                  <a:cxn ang="180">
                    <a:pos x="0" y="4241"/>
                  </a:cxn>
                  <a:cxn ang="0">
                    <a:pos x="34443" y="22304"/>
                  </a:cxn>
                  <a:cxn ang="90">
                    <a:pos x="12855" y="21600"/>
                  </a:cxn>
                </a:cxnLst>
                <a:pathLst>
                  <a:path w="34455" h="22305" fill="none">
                    <a:moveTo>
                      <a:pt x="0" y="4241"/>
                    </a:moveTo>
                    <a:cubicBezTo>
                      <a:pt x="3591" y="1576"/>
                      <a:pt x="8039" y="0"/>
                      <a:pt x="12855" y="0"/>
                    </a:cubicBezTo>
                    <a:cubicBezTo>
                      <a:pt x="24784" y="0"/>
                      <a:pt x="34455" y="9671"/>
                      <a:pt x="34455" y="21600"/>
                    </a:cubicBezTo>
                    <a:cubicBezTo>
                      <a:pt x="34455" y="21837"/>
                      <a:pt x="34451" y="22073"/>
                      <a:pt x="34444" y="22304"/>
                    </a:cubicBezTo>
                  </a:path>
                  <a:path w="34455" h="22305" stroke="0">
                    <a:moveTo>
                      <a:pt x="0" y="4241"/>
                    </a:moveTo>
                    <a:cubicBezTo>
                      <a:pt x="3591" y="1576"/>
                      <a:pt x="8039" y="0"/>
                      <a:pt x="12855" y="0"/>
                    </a:cubicBezTo>
                    <a:cubicBezTo>
                      <a:pt x="24784" y="0"/>
                      <a:pt x="34455" y="9671"/>
                      <a:pt x="34455" y="21600"/>
                    </a:cubicBezTo>
                    <a:cubicBezTo>
                      <a:pt x="34455" y="21837"/>
                      <a:pt x="34451" y="22073"/>
                      <a:pt x="34444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1" name="任意多边形 97404"/>
              <p:cNvSpPr/>
              <p:nvPr/>
            </p:nvSpPr>
            <p:spPr>
              <a:xfrm>
                <a:off x="2840" y="1503"/>
                <a:ext cx="381" cy="2379"/>
              </a:xfrm>
              <a:custGeom>
                <a:avLst/>
                <a:gdLst/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pathLst>
                  <a:path w="34812" h="22305" fill="none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5141" y="0"/>
                      <a:pt x="34812" y="9671"/>
                      <a:pt x="34812" y="21600"/>
                    </a:cubicBezTo>
                    <a:cubicBezTo>
                      <a:pt x="34812" y="21837"/>
                      <a:pt x="34808" y="22073"/>
                      <a:pt x="34801" y="22304"/>
                    </a:cubicBezTo>
                  </a:path>
                  <a:path w="34812" h="22305" stroke="0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5141" y="0"/>
                      <a:pt x="34812" y="9671"/>
                      <a:pt x="34812" y="21600"/>
                    </a:cubicBezTo>
                    <a:cubicBezTo>
                      <a:pt x="34812" y="21837"/>
                      <a:pt x="34808" y="22073"/>
                      <a:pt x="34801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2" name="任意多边形 97405"/>
              <p:cNvSpPr/>
              <p:nvPr/>
            </p:nvSpPr>
            <p:spPr>
              <a:xfrm>
                <a:off x="2940" y="1492"/>
                <a:ext cx="1004" cy="2379"/>
              </a:xfrm>
              <a:custGeom>
                <a:avLst/>
                <a:gdLst/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pathLst>
                  <a:path w="34812" h="22305" fill="none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5141" y="0"/>
                      <a:pt x="34812" y="9671"/>
                      <a:pt x="34812" y="21600"/>
                    </a:cubicBezTo>
                    <a:cubicBezTo>
                      <a:pt x="34812" y="21837"/>
                      <a:pt x="34808" y="22073"/>
                      <a:pt x="34801" y="22304"/>
                    </a:cubicBezTo>
                  </a:path>
                  <a:path w="34812" h="22305" stroke="0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5141" y="0"/>
                      <a:pt x="34812" y="9671"/>
                      <a:pt x="34812" y="21600"/>
                    </a:cubicBezTo>
                    <a:cubicBezTo>
                      <a:pt x="34812" y="21837"/>
                      <a:pt x="34808" y="22073"/>
                      <a:pt x="34801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3" name="任意多边形 97406"/>
              <p:cNvSpPr/>
              <p:nvPr/>
            </p:nvSpPr>
            <p:spPr>
              <a:xfrm>
                <a:off x="3301" y="2635"/>
                <a:ext cx="485" cy="147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4" name="任意多边形 97407"/>
              <p:cNvSpPr/>
              <p:nvPr/>
            </p:nvSpPr>
            <p:spPr>
              <a:xfrm rot="-1939245" flipV="1">
                <a:off x="2546" y="2150"/>
                <a:ext cx="442" cy="83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5" name="任意多边形 97408"/>
              <p:cNvSpPr/>
              <p:nvPr/>
            </p:nvSpPr>
            <p:spPr>
              <a:xfrm flipH="1">
                <a:off x="489" y="2504"/>
                <a:ext cx="1085" cy="1524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6" name="任意多边形 97409"/>
              <p:cNvSpPr/>
              <p:nvPr/>
            </p:nvSpPr>
            <p:spPr>
              <a:xfrm flipH="1">
                <a:off x="1000" y="893"/>
                <a:ext cx="696" cy="1524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7" name="任意多边形 97410"/>
              <p:cNvSpPr/>
              <p:nvPr/>
            </p:nvSpPr>
            <p:spPr>
              <a:xfrm>
                <a:off x="4401" y="2280"/>
                <a:ext cx="1007" cy="1601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8" name="任意多边形 97411"/>
              <p:cNvSpPr/>
              <p:nvPr/>
            </p:nvSpPr>
            <p:spPr>
              <a:xfrm>
                <a:off x="3878" y="1470"/>
                <a:ext cx="1518" cy="106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9" name="任意多边形 97412"/>
              <p:cNvSpPr/>
              <p:nvPr/>
            </p:nvSpPr>
            <p:spPr>
              <a:xfrm>
                <a:off x="3934" y="337"/>
                <a:ext cx="663" cy="1434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30" name="任意多边形 97413"/>
              <p:cNvSpPr/>
              <p:nvPr/>
            </p:nvSpPr>
            <p:spPr>
              <a:xfrm rot="1346631" flipH="1">
                <a:off x="1702" y="1506"/>
                <a:ext cx="442" cy="83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97415" name="标题 97414"/>
          <p:cNvSpPr>
            <a:spLocks noGrp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97416" name="副标题 97415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97417" name="日期占位符 97416"/>
          <p:cNvSpPr>
            <a:spLocks noGrp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>
              <a:buClr>
                <a:srgbClr val="000000"/>
              </a:buClr>
            </a:pPr>
            <a:endParaRPr lang="zh-CN" altLang="en-US" strike="noStrike" noProof="1" dirty="0">
              <a:latin typeface="Arial Black" panose="020B0A04020102020204" pitchFamily="34" charset="0"/>
            </a:endParaRPr>
          </a:p>
        </p:txBody>
      </p:sp>
      <p:sp>
        <p:nvSpPr>
          <p:cNvPr id="97418" name="页脚占位符 9741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>
              <a:buClr>
                <a:srgbClr val="000000"/>
              </a:buClr>
            </a:pPr>
            <a:endParaRPr lang="zh-CN" strike="noStrike" noProof="1" dirty="0">
              <a:latin typeface="Arial Black" panose="020B0A04020102020204" pitchFamily="34" charset="0"/>
            </a:endParaRPr>
          </a:p>
        </p:txBody>
      </p:sp>
      <p:sp>
        <p:nvSpPr>
          <p:cNvPr id="97419" name="灯片编号占位符 9741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716657" cy="57943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rgbClr val="B9D5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矩形 136193"/>
          <p:cNvSpPr/>
          <p:nvPr/>
        </p:nvSpPr>
        <p:spPr>
          <a:xfrm>
            <a:off x="228600" y="3200400"/>
            <a:ext cx="8763000" cy="1341438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p>
            <a:pPr lvl="0" indent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123" name="图片 136194" descr="ANABNR2"/>
          <p:cNvPicPr>
            <a:picLocks noChangeAspect="1"/>
          </p:cNvPicPr>
          <p:nvPr/>
        </p:nvPicPr>
        <p:blipFill>
          <a:blip r:embed="rId2"/>
          <a:srcRect l="-900" t="-1314" r="-2" b="-36961"/>
          <a:stretch>
            <a:fillRect/>
          </a:stretch>
        </p:blipFill>
        <p:spPr>
          <a:xfrm>
            <a:off x="533400" y="3200400"/>
            <a:ext cx="8458200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矩形 136195"/>
          <p:cNvSpPr/>
          <p:nvPr/>
        </p:nvSpPr>
        <p:spPr>
          <a:xfrm>
            <a:off x="795338" y="2895600"/>
            <a:ext cx="304800" cy="9906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</a:ln>
        </p:spPr>
        <p:txBody>
          <a:bodyPr wrap="none" anchor="ctr"/>
          <a:p>
            <a:pPr lvl="0" indent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6197" name="标题 136196"/>
          <p:cNvSpPr>
            <a:spLocks noGrp="1"/>
          </p:cNvSpPr>
          <p:nvPr>
            <p:ph type="ctrTitle"/>
          </p:nvPr>
        </p:nvSpPr>
        <p:spPr>
          <a:xfrm>
            <a:off x="1143000" y="19812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136198" name="副标题 136197"/>
          <p:cNvSpPr>
            <a:spLocks noGrp="1"/>
          </p:cNvSpPr>
          <p:nvPr>
            <p:ph type="subTitle" idx="1"/>
          </p:nvPr>
        </p:nvSpPr>
        <p:spPr>
          <a:xfrm>
            <a:off x="2038350" y="4351338"/>
            <a:ext cx="6400800" cy="1371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136199" name="日期占位符 136198"/>
          <p:cNvSpPr>
            <a:spLocks noGrp="1"/>
          </p:cNvSpPr>
          <p:nvPr>
            <p:ph type="dt" sz="half" idx="2"/>
          </p:nvPr>
        </p:nvSpPr>
        <p:spPr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>
              <a:buClr>
                <a:srgbClr val="000000"/>
              </a:buClr>
            </a:pP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36200" name="页脚占位符 136199"/>
          <p:cNvSpPr>
            <a:spLocks noGrp="1"/>
          </p:cNvSpPr>
          <p:nvPr>
            <p:ph type="ftr" sz="quarter" idx="3"/>
          </p:nvPr>
        </p:nvSpPr>
        <p:spPr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>
              <a:buClr>
                <a:srgbClr val="000000"/>
              </a:buClr>
            </a:pPr>
            <a:endParaRPr lang="zh-CN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36201" name="灯片编号占位符 136200"/>
          <p:cNvSpPr>
            <a:spLocks noGrp="1"/>
          </p:cNvSpPr>
          <p:nvPr>
            <p:ph type="sldNum" sz="quarter" idx="4"/>
          </p:nvPr>
        </p:nvSpPr>
        <p:spPr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z="14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210185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30724" y="210185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6100" y="838200"/>
            <a:ext cx="1943100" cy="53784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838200"/>
            <a:ext cx="5716657" cy="53784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0573" name="矩形 190572"/>
          <p:cNvSpPr/>
          <p:nvPr/>
        </p:nvSpPr>
        <p:spPr>
          <a:xfrm>
            <a:off x="1098550" y="862013"/>
            <a:ext cx="5662613" cy="77787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 algn="ctr">
              <a:buClrTx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0572" name="矩形 190571"/>
          <p:cNvSpPr/>
          <p:nvPr/>
        </p:nvSpPr>
        <p:spPr>
          <a:xfrm>
            <a:off x="3017838" y="2120900"/>
            <a:ext cx="5662612" cy="77788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 algn="ctr">
              <a:buClrTx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146" name="组合 190465"/>
          <p:cNvGrpSpPr/>
          <p:nvPr/>
        </p:nvGrpSpPr>
        <p:grpSpPr>
          <a:xfrm>
            <a:off x="0" y="68263"/>
            <a:ext cx="8678863" cy="6713537"/>
            <a:chOff x="0" y="43"/>
            <a:chExt cx="5467" cy="4229"/>
          </a:xfrm>
        </p:grpSpPr>
        <p:sp>
          <p:nvSpPr>
            <p:cNvPr id="6147" name="矩形 190466"/>
            <p:cNvSpPr/>
            <p:nvPr userDrawn="1"/>
          </p:nvSpPr>
          <p:spPr>
            <a:xfrm>
              <a:off x="692" y="494"/>
              <a:ext cx="4775" cy="936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6148" name="组合 190467"/>
            <p:cNvGrpSpPr/>
            <p:nvPr userDrawn="1"/>
          </p:nvGrpSpPr>
          <p:grpSpPr>
            <a:xfrm>
              <a:off x="0" y="43"/>
              <a:ext cx="624" cy="4229"/>
              <a:chOff x="0" y="43"/>
              <a:chExt cx="624" cy="4229"/>
            </a:xfrm>
          </p:grpSpPr>
          <p:sp>
            <p:nvSpPr>
              <p:cNvPr id="6149" name="直接连接符 190468"/>
              <p:cNvSpPr/>
              <p:nvPr userDrawn="1"/>
            </p:nvSpPr>
            <p:spPr>
              <a:xfrm>
                <a:off x="0" y="4203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50" name="直接连接符 190469"/>
              <p:cNvSpPr/>
              <p:nvPr userDrawn="1"/>
            </p:nvSpPr>
            <p:spPr>
              <a:xfrm>
                <a:off x="0" y="4239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51" name="直接连接符 190470"/>
              <p:cNvSpPr/>
              <p:nvPr userDrawn="1"/>
            </p:nvSpPr>
            <p:spPr>
              <a:xfrm>
                <a:off x="0" y="4272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52" name="直接连接符 190471"/>
              <p:cNvSpPr/>
              <p:nvPr userDrawn="1"/>
            </p:nvSpPr>
            <p:spPr>
              <a:xfrm>
                <a:off x="0" y="4113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53" name="直接连接符 190472"/>
              <p:cNvSpPr/>
              <p:nvPr userDrawn="1"/>
            </p:nvSpPr>
            <p:spPr>
              <a:xfrm>
                <a:off x="0" y="4065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54" name="直接连接符 190473"/>
              <p:cNvSpPr/>
              <p:nvPr userDrawn="1"/>
            </p:nvSpPr>
            <p:spPr>
              <a:xfrm>
                <a:off x="0" y="4158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55" name="直接连接符 190474"/>
              <p:cNvSpPr/>
              <p:nvPr userDrawn="1"/>
            </p:nvSpPr>
            <p:spPr>
              <a:xfrm>
                <a:off x="0" y="3666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56" name="直接连接符 190475"/>
              <p:cNvSpPr/>
              <p:nvPr userDrawn="1"/>
            </p:nvSpPr>
            <p:spPr>
              <a:xfrm>
                <a:off x="0" y="3639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57" name="直接连接符 190476"/>
              <p:cNvSpPr/>
              <p:nvPr userDrawn="1"/>
            </p:nvSpPr>
            <p:spPr>
              <a:xfrm>
                <a:off x="0" y="4020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58" name="直接连接符 190477"/>
              <p:cNvSpPr/>
              <p:nvPr userDrawn="1"/>
            </p:nvSpPr>
            <p:spPr>
              <a:xfrm>
                <a:off x="0" y="3894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59" name="直接连接符 190478"/>
              <p:cNvSpPr/>
              <p:nvPr userDrawn="1"/>
            </p:nvSpPr>
            <p:spPr>
              <a:xfrm>
                <a:off x="0" y="3813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60" name="直接连接符 190479"/>
              <p:cNvSpPr/>
              <p:nvPr userDrawn="1"/>
            </p:nvSpPr>
            <p:spPr>
              <a:xfrm>
                <a:off x="0" y="3999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61" name="直接连接符 190480"/>
              <p:cNvSpPr/>
              <p:nvPr userDrawn="1"/>
            </p:nvSpPr>
            <p:spPr>
              <a:xfrm>
                <a:off x="0" y="3687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62" name="直接连接符 190481"/>
              <p:cNvSpPr/>
              <p:nvPr userDrawn="1"/>
            </p:nvSpPr>
            <p:spPr>
              <a:xfrm>
                <a:off x="0" y="3741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63" name="直接连接符 190482"/>
              <p:cNvSpPr/>
              <p:nvPr userDrawn="1"/>
            </p:nvSpPr>
            <p:spPr>
              <a:xfrm>
                <a:off x="0" y="3939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64" name="直接连接符 190483"/>
              <p:cNvSpPr/>
              <p:nvPr userDrawn="1"/>
            </p:nvSpPr>
            <p:spPr>
              <a:xfrm>
                <a:off x="0" y="3918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65" name="直接连接符 190484"/>
              <p:cNvSpPr/>
              <p:nvPr userDrawn="1"/>
            </p:nvSpPr>
            <p:spPr>
              <a:xfrm>
                <a:off x="0" y="3510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66" name="直接连接符 190485"/>
              <p:cNvSpPr/>
              <p:nvPr userDrawn="1"/>
            </p:nvSpPr>
            <p:spPr>
              <a:xfrm>
                <a:off x="0" y="3546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67" name="直接连接符 190486"/>
              <p:cNvSpPr/>
              <p:nvPr userDrawn="1"/>
            </p:nvSpPr>
            <p:spPr>
              <a:xfrm>
                <a:off x="0" y="3579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68" name="直接连接符 190487"/>
              <p:cNvSpPr/>
              <p:nvPr userDrawn="1"/>
            </p:nvSpPr>
            <p:spPr>
              <a:xfrm>
                <a:off x="0" y="3420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69" name="直接连接符 190488"/>
              <p:cNvSpPr/>
              <p:nvPr userDrawn="1"/>
            </p:nvSpPr>
            <p:spPr>
              <a:xfrm>
                <a:off x="0" y="3372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70" name="直接连接符 190489"/>
              <p:cNvSpPr/>
              <p:nvPr userDrawn="1"/>
            </p:nvSpPr>
            <p:spPr>
              <a:xfrm>
                <a:off x="0" y="3465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71" name="直接连接符 190490"/>
              <p:cNvSpPr/>
              <p:nvPr userDrawn="1"/>
            </p:nvSpPr>
            <p:spPr>
              <a:xfrm>
                <a:off x="0" y="2973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72" name="直接连接符 190491"/>
              <p:cNvSpPr/>
              <p:nvPr userDrawn="1"/>
            </p:nvSpPr>
            <p:spPr>
              <a:xfrm>
                <a:off x="0" y="2946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73" name="直接连接符 190492"/>
              <p:cNvSpPr/>
              <p:nvPr userDrawn="1"/>
            </p:nvSpPr>
            <p:spPr>
              <a:xfrm>
                <a:off x="0" y="3327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74" name="直接连接符 190493"/>
              <p:cNvSpPr/>
              <p:nvPr userDrawn="1"/>
            </p:nvSpPr>
            <p:spPr>
              <a:xfrm>
                <a:off x="0" y="3201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75" name="直接连接符 190494"/>
              <p:cNvSpPr/>
              <p:nvPr userDrawn="1"/>
            </p:nvSpPr>
            <p:spPr>
              <a:xfrm>
                <a:off x="0" y="3120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76" name="直接连接符 190495"/>
              <p:cNvSpPr/>
              <p:nvPr userDrawn="1"/>
            </p:nvSpPr>
            <p:spPr>
              <a:xfrm>
                <a:off x="0" y="3306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77" name="直接连接符 190496"/>
              <p:cNvSpPr/>
              <p:nvPr userDrawn="1"/>
            </p:nvSpPr>
            <p:spPr>
              <a:xfrm>
                <a:off x="0" y="2994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78" name="直接连接符 190497"/>
              <p:cNvSpPr/>
              <p:nvPr userDrawn="1"/>
            </p:nvSpPr>
            <p:spPr>
              <a:xfrm>
                <a:off x="0" y="3048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79" name="直接连接符 190498"/>
              <p:cNvSpPr/>
              <p:nvPr userDrawn="1"/>
            </p:nvSpPr>
            <p:spPr>
              <a:xfrm>
                <a:off x="0" y="3246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80" name="直接连接符 190499"/>
              <p:cNvSpPr/>
              <p:nvPr userDrawn="1"/>
            </p:nvSpPr>
            <p:spPr>
              <a:xfrm>
                <a:off x="0" y="3225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81" name="直接连接符 190500"/>
              <p:cNvSpPr/>
              <p:nvPr userDrawn="1"/>
            </p:nvSpPr>
            <p:spPr>
              <a:xfrm>
                <a:off x="0" y="2831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82" name="直接连接符 190501"/>
              <p:cNvSpPr/>
              <p:nvPr userDrawn="1"/>
            </p:nvSpPr>
            <p:spPr>
              <a:xfrm>
                <a:off x="0" y="2750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83" name="直接连接符 190502"/>
              <p:cNvSpPr/>
              <p:nvPr userDrawn="1"/>
            </p:nvSpPr>
            <p:spPr>
              <a:xfrm>
                <a:off x="0" y="2678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84" name="直接连接符 190503"/>
              <p:cNvSpPr/>
              <p:nvPr userDrawn="1"/>
            </p:nvSpPr>
            <p:spPr>
              <a:xfrm>
                <a:off x="0" y="2876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85" name="直接连接符 190504"/>
              <p:cNvSpPr/>
              <p:nvPr userDrawn="1"/>
            </p:nvSpPr>
            <p:spPr>
              <a:xfrm>
                <a:off x="0" y="2855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86" name="直接连接符 190505"/>
              <p:cNvSpPr/>
              <p:nvPr userDrawn="1"/>
            </p:nvSpPr>
            <p:spPr>
              <a:xfrm>
                <a:off x="0" y="2554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87" name="直接连接符 190506"/>
              <p:cNvSpPr/>
              <p:nvPr userDrawn="1"/>
            </p:nvSpPr>
            <p:spPr>
              <a:xfrm>
                <a:off x="0" y="2590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88" name="直接连接符 190507"/>
              <p:cNvSpPr/>
              <p:nvPr userDrawn="1"/>
            </p:nvSpPr>
            <p:spPr>
              <a:xfrm>
                <a:off x="0" y="2623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89" name="直接连接符 190508"/>
              <p:cNvSpPr/>
              <p:nvPr userDrawn="1"/>
            </p:nvSpPr>
            <p:spPr>
              <a:xfrm>
                <a:off x="0" y="2464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90" name="直接连接符 190509"/>
              <p:cNvSpPr/>
              <p:nvPr userDrawn="1"/>
            </p:nvSpPr>
            <p:spPr>
              <a:xfrm>
                <a:off x="0" y="2416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91" name="直接连接符 190510"/>
              <p:cNvSpPr/>
              <p:nvPr userDrawn="1"/>
            </p:nvSpPr>
            <p:spPr>
              <a:xfrm>
                <a:off x="0" y="2509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92" name="直接连接符 190511"/>
              <p:cNvSpPr/>
              <p:nvPr userDrawn="1"/>
            </p:nvSpPr>
            <p:spPr>
              <a:xfrm>
                <a:off x="0" y="2371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93" name="直接连接符 190512"/>
              <p:cNvSpPr/>
              <p:nvPr userDrawn="1"/>
            </p:nvSpPr>
            <p:spPr>
              <a:xfrm>
                <a:off x="0" y="2245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94" name="直接连接符 190513"/>
              <p:cNvSpPr/>
              <p:nvPr userDrawn="1"/>
            </p:nvSpPr>
            <p:spPr>
              <a:xfrm>
                <a:off x="0" y="2350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95" name="直接连接符 190514"/>
              <p:cNvSpPr/>
              <p:nvPr userDrawn="1"/>
            </p:nvSpPr>
            <p:spPr>
              <a:xfrm>
                <a:off x="0" y="2290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96" name="直接连接符 190515"/>
              <p:cNvSpPr/>
              <p:nvPr userDrawn="1"/>
            </p:nvSpPr>
            <p:spPr>
              <a:xfrm>
                <a:off x="0" y="2269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97" name="直接连接符 190516"/>
              <p:cNvSpPr/>
              <p:nvPr userDrawn="1"/>
            </p:nvSpPr>
            <p:spPr>
              <a:xfrm>
                <a:off x="0" y="2130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98" name="直接连接符 190517"/>
              <p:cNvSpPr/>
              <p:nvPr userDrawn="1"/>
            </p:nvSpPr>
            <p:spPr>
              <a:xfrm>
                <a:off x="0" y="2166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99" name="直接连接符 190518"/>
              <p:cNvSpPr/>
              <p:nvPr userDrawn="1"/>
            </p:nvSpPr>
            <p:spPr>
              <a:xfrm>
                <a:off x="0" y="2199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00" name="直接连接符 190519"/>
              <p:cNvSpPr/>
              <p:nvPr userDrawn="1"/>
            </p:nvSpPr>
            <p:spPr>
              <a:xfrm>
                <a:off x="0" y="2040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01" name="直接连接符 190520"/>
              <p:cNvSpPr/>
              <p:nvPr userDrawn="1"/>
            </p:nvSpPr>
            <p:spPr>
              <a:xfrm>
                <a:off x="0" y="1992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02" name="直接连接符 190521"/>
              <p:cNvSpPr/>
              <p:nvPr userDrawn="1"/>
            </p:nvSpPr>
            <p:spPr>
              <a:xfrm>
                <a:off x="0" y="2085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03" name="直接连接符 190522"/>
              <p:cNvSpPr/>
              <p:nvPr userDrawn="1"/>
            </p:nvSpPr>
            <p:spPr>
              <a:xfrm>
                <a:off x="0" y="1593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04" name="直接连接符 190523"/>
              <p:cNvSpPr/>
              <p:nvPr userDrawn="1"/>
            </p:nvSpPr>
            <p:spPr>
              <a:xfrm>
                <a:off x="0" y="1566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05" name="直接连接符 190524"/>
              <p:cNvSpPr/>
              <p:nvPr userDrawn="1"/>
            </p:nvSpPr>
            <p:spPr>
              <a:xfrm>
                <a:off x="0" y="1947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06" name="直接连接符 190525"/>
              <p:cNvSpPr/>
              <p:nvPr userDrawn="1"/>
            </p:nvSpPr>
            <p:spPr>
              <a:xfrm>
                <a:off x="0" y="1821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07" name="直接连接符 190526"/>
              <p:cNvSpPr/>
              <p:nvPr userDrawn="1"/>
            </p:nvSpPr>
            <p:spPr>
              <a:xfrm>
                <a:off x="0" y="1740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08" name="直接连接符 190527"/>
              <p:cNvSpPr/>
              <p:nvPr userDrawn="1"/>
            </p:nvSpPr>
            <p:spPr>
              <a:xfrm>
                <a:off x="0" y="1926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09" name="直接连接符 190528"/>
              <p:cNvSpPr/>
              <p:nvPr userDrawn="1"/>
            </p:nvSpPr>
            <p:spPr>
              <a:xfrm>
                <a:off x="0" y="1614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10" name="直接连接符 190529"/>
              <p:cNvSpPr/>
              <p:nvPr userDrawn="1"/>
            </p:nvSpPr>
            <p:spPr>
              <a:xfrm>
                <a:off x="0" y="1668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11" name="直接连接符 190530"/>
              <p:cNvSpPr/>
              <p:nvPr userDrawn="1"/>
            </p:nvSpPr>
            <p:spPr>
              <a:xfrm>
                <a:off x="0" y="1866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12" name="直接连接符 190531"/>
              <p:cNvSpPr/>
              <p:nvPr userDrawn="1"/>
            </p:nvSpPr>
            <p:spPr>
              <a:xfrm>
                <a:off x="0" y="1845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13" name="直接连接符 190532"/>
              <p:cNvSpPr/>
              <p:nvPr userDrawn="1"/>
            </p:nvSpPr>
            <p:spPr>
              <a:xfrm>
                <a:off x="0" y="1437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14" name="直接连接符 190533"/>
              <p:cNvSpPr/>
              <p:nvPr userDrawn="1"/>
            </p:nvSpPr>
            <p:spPr>
              <a:xfrm>
                <a:off x="0" y="1473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15" name="直接连接符 190534"/>
              <p:cNvSpPr/>
              <p:nvPr userDrawn="1"/>
            </p:nvSpPr>
            <p:spPr>
              <a:xfrm>
                <a:off x="0" y="1506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16" name="直接连接符 190535"/>
              <p:cNvSpPr/>
              <p:nvPr userDrawn="1"/>
            </p:nvSpPr>
            <p:spPr>
              <a:xfrm>
                <a:off x="0" y="1347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17" name="直接连接符 190536"/>
              <p:cNvSpPr/>
              <p:nvPr userDrawn="1"/>
            </p:nvSpPr>
            <p:spPr>
              <a:xfrm>
                <a:off x="0" y="1392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18" name="直接连接符 190537"/>
              <p:cNvSpPr/>
              <p:nvPr userDrawn="1"/>
            </p:nvSpPr>
            <p:spPr>
              <a:xfrm>
                <a:off x="0" y="1016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19" name="直接连接符 190538"/>
              <p:cNvSpPr/>
              <p:nvPr userDrawn="1"/>
            </p:nvSpPr>
            <p:spPr>
              <a:xfrm>
                <a:off x="0" y="989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20" name="直接连接符 190539"/>
              <p:cNvSpPr/>
              <p:nvPr userDrawn="1"/>
            </p:nvSpPr>
            <p:spPr>
              <a:xfrm>
                <a:off x="0" y="1244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21" name="直接连接符 190540"/>
              <p:cNvSpPr/>
              <p:nvPr userDrawn="1"/>
            </p:nvSpPr>
            <p:spPr>
              <a:xfrm>
                <a:off x="0" y="1163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22" name="直接连接符 190541"/>
              <p:cNvSpPr/>
              <p:nvPr userDrawn="1"/>
            </p:nvSpPr>
            <p:spPr>
              <a:xfrm>
                <a:off x="0" y="1037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23" name="直接连接符 190542"/>
              <p:cNvSpPr/>
              <p:nvPr userDrawn="1"/>
            </p:nvSpPr>
            <p:spPr>
              <a:xfrm>
                <a:off x="0" y="1091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24" name="直接连接符 190543"/>
              <p:cNvSpPr/>
              <p:nvPr userDrawn="1"/>
            </p:nvSpPr>
            <p:spPr>
              <a:xfrm>
                <a:off x="0" y="1289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25" name="直接连接符 190544"/>
              <p:cNvSpPr/>
              <p:nvPr userDrawn="1"/>
            </p:nvSpPr>
            <p:spPr>
              <a:xfrm>
                <a:off x="0" y="1268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26" name="直接连接符 190545"/>
              <p:cNvSpPr/>
              <p:nvPr userDrawn="1"/>
            </p:nvSpPr>
            <p:spPr>
              <a:xfrm>
                <a:off x="0" y="860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27" name="直接连接符 190546"/>
              <p:cNvSpPr/>
              <p:nvPr userDrawn="1"/>
            </p:nvSpPr>
            <p:spPr>
              <a:xfrm>
                <a:off x="0" y="896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28" name="直接连接符 190547"/>
              <p:cNvSpPr/>
              <p:nvPr userDrawn="1"/>
            </p:nvSpPr>
            <p:spPr>
              <a:xfrm>
                <a:off x="0" y="929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29" name="直接连接符 190548"/>
              <p:cNvSpPr/>
              <p:nvPr userDrawn="1"/>
            </p:nvSpPr>
            <p:spPr>
              <a:xfrm>
                <a:off x="0" y="770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30" name="直接连接符 190549"/>
              <p:cNvSpPr/>
              <p:nvPr userDrawn="1"/>
            </p:nvSpPr>
            <p:spPr>
              <a:xfrm>
                <a:off x="0" y="815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31" name="直接连接符 190550"/>
              <p:cNvSpPr/>
              <p:nvPr userDrawn="1"/>
            </p:nvSpPr>
            <p:spPr>
              <a:xfrm>
                <a:off x="0" y="718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32" name="直接连接符 190551"/>
              <p:cNvSpPr/>
              <p:nvPr userDrawn="1"/>
            </p:nvSpPr>
            <p:spPr>
              <a:xfrm>
                <a:off x="0" y="646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33" name="直接连接符 190552"/>
              <p:cNvSpPr/>
              <p:nvPr userDrawn="1"/>
            </p:nvSpPr>
            <p:spPr>
              <a:xfrm>
                <a:off x="0" y="522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34" name="直接连接符 190553"/>
              <p:cNvSpPr/>
              <p:nvPr userDrawn="1"/>
            </p:nvSpPr>
            <p:spPr>
              <a:xfrm>
                <a:off x="0" y="558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35" name="直接连接符 190554"/>
              <p:cNvSpPr/>
              <p:nvPr userDrawn="1"/>
            </p:nvSpPr>
            <p:spPr>
              <a:xfrm>
                <a:off x="0" y="591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36" name="直接连接符 190555"/>
              <p:cNvSpPr/>
              <p:nvPr userDrawn="1"/>
            </p:nvSpPr>
            <p:spPr>
              <a:xfrm>
                <a:off x="0" y="432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37" name="直接连接符 190556"/>
              <p:cNvSpPr/>
              <p:nvPr userDrawn="1"/>
            </p:nvSpPr>
            <p:spPr>
              <a:xfrm>
                <a:off x="0" y="384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38" name="直接连接符 190557"/>
              <p:cNvSpPr/>
              <p:nvPr userDrawn="1"/>
            </p:nvSpPr>
            <p:spPr>
              <a:xfrm>
                <a:off x="0" y="477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39" name="直接连接符 190558"/>
              <p:cNvSpPr/>
              <p:nvPr userDrawn="1"/>
            </p:nvSpPr>
            <p:spPr>
              <a:xfrm>
                <a:off x="0" y="339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40" name="直接连接符 190559"/>
              <p:cNvSpPr/>
              <p:nvPr userDrawn="1"/>
            </p:nvSpPr>
            <p:spPr>
              <a:xfrm>
                <a:off x="0" y="318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41" name="直接连接符 190560"/>
              <p:cNvSpPr/>
              <p:nvPr userDrawn="1"/>
            </p:nvSpPr>
            <p:spPr>
              <a:xfrm>
                <a:off x="0" y="258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42" name="直接连接符 190561"/>
              <p:cNvSpPr/>
              <p:nvPr userDrawn="1"/>
            </p:nvSpPr>
            <p:spPr>
              <a:xfrm>
                <a:off x="0" y="70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43" name="直接连接符 190562"/>
              <p:cNvSpPr/>
              <p:nvPr userDrawn="1"/>
            </p:nvSpPr>
            <p:spPr>
              <a:xfrm>
                <a:off x="0" y="43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44" name="直接连接符 190563"/>
              <p:cNvSpPr/>
              <p:nvPr userDrawn="1"/>
            </p:nvSpPr>
            <p:spPr>
              <a:xfrm>
                <a:off x="0" y="91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45" name="直接连接符 190564"/>
              <p:cNvSpPr/>
              <p:nvPr userDrawn="1"/>
            </p:nvSpPr>
            <p:spPr>
              <a:xfrm>
                <a:off x="0" y="145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246" name="直接连接符 190565"/>
              <p:cNvSpPr/>
              <p:nvPr userDrawn="1"/>
            </p:nvSpPr>
            <p:spPr>
              <a:xfrm>
                <a:off x="0" y="202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sp>
        <p:nvSpPr>
          <p:cNvPr id="190570" name="标题 190569"/>
          <p:cNvSpPr>
            <a:spLocks noGrp="1"/>
          </p:cNvSpPr>
          <p:nvPr>
            <p:ph type="ctrTitle"/>
          </p:nvPr>
        </p:nvSpPr>
        <p:spPr>
          <a:xfrm>
            <a:off x="1169988" y="1046163"/>
            <a:ext cx="7380287" cy="10128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4000"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190571" name="副标题 190570"/>
          <p:cNvSpPr>
            <a:spLocks noGrp="1"/>
          </p:cNvSpPr>
          <p:nvPr>
            <p:ph type="subTitle" idx="1"/>
          </p:nvPr>
        </p:nvSpPr>
        <p:spPr>
          <a:xfrm>
            <a:off x="1566863" y="2693988"/>
            <a:ext cx="6662737" cy="29940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857250" lvl="2" indent="-857250" algn="ctr">
              <a:buNone/>
              <a:defRPr kern="1200"/>
            </a:lvl3pPr>
            <a:lvl4pPr marL="1200150" lvl="3" indent="-1200150" algn="ctr">
              <a:buNone/>
              <a:defRPr kern="1200"/>
            </a:lvl4pPr>
            <a:lvl5pPr marL="1543050" lvl="4" indent="-154305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190567" name="日期占位符 190566"/>
          <p:cNvSpPr>
            <a:spLocks noGrp="1"/>
          </p:cNvSpPr>
          <p:nvPr>
            <p:ph type="dt" sz="half" idx="2"/>
          </p:nvPr>
        </p:nvSpPr>
        <p:spPr>
          <a:xfrm>
            <a:off x="1387475" y="63579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>
              <a:buClr>
                <a:srgbClr val="000000"/>
              </a:buClr>
            </a:pP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90568" name="页脚占位符 190567"/>
          <p:cNvSpPr>
            <a:spLocks noGrp="1"/>
          </p:cNvSpPr>
          <p:nvPr>
            <p:ph type="ftr" sz="quarter" idx="3"/>
          </p:nvPr>
        </p:nvSpPr>
        <p:spPr>
          <a:xfrm>
            <a:off x="3722688" y="6357938"/>
            <a:ext cx="22717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>
              <a:buClr>
                <a:srgbClr val="000000"/>
              </a:buClr>
            </a:pPr>
            <a:endParaRPr lang="zh-CN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90569" name="灯片编号占位符 190568"/>
          <p:cNvSpPr>
            <a:spLocks noGrp="1"/>
          </p:cNvSpPr>
          <p:nvPr>
            <p:ph type="sldNum" sz="quarter" idx="4"/>
          </p:nvPr>
        </p:nvSpPr>
        <p:spPr>
          <a:xfrm>
            <a:off x="6464300" y="6361113"/>
            <a:ext cx="19065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90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190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572" grpId="0" bldLvl="0" animBg="1"/>
      <p:bldP spid="190573" grpId="0" bldLvl="0" animBg="1"/>
    </p:bldLst>
  </p:timing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09625" y="2214563"/>
            <a:ext cx="3899488" cy="38814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68275" y="2214563"/>
            <a:ext cx="3899488" cy="38814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78229" y="609600"/>
            <a:ext cx="1989535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09625" y="609600"/>
            <a:ext cx="5853268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96257"/>
          <p:cNvGrpSpPr/>
          <p:nvPr/>
        </p:nvGrpSpPr>
        <p:grpSpPr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1027" name="组合 96258"/>
            <p:cNvGrpSpPr/>
            <p:nvPr/>
          </p:nvGrpSpPr>
          <p:grpSpPr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1028" name="椭圆 96259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9" name="椭圆 96260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30" name="组合 96261"/>
            <p:cNvGrpSpPr/>
            <p:nvPr/>
          </p:nvGrpSpPr>
          <p:grpSpPr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1031" name="椭圆 96262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2" name="椭圆 96263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33" name="组合 96264"/>
            <p:cNvGrpSpPr/>
            <p:nvPr/>
          </p:nvGrpSpPr>
          <p:grpSpPr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1034" name="椭圆 96265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5" name="椭圆 96266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36" name="组合 96267"/>
            <p:cNvGrpSpPr/>
            <p:nvPr/>
          </p:nvGrpSpPr>
          <p:grpSpPr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1037" name="组合 96268"/>
              <p:cNvGrpSpPr/>
              <p:nvPr/>
            </p:nvGrpSpPr>
            <p:grpSpPr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1038" name="椭圆 96269"/>
                <p:cNvSpPr/>
                <p:nvPr/>
              </p:nvSpPr>
              <p:spPr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t"/>
                <a:p>
                  <a:pPr lvl="0" indent="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39" name="椭圆 96270"/>
                <p:cNvSpPr/>
                <p:nvPr/>
              </p:nvSpPr>
              <p:spPr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t"/>
                <a:p>
                  <a:pPr lvl="0" indent="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40" name="组合 96271"/>
              <p:cNvGrpSpPr/>
              <p:nvPr/>
            </p:nvGrpSpPr>
            <p:grpSpPr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1041" name="组合 96272"/>
                <p:cNvGrpSpPr/>
                <p:nvPr/>
              </p:nvGrpSpPr>
              <p:grpSpPr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1042" name="任意多边形 96273"/>
                  <p:cNvSpPr/>
                  <p:nvPr/>
                </p:nvSpPr>
                <p:spPr>
                  <a:xfrm rot="2711884">
                    <a:off x="2765" y="2236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43" name="任意多边形 96274"/>
                  <p:cNvSpPr/>
                  <p:nvPr/>
                </p:nvSpPr>
                <p:spPr>
                  <a:xfrm rot="2711884">
                    <a:off x="4020" y="3148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44" name="组合 96275"/>
                <p:cNvGrpSpPr/>
                <p:nvPr/>
              </p:nvGrpSpPr>
              <p:grpSpPr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1045" name="任意多边形 96276"/>
                  <p:cNvSpPr/>
                  <p:nvPr/>
                </p:nvSpPr>
                <p:spPr>
                  <a:xfrm rot="2104081">
                    <a:off x="2864" y="2019"/>
                    <a:ext cx="1814" cy="347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46" name="任意多边形 96277"/>
                  <p:cNvSpPr/>
                  <p:nvPr/>
                </p:nvSpPr>
                <p:spPr>
                  <a:xfrm rot="2104081">
                    <a:off x="4353" y="2806"/>
                    <a:ext cx="974" cy="54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47" name="组合 96278"/>
                <p:cNvGrpSpPr/>
                <p:nvPr/>
              </p:nvGrpSpPr>
              <p:grpSpPr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1048" name="任意多边形 96279"/>
                  <p:cNvSpPr/>
                  <p:nvPr/>
                </p:nvSpPr>
                <p:spPr>
                  <a:xfrm rot="1582915">
                    <a:off x="2897" y="1832"/>
                    <a:ext cx="1736" cy="30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49" name="任意多边形 96280"/>
                  <p:cNvSpPr/>
                  <p:nvPr/>
                </p:nvSpPr>
                <p:spPr>
                  <a:xfrm rot="1582915">
                    <a:off x="4442" y="2420"/>
                    <a:ext cx="932" cy="47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50" name="组合 96281"/>
                <p:cNvGrpSpPr/>
                <p:nvPr/>
              </p:nvGrpSpPr>
              <p:grpSpPr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1051" name="任意多边形 96282"/>
                  <p:cNvSpPr/>
                  <p:nvPr/>
                </p:nvSpPr>
                <p:spPr>
                  <a:xfrm rot="1080363">
                    <a:off x="2924" y="1636"/>
                    <a:ext cx="1677" cy="33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52" name="任意多边形 96283"/>
                  <p:cNvSpPr/>
                  <p:nvPr/>
                </p:nvSpPr>
                <p:spPr>
                  <a:xfrm rot="1080363">
                    <a:off x="4495" y="2037"/>
                    <a:ext cx="901" cy="52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53" name="组合 96284"/>
                <p:cNvGrpSpPr/>
                <p:nvPr/>
              </p:nvGrpSpPr>
              <p:grpSpPr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1054" name="任意多边形 96285"/>
                  <p:cNvSpPr/>
                  <p:nvPr/>
                </p:nvSpPr>
                <p:spPr>
                  <a:xfrm rot="463793">
                    <a:off x="2958" y="1414"/>
                    <a:ext cx="1545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55" name="任意多边形 96286"/>
                  <p:cNvSpPr/>
                  <p:nvPr/>
                </p:nvSpPr>
                <p:spPr>
                  <a:xfrm rot="463793">
                    <a:off x="4470" y="1582"/>
                    <a:ext cx="830" cy="48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56" name="组合 96287"/>
                <p:cNvGrpSpPr/>
                <p:nvPr/>
              </p:nvGrpSpPr>
              <p:grpSpPr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1057" name="任意多边形 96288"/>
                  <p:cNvSpPr/>
                  <p:nvPr/>
                </p:nvSpPr>
                <p:spPr>
                  <a:xfrm rot="-84182">
                    <a:off x="2983" y="1289"/>
                    <a:ext cx="1404" cy="219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58" name="任意多边形 96289"/>
                  <p:cNvSpPr/>
                  <p:nvPr/>
                </p:nvSpPr>
                <p:spPr>
                  <a:xfrm rot="-84182">
                    <a:off x="4379" y="1269"/>
                    <a:ext cx="754" cy="34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59" name="组合 96290"/>
                <p:cNvGrpSpPr/>
                <p:nvPr/>
              </p:nvGrpSpPr>
              <p:grpSpPr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1060" name="任意多边形 96291"/>
                  <p:cNvSpPr/>
                  <p:nvPr/>
                </p:nvSpPr>
                <p:spPr>
                  <a:xfrm rot="-802576">
                    <a:off x="2938" y="1129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61" name="任意多边形 96292"/>
                  <p:cNvSpPr/>
                  <p:nvPr/>
                </p:nvSpPr>
                <p:spPr>
                  <a:xfrm rot="-802576">
                    <a:off x="4155" y="917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62" name="组合 96293"/>
                <p:cNvGrpSpPr/>
                <p:nvPr/>
              </p:nvGrpSpPr>
              <p:grpSpPr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1063" name="任意多边形 96294"/>
                  <p:cNvSpPr/>
                  <p:nvPr/>
                </p:nvSpPr>
                <p:spPr>
                  <a:xfrm rot="-2711884" flipH="1">
                    <a:off x="876" y="2359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64" name="任意多边形 96295"/>
                  <p:cNvSpPr/>
                  <p:nvPr/>
                </p:nvSpPr>
                <p:spPr>
                  <a:xfrm rot="-2711884" flipH="1">
                    <a:off x="418" y="3270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65" name="组合 96296"/>
                <p:cNvGrpSpPr/>
                <p:nvPr/>
              </p:nvGrpSpPr>
              <p:grpSpPr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1066" name="任意多边形 96297"/>
                  <p:cNvSpPr/>
                  <p:nvPr/>
                </p:nvSpPr>
                <p:spPr>
                  <a:xfrm rot="-2104081" flipH="1">
                    <a:off x="644" y="2196"/>
                    <a:ext cx="1814" cy="347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67" name="任意多边形 96298"/>
                  <p:cNvSpPr/>
                  <p:nvPr/>
                </p:nvSpPr>
                <p:spPr>
                  <a:xfrm rot="-2104081" flipH="1">
                    <a:off x="-5" y="2983"/>
                    <a:ext cx="974" cy="54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68" name="组合 96299"/>
                <p:cNvGrpSpPr/>
                <p:nvPr/>
              </p:nvGrpSpPr>
              <p:grpSpPr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1069" name="任意多边形 96300"/>
                  <p:cNvSpPr/>
                  <p:nvPr/>
                </p:nvSpPr>
                <p:spPr>
                  <a:xfrm rot="-1582915" flipH="1">
                    <a:off x="689" y="2009"/>
                    <a:ext cx="1736" cy="30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70" name="任意多边形 96301"/>
                  <p:cNvSpPr/>
                  <p:nvPr/>
                </p:nvSpPr>
                <p:spPr>
                  <a:xfrm rot="-1582915" flipH="1">
                    <a:off x="-52" y="2597"/>
                    <a:ext cx="932" cy="47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71" name="组合 96302"/>
                <p:cNvGrpSpPr/>
                <p:nvPr/>
              </p:nvGrpSpPr>
              <p:grpSpPr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1072" name="任意多边形 96303"/>
                  <p:cNvSpPr/>
                  <p:nvPr/>
                </p:nvSpPr>
                <p:spPr>
                  <a:xfrm rot="-1080363" flipH="1">
                    <a:off x="721" y="1813"/>
                    <a:ext cx="1677" cy="33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73" name="任意多边形 96304"/>
                  <p:cNvSpPr/>
                  <p:nvPr/>
                </p:nvSpPr>
                <p:spPr>
                  <a:xfrm rot="-1080363" flipH="1">
                    <a:off x="-74" y="2214"/>
                    <a:ext cx="901" cy="52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74" name="组合 96305"/>
                <p:cNvGrpSpPr/>
                <p:nvPr/>
              </p:nvGrpSpPr>
              <p:grpSpPr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1075" name="任意多边形 96306"/>
                  <p:cNvSpPr/>
                  <p:nvPr/>
                </p:nvSpPr>
                <p:spPr>
                  <a:xfrm rot="-463793" flipH="1">
                    <a:off x="819" y="1591"/>
                    <a:ext cx="1545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76" name="任意多边形 96307"/>
                  <p:cNvSpPr/>
                  <p:nvPr/>
                </p:nvSpPr>
                <p:spPr>
                  <a:xfrm rot="-463793" flipH="1">
                    <a:off x="22" y="1759"/>
                    <a:ext cx="830" cy="48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77" name="组合 96308"/>
                <p:cNvGrpSpPr/>
                <p:nvPr/>
              </p:nvGrpSpPr>
              <p:grpSpPr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1078" name="任意多边形 96309"/>
                  <p:cNvSpPr/>
                  <p:nvPr/>
                </p:nvSpPr>
                <p:spPr>
                  <a:xfrm rot="84182" flipH="1">
                    <a:off x="935" y="1466"/>
                    <a:ext cx="1404" cy="219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79" name="任意多边形 96310"/>
                  <p:cNvSpPr/>
                  <p:nvPr/>
                </p:nvSpPr>
                <p:spPr>
                  <a:xfrm rot="84182" flipH="1">
                    <a:off x="189" y="1446"/>
                    <a:ext cx="754" cy="34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80" name="组合 96311"/>
                <p:cNvGrpSpPr/>
                <p:nvPr/>
              </p:nvGrpSpPr>
              <p:grpSpPr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1081" name="任意多边形 96312"/>
                  <p:cNvSpPr/>
                  <p:nvPr/>
                </p:nvSpPr>
                <p:spPr>
                  <a:xfrm rot="802576" flipH="1">
                    <a:off x="1151" y="1306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82" name="任意多边形 96313"/>
                  <p:cNvSpPr/>
                  <p:nvPr/>
                </p:nvSpPr>
                <p:spPr>
                  <a:xfrm rot="802576" flipH="1">
                    <a:off x="505" y="1094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83" name="组合 96314"/>
                <p:cNvGrpSpPr/>
                <p:nvPr/>
              </p:nvGrpSpPr>
              <p:grpSpPr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1084" name="任意多边形 96315"/>
                  <p:cNvSpPr/>
                  <p:nvPr/>
                </p:nvSpPr>
                <p:spPr>
                  <a:xfrm rot="1277471" flipH="1">
                    <a:off x="1233" y="1238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85" name="任意多边形 96316"/>
                  <p:cNvSpPr/>
                  <p:nvPr/>
                </p:nvSpPr>
                <p:spPr>
                  <a:xfrm rot="1277471" flipH="1">
                    <a:off x="616" y="899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86" name="组合 96317"/>
                <p:cNvGrpSpPr/>
                <p:nvPr/>
              </p:nvGrpSpPr>
              <p:grpSpPr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1087" name="任意多边形 96318"/>
                  <p:cNvSpPr/>
                  <p:nvPr/>
                </p:nvSpPr>
                <p:spPr>
                  <a:xfrm rot="2028410" flipH="1">
                    <a:off x="3681" y="438"/>
                    <a:ext cx="484" cy="8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88" name="任意多边形 96319"/>
                  <p:cNvSpPr/>
                  <p:nvPr/>
                </p:nvSpPr>
                <p:spPr>
                  <a:xfrm rot="2028410" flipH="1">
                    <a:off x="3472" y="231"/>
                    <a:ext cx="260" cy="132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89" name="组合 96320"/>
                <p:cNvGrpSpPr/>
                <p:nvPr/>
              </p:nvGrpSpPr>
              <p:grpSpPr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1090" name="任意多边形 96321"/>
                  <p:cNvSpPr/>
                  <p:nvPr/>
                </p:nvSpPr>
                <p:spPr>
                  <a:xfrm rot="2664424" flipH="1">
                    <a:off x="3727" y="383"/>
                    <a:ext cx="491" cy="8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91" name="任意多边形 96322"/>
                  <p:cNvSpPr/>
                  <p:nvPr/>
                </p:nvSpPr>
                <p:spPr>
                  <a:xfrm rot="2664424" flipH="1">
                    <a:off x="3554" y="118"/>
                    <a:ext cx="264" cy="132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92" name="组合 96323"/>
                <p:cNvGrpSpPr/>
                <p:nvPr/>
              </p:nvGrpSpPr>
              <p:grpSpPr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1093" name="任意多边形 96324"/>
                  <p:cNvSpPr/>
                  <p:nvPr/>
                </p:nvSpPr>
                <p:spPr>
                  <a:xfrm rot="3473776" flipH="1">
                    <a:off x="1752" y="957"/>
                    <a:ext cx="1100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94" name="任意多边形 96325"/>
                  <p:cNvSpPr/>
                  <p:nvPr/>
                </p:nvSpPr>
                <p:spPr>
                  <a:xfrm rot="3473776" flipH="1">
                    <a:off x="1505" y="229"/>
                    <a:ext cx="591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95" name="组合 96326"/>
                <p:cNvGrpSpPr/>
                <p:nvPr/>
              </p:nvGrpSpPr>
              <p:grpSpPr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1096" name="任意多边形 96327"/>
                  <p:cNvSpPr/>
                  <p:nvPr/>
                </p:nvSpPr>
                <p:spPr>
                  <a:xfrm rot="4126480" flipH="1">
                    <a:off x="1931" y="924"/>
                    <a:ext cx="1061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97" name="任意多边形 96328"/>
                  <p:cNvSpPr/>
                  <p:nvPr/>
                </p:nvSpPr>
                <p:spPr>
                  <a:xfrm rot="4126480" flipH="1">
                    <a:off x="1819" y="144"/>
                    <a:ext cx="570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98" name="组合 96329"/>
                <p:cNvGrpSpPr/>
                <p:nvPr/>
              </p:nvGrpSpPr>
              <p:grpSpPr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1099" name="任意多边形 96330"/>
                  <p:cNvSpPr/>
                  <p:nvPr/>
                </p:nvSpPr>
                <p:spPr>
                  <a:xfrm rot="-1325434">
                    <a:off x="2822" y="1023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00" name="任意多边形 96331"/>
                  <p:cNvSpPr/>
                  <p:nvPr/>
                </p:nvSpPr>
                <p:spPr>
                  <a:xfrm rot="-1325434">
                    <a:off x="4005" y="672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01" name="组合 96332"/>
                <p:cNvGrpSpPr/>
                <p:nvPr/>
              </p:nvGrpSpPr>
              <p:grpSpPr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1102" name="任意多边形 96333"/>
                  <p:cNvSpPr/>
                  <p:nvPr/>
                </p:nvSpPr>
                <p:spPr>
                  <a:xfrm rot="-1921064">
                    <a:off x="2683" y="947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03" name="任意多边形 96334"/>
                  <p:cNvSpPr/>
                  <p:nvPr/>
                </p:nvSpPr>
                <p:spPr>
                  <a:xfrm rot="-1921064">
                    <a:off x="3802" y="445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1104" name="任意多边形 96335"/>
                <p:cNvSpPr/>
                <p:nvPr/>
              </p:nvSpPr>
              <p:spPr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05" name="任意多边形 96336"/>
                <p:cNvSpPr/>
                <p:nvPr/>
              </p:nvSpPr>
              <p:spPr>
                <a:xfrm rot="4578755" flipH="1">
                  <a:off x="3977" y="77"/>
                  <a:ext cx="216" cy="90"/>
                </a:xfrm>
                <a:custGeom>
                  <a:avLst/>
                  <a:gdLst/>
                  <a:ahLst/>
                  <a:cxnLst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106" name="组合 96337"/>
                <p:cNvGrpSpPr/>
                <p:nvPr/>
              </p:nvGrpSpPr>
              <p:grpSpPr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1107" name="任意多边形 96338"/>
                  <p:cNvSpPr/>
                  <p:nvPr/>
                </p:nvSpPr>
                <p:spPr>
                  <a:xfrm rot="-3857755">
                    <a:off x="2361" y="938"/>
                    <a:ext cx="1062" cy="18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08" name="任意多边形 96339"/>
                  <p:cNvSpPr/>
                  <p:nvPr/>
                </p:nvSpPr>
                <p:spPr>
                  <a:xfrm rot="-3857755">
                    <a:off x="3009" y="180"/>
                    <a:ext cx="570" cy="28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09" name="组合 96340"/>
                <p:cNvGrpSpPr/>
                <p:nvPr/>
              </p:nvGrpSpPr>
              <p:grpSpPr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1110" name="任意多边形 96341"/>
                  <p:cNvSpPr/>
                  <p:nvPr/>
                </p:nvSpPr>
                <p:spPr>
                  <a:xfrm rot="-2777260">
                    <a:off x="2490" y="913"/>
                    <a:ext cx="1155" cy="270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11" name="任意多边形 96342"/>
                  <p:cNvSpPr/>
                  <p:nvPr/>
                </p:nvSpPr>
                <p:spPr>
                  <a:xfrm rot="-2777260">
                    <a:off x="3428" y="260"/>
                    <a:ext cx="620" cy="42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12" name="组合 96343"/>
                <p:cNvGrpSpPr/>
                <p:nvPr/>
              </p:nvGrpSpPr>
              <p:grpSpPr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1113" name="任意多边形 96344"/>
                  <p:cNvSpPr/>
                  <p:nvPr/>
                </p:nvSpPr>
                <p:spPr>
                  <a:xfrm rot="-4903748">
                    <a:off x="2296" y="960"/>
                    <a:ext cx="954" cy="86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14" name="任意多边形 96345"/>
                  <p:cNvSpPr/>
                  <p:nvPr/>
                </p:nvSpPr>
                <p:spPr>
                  <a:xfrm rot="-4903748">
                    <a:off x="2648" y="219"/>
                    <a:ext cx="512" cy="13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15" name="组合 96346"/>
                <p:cNvGrpSpPr/>
                <p:nvPr/>
              </p:nvGrpSpPr>
              <p:grpSpPr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1116" name="任意多边形 96347"/>
                  <p:cNvSpPr/>
                  <p:nvPr/>
                </p:nvSpPr>
                <p:spPr>
                  <a:xfrm rot="-3264308" flipH="1">
                    <a:off x="1010" y="2475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17" name="任意多边形 96348"/>
                  <p:cNvSpPr/>
                  <p:nvPr/>
                </p:nvSpPr>
                <p:spPr>
                  <a:xfrm rot="-3264308" flipH="1">
                    <a:off x="724" y="3510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18" name="组合 96349"/>
                <p:cNvGrpSpPr/>
                <p:nvPr/>
              </p:nvGrpSpPr>
              <p:grpSpPr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1119" name="任意多边形 96350"/>
                  <p:cNvSpPr/>
                  <p:nvPr/>
                </p:nvSpPr>
                <p:spPr>
                  <a:xfrm rot="-4057115" flipH="1">
                    <a:off x="1266" y="2576"/>
                    <a:ext cx="1595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20" name="任意多边形 96351"/>
                  <p:cNvSpPr/>
                  <p:nvPr/>
                </p:nvSpPr>
                <p:spPr>
                  <a:xfrm rot="-4057115" flipH="1">
                    <a:off x="1272" y="3636"/>
                    <a:ext cx="856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21" name="组合 96352"/>
                <p:cNvGrpSpPr/>
                <p:nvPr/>
              </p:nvGrpSpPr>
              <p:grpSpPr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1122" name="任意多边形 96353"/>
                  <p:cNvSpPr/>
                  <p:nvPr/>
                </p:nvSpPr>
                <p:spPr>
                  <a:xfrm rot="-4817938" flipH="1">
                    <a:off x="1442" y="2695"/>
                    <a:ext cx="1711" cy="301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23" name="任意多边形 96354"/>
                  <p:cNvSpPr/>
                  <p:nvPr/>
                </p:nvSpPr>
                <p:spPr>
                  <a:xfrm rot="-4817938" flipH="1">
                    <a:off x="1732" y="3897"/>
                    <a:ext cx="918" cy="47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24" name="组合 96355"/>
                <p:cNvGrpSpPr/>
                <p:nvPr/>
              </p:nvGrpSpPr>
              <p:grpSpPr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1125" name="任意多边形 96356"/>
                  <p:cNvSpPr/>
                  <p:nvPr/>
                </p:nvSpPr>
                <p:spPr>
                  <a:xfrm rot="3144576">
                    <a:off x="2628" y="2423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26" name="任意多边形 96357"/>
                  <p:cNvSpPr/>
                  <p:nvPr/>
                </p:nvSpPr>
                <p:spPr>
                  <a:xfrm rot="3144576">
                    <a:off x="3750" y="3434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27" name="组合 96358"/>
                <p:cNvGrpSpPr/>
                <p:nvPr/>
              </p:nvGrpSpPr>
              <p:grpSpPr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1128" name="任意多边形 96359"/>
                  <p:cNvSpPr/>
                  <p:nvPr/>
                </p:nvSpPr>
                <p:spPr>
                  <a:xfrm rot="3745735">
                    <a:off x="2504" y="2540"/>
                    <a:ext cx="1650" cy="299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29" name="任意多边形 96360"/>
                  <p:cNvSpPr/>
                  <p:nvPr/>
                </p:nvSpPr>
                <p:spPr>
                  <a:xfrm rot="3745735">
                    <a:off x="3387" y="3615"/>
                    <a:ext cx="885" cy="46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30" name="组合 96361"/>
                <p:cNvGrpSpPr/>
                <p:nvPr/>
              </p:nvGrpSpPr>
              <p:grpSpPr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1131" name="任意多边形 96362"/>
                  <p:cNvSpPr/>
                  <p:nvPr/>
                </p:nvSpPr>
                <p:spPr>
                  <a:xfrm rot="4286818">
                    <a:off x="2327" y="2659"/>
                    <a:ext cx="1601" cy="246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32" name="任意多边形 96363"/>
                  <p:cNvSpPr/>
                  <p:nvPr/>
                </p:nvSpPr>
                <p:spPr>
                  <a:xfrm rot="4286818">
                    <a:off x="3001" y="3745"/>
                    <a:ext cx="859" cy="38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33" name="组合 96364"/>
                <p:cNvGrpSpPr/>
                <p:nvPr/>
              </p:nvGrpSpPr>
              <p:grpSpPr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1134" name="任意多边形 96365"/>
                  <p:cNvSpPr/>
                  <p:nvPr/>
                </p:nvSpPr>
                <p:spPr>
                  <a:xfrm rot="4898956">
                    <a:off x="2205" y="2712"/>
                    <a:ext cx="1471" cy="246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35" name="任意多边形 96366"/>
                  <p:cNvSpPr/>
                  <p:nvPr/>
                </p:nvSpPr>
                <p:spPr>
                  <a:xfrm rot="4898956">
                    <a:off x="2636" y="3732"/>
                    <a:ext cx="790" cy="38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36" name="组合 96367"/>
                <p:cNvGrpSpPr/>
                <p:nvPr/>
              </p:nvGrpSpPr>
              <p:grpSpPr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1137" name="任意多边形 96368"/>
                  <p:cNvSpPr/>
                  <p:nvPr/>
                </p:nvSpPr>
                <p:spPr>
                  <a:xfrm rot="5755659">
                    <a:off x="1899" y="2758"/>
                    <a:ext cx="1437" cy="188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38" name="任意多边形 96369"/>
                  <p:cNvSpPr/>
                  <p:nvPr/>
                </p:nvSpPr>
                <p:spPr>
                  <a:xfrm rot="5755659">
                    <a:off x="2049" y="3787"/>
                    <a:ext cx="771" cy="29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sp>
            <p:nvSpPr>
              <p:cNvPr id="1139" name="任意多边形 96370"/>
              <p:cNvSpPr/>
              <p:nvPr/>
            </p:nvSpPr>
            <p:spPr>
              <a:xfrm flipH="1">
                <a:off x="3873" y="934"/>
                <a:ext cx="191" cy="580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0" name="任意多边形 96371"/>
              <p:cNvSpPr/>
              <p:nvPr/>
            </p:nvSpPr>
            <p:spPr>
              <a:xfrm flipH="1">
                <a:off x="3528" y="726"/>
                <a:ext cx="833" cy="903"/>
              </a:xfrm>
              <a:custGeom>
                <a:avLst/>
                <a:gdLst/>
                <a:ahLst/>
                <a:cxnLst>
                  <a:cxn ang="270">
                    <a:pos x="5467" y="0"/>
                  </a:cxn>
                  <a:cxn ang="90">
                    <a:pos x="21588" y="21601"/>
                  </a:cxn>
                  <a:cxn ang="180">
                    <a:pos x="0" y="20897"/>
                  </a:cxn>
                </a:cxnLst>
                <a:pathLst>
                  <a:path w="21600" h="21602" fill="none">
                    <a:moveTo>
                      <a:pt x="5467" y="0"/>
                    </a:moveTo>
                    <a:cubicBezTo>
                      <a:pt x="14754" y="2422"/>
                      <a:pt x="21600" y="10860"/>
                      <a:pt x="21600" y="20897"/>
                    </a:cubicBezTo>
                    <a:cubicBezTo>
                      <a:pt x="21600" y="21134"/>
                      <a:pt x="21596" y="21370"/>
                      <a:pt x="21589" y="21601"/>
                    </a:cubicBezTo>
                  </a:path>
                  <a:path w="21600" h="21602" stroke="0">
                    <a:moveTo>
                      <a:pt x="5467" y="0"/>
                    </a:moveTo>
                    <a:cubicBezTo>
                      <a:pt x="14754" y="2422"/>
                      <a:pt x="21600" y="10860"/>
                      <a:pt x="21600" y="20897"/>
                    </a:cubicBezTo>
                    <a:cubicBezTo>
                      <a:pt x="21600" y="21134"/>
                      <a:pt x="21596" y="21370"/>
                      <a:pt x="21589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1" name="任意多边形 96372"/>
              <p:cNvSpPr/>
              <p:nvPr/>
            </p:nvSpPr>
            <p:spPr>
              <a:xfrm flipV="1">
                <a:off x="4278" y="179"/>
                <a:ext cx="1007" cy="802"/>
              </a:xfrm>
              <a:custGeom>
                <a:avLst/>
                <a:gdLst/>
                <a:ahLst/>
                <a:cxnLst>
                  <a:cxn ang="0">
                    <a:pos x="36729" y="10451"/>
                  </a:cxn>
                  <a:cxn ang="180">
                    <a:pos x="0" y="12197"/>
                  </a:cxn>
                  <a:cxn ang="270">
                    <a:pos x="17826" y="0"/>
                  </a:cxn>
                </a:cxnLst>
                <a:pathLst>
                  <a:path w="36729" h="21600" fill="none">
                    <a:moveTo>
                      <a:pt x="36729" y="10451"/>
                    </a:moveTo>
                    <a:cubicBezTo>
                      <a:pt x="33048" y="17101"/>
                      <a:pt x="25962" y="21600"/>
                      <a:pt x="17826" y="21600"/>
                    </a:cubicBezTo>
                    <a:cubicBezTo>
                      <a:pt x="10423" y="21600"/>
                      <a:pt x="3890" y="17876"/>
                      <a:pt x="-2" y="12199"/>
                    </a:cubicBezTo>
                  </a:path>
                  <a:path w="36729" h="21600" stroke="0">
                    <a:moveTo>
                      <a:pt x="36729" y="10451"/>
                    </a:moveTo>
                    <a:cubicBezTo>
                      <a:pt x="33048" y="17101"/>
                      <a:pt x="25962" y="21600"/>
                      <a:pt x="17826" y="21600"/>
                    </a:cubicBezTo>
                    <a:cubicBezTo>
                      <a:pt x="10423" y="21600"/>
                      <a:pt x="3890" y="17876"/>
                      <a:pt x="-2" y="12199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2" name="任意多边形 96373"/>
              <p:cNvSpPr/>
              <p:nvPr/>
            </p:nvSpPr>
            <p:spPr>
              <a:xfrm flipH="1">
                <a:off x="3612" y="580"/>
                <a:ext cx="487" cy="933"/>
              </a:xfrm>
              <a:custGeom>
                <a:avLst/>
                <a:gdLst/>
                <a:ahLst/>
                <a:cxnLst>
                  <a:cxn ang="180">
                    <a:pos x="0" y="1285"/>
                  </a:cxn>
                  <a:cxn ang="0">
                    <a:pos x="28928" y="22304"/>
                  </a:cxn>
                  <a:cxn ang="90">
                    <a:pos x="7340" y="21600"/>
                  </a:cxn>
                </a:cxnLst>
                <a:pathLst>
                  <a:path w="28940" h="22305" fill="none">
                    <a:moveTo>
                      <a:pt x="0" y="1285"/>
                    </a:moveTo>
                    <a:cubicBezTo>
                      <a:pt x="2288" y="452"/>
                      <a:pt x="4761" y="0"/>
                      <a:pt x="7340" y="0"/>
                    </a:cubicBezTo>
                    <a:cubicBezTo>
                      <a:pt x="19269" y="0"/>
                      <a:pt x="28940" y="9671"/>
                      <a:pt x="28940" y="21600"/>
                    </a:cubicBezTo>
                    <a:cubicBezTo>
                      <a:pt x="28940" y="21837"/>
                      <a:pt x="28936" y="22073"/>
                      <a:pt x="28929" y="22304"/>
                    </a:cubicBezTo>
                  </a:path>
                  <a:path w="28940" h="22305" stroke="0">
                    <a:moveTo>
                      <a:pt x="0" y="1285"/>
                    </a:moveTo>
                    <a:cubicBezTo>
                      <a:pt x="2288" y="452"/>
                      <a:pt x="4761" y="0"/>
                      <a:pt x="7340" y="0"/>
                    </a:cubicBezTo>
                    <a:cubicBezTo>
                      <a:pt x="19269" y="0"/>
                      <a:pt x="28940" y="9671"/>
                      <a:pt x="28940" y="21600"/>
                    </a:cubicBezTo>
                    <a:cubicBezTo>
                      <a:pt x="28940" y="21837"/>
                      <a:pt x="28936" y="22073"/>
                      <a:pt x="28929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3" name="任意多边形 96374"/>
              <p:cNvSpPr/>
              <p:nvPr/>
            </p:nvSpPr>
            <p:spPr>
              <a:xfrm flipH="1">
                <a:off x="3267" y="628"/>
                <a:ext cx="791" cy="932"/>
              </a:xfrm>
              <a:custGeom>
                <a:avLst/>
                <a:gdLst/>
                <a:ahLst/>
                <a:cxnLst>
                  <a:cxn ang="180">
                    <a:pos x="0" y="1906"/>
                  </a:cxn>
                  <a:cxn ang="0">
                    <a:pos x="30461" y="22304"/>
                  </a:cxn>
                  <a:cxn ang="90">
                    <a:pos x="8873" y="21600"/>
                  </a:cxn>
                </a:cxnLst>
                <a:pathLst>
                  <a:path w="30473" h="22305" fill="none">
                    <a:moveTo>
                      <a:pt x="0" y="1906"/>
                    </a:moveTo>
                    <a:cubicBezTo>
                      <a:pt x="2704" y="679"/>
                      <a:pt x="5709" y="-1"/>
                      <a:pt x="8873" y="-1"/>
                    </a:cubicBezTo>
                    <a:cubicBezTo>
                      <a:pt x="20802" y="-1"/>
                      <a:pt x="30473" y="9670"/>
                      <a:pt x="30473" y="21599"/>
                    </a:cubicBezTo>
                    <a:cubicBezTo>
                      <a:pt x="30473" y="21836"/>
                      <a:pt x="30469" y="22072"/>
                      <a:pt x="30462" y="22303"/>
                    </a:cubicBezTo>
                  </a:path>
                  <a:path w="30473" h="22305" stroke="0">
                    <a:moveTo>
                      <a:pt x="0" y="1906"/>
                    </a:moveTo>
                    <a:cubicBezTo>
                      <a:pt x="2704" y="679"/>
                      <a:pt x="5709" y="-1"/>
                      <a:pt x="8873" y="-1"/>
                    </a:cubicBezTo>
                    <a:cubicBezTo>
                      <a:pt x="20802" y="-1"/>
                      <a:pt x="30473" y="9670"/>
                      <a:pt x="30473" y="21599"/>
                    </a:cubicBezTo>
                    <a:cubicBezTo>
                      <a:pt x="30473" y="21836"/>
                      <a:pt x="30469" y="22072"/>
                      <a:pt x="30462" y="22303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4" name="任意多边形 96375"/>
              <p:cNvSpPr/>
              <p:nvPr/>
            </p:nvSpPr>
            <p:spPr>
              <a:xfrm flipH="1">
                <a:off x="3197" y="458"/>
                <a:ext cx="932" cy="933"/>
              </a:xfrm>
              <a:custGeom>
                <a:avLst/>
                <a:gdLst/>
                <a:ahLst/>
                <a:cxnLst>
                  <a:cxn ang="180">
                    <a:pos x="0" y="4241"/>
                  </a:cxn>
                  <a:cxn ang="0">
                    <a:pos x="34443" y="22304"/>
                  </a:cxn>
                  <a:cxn ang="90">
                    <a:pos x="12855" y="21600"/>
                  </a:cxn>
                </a:cxnLst>
                <a:pathLst>
                  <a:path w="34455" h="22305" fill="none">
                    <a:moveTo>
                      <a:pt x="0" y="4241"/>
                    </a:moveTo>
                    <a:cubicBezTo>
                      <a:pt x="3591" y="1576"/>
                      <a:pt x="8039" y="0"/>
                      <a:pt x="12855" y="0"/>
                    </a:cubicBezTo>
                    <a:cubicBezTo>
                      <a:pt x="24784" y="0"/>
                      <a:pt x="34455" y="9671"/>
                      <a:pt x="34455" y="21600"/>
                    </a:cubicBezTo>
                    <a:cubicBezTo>
                      <a:pt x="34455" y="21837"/>
                      <a:pt x="34451" y="22073"/>
                      <a:pt x="34444" y="22304"/>
                    </a:cubicBezTo>
                  </a:path>
                  <a:path w="34455" h="22305" stroke="0">
                    <a:moveTo>
                      <a:pt x="0" y="4241"/>
                    </a:moveTo>
                    <a:cubicBezTo>
                      <a:pt x="3591" y="1576"/>
                      <a:pt x="8039" y="0"/>
                      <a:pt x="12855" y="0"/>
                    </a:cubicBezTo>
                    <a:cubicBezTo>
                      <a:pt x="24784" y="0"/>
                      <a:pt x="34455" y="9671"/>
                      <a:pt x="34455" y="21600"/>
                    </a:cubicBezTo>
                    <a:cubicBezTo>
                      <a:pt x="34455" y="21837"/>
                      <a:pt x="34451" y="22073"/>
                      <a:pt x="34444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5" name="任意多边形 96376"/>
              <p:cNvSpPr/>
              <p:nvPr/>
            </p:nvSpPr>
            <p:spPr>
              <a:xfrm>
                <a:off x="4229" y="589"/>
                <a:ext cx="149" cy="933"/>
              </a:xfrm>
              <a:custGeom>
                <a:avLst/>
                <a:gdLst/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pathLst>
                  <a:path w="34812" h="22305" fill="none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5141" y="0"/>
                      <a:pt x="34812" y="9671"/>
                      <a:pt x="34812" y="21600"/>
                    </a:cubicBezTo>
                    <a:cubicBezTo>
                      <a:pt x="34812" y="21837"/>
                      <a:pt x="34808" y="22073"/>
                      <a:pt x="34801" y="22304"/>
                    </a:cubicBezTo>
                  </a:path>
                  <a:path w="34812" h="22305" stroke="0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5141" y="0"/>
                      <a:pt x="34812" y="9671"/>
                      <a:pt x="34812" y="21600"/>
                    </a:cubicBezTo>
                    <a:cubicBezTo>
                      <a:pt x="34812" y="21837"/>
                      <a:pt x="34808" y="22073"/>
                      <a:pt x="34801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6" name="任意多边形 96377"/>
              <p:cNvSpPr/>
              <p:nvPr/>
            </p:nvSpPr>
            <p:spPr>
              <a:xfrm>
                <a:off x="4268" y="585"/>
                <a:ext cx="394" cy="933"/>
              </a:xfrm>
              <a:custGeom>
                <a:avLst/>
                <a:gdLst/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pathLst>
                  <a:path w="34812" h="22305" fill="none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5141" y="0"/>
                      <a:pt x="34812" y="9671"/>
                      <a:pt x="34812" y="21600"/>
                    </a:cubicBezTo>
                    <a:cubicBezTo>
                      <a:pt x="34812" y="21837"/>
                      <a:pt x="34808" y="22073"/>
                      <a:pt x="34801" y="22304"/>
                    </a:cubicBezTo>
                  </a:path>
                  <a:path w="34812" h="22305" stroke="0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5141" y="0"/>
                      <a:pt x="34812" y="9671"/>
                      <a:pt x="34812" y="21600"/>
                    </a:cubicBezTo>
                    <a:cubicBezTo>
                      <a:pt x="34812" y="21837"/>
                      <a:pt x="34808" y="22073"/>
                      <a:pt x="34801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7" name="任意多边形 96378"/>
              <p:cNvSpPr/>
              <p:nvPr/>
            </p:nvSpPr>
            <p:spPr>
              <a:xfrm>
                <a:off x="4303" y="463"/>
                <a:ext cx="559" cy="933"/>
              </a:xfrm>
              <a:custGeom>
                <a:avLst/>
                <a:gdLst/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pathLst>
                  <a:path w="34812" h="22305" fill="none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5141" y="0"/>
                      <a:pt x="34812" y="9671"/>
                      <a:pt x="34812" y="21600"/>
                    </a:cubicBezTo>
                    <a:cubicBezTo>
                      <a:pt x="34812" y="21837"/>
                      <a:pt x="34808" y="22073"/>
                      <a:pt x="34801" y="22304"/>
                    </a:cubicBezTo>
                  </a:path>
                  <a:path w="34812" h="22305" stroke="0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5141" y="0"/>
                      <a:pt x="34812" y="9671"/>
                      <a:pt x="34812" y="21600"/>
                    </a:cubicBezTo>
                    <a:cubicBezTo>
                      <a:pt x="34812" y="21837"/>
                      <a:pt x="34808" y="22073"/>
                      <a:pt x="34801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8" name="任意多边形 96379"/>
              <p:cNvSpPr/>
              <p:nvPr/>
            </p:nvSpPr>
            <p:spPr>
              <a:xfrm>
                <a:off x="4410" y="1033"/>
                <a:ext cx="190" cy="580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9" name="任意多边形 96380"/>
              <p:cNvSpPr/>
              <p:nvPr/>
            </p:nvSpPr>
            <p:spPr>
              <a:xfrm rot="-1939245" flipV="1">
                <a:off x="4114" y="843"/>
                <a:ext cx="173" cy="328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0" name="任意多边形 96381"/>
              <p:cNvSpPr/>
              <p:nvPr/>
            </p:nvSpPr>
            <p:spPr>
              <a:xfrm flipH="1">
                <a:off x="3144" y="319"/>
                <a:ext cx="996" cy="933"/>
              </a:xfrm>
              <a:custGeom>
                <a:avLst/>
                <a:gdLst/>
                <a:ahLst/>
                <a:cxnLst>
                  <a:cxn ang="180">
                    <a:pos x="0" y="6282"/>
                  </a:cxn>
                  <a:cxn ang="0">
                    <a:pos x="36818" y="22304"/>
                  </a:cxn>
                  <a:cxn ang="90">
                    <a:pos x="15230" y="21600"/>
                  </a:cxn>
                </a:cxnLst>
                <a:pathLst>
                  <a:path w="36830" h="22305" fill="none">
                    <a:moveTo>
                      <a:pt x="0" y="6282"/>
                    </a:moveTo>
                    <a:cubicBezTo>
                      <a:pt x="3905" y="2399"/>
                      <a:pt x="9287" y="-1"/>
                      <a:pt x="15229" y="-1"/>
                    </a:cubicBezTo>
                    <a:cubicBezTo>
                      <a:pt x="27158" y="-1"/>
                      <a:pt x="36829" y="9670"/>
                      <a:pt x="36829" y="21599"/>
                    </a:cubicBezTo>
                    <a:cubicBezTo>
                      <a:pt x="36829" y="21836"/>
                      <a:pt x="36825" y="22072"/>
                      <a:pt x="36818" y="22303"/>
                    </a:cubicBezTo>
                  </a:path>
                  <a:path w="36830" h="22305" stroke="0">
                    <a:moveTo>
                      <a:pt x="0" y="6282"/>
                    </a:moveTo>
                    <a:cubicBezTo>
                      <a:pt x="3905" y="2399"/>
                      <a:pt x="9287" y="-1"/>
                      <a:pt x="15229" y="-1"/>
                    </a:cubicBezTo>
                    <a:cubicBezTo>
                      <a:pt x="27158" y="-1"/>
                      <a:pt x="36829" y="9670"/>
                      <a:pt x="36829" y="21599"/>
                    </a:cubicBezTo>
                    <a:cubicBezTo>
                      <a:pt x="36829" y="21836"/>
                      <a:pt x="36825" y="22072"/>
                      <a:pt x="36818" y="22303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1" name="任意多边形 96382"/>
              <p:cNvSpPr/>
              <p:nvPr/>
            </p:nvSpPr>
            <p:spPr>
              <a:xfrm flipH="1">
                <a:off x="3425" y="123"/>
                <a:ext cx="725" cy="903"/>
              </a:xfrm>
              <a:custGeom>
                <a:avLst/>
                <a:gdLst/>
                <a:ahLst/>
                <a:cxnLst>
                  <a:cxn ang="180">
                    <a:pos x="0" y="10015"/>
                  </a:cxn>
                  <a:cxn ang="0">
                    <a:pos x="31880" y="4859"/>
                  </a:cxn>
                  <a:cxn ang="90">
                    <a:pos x="18231" y="21600"/>
                  </a:cxn>
                </a:cxnLst>
                <a:pathLst>
                  <a:path w="31881" h="21600" fill="none">
                    <a:moveTo>
                      <a:pt x="0" y="10015"/>
                    </a:moveTo>
                    <a:cubicBezTo>
                      <a:pt x="3833" y="3993"/>
                      <a:pt x="10565" y="0"/>
                      <a:pt x="18231" y="0"/>
                    </a:cubicBezTo>
                    <a:cubicBezTo>
                      <a:pt x="23408" y="0"/>
                      <a:pt x="28160" y="1821"/>
                      <a:pt x="31880" y="4858"/>
                    </a:cubicBezTo>
                  </a:path>
                  <a:path w="31881" h="21600" stroke="0">
                    <a:moveTo>
                      <a:pt x="0" y="10015"/>
                    </a:moveTo>
                    <a:cubicBezTo>
                      <a:pt x="3833" y="3993"/>
                      <a:pt x="10565" y="0"/>
                      <a:pt x="18231" y="0"/>
                    </a:cubicBezTo>
                    <a:cubicBezTo>
                      <a:pt x="23408" y="0"/>
                      <a:pt x="28160" y="1821"/>
                      <a:pt x="31880" y="4858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2" name="任意多边形 96383"/>
              <p:cNvSpPr/>
              <p:nvPr/>
            </p:nvSpPr>
            <p:spPr>
              <a:xfrm>
                <a:off x="4199" y="502"/>
                <a:ext cx="299" cy="904"/>
              </a:xfrm>
              <a:custGeom>
                <a:avLst/>
                <a:gdLst/>
                <a:ahLst/>
                <a:cxnLst>
                  <a:cxn ang="180">
                    <a:pos x="0" y="4512"/>
                  </a:cxn>
                  <a:cxn ang="0">
                    <a:pos x="31145" y="9560"/>
                  </a:cxn>
                  <a:cxn ang="90">
                    <a:pos x="13212" y="21600"/>
                  </a:cxn>
                </a:cxnLst>
                <a:pathLst>
                  <a:path w="31146" h="21600" fill="none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0683" y="0"/>
                      <a:pt x="27268" y="3793"/>
                      <a:pt x="31146" y="9558"/>
                    </a:cubicBezTo>
                  </a:path>
                  <a:path w="31146" h="21600" stroke="0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0683" y="0"/>
                      <a:pt x="27268" y="3793"/>
                      <a:pt x="31146" y="9558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3" name="任意多边形 96384"/>
              <p:cNvSpPr/>
              <p:nvPr/>
            </p:nvSpPr>
            <p:spPr>
              <a:xfrm flipH="1">
                <a:off x="3307" y="982"/>
                <a:ext cx="425" cy="59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4" name="任意多边形 96385"/>
              <p:cNvSpPr/>
              <p:nvPr/>
            </p:nvSpPr>
            <p:spPr>
              <a:xfrm flipH="1">
                <a:off x="3507" y="350"/>
                <a:ext cx="273" cy="598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5" name="任意多边形 96386"/>
              <p:cNvSpPr/>
              <p:nvPr/>
            </p:nvSpPr>
            <p:spPr>
              <a:xfrm flipH="1">
                <a:off x="3821" y="172"/>
                <a:ext cx="164" cy="59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6" name="任意多边形 96387"/>
              <p:cNvSpPr/>
              <p:nvPr/>
            </p:nvSpPr>
            <p:spPr>
              <a:xfrm>
                <a:off x="4841" y="894"/>
                <a:ext cx="395" cy="628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7" name="任意多边形 96388"/>
              <p:cNvSpPr/>
              <p:nvPr/>
            </p:nvSpPr>
            <p:spPr>
              <a:xfrm>
                <a:off x="4636" y="576"/>
                <a:ext cx="595" cy="41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8" name="任意多边形 96389"/>
              <p:cNvSpPr/>
              <p:nvPr/>
            </p:nvSpPr>
            <p:spPr>
              <a:xfrm>
                <a:off x="4658" y="132"/>
                <a:ext cx="260" cy="562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9" name="任意多边形 96390"/>
              <p:cNvSpPr/>
              <p:nvPr/>
            </p:nvSpPr>
            <p:spPr>
              <a:xfrm rot="-1346631">
                <a:off x="4401" y="599"/>
                <a:ext cx="174" cy="32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60" name="任意多边形 96391"/>
              <p:cNvSpPr/>
              <p:nvPr/>
            </p:nvSpPr>
            <p:spPr>
              <a:xfrm rot="1346631" flipH="1">
                <a:off x="3783" y="590"/>
                <a:ext cx="173" cy="32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161" name="标题 96392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62" name="文本占位符 9639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6395" name="日期占位符 9639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 Black" panose="020B0A040201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96396" name="页脚占位符 9639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 Black" panose="020B0A040201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96397" name="灯片编号占位符 9639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 Black" panose="020B0A040201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−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D5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135169"/>
          <p:cNvSpPr/>
          <p:nvPr/>
        </p:nvSpPr>
        <p:spPr>
          <a:xfrm>
            <a:off x="152400" y="0"/>
            <a:ext cx="144780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p>
            <a:pPr lvl="0" indent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1" name="矩形 135170"/>
          <p:cNvSpPr/>
          <p:nvPr/>
        </p:nvSpPr>
        <p:spPr>
          <a:xfrm>
            <a:off x="1676400" y="0"/>
            <a:ext cx="7467600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p>
            <a:pPr lvl="0" indent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2" name="矩形 135171" descr="Stationery"/>
          <p:cNvSpPr/>
          <p:nvPr/>
        </p:nvSpPr>
        <p:spPr>
          <a:xfrm>
            <a:off x="457200" y="0"/>
            <a:ext cx="1219200" cy="762000"/>
          </a:xfrm>
          <a:prstGeom prst="rect">
            <a:avLst/>
          </a:prstGeom>
          <a:blipFill rotWithShape="0">
            <a:blip r:embed="rId12"/>
          </a:blipFill>
          <a:ln w="9525">
            <a:noFill/>
          </a:ln>
        </p:spPr>
        <p:txBody>
          <a:bodyPr wrap="none" anchor="ctr"/>
          <a:p>
            <a:pPr lvl="0" indent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3" name="矩形 135172" descr="Stationery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blipFill rotWithShape="0">
            <a:blip r:embed="rId12"/>
          </a:blipFill>
          <a:ln w="9525">
            <a:noFill/>
          </a:ln>
        </p:spPr>
        <p:txBody>
          <a:bodyPr wrap="none" anchor="ctr"/>
          <a:p>
            <a:pPr lvl="0" indent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4" name="标题 135173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5175" name="日期占位符 135174"/>
          <p:cNvSpPr>
            <a:spLocks noGrp="1"/>
          </p:cNvSpPr>
          <p:nvPr>
            <p:ph type="dt" sz="half" idx="2"/>
          </p:nvPr>
        </p:nvSpPr>
        <p:spPr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135176" name="页脚占位符 135175"/>
          <p:cNvSpPr>
            <a:spLocks noGrp="1"/>
          </p:cNvSpPr>
          <p:nvPr>
            <p:ph type="ftr" sz="quarter" idx="3"/>
          </p:nvPr>
        </p:nvSpPr>
        <p:spPr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pic>
        <p:nvPicPr>
          <p:cNvPr id="2057" name="图片 135176" descr="anabnr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28725" y="0"/>
            <a:ext cx="7915275" cy="754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8" name="矩形 135177"/>
          <p:cNvSpPr/>
          <p:nvPr/>
        </p:nvSpPr>
        <p:spPr>
          <a:xfrm>
            <a:off x="304800" y="457200"/>
            <a:ext cx="2514600" cy="3048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</a:ln>
        </p:spPr>
        <p:txBody>
          <a:bodyPr wrap="none" anchor="ctr"/>
          <a:p>
            <a:pPr lvl="0" indent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79" name="灯片编号占位符 135178"/>
          <p:cNvSpPr>
            <a:spLocks noGrp="1"/>
          </p:cNvSpPr>
          <p:nvPr>
            <p:ph type="sldNum" sz="quarter" idx="4"/>
          </p:nvPr>
        </p:nvSpPr>
        <p:spPr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2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2060" name="文本占位符 135179"/>
          <p:cNvSpPr>
            <a:spLocks noGrp="1"/>
          </p:cNvSpPr>
          <p:nvPr>
            <p:ph type="body"/>
          </p:nvPr>
        </p:nvSpPr>
        <p:spPr>
          <a:xfrm>
            <a:off x="1066800" y="210185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4572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45593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200" lvl="0" indent="-4572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027430" lvl="1" indent="-45593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7033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71323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189441"/>
          <p:cNvGrpSpPr/>
          <p:nvPr/>
        </p:nvGrpSpPr>
        <p:grpSpPr>
          <a:xfrm>
            <a:off x="0" y="68263"/>
            <a:ext cx="8915400" cy="6713537"/>
            <a:chOff x="0" y="43"/>
            <a:chExt cx="5616" cy="4229"/>
          </a:xfrm>
        </p:grpSpPr>
        <p:grpSp>
          <p:nvGrpSpPr>
            <p:cNvPr id="3075" name="组合 189442"/>
            <p:cNvGrpSpPr/>
            <p:nvPr userDrawn="1"/>
          </p:nvGrpSpPr>
          <p:grpSpPr>
            <a:xfrm>
              <a:off x="0" y="43"/>
              <a:ext cx="408" cy="4229"/>
              <a:chOff x="0" y="43"/>
              <a:chExt cx="5760" cy="4229"/>
            </a:xfrm>
          </p:grpSpPr>
          <p:sp>
            <p:nvSpPr>
              <p:cNvPr id="3076" name="直接连接符 189443"/>
              <p:cNvSpPr/>
              <p:nvPr userDrawn="1"/>
            </p:nvSpPr>
            <p:spPr>
              <a:xfrm>
                <a:off x="0" y="4203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77" name="直接连接符 189444"/>
              <p:cNvSpPr/>
              <p:nvPr userDrawn="1"/>
            </p:nvSpPr>
            <p:spPr>
              <a:xfrm>
                <a:off x="0" y="4239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78" name="直接连接符 189445"/>
              <p:cNvSpPr/>
              <p:nvPr userDrawn="1"/>
            </p:nvSpPr>
            <p:spPr>
              <a:xfrm>
                <a:off x="0" y="4272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79" name="直接连接符 189446"/>
              <p:cNvSpPr/>
              <p:nvPr userDrawn="1"/>
            </p:nvSpPr>
            <p:spPr>
              <a:xfrm>
                <a:off x="0" y="4113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80" name="直接连接符 189447"/>
              <p:cNvSpPr/>
              <p:nvPr userDrawn="1"/>
            </p:nvSpPr>
            <p:spPr>
              <a:xfrm>
                <a:off x="0" y="4065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81" name="直接连接符 189448"/>
              <p:cNvSpPr/>
              <p:nvPr userDrawn="1"/>
            </p:nvSpPr>
            <p:spPr>
              <a:xfrm>
                <a:off x="0" y="4158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82" name="直接连接符 189449"/>
              <p:cNvSpPr/>
              <p:nvPr userDrawn="1"/>
            </p:nvSpPr>
            <p:spPr>
              <a:xfrm>
                <a:off x="0" y="3666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83" name="直接连接符 189450"/>
              <p:cNvSpPr/>
              <p:nvPr userDrawn="1"/>
            </p:nvSpPr>
            <p:spPr>
              <a:xfrm>
                <a:off x="0" y="3639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84" name="直接连接符 189451"/>
              <p:cNvSpPr/>
              <p:nvPr userDrawn="1"/>
            </p:nvSpPr>
            <p:spPr>
              <a:xfrm>
                <a:off x="0" y="4020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85" name="直接连接符 189452"/>
              <p:cNvSpPr/>
              <p:nvPr userDrawn="1"/>
            </p:nvSpPr>
            <p:spPr>
              <a:xfrm>
                <a:off x="0" y="3894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86" name="直接连接符 189453"/>
              <p:cNvSpPr/>
              <p:nvPr userDrawn="1"/>
            </p:nvSpPr>
            <p:spPr>
              <a:xfrm>
                <a:off x="0" y="3813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87" name="直接连接符 189454"/>
              <p:cNvSpPr/>
              <p:nvPr userDrawn="1"/>
            </p:nvSpPr>
            <p:spPr>
              <a:xfrm>
                <a:off x="0" y="3999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88" name="直接连接符 189455"/>
              <p:cNvSpPr/>
              <p:nvPr userDrawn="1"/>
            </p:nvSpPr>
            <p:spPr>
              <a:xfrm>
                <a:off x="0" y="3687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89" name="直接连接符 189456"/>
              <p:cNvSpPr/>
              <p:nvPr userDrawn="1"/>
            </p:nvSpPr>
            <p:spPr>
              <a:xfrm>
                <a:off x="0" y="3741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90" name="直接连接符 189457"/>
              <p:cNvSpPr/>
              <p:nvPr userDrawn="1"/>
            </p:nvSpPr>
            <p:spPr>
              <a:xfrm>
                <a:off x="0" y="3939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91" name="直接连接符 189458"/>
              <p:cNvSpPr/>
              <p:nvPr userDrawn="1"/>
            </p:nvSpPr>
            <p:spPr>
              <a:xfrm>
                <a:off x="0" y="3918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92" name="直接连接符 189459"/>
              <p:cNvSpPr/>
              <p:nvPr userDrawn="1"/>
            </p:nvSpPr>
            <p:spPr>
              <a:xfrm>
                <a:off x="0" y="3510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93" name="直接连接符 189460"/>
              <p:cNvSpPr/>
              <p:nvPr userDrawn="1"/>
            </p:nvSpPr>
            <p:spPr>
              <a:xfrm>
                <a:off x="0" y="3546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94" name="直接连接符 189461"/>
              <p:cNvSpPr/>
              <p:nvPr userDrawn="1"/>
            </p:nvSpPr>
            <p:spPr>
              <a:xfrm>
                <a:off x="0" y="3579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95" name="直接连接符 189462"/>
              <p:cNvSpPr/>
              <p:nvPr userDrawn="1"/>
            </p:nvSpPr>
            <p:spPr>
              <a:xfrm>
                <a:off x="0" y="3420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96" name="直接连接符 189463"/>
              <p:cNvSpPr/>
              <p:nvPr userDrawn="1"/>
            </p:nvSpPr>
            <p:spPr>
              <a:xfrm>
                <a:off x="0" y="3372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97" name="直接连接符 189464"/>
              <p:cNvSpPr/>
              <p:nvPr userDrawn="1"/>
            </p:nvSpPr>
            <p:spPr>
              <a:xfrm>
                <a:off x="0" y="3465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98" name="直接连接符 189465"/>
              <p:cNvSpPr/>
              <p:nvPr userDrawn="1"/>
            </p:nvSpPr>
            <p:spPr>
              <a:xfrm>
                <a:off x="0" y="2973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099" name="直接连接符 189466"/>
              <p:cNvSpPr/>
              <p:nvPr userDrawn="1"/>
            </p:nvSpPr>
            <p:spPr>
              <a:xfrm>
                <a:off x="0" y="2946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00" name="直接连接符 189467"/>
              <p:cNvSpPr/>
              <p:nvPr userDrawn="1"/>
            </p:nvSpPr>
            <p:spPr>
              <a:xfrm>
                <a:off x="0" y="3327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01" name="直接连接符 189468"/>
              <p:cNvSpPr/>
              <p:nvPr userDrawn="1"/>
            </p:nvSpPr>
            <p:spPr>
              <a:xfrm>
                <a:off x="0" y="3201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02" name="直接连接符 189469"/>
              <p:cNvSpPr/>
              <p:nvPr userDrawn="1"/>
            </p:nvSpPr>
            <p:spPr>
              <a:xfrm>
                <a:off x="0" y="3120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03" name="直接连接符 189470"/>
              <p:cNvSpPr/>
              <p:nvPr userDrawn="1"/>
            </p:nvSpPr>
            <p:spPr>
              <a:xfrm>
                <a:off x="0" y="3306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04" name="直接连接符 189471"/>
              <p:cNvSpPr/>
              <p:nvPr userDrawn="1"/>
            </p:nvSpPr>
            <p:spPr>
              <a:xfrm>
                <a:off x="0" y="2994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05" name="直接连接符 189472"/>
              <p:cNvSpPr/>
              <p:nvPr userDrawn="1"/>
            </p:nvSpPr>
            <p:spPr>
              <a:xfrm>
                <a:off x="0" y="3048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06" name="直接连接符 189473"/>
              <p:cNvSpPr/>
              <p:nvPr userDrawn="1"/>
            </p:nvSpPr>
            <p:spPr>
              <a:xfrm>
                <a:off x="0" y="3246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07" name="直接连接符 189474"/>
              <p:cNvSpPr/>
              <p:nvPr userDrawn="1"/>
            </p:nvSpPr>
            <p:spPr>
              <a:xfrm>
                <a:off x="0" y="3225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08" name="直接连接符 189475"/>
              <p:cNvSpPr/>
              <p:nvPr userDrawn="1"/>
            </p:nvSpPr>
            <p:spPr>
              <a:xfrm>
                <a:off x="0" y="2831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09" name="直接连接符 189476"/>
              <p:cNvSpPr/>
              <p:nvPr userDrawn="1"/>
            </p:nvSpPr>
            <p:spPr>
              <a:xfrm>
                <a:off x="0" y="2750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10" name="直接连接符 189477"/>
              <p:cNvSpPr/>
              <p:nvPr userDrawn="1"/>
            </p:nvSpPr>
            <p:spPr>
              <a:xfrm>
                <a:off x="0" y="2678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11" name="直接连接符 189478"/>
              <p:cNvSpPr/>
              <p:nvPr userDrawn="1"/>
            </p:nvSpPr>
            <p:spPr>
              <a:xfrm>
                <a:off x="0" y="2876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12" name="直接连接符 189479"/>
              <p:cNvSpPr/>
              <p:nvPr userDrawn="1"/>
            </p:nvSpPr>
            <p:spPr>
              <a:xfrm>
                <a:off x="0" y="2855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13" name="直接连接符 189480"/>
              <p:cNvSpPr/>
              <p:nvPr userDrawn="1"/>
            </p:nvSpPr>
            <p:spPr>
              <a:xfrm>
                <a:off x="0" y="2554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14" name="直接连接符 189481"/>
              <p:cNvSpPr/>
              <p:nvPr userDrawn="1"/>
            </p:nvSpPr>
            <p:spPr>
              <a:xfrm>
                <a:off x="0" y="2590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15" name="直接连接符 189482"/>
              <p:cNvSpPr/>
              <p:nvPr userDrawn="1"/>
            </p:nvSpPr>
            <p:spPr>
              <a:xfrm>
                <a:off x="0" y="2623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16" name="直接连接符 189483"/>
              <p:cNvSpPr/>
              <p:nvPr userDrawn="1"/>
            </p:nvSpPr>
            <p:spPr>
              <a:xfrm>
                <a:off x="0" y="2464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17" name="直接连接符 189484"/>
              <p:cNvSpPr/>
              <p:nvPr userDrawn="1"/>
            </p:nvSpPr>
            <p:spPr>
              <a:xfrm>
                <a:off x="0" y="2416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18" name="直接连接符 189485"/>
              <p:cNvSpPr/>
              <p:nvPr userDrawn="1"/>
            </p:nvSpPr>
            <p:spPr>
              <a:xfrm>
                <a:off x="0" y="2509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19" name="直接连接符 189486"/>
              <p:cNvSpPr/>
              <p:nvPr userDrawn="1"/>
            </p:nvSpPr>
            <p:spPr>
              <a:xfrm>
                <a:off x="0" y="2371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20" name="直接连接符 189487"/>
              <p:cNvSpPr/>
              <p:nvPr userDrawn="1"/>
            </p:nvSpPr>
            <p:spPr>
              <a:xfrm>
                <a:off x="0" y="2245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21" name="直接连接符 189488"/>
              <p:cNvSpPr/>
              <p:nvPr userDrawn="1"/>
            </p:nvSpPr>
            <p:spPr>
              <a:xfrm>
                <a:off x="0" y="2350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22" name="直接连接符 189489"/>
              <p:cNvSpPr/>
              <p:nvPr userDrawn="1"/>
            </p:nvSpPr>
            <p:spPr>
              <a:xfrm>
                <a:off x="0" y="2290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23" name="直接连接符 189490"/>
              <p:cNvSpPr/>
              <p:nvPr userDrawn="1"/>
            </p:nvSpPr>
            <p:spPr>
              <a:xfrm>
                <a:off x="0" y="2269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24" name="直接连接符 189491"/>
              <p:cNvSpPr/>
              <p:nvPr userDrawn="1"/>
            </p:nvSpPr>
            <p:spPr>
              <a:xfrm>
                <a:off x="0" y="2130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25" name="直接连接符 189492"/>
              <p:cNvSpPr/>
              <p:nvPr userDrawn="1"/>
            </p:nvSpPr>
            <p:spPr>
              <a:xfrm>
                <a:off x="0" y="2166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26" name="直接连接符 189493"/>
              <p:cNvSpPr/>
              <p:nvPr userDrawn="1"/>
            </p:nvSpPr>
            <p:spPr>
              <a:xfrm>
                <a:off x="0" y="2199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27" name="直接连接符 189494"/>
              <p:cNvSpPr/>
              <p:nvPr userDrawn="1"/>
            </p:nvSpPr>
            <p:spPr>
              <a:xfrm>
                <a:off x="0" y="2040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28" name="直接连接符 189495"/>
              <p:cNvSpPr/>
              <p:nvPr userDrawn="1"/>
            </p:nvSpPr>
            <p:spPr>
              <a:xfrm>
                <a:off x="0" y="1992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29" name="直接连接符 189496"/>
              <p:cNvSpPr/>
              <p:nvPr userDrawn="1"/>
            </p:nvSpPr>
            <p:spPr>
              <a:xfrm>
                <a:off x="0" y="2085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30" name="直接连接符 189497"/>
              <p:cNvSpPr/>
              <p:nvPr userDrawn="1"/>
            </p:nvSpPr>
            <p:spPr>
              <a:xfrm>
                <a:off x="0" y="1593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31" name="直接连接符 189498"/>
              <p:cNvSpPr/>
              <p:nvPr userDrawn="1"/>
            </p:nvSpPr>
            <p:spPr>
              <a:xfrm>
                <a:off x="0" y="1566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32" name="直接连接符 189499"/>
              <p:cNvSpPr/>
              <p:nvPr userDrawn="1"/>
            </p:nvSpPr>
            <p:spPr>
              <a:xfrm>
                <a:off x="0" y="1947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33" name="直接连接符 189500"/>
              <p:cNvSpPr/>
              <p:nvPr userDrawn="1"/>
            </p:nvSpPr>
            <p:spPr>
              <a:xfrm>
                <a:off x="0" y="1821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34" name="直接连接符 189501"/>
              <p:cNvSpPr/>
              <p:nvPr userDrawn="1"/>
            </p:nvSpPr>
            <p:spPr>
              <a:xfrm>
                <a:off x="0" y="1740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35" name="直接连接符 189502"/>
              <p:cNvSpPr/>
              <p:nvPr userDrawn="1"/>
            </p:nvSpPr>
            <p:spPr>
              <a:xfrm>
                <a:off x="0" y="1926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36" name="直接连接符 189503"/>
              <p:cNvSpPr/>
              <p:nvPr userDrawn="1"/>
            </p:nvSpPr>
            <p:spPr>
              <a:xfrm>
                <a:off x="0" y="1614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37" name="直接连接符 189504"/>
              <p:cNvSpPr/>
              <p:nvPr userDrawn="1"/>
            </p:nvSpPr>
            <p:spPr>
              <a:xfrm>
                <a:off x="0" y="1668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38" name="直接连接符 189505"/>
              <p:cNvSpPr/>
              <p:nvPr userDrawn="1"/>
            </p:nvSpPr>
            <p:spPr>
              <a:xfrm>
                <a:off x="0" y="1866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39" name="直接连接符 189506"/>
              <p:cNvSpPr/>
              <p:nvPr userDrawn="1"/>
            </p:nvSpPr>
            <p:spPr>
              <a:xfrm>
                <a:off x="0" y="1845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40" name="直接连接符 189507"/>
              <p:cNvSpPr/>
              <p:nvPr userDrawn="1"/>
            </p:nvSpPr>
            <p:spPr>
              <a:xfrm>
                <a:off x="0" y="1437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41" name="直接连接符 189508"/>
              <p:cNvSpPr/>
              <p:nvPr userDrawn="1"/>
            </p:nvSpPr>
            <p:spPr>
              <a:xfrm>
                <a:off x="0" y="1473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42" name="直接连接符 189509"/>
              <p:cNvSpPr/>
              <p:nvPr userDrawn="1"/>
            </p:nvSpPr>
            <p:spPr>
              <a:xfrm>
                <a:off x="0" y="1506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43" name="直接连接符 189510"/>
              <p:cNvSpPr/>
              <p:nvPr userDrawn="1"/>
            </p:nvSpPr>
            <p:spPr>
              <a:xfrm>
                <a:off x="0" y="1347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44" name="直接连接符 189511"/>
              <p:cNvSpPr/>
              <p:nvPr userDrawn="1"/>
            </p:nvSpPr>
            <p:spPr>
              <a:xfrm>
                <a:off x="0" y="1392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45" name="直接连接符 189512"/>
              <p:cNvSpPr/>
              <p:nvPr userDrawn="1"/>
            </p:nvSpPr>
            <p:spPr>
              <a:xfrm>
                <a:off x="0" y="1016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46" name="直接连接符 189513"/>
              <p:cNvSpPr/>
              <p:nvPr userDrawn="1"/>
            </p:nvSpPr>
            <p:spPr>
              <a:xfrm>
                <a:off x="0" y="989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47" name="直接连接符 189514"/>
              <p:cNvSpPr/>
              <p:nvPr userDrawn="1"/>
            </p:nvSpPr>
            <p:spPr>
              <a:xfrm>
                <a:off x="0" y="1244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48" name="直接连接符 189515"/>
              <p:cNvSpPr/>
              <p:nvPr userDrawn="1"/>
            </p:nvSpPr>
            <p:spPr>
              <a:xfrm>
                <a:off x="0" y="1163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49" name="直接连接符 189516"/>
              <p:cNvSpPr/>
              <p:nvPr userDrawn="1"/>
            </p:nvSpPr>
            <p:spPr>
              <a:xfrm>
                <a:off x="0" y="1037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50" name="直接连接符 189517"/>
              <p:cNvSpPr/>
              <p:nvPr userDrawn="1"/>
            </p:nvSpPr>
            <p:spPr>
              <a:xfrm>
                <a:off x="0" y="1091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51" name="直接连接符 189518"/>
              <p:cNvSpPr/>
              <p:nvPr userDrawn="1"/>
            </p:nvSpPr>
            <p:spPr>
              <a:xfrm>
                <a:off x="0" y="1289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52" name="直接连接符 189519"/>
              <p:cNvSpPr/>
              <p:nvPr userDrawn="1"/>
            </p:nvSpPr>
            <p:spPr>
              <a:xfrm>
                <a:off x="0" y="1268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53" name="直接连接符 189520"/>
              <p:cNvSpPr/>
              <p:nvPr userDrawn="1"/>
            </p:nvSpPr>
            <p:spPr>
              <a:xfrm>
                <a:off x="0" y="860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54" name="直接连接符 189521"/>
              <p:cNvSpPr/>
              <p:nvPr userDrawn="1"/>
            </p:nvSpPr>
            <p:spPr>
              <a:xfrm>
                <a:off x="0" y="896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55" name="直接连接符 189522"/>
              <p:cNvSpPr/>
              <p:nvPr userDrawn="1"/>
            </p:nvSpPr>
            <p:spPr>
              <a:xfrm>
                <a:off x="0" y="929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56" name="直接连接符 189523"/>
              <p:cNvSpPr/>
              <p:nvPr userDrawn="1"/>
            </p:nvSpPr>
            <p:spPr>
              <a:xfrm>
                <a:off x="0" y="770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57" name="直接连接符 189524"/>
              <p:cNvSpPr/>
              <p:nvPr userDrawn="1"/>
            </p:nvSpPr>
            <p:spPr>
              <a:xfrm>
                <a:off x="0" y="815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58" name="直接连接符 189525"/>
              <p:cNvSpPr/>
              <p:nvPr userDrawn="1"/>
            </p:nvSpPr>
            <p:spPr>
              <a:xfrm>
                <a:off x="0" y="718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59" name="直接连接符 189526"/>
              <p:cNvSpPr/>
              <p:nvPr userDrawn="1"/>
            </p:nvSpPr>
            <p:spPr>
              <a:xfrm>
                <a:off x="0" y="646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60" name="直接连接符 189527"/>
              <p:cNvSpPr/>
              <p:nvPr userDrawn="1"/>
            </p:nvSpPr>
            <p:spPr>
              <a:xfrm>
                <a:off x="0" y="522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61" name="直接连接符 189528"/>
              <p:cNvSpPr/>
              <p:nvPr userDrawn="1"/>
            </p:nvSpPr>
            <p:spPr>
              <a:xfrm>
                <a:off x="0" y="558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62" name="直接连接符 189529"/>
              <p:cNvSpPr/>
              <p:nvPr userDrawn="1"/>
            </p:nvSpPr>
            <p:spPr>
              <a:xfrm>
                <a:off x="0" y="591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63" name="直接连接符 189530"/>
              <p:cNvSpPr/>
              <p:nvPr userDrawn="1"/>
            </p:nvSpPr>
            <p:spPr>
              <a:xfrm>
                <a:off x="0" y="432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64" name="直接连接符 189531"/>
              <p:cNvSpPr/>
              <p:nvPr userDrawn="1"/>
            </p:nvSpPr>
            <p:spPr>
              <a:xfrm>
                <a:off x="0" y="384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65" name="直接连接符 189532"/>
              <p:cNvSpPr/>
              <p:nvPr userDrawn="1"/>
            </p:nvSpPr>
            <p:spPr>
              <a:xfrm>
                <a:off x="0" y="477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66" name="直接连接符 189533"/>
              <p:cNvSpPr/>
              <p:nvPr userDrawn="1"/>
            </p:nvSpPr>
            <p:spPr>
              <a:xfrm>
                <a:off x="0" y="339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67" name="直接连接符 189534"/>
              <p:cNvSpPr/>
              <p:nvPr userDrawn="1"/>
            </p:nvSpPr>
            <p:spPr>
              <a:xfrm>
                <a:off x="0" y="318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68" name="直接连接符 189535"/>
              <p:cNvSpPr/>
              <p:nvPr userDrawn="1"/>
            </p:nvSpPr>
            <p:spPr>
              <a:xfrm>
                <a:off x="0" y="258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69" name="直接连接符 189536"/>
              <p:cNvSpPr/>
              <p:nvPr userDrawn="1"/>
            </p:nvSpPr>
            <p:spPr>
              <a:xfrm>
                <a:off x="0" y="70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0" name="直接连接符 189537"/>
              <p:cNvSpPr/>
              <p:nvPr userDrawn="1"/>
            </p:nvSpPr>
            <p:spPr>
              <a:xfrm>
                <a:off x="0" y="43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1" name="直接连接符 189538"/>
              <p:cNvSpPr/>
              <p:nvPr userDrawn="1"/>
            </p:nvSpPr>
            <p:spPr>
              <a:xfrm>
                <a:off x="0" y="91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2" name="直接连接符 189539"/>
              <p:cNvSpPr/>
              <p:nvPr userDrawn="1"/>
            </p:nvSpPr>
            <p:spPr>
              <a:xfrm>
                <a:off x="0" y="145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3" name="直接连接符 189540"/>
              <p:cNvSpPr/>
              <p:nvPr userDrawn="1"/>
            </p:nvSpPr>
            <p:spPr>
              <a:xfrm>
                <a:off x="0" y="202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3174" name="组合 189541"/>
            <p:cNvGrpSpPr/>
            <p:nvPr userDrawn="1"/>
          </p:nvGrpSpPr>
          <p:grpSpPr>
            <a:xfrm>
              <a:off x="400" y="205"/>
              <a:ext cx="5216" cy="1123"/>
              <a:chOff x="400" y="205"/>
              <a:chExt cx="5216" cy="1123"/>
            </a:xfrm>
          </p:grpSpPr>
          <p:sp>
            <p:nvSpPr>
              <p:cNvPr id="3175" name="矩形 189542"/>
              <p:cNvSpPr/>
              <p:nvPr userDrawn="1"/>
            </p:nvSpPr>
            <p:spPr>
              <a:xfrm>
                <a:off x="557" y="205"/>
                <a:ext cx="313" cy="914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176" name="矩形 189543"/>
              <p:cNvSpPr/>
              <p:nvPr userDrawn="1"/>
            </p:nvSpPr>
            <p:spPr>
              <a:xfrm>
                <a:off x="400" y="288"/>
                <a:ext cx="3567" cy="49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177" name="矩形 189544"/>
              <p:cNvSpPr/>
              <p:nvPr userDrawn="1"/>
            </p:nvSpPr>
            <p:spPr>
              <a:xfrm>
                <a:off x="4599" y="1115"/>
                <a:ext cx="929" cy="213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178" name="矩形 189545"/>
              <p:cNvSpPr/>
              <p:nvPr userDrawn="1"/>
            </p:nvSpPr>
            <p:spPr>
              <a:xfrm>
                <a:off x="2049" y="1211"/>
                <a:ext cx="3567" cy="49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179" name="文本占位符 189546"/>
          <p:cNvSpPr>
            <a:spLocks noGrp="1"/>
          </p:cNvSpPr>
          <p:nvPr>
            <p:ph type="body"/>
          </p:nvPr>
        </p:nvSpPr>
        <p:spPr>
          <a:xfrm>
            <a:off x="809625" y="2214563"/>
            <a:ext cx="7958138" cy="38814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9548" name="日期占位符 189547"/>
          <p:cNvSpPr>
            <a:spLocks noGrp="1"/>
          </p:cNvSpPr>
          <p:nvPr>
            <p:ph type="dt" sz="half" idx="2"/>
          </p:nvPr>
        </p:nvSpPr>
        <p:spPr>
          <a:xfrm>
            <a:off x="809625" y="637381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folHlink"/>
                </a:solidFill>
                <a:latin typeface="Times New Roman" panose="02020603050405020304" pitchFamily="18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189549" name="页脚占位符 189548"/>
          <p:cNvSpPr>
            <a:spLocks noGrp="1"/>
          </p:cNvSpPr>
          <p:nvPr>
            <p:ph type="ftr" sz="quarter" idx="3"/>
          </p:nvPr>
        </p:nvSpPr>
        <p:spPr>
          <a:xfrm>
            <a:off x="3132138" y="6376988"/>
            <a:ext cx="30861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folHlink"/>
                </a:solidFill>
                <a:latin typeface="Times New Roman" panose="02020603050405020304" pitchFamily="18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189550" name="灯片编号占位符 189549"/>
          <p:cNvSpPr>
            <a:spLocks noGrp="1"/>
          </p:cNvSpPr>
          <p:nvPr>
            <p:ph type="sldNum" sz="quarter" idx="4"/>
          </p:nvPr>
        </p:nvSpPr>
        <p:spPr>
          <a:xfrm>
            <a:off x="6589713" y="6376988"/>
            <a:ext cx="2193925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folHlink"/>
                </a:solidFill>
                <a:latin typeface="Times New Roman" panose="02020603050405020304" pitchFamily="18" charset="0"/>
              </a:defRPr>
            </a:lvl1pPr>
          </a:lstStyle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3183" name="标题 189550"/>
          <p:cNvSpPr>
            <a:spLocks noGrp="1"/>
          </p:cNvSpPr>
          <p:nvPr>
            <p:ph type="title"/>
          </p:nvPr>
        </p:nvSpPr>
        <p:spPr>
          <a:xfrm>
            <a:off x="1371600" y="609600"/>
            <a:ext cx="73787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85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w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8585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anose="05000000000000000000" pitchFamily="2" charset="2"/>
        <a:buChar char="l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7165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4.bm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bm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audio1.wav"/><Relationship Id="rId1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20.jpeg"/><Relationship Id="rId3" Type="http://schemas.openxmlformats.org/officeDocument/2006/relationships/hyperlink" Target="http://image.baidu.com/i?ct=503316480&amp;z=0&amp;tn=baiduimagedetail&amp;word=%D7%EE%CE%A3%CF%D5%C5%CC%C9%BD%B9%AB%C2%B7&amp;in=24752&amp;cl=2&amp;cm=1&amp;sc=0&amp;lm=-1&amp;pn=18&amp;rn=1&amp;di=9421382545&amp;ln=2000&amp;fr=&amp;ic=0&amp;s=0" TargetMode="External"/><Relationship Id="rId2" Type="http://schemas.openxmlformats.org/officeDocument/2006/relationships/image" Target="../media/image19.jpeg"/><Relationship Id="rId1" Type="http://schemas.openxmlformats.org/officeDocument/2006/relationships/hyperlink" Target="http://image.baidu.com/i?ct=503316480&amp;z=0&amp;tn=baiduimagedetail&amp;word=%C2%B7&amp;in=18713&amp;cl=2&amp;cm=1&amp;sc=0&amp;lm=-1&amp;pn=117&amp;rn=1&amp;di=441052433&amp;ln=2000&amp;fr=&amp;ic=0&amp;s=0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46433" descr="00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435" name="文本框 146434"/>
          <p:cNvSpPr txBox="1"/>
          <p:nvPr/>
        </p:nvSpPr>
        <p:spPr>
          <a:xfrm>
            <a:off x="1143000" y="1371600"/>
            <a:ext cx="6288088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9600" b="1" i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itchFamily="2" charset="-122"/>
              </a:rPr>
              <a:t>联想与想像</a:t>
            </a:r>
            <a:endParaRPr lang="zh-CN" altLang="en-US" sz="9600" b="1" i="1">
              <a:solidFill>
                <a:schemeClr val="bg1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46436" name="文本框 146435"/>
          <p:cNvSpPr txBox="1"/>
          <p:nvPr/>
        </p:nvSpPr>
        <p:spPr>
          <a:xfrm>
            <a:off x="1763713" y="3213100"/>
            <a:ext cx="500697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 dirty="0">
                <a:solidFill>
                  <a:srgbClr val="FF3300"/>
                </a:solidFill>
                <a:latin typeface="MS Outlook" pitchFamily="2" charset="2"/>
                <a:ea typeface="黑体" panose="02010609060101010101" pitchFamily="2" charset="-122"/>
              </a:rPr>
              <a:t>放飞想像的翅膀</a:t>
            </a:r>
            <a:endParaRPr lang="zh-CN" altLang="en-US" sz="5400" b="1">
              <a:solidFill>
                <a:srgbClr val="FF3300"/>
              </a:solidFill>
              <a:latin typeface="MS Outlook" pitchFamily="2" charset="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5" grpId="0"/>
      <p:bldP spid="1464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副标题 2050"/>
          <p:cNvSpPr>
            <a:spLocks noGrp="1"/>
          </p:cNvSpPr>
          <p:nvPr>
            <p:ph type="subTitle" sz="quarter" idx="1"/>
          </p:nvPr>
        </p:nvSpPr>
        <p:spPr>
          <a:xfrm>
            <a:off x="468313" y="3141663"/>
            <a:ext cx="8496300" cy="2354262"/>
          </a:xfrm>
          <a:ln/>
        </p:spPr>
        <p:txBody>
          <a:bodyPr anchor="t"/>
          <a:p>
            <a:pPr algn="l" defTabSz="914400">
              <a:buSzTx/>
              <a:buFontTx/>
            </a:pPr>
            <a:r>
              <a:rPr lang="en-US" altLang="zh-CN" kern="1200" baseline="0" dirty="0">
                <a:latin typeface="+mn-lt"/>
                <a:ea typeface="+mn-ea"/>
                <a:cs typeface="+mn-cs"/>
              </a:rPr>
              <a:t>  </a:t>
            </a:r>
            <a:endParaRPr lang="en-US" altLang="zh-CN" sz="3800" b="1" kern="1200" baseline="0">
              <a:solidFill>
                <a:schemeClr val="bg1"/>
              </a:solidFill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2053" name="矩形 2052"/>
          <p:cNvSpPr/>
          <p:nvPr/>
        </p:nvSpPr>
        <p:spPr>
          <a:xfrm>
            <a:off x="0" y="188913"/>
            <a:ext cx="9144000" cy="936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20000"/>
              </a:spcBef>
              <a:buClr>
                <a:schemeClr val="hlink"/>
              </a:buClr>
            </a:pPr>
            <a:r>
              <a:rPr lang="en-US" altLang="zh-CN" sz="3200" dirty="0">
                <a:solidFill>
                  <a:schemeClr val="folHlink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solidFill>
                  <a:schemeClr val="folHlink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　　　　　　</a:t>
            </a:r>
            <a:r>
              <a:rPr lang="zh-CN" altLang="en-US" sz="4800" b="1" dirty="0">
                <a:solidFill>
                  <a:schemeClr val="folHlink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概　念</a:t>
            </a:r>
            <a:endParaRPr lang="zh-CN" altLang="en-US" sz="4800" b="1">
              <a:solidFill>
                <a:schemeClr val="folHlink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" name="矩形 2053"/>
          <p:cNvSpPr/>
          <p:nvPr/>
        </p:nvSpPr>
        <p:spPr>
          <a:xfrm>
            <a:off x="0" y="1125538"/>
            <a:ext cx="91440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4200" b="1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        </a:t>
            </a:r>
            <a:r>
              <a:rPr lang="zh-CN" altLang="en-US" sz="4200" b="1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联想是由眼前的人、事、物想到与其相关的人、事、物的心理过程。 </a:t>
            </a:r>
            <a:endParaRPr lang="zh-CN" altLang="en-US" sz="4200" b="1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055" name="矩形 2054"/>
          <p:cNvSpPr/>
          <p:nvPr/>
        </p:nvSpPr>
        <p:spPr>
          <a:xfrm>
            <a:off x="0" y="2660650"/>
            <a:ext cx="9144000" cy="26511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4200" b="1" dirty="0">
                <a:solidFill>
                  <a:schemeClr val="bg1"/>
                </a:solidFill>
                <a:latin typeface="Arial Black" panose="020B0A04020102020204" pitchFamily="34" charset="0"/>
                <a:ea typeface="华文行楷" pitchFamily="2" charset="-122"/>
              </a:rPr>
              <a:t>     </a:t>
            </a:r>
            <a:r>
              <a:rPr lang="zh-CN" altLang="en-US" sz="4200" b="1" dirty="0">
                <a:solidFill>
                  <a:schemeClr val="bg1"/>
                </a:solidFill>
                <a:latin typeface="Arial Black" panose="020B0A04020102020204" pitchFamily="34" charset="0"/>
                <a:ea typeface="华文行楷" pitchFamily="2" charset="-122"/>
              </a:rPr>
              <a:t>想象是指人们在原有材料的基础上，在头脑中创造出没有经历过的，甚至是现实中根本不存在的，但又合乎情理的事物形象的心理过程。</a:t>
            </a:r>
            <a:r>
              <a:rPr lang="zh-CN" altLang="en-US" sz="2000" b="1" dirty="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  <a:endParaRPr lang="zh-CN" altLang="en-US" sz="2000" b="1" dirty="0">
              <a:solidFill>
                <a:schemeClr val="bg1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2056" name="矩形 2055"/>
          <p:cNvSpPr/>
          <p:nvPr/>
        </p:nvSpPr>
        <p:spPr>
          <a:xfrm>
            <a:off x="0" y="5589588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zh-CN" altLang="en-US" sz="40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本质区别：想象更着重于创造、创新。</a:t>
            </a:r>
            <a:r>
              <a:rPr lang="zh-CN" altLang="en-US" sz="4000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/>
      <p:bldP spid="2055" grpId="0"/>
      <p:bldP spid="20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0662" name="矩形 70661"/>
          <p:cNvSpPr/>
          <p:nvPr/>
        </p:nvSpPr>
        <p:spPr>
          <a:xfrm>
            <a:off x="1187450" y="1125538"/>
            <a:ext cx="7345363" cy="3168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华文新魏" charset="0"/>
                <a:ea typeface="华文新魏" charset="0"/>
              </a:rPr>
              <a:t>怎样展开联想和想象?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84" name="矩形 71683"/>
          <p:cNvSpPr/>
          <p:nvPr/>
        </p:nvSpPr>
        <p:spPr>
          <a:xfrm>
            <a:off x="2268538" y="-1323975"/>
            <a:ext cx="4535487" cy="5578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0" dirty="0">
                <a:solidFill>
                  <a:schemeClr val="tx2"/>
                </a:solidFill>
                <a:latin typeface="Tahoma" panose="020B0604030504040204" pitchFamily="34" charset="0"/>
                <a:ea typeface="楷体_GB2312" pitchFamily="49" charset="-122"/>
              </a:rPr>
              <a:t>○</a:t>
            </a:r>
            <a:endParaRPr lang="en-US" altLang="zh-CN" sz="36000" dirty="0">
              <a:solidFill>
                <a:schemeClr val="tx2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71685" name="标题 71684"/>
          <p:cNvSpPr>
            <a:spLocks noGrp="1"/>
          </p:cNvSpPr>
          <p:nvPr>
            <p:ph type="title"/>
          </p:nvPr>
        </p:nvSpPr>
        <p:spPr>
          <a:xfrm>
            <a:off x="179388" y="3429000"/>
            <a:ext cx="8964612" cy="2592388"/>
          </a:xfrm>
          <a:ln/>
        </p:spPr>
        <p:txBody>
          <a:bodyPr anchor="ctr" anchorCtr="1"/>
          <a:p>
            <a:r>
              <a:rPr lang="zh-CN" altLang="en-US" sz="5400" b="1" dirty="0"/>
              <a:t>　  </a:t>
            </a:r>
            <a:r>
              <a:rPr lang="zh-CN" altLang="en-US" sz="4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圆可以想成很多不同的东西。</a:t>
            </a:r>
            <a:br>
              <a:rPr lang="zh-CN" altLang="en-US" sz="4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600" b="1" dirty="0">
                <a:solidFill>
                  <a:schemeClr val="folHlink"/>
                </a:solidFill>
                <a:ea typeface="楷体_GB2312" pitchFamily="49" charset="-122"/>
              </a:rPr>
              <a:t>围绕圆展开联想和想象</a:t>
            </a:r>
            <a:r>
              <a:rPr lang="en-US" altLang="zh-CN" sz="4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你想到了什么</a:t>
            </a:r>
            <a:r>
              <a:rPr lang="en-US" altLang="zh-CN" sz="4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4600" b="1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627" name="文本框 71685"/>
          <p:cNvSpPr txBox="1"/>
          <p:nvPr/>
        </p:nvSpPr>
        <p:spPr>
          <a:xfrm>
            <a:off x="0" y="333375"/>
            <a:ext cx="3059113" cy="83343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tx2"/>
                </a:solidFill>
                <a:latin typeface="Times New Roman" panose="02020603050405020304" pitchFamily="18" charset="0"/>
                <a:ea typeface="华文行楷" pitchFamily="2" charset="-122"/>
              </a:rPr>
              <a:t>思维方法</a:t>
            </a:r>
            <a:endParaRPr lang="zh-CN" altLang="en-US" sz="4800" b="1" dirty="0">
              <a:solidFill>
                <a:schemeClr val="tx2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1"/>
      <p:bldP spid="7168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3" name="文本占位符 54274"/>
          <p:cNvSpPr>
            <a:spLocks noGrp="1"/>
          </p:cNvSpPr>
          <p:nvPr>
            <p:ph idx="1"/>
          </p:nvPr>
        </p:nvSpPr>
        <p:spPr>
          <a:xfrm>
            <a:off x="647700" y="2060575"/>
            <a:ext cx="8496300" cy="4530725"/>
          </a:xfrm>
          <a:ln/>
        </p:spPr>
        <p:txBody>
          <a:bodyPr anchor="t"/>
          <a:p>
            <a:pPr>
              <a:buNone/>
            </a:pPr>
            <a:r>
              <a:rPr lang="zh-CN" altLang="en-US" sz="3600" dirty="0">
                <a:ea typeface="华文行楷" pitchFamily="2" charset="-122"/>
              </a:rPr>
              <a:t>　</a:t>
            </a:r>
            <a:endParaRPr lang="zh-CN" altLang="en-US" sz="3600" dirty="0">
              <a:ea typeface="华文行楷" pitchFamily="2" charset="-122"/>
            </a:endParaRPr>
          </a:p>
        </p:txBody>
      </p:sp>
      <p:pic>
        <p:nvPicPr>
          <p:cNvPr id="54277" name="图片 54276" descr="20062128146290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33375"/>
            <a:ext cx="3203575" cy="304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8" name="图片 54277" descr="20060904035021134"/>
          <p:cNvPicPr>
            <a:picLocks noChangeAspect="1"/>
          </p:cNvPicPr>
          <p:nvPr/>
        </p:nvPicPr>
        <p:blipFill>
          <a:blip r:embed="rId2"/>
          <a:srcRect l="11453" t="54092" r="29349" b="3606"/>
          <a:stretch>
            <a:fillRect/>
          </a:stretch>
        </p:blipFill>
        <p:spPr>
          <a:xfrm>
            <a:off x="3924300" y="188913"/>
            <a:ext cx="2879725" cy="2624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9" name="矩形 54278"/>
          <p:cNvSpPr/>
          <p:nvPr/>
        </p:nvSpPr>
        <p:spPr>
          <a:xfrm>
            <a:off x="539750" y="0"/>
            <a:ext cx="1871663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3800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月亮</a:t>
            </a:r>
            <a:endParaRPr lang="zh-CN" altLang="en-US" sz="3800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4280" name="矩形 54279"/>
          <p:cNvSpPr/>
          <p:nvPr/>
        </p:nvSpPr>
        <p:spPr>
          <a:xfrm>
            <a:off x="3276600" y="333375"/>
            <a:ext cx="577850" cy="2087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3800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月饼</a:t>
            </a:r>
            <a:endParaRPr lang="zh-CN" altLang="en-US" sz="3800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4282" name="矩形 54281"/>
          <p:cNvSpPr/>
          <p:nvPr/>
        </p:nvSpPr>
        <p:spPr>
          <a:xfrm>
            <a:off x="7019925" y="1052513"/>
            <a:ext cx="1944688" cy="719137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3800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篮球</a:t>
            </a:r>
            <a:endParaRPr lang="zh-CN" altLang="en-US" sz="3800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54283" name="图片 54282" descr="BB0274-883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663" y="2276475"/>
            <a:ext cx="2700337" cy="259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87" name="矩形 54286"/>
          <p:cNvSpPr/>
          <p:nvPr/>
        </p:nvSpPr>
        <p:spPr>
          <a:xfrm>
            <a:off x="2195513" y="2420938"/>
            <a:ext cx="2663825" cy="107950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3800" b="1" dirty="0">
                <a:solidFill>
                  <a:schemeClr val="folHlink"/>
                </a:solidFill>
                <a:latin typeface="Arial" panose="020B0604020202020204" pitchFamily="34" charset="0"/>
                <a:ea typeface="楷体_GB2312" pitchFamily="49" charset="-122"/>
              </a:rPr>
              <a:t>团   圆</a:t>
            </a:r>
            <a:endParaRPr lang="zh-CN" altLang="en-US" sz="3800" b="1" dirty="0">
              <a:solidFill>
                <a:schemeClr val="fol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4289" name="矩形 54288"/>
          <p:cNvSpPr/>
          <p:nvPr/>
        </p:nvSpPr>
        <p:spPr>
          <a:xfrm>
            <a:off x="395288" y="4365625"/>
            <a:ext cx="2160587" cy="107950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3800" b="1" dirty="0">
                <a:solidFill>
                  <a:schemeClr val="folHlink"/>
                </a:solidFill>
                <a:latin typeface="Arial" panose="020B0604020202020204" pitchFamily="34" charset="0"/>
                <a:ea typeface="楷体_GB2312" pitchFamily="49" charset="-122"/>
              </a:rPr>
              <a:t>人生</a:t>
            </a:r>
            <a:endParaRPr lang="zh-CN" altLang="en-US" sz="3800" b="1" dirty="0">
              <a:solidFill>
                <a:schemeClr val="fol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4291" name="矩形 54290"/>
          <p:cNvSpPr/>
          <p:nvPr/>
        </p:nvSpPr>
        <p:spPr>
          <a:xfrm>
            <a:off x="250825" y="3789363"/>
            <a:ext cx="2447925" cy="503237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3800" b="1" dirty="0">
                <a:solidFill>
                  <a:schemeClr val="folHlink"/>
                </a:solidFill>
                <a:latin typeface="Arial" panose="020B0604020202020204" pitchFamily="34" charset="0"/>
                <a:ea typeface="楷体_GB2312" pitchFamily="49" charset="-122"/>
              </a:rPr>
              <a:t>曲折</a:t>
            </a:r>
            <a:endParaRPr lang="zh-CN" altLang="en-US" sz="3800" b="1" dirty="0">
              <a:solidFill>
                <a:schemeClr val="fol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4292" name="矩形 54291"/>
          <p:cNvSpPr/>
          <p:nvPr/>
        </p:nvSpPr>
        <p:spPr>
          <a:xfrm>
            <a:off x="6480175" y="4652963"/>
            <a:ext cx="2663825" cy="107950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3800" b="1" dirty="0">
                <a:solidFill>
                  <a:schemeClr val="folHlink"/>
                </a:solidFill>
                <a:latin typeface="Arial" panose="020B0604020202020204" pitchFamily="34" charset="0"/>
                <a:ea typeface="楷体_GB2312" pitchFamily="49" charset="-122"/>
              </a:rPr>
              <a:t>团   结</a:t>
            </a:r>
            <a:endParaRPr lang="zh-CN" altLang="en-US" sz="3800" b="1" dirty="0">
              <a:solidFill>
                <a:schemeClr val="fol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4295" name="矩形 54294"/>
          <p:cNvSpPr/>
          <p:nvPr/>
        </p:nvSpPr>
        <p:spPr>
          <a:xfrm>
            <a:off x="395288" y="5516563"/>
            <a:ext cx="2160587" cy="503237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3800" b="1" dirty="0">
                <a:solidFill>
                  <a:schemeClr val="folHlink"/>
                </a:solidFill>
                <a:latin typeface="Arial" panose="020B0604020202020204" pitchFamily="34" charset="0"/>
                <a:ea typeface="楷体_GB2312" pitchFamily="49" charset="-122"/>
              </a:rPr>
              <a:t>终点</a:t>
            </a:r>
            <a:endParaRPr lang="zh-CN" altLang="en-US" sz="3800" b="1" dirty="0">
              <a:solidFill>
                <a:schemeClr val="fol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4296" name="矩形 54295"/>
          <p:cNvSpPr/>
          <p:nvPr/>
        </p:nvSpPr>
        <p:spPr>
          <a:xfrm>
            <a:off x="4859338" y="3141663"/>
            <a:ext cx="793750" cy="31686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具体</a:t>
            </a:r>
            <a:r>
              <a:rPr lang="en-US" altLang="zh-CN" sz="4400" b="1" dirty="0">
                <a:solidFill>
                  <a:schemeClr val="tx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↓</a:t>
            </a:r>
            <a:r>
              <a:rPr lang="zh-CN" altLang="en-US" sz="3000" b="1" dirty="0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抽象</a:t>
            </a:r>
            <a:endParaRPr lang="zh-CN" altLang="en-US" sz="3000" b="1" dirty="0"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97" name="矩形 54296"/>
          <p:cNvSpPr/>
          <p:nvPr/>
        </p:nvSpPr>
        <p:spPr>
          <a:xfrm>
            <a:off x="1908175" y="2420938"/>
            <a:ext cx="4535488" cy="3749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0" dirty="0">
                <a:solidFill>
                  <a:schemeClr val="tx2"/>
                </a:solidFill>
                <a:latin typeface="Tahoma" panose="020B0604030504040204" pitchFamily="34" charset="0"/>
                <a:ea typeface="楷体_GB2312" pitchFamily="49" charset="-122"/>
              </a:rPr>
              <a:t>○</a:t>
            </a:r>
            <a:endParaRPr lang="en-US" altLang="zh-CN" sz="24000" dirty="0">
              <a:solidFill>
                <a:schemeClr val="tx2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5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10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10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1000"/>
                                        <p:tgtEl>
                                          <p:spTgt spid="54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9" grpId="0"/>
      <p:bldP spid="54280" grpId="0"/>
      <p:bldP spid="54282" grpId="0"/>
      <p:bldP spid="54287" grpId="0"/>
      <p:bldP spid="54289" grpId="0"/>
      <p:bldP spid="54291" grpId="0"/>
      <p:bldP spid="54292" grpId="0"/>
      <p:bldP spid="54295" grpId="0"/>
      <p:bldP spid="54296" grpId="0"/>
      <p:bldP spid="542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9986" name="文本框 169985"/>
          <p:cNvSpPr txBox="1"/>
          <p:nvPr/>
        </p:nvSpPr>
        <p:spPr>
          <a:xfrm>
            <a:off x="0" y="1412875"/>
            <a:ext cx="9144000" cy="5272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央视一个栏目邀请了相关市长做访谈。主持王小丫问杭州市长：“杭州的景色很美，不知在市长先生心中，最佩服的前位市长是哪位？” 市长先生稍作思考后，却斯文地作了回应。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“我最佩服的前任市长有两位：一是唐代的白居易，一是宋代的苏东坡。两位市长一前一后，不仅为我们的后人建设了美丽的杭州，留下了白堤与苏堤，还吟作了</a:t>
            </a:r>
            <a:r>
              <a:rPr lang="en-US" altLang="zh-CN" sz="32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200</a:t>
            </a: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多首脍炙人口、宣传杭州的广告词。巧妙风趣的应答，迎来了一阵掌声。</a:t>
            </a:r>
            <a:r>
              <a:rPr lang="en-US" altLang="zh-CN" sz="32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br>
              <a:rPr lang="en-US" altLang="zh-CN" sz="32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2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市长他的回应为什么迎来了一阵掌声？</a:t>
            </a:r>
            <a:endParaRPr lang="zh-CN" altLang="en-US" sz="360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22" name="文本框 169986"/>
          <p:cNvSpPr txBox="1"/>
          <p:nvPr/>
        </p:nvSpPr>
        <p:spPr>
          <a:xfrm>
            <a:off x="468313" y="404813"/>
            <a:ext cx="2503487" cy="711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D60093"/>
                </a:solidFill>
                <a:latin typeface="Times New Roman" panose="02020603050405020304" pitchFamily="18" charset="0"/>
                <a:ea typeface="华文中宋" pitchFamily="2" charset="-122"/>
              </a:rPr>
              <a:t>思维方法</a:t>
            </a:r>
            <a:endParaRPr lang="zh-CN" altLang="en-US" sz="4000" b="1" dirty="0">
              <a:solidFill>
                <a:srgbClr val="D60093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30723" name="文本框 169987"/>
          <p:cNvSpPr txBox="1"/>
          <p:nvPr/>
        </p:nvSpPr>
        <p:spPr>
          <a:xfrm>
            <a:off x="620713" y="557213"/>
            <a:ext cx="2503487" cy="711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D60093"/>
                </a:solidFill>
                <a:latin typeface="Times New Roman" panose="02020603050405020304" pitchFamily="18" charset="0"/>
                <a:ea typeface="华文行楷" pitchFamily="2" charset="-122"/>
              </a:rPr>
              <a:t>思维方法</a:t>
            </a:r>
            <a:endParaRPr lang="zh-CN" altLang="en-US" sz="4000" b="1" dirty="0">
              <a:solidFill>
                <a:srgbClr val="D60093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986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986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>
                                            <p:txEl>
                                              <p:charRg st="85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9986">
                                            <p:txEl>
                                              <p:charRg st="85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9986">
                                            <p:txEl>
                                              <p:charRg st="85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1010" name="文本框 171009"/>
          <p:cNvSpPr txBox="1"/>
          <p:nvPr/>
        </p:nvSpPr>
        <p:spPr>
          <a:xfrm>
            <a:off x="0" y="1770063"/>
            <a:ext cx="9144000" cy="5087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4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凡人在考虑时，</a:t>
            </a: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只能在有限的时空中回转。然而这位市长却一破俗子的思维，来个反其道而行之。选出了唐代刺史白居易，点击了宋代知州苏东坡。刺史也好，知州也罢，彼此同是掌管杭城的衣食父母官，他们不也就是昔日的市长吗？于是现任市长来个及远不就近，说古不道今，回避了该要回避的难点，作了绝顶聪慧的对答。真是古今美谈啊！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4000" b="1" dirty="0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运用了反向思维。</a:t>
            </a:r>
            <a:endParaRPr lang="zh-CN" altLang="en-US" sz="4000" b="1">
              <a:solidFill>
                <a:schemeClr val="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46" name="文本框 171010"/>
          <p:cNvSpPr txBox="1"/>
          <p:nvPr/>
        </p:nvSpPr>
        <p:spPr>
          <a:xfrm>
            <a:off x="468313" y="404813"/>
            <a:ext cx="2503487" cy="711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D60093"/>
                </a:solidFill>
                <a:latin typeface="Times New Roman" panose="02020603050405020304" pitchFamily="18" charset="0"/>
                <a:ea typeface="华文中宋" pitchFamily="2" charset="-122"/>
              </a:rPr>
              <a:t>思维方法</a:t>
            </a:r>
            <a:endParaRPr lang="zh-CN" altLang="en-US" sz="4000" b="1" dirty="0">
              <a:solidFill>
                <a:srgbClr val="D60093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31747" name="文本框 171011"/>
          <p:cNvSpPr txBox="1"/>
          <p:nvPr/>
        </p:nvSpPr>
        <p:spPr>
          <a:xfrm>
            <a:off x="620713" y="557213"/>
            <a:ext cx="2503487" cy="711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D60093"/>
                </a:solidFill>
                <a:latin typeface="Times New Roman" panose="02020603050405020304" pitchFamily="18" charset="0"/>
                <a:ea typeface="华文行楷" pitchFamily="2" charset="-122"/>
              </a:rPr>
              <a:t>思维方法</a:t>
            </a:r>
            <a:endParaRPr lang="zh-CN" altLang="en-US" sz="4000" b="1" dirty="0">
              <a:solidFill>
                <a:srgbClr val="D60093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31748" name="图片 171012" descr="u=3093424147,3891164865&amp;gp=0"/>
          <p:cNvPicPr>
            <a:picLocks noChangeAspect="1"/>
          </p:cNvPicPr>
          <p:nvPr/>
        </p:nvPicPr>
        <p:blipFill>
          <a:blip r:embed="rId1"/>
          <a:srcRect t="19048"/>
          <a:stretch>
            <a:fillRect/>
          </a:stretch>
        </p:blipFill>
        <p:spPr>
          <a:xfrm>
            <a:off x="4724400" y="381000"/>
            <a:ext cx="120015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171013" descr="u=1126514370,3803699838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381000"/>
            <a:ext cx="1096963" cy="160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charRg st="0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010">
                                            <p:txEl>
                                              <p:charRg st="0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010">
                                            <p:txEl>
                                              <p:charRg st="0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charRg st="157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1010">
                                            <p:txEl>
                                              <p:charRg st="157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1010">
                                            <p:txEl>
                                              <p:charRg st="157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5890" name="标题 165889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39825"/>
          </a:xfrm>
          <a:ln/>
        </p:spPr>
        <p:txBody>
          <a:bodyPr anchor="ctr"/>
          <a:p>
            <a:r>
              <a:rPr lang="en-US" altLang="zh-CN" sz="5100" b="1" dirty="0">
                <a:solidFill>
                  <a:schemeClr val="bg1"/>
                </a:solidFill>
              </a:rPr>
              <a:t>             </a:t>
            </a:r>
            <a:r>
              <a:rPr lang="zh-CN" altLang="en-US" sz="5100" b="1" dirty="0">
                <a:solidFill>
                  <a:schemeClr val="bg1"/>
                </a:solidFill>
              </a:rPr>
              <a:t>分　类</a:t>
            </a:r>
            <a:endParaRPr lang="zh-CN" altLang="en-US" sz="5100" b="1" dirty="0">
              <a:solidFill>
                <a:schemeClr val="bg1"/>
              </a:solidFill>
            </a:endParaRPr>
          </a:p>
        </p:txBody>
      </p:sp>
      <p:sp>
        <p:nvSpPr>
          <p:cNvPr id="165891" name="矩形 165890"/>
          <p:cNvSpPr/>
          <p:nvPr/>
        </p:nvSpPr>
        <p:spPr>
          <a:xfrm>
            <a:off x="684213" y="443706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endParaRPr lang="zh-CN" altLang="en-US" sz="51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5892" name="矩形 165891"/>
          <p:cNvSpPr/>
          <p:nvPr/>
        </p:nvSpPr>
        <p:spPr>
          <a:xfrm>
            <a:off x="914400" y="3500438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endParaRPr lang="zh-CN" altLang="en-US" sz="51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5893" name="矩形 165892"/>
          <p:cNvSpPr/>
          <p:nvPr/>
        </p:nvSpPr>
        <p:spPr>
          <a:xfrm>
            <a:off x="323850" y="4437063"/>
            <a:ext cx="8518525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endParaRPr lang="zh-CN" altLang="en-US" sz="51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5894" name="矩形 165893"/>
          <p:cNvSpPr/>
          <p:nvPr/>
        </p:nvSpPr>
        <p:spPr>
          <a:xfrm>
            <a:off x="0" y="1412875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7500" dirty="0">
                <a:solidFill>
                  <a:schemeClr val="folHlink"/>
                </a:solidFill>
                <a:latin typeface="Arial" panose="020B0604020202020204" pitchFamily="34" charset="0"/>
                <a:ea typeface="华文行楷" pitchFamily="2" charset="-122"/>
              </a:rPr>
              <a:t>相似联想</a:t>
            </a:r>
            <a:endParaRPr lang="zh-CN" altLang="en-US" sz="7500" dirty="0">
              <a:solidFill>
                <a:schemeClr val="folHlink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65895" name="矩形 165894"/>
          <p:cNvSpPr/>
          <p:nvPr/>
        </p:nvSpPr>
        <p:spPr>
          <a:xfrm>
            <a:off x="0" y="2925763"/>
            <a:ext cx="91440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7500" dirty="0">
                <a:solidFill>
                  <a:schemeClr val="folHlink"/>
                </a:solidFill>
                <a:latin typeface="Arial" panose="020B0604020202020204" pitchFamily="34" charset="0"/>
                <a:ea typeface="华文行楷" pitchFamily="2" charset="-122"/>
              </a:rPr>
              <a:t>相关联想</a:t>
            </a:r>
            <a:endParaRPr lang="zh-CN" altLang="en-US" sz="7500" dirty="0">
              <a:solidFill>
                <a:schemeClr val="folHlink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65896" name="矩形 165895"/>
          <p:cNvSpPr/>
          <p:nvPr/>
        </p:nvSpPr>
        <p:spPr>
          <a:xfrm>
            <a:off x="0" y="4508500"/>
            <a:ext cx="91440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7500" dirty="0">
                <a:solidFill>
                  <a:schemeClr val="folHlink"/>
                </a:solidFill>
                <a:latin typeface="Arial" panose="020B0604020202020204" pitchFamily="34" charset="0"/>
                <a:ea typeface="华文行楷" pitchFamily="2" charset="-122"/>
              </a:rPr>
              <a:t>相反联想</a:t>
            </a:r>
            <a:endParaRPr lang="zh-CN" altLang="en-US" sz="7500" dirty="0">
              <a:solidFill>
                <a:schemeClr val="folHlink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16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6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0" grpId="0"/>
      <p:bldP spid="165891" grpId="0"/>
      <p:bldP spid="165892" grpId="0"/>
      <p:bldP spid="165893" grpId="0"/>
      <p:bldP spid="165894" grpId="0"/>
      <p:bldP spid="165895" grpId="0"/>
      <p:bldP spid="1658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4818" name="标题 167937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39825"/>
          </a:xfrm>
          <a:ln/>
        </p:spPr>
        <p:txBody>
          <a:bodyPr anchor="ctr"/>
          <a:p>
            <a:r>
              <a:rPr lang="en-US" altLang="zh-CN" sz="5100" b="1" dirty="0">
                <a:solidFill>
                  <a:schemeClr val="bg1"/>
                </a:solidFill>
              </a:rPr>
              <a:t>             </a:t>
            </a:r>
            <a:r>
              <a:rPr lang="zh-CN" altLang="en-US" sz="5100" b="1" dirty="0">
                <a:solidFill>
                  <a:schemeClr val="bg1"/>
                </a:solidFill>
              </a:rPr>
              <a:t>分　类</a:t>
            </a:r>
            <a:endParaRPr lang="zh-CN" altLang="en-US" sz="5100" b="1" dirty="0">
              <a:solidFill>
                <a:schemeClr val="bg1"/>
              </a:solidFill>
            </a:endParaRPr>
          </a:p>
        </p:txBody>
      </p:sp>
      <p:sp>
        <p:nvSpPr>
          <p:cNvPr id="167939" name="矩形 167938"/>
          <p:cNvSpPr/>
          <p:nvPr/>
        </p:nvSpPr>
        <p:spPr>
          <a:xfrm>
            <a:off x="684213" y="443706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endParaRPr lang="zh-CN" altLang="en-US" sz="51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0" name="矩形 167939"/>
          <p:cNvSpPr/>
          <p:nvPr/>
        </p:nvSpPr>
        <p:spPr>
          <a:xfrm>
            <a:off x="914400" y="3500438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endParaRPr lang="zh-CN" altLang="en-US" sz="51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1" name="矩形 167940"/>
          <p:cNvSpPr/>
          <p:nvPr/>
        </p:nvSpPr>
        <p:spPr>
          <a:xfrm>
            <a:off x="323850" y="4437063"/>
            <a:ext cx="8518525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endParaRPr lang="zh-CN" altLang="en-US" sz="51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2" name="矩形 167941"/>
          <p:cNvSpPr/>
          <p:nvPr/>
        </p:nvSpPr>
        <p:spPr>
          <a:xfrm>
            <a:off x="179388" y="765175"/>
            <a:ext cx="2665412" cy="1066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4700" dirty="0">
                <a:solidFill>
                  <a:schemeClr val="folHlink"/>
                </a:solidFill>
                <a:latin typeface="Arial" panose="020B0604020202020204" pitchFamily="34" charset="0"/>
                <a:ea typeface="华文行楷" pitchFamily="2" charset="-122"/>
              </a:rPr>
              <a:t>相似联想</a:t>
            </a:r>
            <a:endParaRPr lang="zh-CN" altLang="en-US" sz="4700" dirty="0">
              <a:solidFill>
                <a:schemeClr val="folHlink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4823" name="矩形 167942"/>
          <p:cNvSpPr/>
          <p:nvPr/>
        </p:nvSpPr>
        <p:spPr>
          <a:xfrm>
            <a:off x="0" y="2708275"/>
            <a:ext cx="2987675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4700" dirty="0">
                <a:solidFill>
                  <a:schemeClr val="folHlink"/>
                </a:solidFill>
                <a:latin typeface="Arial" panose="020B0604020202020204" pitchFamily="34" charset="0"/>
                <a:ea typeface="华文行楷" pitchFamily="2" charset="-122"/>
              </a:rPr>
              <a:t>相关联想</a:t>
            </a:r>
            <a:endParaRPr lang="zh-CN" altLang="en-US" sz="4700" dirty="0">
              <a:solidFill>
                <a:schemeClr val="folHlink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4824" name="矩形 167943"/>
          <p:cNvSpPr/>
          <p:nvPr/>
        </p:nvSpPr>
        <p:spPr>
          <a:xfrm>
            <a:off x="0" y="4881563"/>
            <a:ext cx="2987675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4700" dirty="0">
                <a:solidFill>
                  <a:schemeClr val="folHlink"/>
                </a:solidFill>
                <a:latin typeface="Arial" panose="020B0604020202020204" pitchFamily="34" charset="0"/>
                <a:ea typeface="华文行楷" pitchFamily="2" charset="-122"/>
              </a:rPr>
              <a:t>相反联想</a:t>
            </a:r>
            <a:endParaRPr lang="zh-CN" altLang="en-US" sz="4700" dirty="0">
              <a:solidFill>
                <a:schemeClr val="folHlink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67945" name="矩形 167944"/>
          <p:cNvSpPr/>
          <p:nvPr/>
        </p:nvSpPr>
        <p:spPr>
          <a:xfrm>
            <a:off x="2138363" y="836613"/>
            <a:ext cx="7005637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3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　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抓住事物的相似性进行联想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7946" name="矩形 167945"/>
          <p:cNvSpPr/>
          <p:nvPr/>
        </p:nvSpPr>
        <p:spPr>
          <a:xfrm>
            <a:off x="2411413" y="2781300"/>
            <a:ext cx="6732587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en-US" altLang="zh-CN" sz="3600" b="1" dirty="0">
                <a:solidFill>
                  <a:schemeClr val="bg1"/>
                </a:solidFill>
                <a:latin typeface="Arial Black" panose="020B0A0402010202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由一件事物联想到与之相关的任何事物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7947" name="矩形 167946"/>
          <p:cNvSpPr/>
          <p:nvPr/>
        </p:nvSpPr>
        <p:spPr>
          <a:xfrm>
            <a:off x="1908175" y="4810125"/>
            <a:ext cx="7235825" cy="1066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r>
              <a:rPr lang="zh-CN" altLang="en-US" sz="3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由一件事物联想到它的反面</a:t>
            </a:r>
            <a:endParaRPr lang="zh-CN" altLang="en-US" sz="34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7948" name="矩形 167947"/>
          <p:cNvSpPr/>
          <p:nvPr/>
        </p:nvSpPr>
        <p:spPr>
          <a:xfrm>
            <a:off x="0" y="5876925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000" b="1" dirty="0">
                <a:solidFill>
                  <a:schemeClr val="bg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chemeClr val="bg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朱门酒肉臭，路有冻死骨”</a:t>
            </a:r>
            <a:endParaRPr lang="zh-CN" altLang="en-US" sz="4000" b="1" dirty="0">
              <a:solidFill>
                <a:schemeClr val="bg2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67949" name="矩形 167948"/>
          <p:cNvSpPr/>
          <p:nvPr/>
        </p:nvSpPr>
        <p:spPr>
          <a:xfrm>
            <a:off x="0" y="3860800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b="1" dirty="0">
                <a:solidFill>
                  <a:schemeClr val="bg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     “</a:t>
            </a:r>
            <a:r>
              <a:rPr lang="zh-CN" altLang="en-US" sz="4000" b="1" dirty="0">
                <a:solidFill>
                  <a:schemeClr val="bg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君自故乡来，应知故乡事。来日绮窗前，寒梅着花未？”</a:t>
            </a:r>
            <a:endParaRPr lang="zh-CN" altLang="en-US" sz="4000" b="1" dirty="0">
              <a:solidFill>
                <a:schemeClr val="bg2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67950" name="矩形 167949"/>
          <p:cNvSpPr/>
          <p:nvPr/>
        </p:nvSpPr>
        <p:spPr>
          <a:xfrm>
            <a:off x="0" y="1844675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000" b="1" dirty="0">
                <a:solidFill>
                  <a:schemeClr val="bg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chemeClr val="bg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忽如一夜春风来，千树万树梨花开”</a:t>
            </a:r>
            <a:endParaRPr lang="zh-CN" altLang="en-US" sz="4000" b="1" dirty="0">
              <a:solidFill>
                <a:schemeClr val="bg2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67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7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7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9" grpId="0"/>
      <p:bldP spid="167945" grpId="0"/>
      <p:bldP spid="167946" grpId="0"/>
      <p:bldP spid="167947" grpId="0"/>
      <p:bldP spid="167948" grpId="0"/>
      <p:bldP spid="167949" grpId="0"/>
      <p:bldP spid="1679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2818" name="标题 162817"/>
          <p:cNvSpPr>
            <a:spLocks noGrp="1"/>
          </p:cNvSpPr>
          <p:nvPr>
            <p:ph type="title"/>
          </p:nvPr>
        </p:nvSpPr>
        <p:spPr>
          <a:xfrm>
            <a:off x="7938" y="838200"/>
            <a:ext cx="8831263" cy="1143000"/>
          </a:xfrm>
          <a:solidFill>
            <a:schemeClr val="bg1">
              <a:alpha val="81999"/>
            </a:schemeClr>
          </a:solidFill>
        </p:spPr>
        <p:txBody>
          <a:bodyPr lIns="90170" tIns="46990" rIns="90170" bIns="46990" anchor="ctr"/>
          <a:p>
            <a:pPr fontAlgn="base"/>
            <a:r>
              <a:rPr lang="zh-CN" altLang="en-US" sz="4000" b="1" strike="noStrike" noProof="1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联想力大比拼</a:t>
            </a:r>
            <a:r>
              <a:rPr lang="zh-CN" altLang="en-US" sz="4000" strike="noStrike" noProof="1"/>
              <a:t>：</a:t>
            </a:r>
            <a:br>
              <a:rPr lang="zh-CN" altLang="en-US"/>
            </a:br>
            <a:r>
              <a:rPr lang="zh-CN" altLang="en-US" sz="3200" b="1" strike="noStrike" noProof="1"/>
              <a:t>         你由伞可以想到哪些（人、事、物）？</a:t>
            </a:r>
            <a:endParaRPr lang="zh-CN" altLang="en-US" sz="3200" b="1" strike="noStrike" noProof="1"/>
          </a:p>
        </p:txBody>
      </p:sp>
      <p:pic>
        <p:nvPicPr>
          <p:cNvPr id="162819" name="内容占位符 162818"/>
          <p:cNvPicPr>
            <a:picLocks noGrp="1" noChangeAspect="1"/>
          </p:cNvPicPr>
          <p:nvPr>
            <p:ph idx="4294967295"/>
          </p:nvPr>
        </p:nvPicPr>
        <p:blipFill>
          <a:blip r:embed="rId1"/>
          <a:srcRect l="9624" t="5388" r="7687" b="5583"/>
          <a:stretch>
            <a:fillRect/>
          </a:stretch>
        </p:blipFill>
        <p:spPr>
          <a:xfrm>
            <a:off x="4868863" y="1992313"/>
            <a:ext cx="4275137" cy="4605337"/>
          </a:xfrm>
          <a:ln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2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标题 163841"/>
          <p:cNvSpPr>
            <a:spLocks noGrp="1"/>
          </p:cNvSpPr>
          <p:nvPr>
            <p:ph type="title" idx="4294967295"/>
          </p:nvPr>
        </p:nvSpPr>
        <p:spPr>
          <a:xfrm>
            <a:off x="2103438" y="393700"/>
            <a:ext cx="5859462" cy="1714500"/>
          </a:xfrm>
          <a:ln/>
        </p:spPr>
        <p:txBody>
          <a:bodyPr anchor="ctr"/>
          <a:p>
            <a:pPr>
              <a:buClrTx/>
            </a:pPr>
            <a: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</a:rPr>
              <a:t>蘑菇、油纸伞、</a:t>
            </a:r>
            <a:b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</a:rPr>
            </a:br>
            <a: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</a:rPr>
              <a:t>儿女的保护伞——父母</a:t>
            </a:r>
            <a:b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</a:rPr>
            </a:br>
            <a: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</a:rPr>
              <a:t>……</a:t>
            </a:r>
            <a:endParaRPr lang="zh-CN" altLang="en-US" sz="28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pic>
        <p:nvPicPr>
          <p:cNvPr id="37890" name="内容占位符 163842"/>
          <p:cNvPicPr>
            <a:picLocks noGrp="1" noChangeAspect="1"/>
          </p:cNvPicPr>
          <p:nvPr>
            <p:ph idx="4294967295"/>
          </p:nvPr>
        </p:nvPicPr>
        <p:blipFill>
          <a:blip r:embed="rId1"/>
          <a:srcRect l="9624" t="5388" r="7687" b="5583"/>
          <a:stretch>
            <a:fillRect/>
          </a:stretch>
        </p:blipFill>
        <p:spPr>
          <a:xfrm>
            <a:off x="0" y="2781300"/>
            <a:ext cx="1616075" cy="1616075"/>
          </a:xfrm>
          <a:ln/>
        </p:spPr>
      </p:pic>
      <p:sp>
        <p:nvSpPr>
          <p:cNvPr id="37891" name="矩形 163843"/>
          <p:cNvSpPr>
            <a:spLocks noGrp="1"/>
          </p:cNvSpPr>
          <p:nvPr/>
        </p:nvSpPr>
        <p:spPr>
          <a:xfrm>
            <a:off x="2266950" y="2205038"/>
            <a:ext cx="4248150" cy="8493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buClrTx/>
            </a:pPr>
            <a: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买卖伞的人、故事白蛇传、</a:t>
            </a:r>
            <a:b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歌曲、天堂</a:t>
            </a:r>
            <a:r>
              <a:rPr lang="en-US" altLang="zh-CN" sz="28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280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矩形 163844"/>
          <p:cNvSpPr>
            <a:spLocks noGrp="1"/>
          </p:cNvSpPr>
          <p:nvPr/>
        </p:nvSpPr>
        <p:spPr>
          <a:xfrm>
            <a:off x="2266950" y="3644900"/>
            <a:ext cx="4248150" cy="8493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buClrTx/>
            </a:pPr>
            <a: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有伞不被雨淋、日晒</a:t>
            </a:r>
            <a:b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晴天、雨天</a:t>
            </a:r>
            <a:r>
              <a:rPr lang="en-US" altLang="zh-CN" sz="28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2800" b="1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矩形 163845"/>
          <p:cNvSpPr>
            <a:spLocks noGrp="1"/>
          </p:cNvSpPr>
          <p:nvPr/>
        </p:nvSpPr>
        <p:spPr>
          <a:xfrm>
            <a:off x="2270125" y="5316538"/>
            <a:ext cx="4895850" cy="1138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buClrTx/>
            </a:pPr>
            <a: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伞阻碍了人与雨水、阳光亲近</a:t>
            </a:r>
            <a:b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父母过度保护</a:t>
            </a:r>
            <a:r>
              <a:rPr lang="en-US" altLang="zh-CN" sz="28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溺爱</a:t>
            </a:r>
            <a:b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28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2800" b="1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47" name="矩形 163846"/>
          <p:cNvSpPr>
            <a:spLocks noGrp="1"/>
          </p:cNvSpPr>
          <p:nvPr/>
        </p:nvSpPr>
        <p:spPr>
          <a:xfrm>
            <a:off x="7235825" y="625475"/>
            <a:ext cx="1730375" cy="57467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800" b="0" i="0" u="none" kern="1200" baseline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r>
              <a:rPr lang="zh-CN" altLang="en-US" b="1" strike="noStrike" noProof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相似联想</a:t>
            </a:r>
            <a:endParaRPr lang="zh-CN" altLang="en-US" b="1" strike="noStrike" noProof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63848" name="矩形 163847"/>
          <p:cNvSpPr>
            <a:spLocks noGrp="1"/>
          </p:cNvSpPr>
          <p:nvPr/>
        </p:nvSpPr>
        <p:spPr>
          <a:xfrm>
            <a:off x="7237413" y="2205038"/>
            <a:ext cx="1728788" cy="576263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800" b="0" i="0" u="none" kern="1200" baseline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r>
              <a:rPr lang="zh-CN" altLang="en-US" b="1" strike="noStrike" noProof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相关联想</a:t>
            </a:r>
            <a:endParaRPr lang="zh-CN" altLang="en-US" b="1" strike="noStrike" noProof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sym typeface="Arial" panose="020B0604020202020204" pitchFamily="34" charset="0"/>
            </a:endParaRPr>
          </a:p>
        </p:txBody>
      </p:sp>
      <p:sp>
        <p:nvSpPr>
          <p:cNvPr id="163849" name="矩形 163848"/>
          <p:cNvSpPr>
            <a:spLocks noGrp="1"/>
          </p:cNvSpPr>
          <p:nvPr/>
        </p:nvSpPr>
        <p:spPr>
          <a:xfrm>
            <a:off x="7237413" y="3560763"/>
            <a:ext cx="1728788" cy="576263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800" b="0" i="0" u="none" kern="1200" baseline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r>
              <a:rPr lang="zh-CN" altLang="en-US" b="1" strike="noStrike" noProof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因果联想</a:t>
            </a:r>
            <a:endParaRPr lang="zh-CN" altLang="en-US" b="1" strike="noStrike" noProof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sym typeface="Arial" panose="020B0604020202020204" pitchFamily="34" charset="0"/>
            </a:endParaRPr>
          </a:p>
        </p:txBody>
      </p:sp>
      <p:sp>
        <p:nvSpPr>
          <p:cNvPr id="163850" name="矩形 163849"/>
          <p:cNvSpPr>
            <a:spLocks noGrp="1"/>
          </p:cNvSpPr>
          <p:nvPr/>
        </p:nvSpPr>
        <p:spPr>
          <a:xfrm>
            <a:off x="7237413" y="5316538"/>
            <a:ext cx="1728788" cy="576263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800" b="0" i="0" u="none" kern="1200" baseline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r>
              <a:rPr lang="zh-CN" altLang="en-US" b="1" strike="noStrike" noProof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反向联想</a:t>
            </a:r>
            <a:endParaRPr lang="zh-CN" altLang="en-US" b="1" strike="noStrike" noProof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7" grpId="0" bldLvl="0" animBg="1"/>
      <p:bldP spid="163848" grpId="0" bldLvl="0" animBg="1"/>
      <p:bldP spid="163849" grpId="0" bldLvl="0" animBg="1"/>
      <p:bldP spid="16385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矩形 137217"/>
          <p:cNvSpPr/>
          <p:nvPr/>
        </p:nvSpPr>
        <p:spPr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/>
            <a:r>
              <a:rPr lang="zh-CN" altLang="en-US" sz="6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数字笑话：</a:t>
            </a:r>
            <a:endParaRPr lang="zh-CN" altLang="en-US" sz="6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7219" name="文本框 137218"/>
          <p:cNvSpPr txBox="1"/>
          <p:nvPr/>
        </p:nvSpPr>
        <p:spPr>
          <a:xfrm>
            <a:off x="0" y="1268413"/>
            <a:ext cx="9144000" cy="210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95447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一天</a:t>
            </a:r>
            <a:r>
              <a:rPr lang="en-US" altLang="zh-CN" sz="4400" dirty="0"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en-US" altLang="zh-CN" sz="4400" dirty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在街上相遇，</a:t>
            </a:r>
            <a:r>
              <a:rPr lang="en-US" altLang="zh-CN" sz="4400" dirty="0"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不屑地看了</a:t>
            </a:r>
            <a:r>
              <a:rPr lang="en-US" altLang="zh-CN" sz="4400" dirty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一眼说：“胖就胖呗，还系什么裤腰带啊！”</a:t>
            </a:r>
            <a:endParaRPr lang="zh-CN" altLang="en-US" sz="4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7220" name="文本框 137219"/>
          <p:cNvSpPr txBox="1"/>
          <p:nvPr/>
        </p:nvSpPr>
        <p:spPr>
          <a:xfrm>
            <a:off x="0" y="4076700"/>
            <a:ext cx="9144000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95447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4400" dirty="0"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碰到</a:t>
            </a:r>
            <a:r>
              <a:rPr lang="en-US" altLang="zh-CN" sz="4400" dirty="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（大吃一惊）：“哎，兄弟，怎么截肢了？”</a:t>
            </a:r>
            <a:endParaRPr lang="zh-CN" altLang="en-US" sz="4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/>
      <p:bldP spid="1372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28673"/>
          <p:cNvSpPr/>
          <p:nvPr/>
        </p:nvSpPr>
        <p:spPr>
          <a:xfrm>
            <a:off x="1979613" y="1628775"/>
            <a:ext cx="5761037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W = X + Y + Z</a:t>
            </a:r>
            <a:endParaRPr lang="en-US" altLang="zh-CN" sz="4400" b="1" dirty="0">
              <a:solidFill>
                <a:srgbClr val="008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8675" name="直接连接符 28674"/>
          <p:cNvSpPr/>
          <p:nvPr/>
        </p:nvSpPr>
        <p:spPr>
          <a:xfrm>
            <a:off x="2484438" y="2636838"/>
            <a:ext cx="0" cy="72072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679" name="直接连接符 28678"/>
          <p:cNvSpPr/>
          <p:nvPr/>
        </p:nvSpPr>
        <p:spPr>
          <a:xfrm>
            <a:off x="3563938" y="2636838"/>
            <a:ext cx="0" cy="72072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680" name="直接连接符 28679"/>
          <p:cNvSpPr/>
          <p:nvPr/>
        </p:nvSpPr>
        <p:spPr>
          <a:xfrm>
            <a:off x="4643438" y="2636838"/>
            <a:ext cx="0" cy="72072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681" name="直接连接符 28680"/>
          <p:cNvSpPr/>
          <p:nvPr/>
        </p:nvSpPr>
        <p:spPr>
          <a:xfrm>
            <a:off x="5580063" y="2636838"/>
            <a:ext cx="0" cy="72072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682" name="矩形 28681"/>
          <p:cNvSpPr/>
          <p:nvPr/>
        </p:nvSpPr>
        <p:spPr>
          <a:xfrm>
            <a:off x="2124075" y="3644900"/>
            <a:ext cx="704850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成功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3" name="矩形 28682"/>
          <p:cNvSpPr/>
          <p:nvPr/>
        </p:nvSpPr>
        <p:spPr>
          <a:xfrm>
            <a:off x="3203575" y="3644900"/>
            <a:ext cx="647700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勤奋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4" name="矩形 28683"/>
          <p:cNvSpPr/>
          <p:nvPr/>
        </p:nvSpPr>
        <p:spPr>
          <a:xfrm>
            <a:off x="4284663" y="3678238"/>
            <a:ext cx="647700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方法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5" name="矩形 28684"/>
          <p:cNvSpPr/>
          <p:nvPr/>
        </p:nvSpPr>
        <p:spPr>
          <a:xfrm>
            <a:off x="5292725" y="3678238"/>
            <a:ext cx="704850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惜时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6" name="文本框 28685"/>
          <p:cNvSpPr txBox="1"/>
          <p:nvPr/>
        </p:nvSpPr>
        <p:spPr>
          <a:xfrm>
            <a:off x="2700338" y="3951288"/>
            <a:ext cx="71913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7" name="文本框 28686"/>
          <p:cNvSpPr txBox="1"/>
          <p:nvPr/>
        </p:nvSpPr>
        <p:spPr>
          <a:xfrm>
            <a:off x="3903663" y="4005263"/>
            <a:ext cx="3921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8" name="文本框 28687"/>
          <p:cNvSpPr txBox="1"/>
          <p:nvPr/>
        </p:nvSpPr>
        <p:spPr>
          <a:xfrm>
            <a:off x="4911725" y="3989388"/>
            <a:ext cx="3921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5" name="文本框 28689"/>
          <p:cNvSpPr txBox="1"/>
          <p:nvPr/>
        </p:nvSpPr>
        <p:spPr>
          <a:xfrm>
            <a:off x="0" y="6453188"/>
            <a:ext cx="9159875" cy="3968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00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altLang="zh-CN" sz="1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1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1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2868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868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2868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868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500"/>
                                        <p:tgtEl>
                                          <p:spTgt spid="2868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68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68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"/>
                                        <p:tgtEl>
                                          <p:spTgt spid="2868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0" name="矩形 26629"/>
          <p:cNvSpPr/>
          <p:nvPr/>
        </p:nvSpPr>
        <p:spPr>
          <a:xfrm>
            <a:off x="2771775" y="619125"/>
            <a:ext cx="3532188" cy="865188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latin typeface="华文新魏" charset="0"/>
                <a:ea typeface="华文新魏" charset="0"/>
              </a:rPr>
              <a:t>展开你想象的翅膀</a:t>
            </a:r>
            <a:endParaRPr lang="zh-CN" altLang="en-US" sz="4000" b="1">
              <a:solidFill>
                <a:srgbClr val="FF0000"/>
              </a:solidFill>
              <a:latin typeface="华文新魏" charset="0"/>
              <a:ea typeface="华文新魏" charset="0"/>
            </a:endParaRPr>
          </a:p>
        </p:txBody>
      </p:sp>
      <p:sp>
        <p:nvSpPr>
          <p:cNvPr id="26631" name="矩形 26630"/>
          <p:cNvSpPr/>
          <p:nvPr/>
        </p:nvSpPr>
        <p:spPr>
          <a:xfrm>
            <a:off x="2411413" y="2060575"/>
            <a:ext cx="4968875" cy="9144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5400" dirty="0">
                <a:latin typeface="Bookman Old Style" pitchFamily="18" charset="0"/>
                <a:ea typeface="Gulim" pitchFamily="34" charset="-127"/>
              </a:rPr>
              <a:t>   1 + 1 = 1    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2" name="矩形 26631"/>
          <p:cNvSpPr/>
          <p:nvPr/>
        </p:nvSpPr>
        <p:spPr>
          <a:xfrm>
            <a:off x="1187450" y="3735388"/>
            <a:ext cx="735171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这个公式从数学上讲能成立么？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663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663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663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663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3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3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63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3" name="矩形 27652"/>
          <p:cNvSpPr/>
          <p:nvPr/>
        </p:nvSpPr>
        <p:spPr>
          <a:xfrm>
            <a:off x="0" y="825500"/>
            <a:ext cx="9144000" cy="1739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、一个南半球加上一个北半球	</a:t>
            </a:r>
            <a:endParaRPr lang="zh-CN" altLang="en-US" sz="3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就是我们的整个地球 </a:t>
            </a:r>
            <a:b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36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54" name="矩形 27653"/>
          <p:cNvSpPr/>
          <p:nvPr/>
        </p:nvSpPr>
        <p:spPr>
          <a:xfrm>
            <a:off x="0" y="4465638"/>
            <a:ext cx="8820150" cy="3140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转换思维方式，展开丰富联想，一定能赋予一个简单的公式许多生动有趣的含义。</a:t>
            </a:r>
            <a:r>
              <a:rPr lang="zh-CN" altLang="en-US" sz="40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sz="40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5" name="矩形 27654"/>
          <p:cNvSpPr/>
          <p:nvPr/>
        </p:nvSpPr>
        <p:spPr>
          <a:xfrm>
            <a:off x="250825" y="227013"/>
            <a:ext cx="55514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它到底能够表达些什么含义？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6" name="矩形 27655"/>
          <p:cNvSpPr/>
          <p:nvPr/>
        </p:nvSpPr>
        <p:spPr>
          <a:xfrm>
            <a:off x="-36512" y="1916113"/>
            <a:ext cx="7667625" cy="9159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、两根筷子合力能夹起一个鸡蛋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矩形 27656"/>
          <p:cNvSpPr/>
          <p:nvPr/>
        </p:nvSpPr>
        <p:spPr>
          <a:xfrm>
            <a:off x="0" y="2565400"/>
            <a:ext cx="8101013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、两个人的力量加在一起就是</a:t>
            </a:r>
            <a:endParaRPr lang="zh-CN" altLang="en-US" sz="3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集体的强大力量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765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charRg st="16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3">
                                            <p:txEl>
                                              <p:charRg st="16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3">
                                            <p:txEl>
                                              <p:charRg st="16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7653">
                                            <p:txEl>
                                              <p:charRg st="16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5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5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2765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65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65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765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57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657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27657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2765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2765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2765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4" name="矩形 30723"/>
          <p:cNvSpPr/>
          <p:nvPr/>
        </p:nvSpPr>
        <p:spPr>
          <a:xfrm>
            <a:off x="4068763" y="404813"/>
            <a:ext cx="4032250" cy="8239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4800" dirty="0">
                <a:latin typeface="Bookman Old Style" pitchFamily="18" charset="0"/>
                <a:ea typeface="宋体" panose="02010600030101010101" pitchFamily="2" charset="-122"/>
              </a:rPr>
              <a:t> 7 – 1 = 0   </a:t>
            </a:r>
            <a:r>
              <a:rPr lang="en-US" altLang="zh-CN" sz="4800" b="1" dirty="0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4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5" name="矩形 30724"/>
          <p:cNvSpPr/>
          <p:nvPr/>
        </p:nvSpPr>
        <p:spPr>
          <a:xfrm>
            <a:off x="971550" y="1773238"/>
            <a:ext cx="7056438" cy="3749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just" fontAlgn="b"/>
            <a:r>
              <a:rPr lang="en-US" altLang="zh-CN" sz="4000" b="1" dirty="0"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考试有</a:t>
            </a:r>
            <a:r>
              <a:rPr lang="en-US" altLang="zh-CN" sz="4000" b="1" dirty="0"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门，我语文成绩不好，若再不努力追赶，即使其他成绩再好，也是白搭，这叫 </a:t>
            </a:r>
            <a:r>
              <a:rPr lang="en-US" altLang="zh-CN" sz="4000" b="1" dirty="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前功尽弃，一切趋于零。”所以我必须要加倍努力学好语文迎头赶上。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7" name="矩形 30725"/>
          <p:cNvSpPr/>
          <p:nvPr/>
        </p:nvSpPr>
        <p:spPr>
          <a:xfrm>
            <a:off x="323850" y="476250"/>
            <a:ext cx="2808288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8000">
                    <a:alpha val="84000"/>
                  </a:srgbClr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动动脑</a:t>
            </a:r>
            <a:endParaRPr lang="zh-CN" altLang="en-US" sz="3600" b="1">
              <a:ln w="9525" cap="flat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8000">
                  <a:alpha val="84000"/>
                </a:srgbClr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2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0725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 noRot="1"/>
          </p:cNvSpPr>
          <p:nvPr>
            <p:ph type="title"/>
          </p:nvPr>
        </p:nvSpPr>
        <p:spPr>
          <a:xfrm>
            <a:off x="3563938" y="685800"/>
            <a:ext cx="3455987" cy="1143000"/>
          </a:xfrm>
          <a:ln/>
        </p:spPr>
        <p:txBody>
          <a:bodyPr anchor="ctr"/>
          <a:p>
            <a:r>
              <a:rPr lang="en-US" altLang="zh-CN" sz="4800" b="1">
                <a:latin typeface="Lucida Sans" pitchFamily="34" charset="0"/>
              </a:rPr>
              <a:t>1  &gt;  3</a:t>
            </a:r>
            <a:r>
              <a:rPr lang="en-US" altLang="zh-CN"/>
              <a:t>   ?</a:t>
            </a:r>
            <a:endParaRPr lang="en-US" altLang="zh-CN"/>
          </a:p>
        </p:txBody>
      </p:sp>
      <p:sp>
        <p:nvSpPr>
          <p:cNvPr id="31747" name="内容占位符 31746"/>
          <p:cNvSpPr>
            <a:spLocks noGrp="1" noRot="1"/>
          </p:cNvSpPr>
          <p:nvPr>
            <p:ph idx="1"/>
          </p:nvPr>
        </p:nvSpPr>
        <p:spPr>
          <a:xfrm>
            <a:off x="304800" y="1773238"/>
            <a:ext cx="8839200" cy="2232025"/>
          </a:xfrm>
          <a:ln/>
        </p:spPr>
        <p:txBody>
          <a:bodyPr anchor="t"/>
          <a:p>
            <a:pPr>
              <a:buNone/>
            </a:pPr>
            <a:r>
              <a:rPr lang="en-US" altLang="zh-CN" dirty="0"/>
              <a:t>             </a:t>
            </a:r>
            <a:r>
              <a:rPr lang="zh-CN" altLang="en-US" sz="4400" b="1" dirty="0">
                <a:solidFill>
                  <a:srgbClr val="FF0000"/>
                </a:solidFill>
              </a:rPr>
              <a:t>一个和尚有水吃，三个和尚没水吃。哪个同学能来讲述一下这个故事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1748" name="文本框 31747"/>
          <p:cNvSpPr txBox="1"/>
          <p:nvPr/>
        </p:nvSpPr>
        <p:spPr>
          <a:xfrm>
            <a:off x="2555875" y="5013325"/>
            <a:ext cx="62992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我们要团结合作，齐心协力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323850" y="4221163"/>
            <a:ext cx="88487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听完这个故事</a:t>
            </a:r>
            <a:r>
              <a:rPr lang="en-US" altLang="zh-CN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同学们获得什么启发呢</a:t>
            </a:r>
            <a:r>
              <a:rPr lang="en-US" altLang="zh-CN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4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174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174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矩形 107524"/>
          <p:cNvSpPr/>
          <p:nvPr/>
        </p:nvSpPr>
        <p:spPr>
          <a:xfrm>
            <a:off x="179388" y="1484313"/>
            <a:ext cx="8785225" cy="36004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华文新魏" charset="0"/>
                <a:ea typeface="华文新魏" charset="0"/>
              </a:rPr>
              <a:t>写作中如何进行合理的联想和想象?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6082" name="标题 5632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613"/>
          </a:xfrm>
          <a:ln/>
        </p:spPr>
        <p:txBody>
          <a:bodyPr anchor="ctr"/>
          <a:p>
            <a:pPr algn="ctr"/>
            <a:r>
              <a:rPr lang="zh-CN" altLang="en-US" sz="40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联想想象训练</a:t>
            </a:r>
            <a:r>
              <a:rPr lang="en-US" altLang="zh-CN" sz="40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4000" b="1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083" name="文本占位符 56326"/>
          <p:cNvSpPr>
            <a:spLocks noGrp="1"/>
          </p:cNvSpPr>
          <p:nvPr>
            <p:ph idx="1"/>
          </p:nvPr>
        </p:nvSpPr>
        <p:spPr>
          <a:xfrm>
            <a:off x="0" y="836613"/>
            <a:ext cx="9144000" cy="3960812"/>
          </a:xfrm>
          <a:ln/>
        </p:spPr>
        <p:txBody>
          <a:bodyPr anchor="t"/>
          <a:p>
            <a:pPr>
              <a:lnSpc>
                <a:spcPct val="105000"/>
              </a:lnSpc>
              <a:buNone/>
            </a:pPr>
            <a:r>
              <a:rPr lang="en-US" altLang="zh-CN" sz="2800" dirty="0"/>
              <a:t>          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唐僧师徒去西天取经路上，经过盘丝洞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洞中住着蜘蛛精七姐妹。七人听说吃了唐僧肉可以长生不老，于是设计捉拿唐僧。偏巧唐僧这日单独出外化斋，肉眼凡胎的他被假扮成村姑的蜘蛛精抓住。悟空独自寻师，混进了盘丝洞，躲在暗处观察动静，当他看到唐僧被五花大绑捆在石柱上，而七个女妖正嬉笑着谈论着今晚的美味时，不禁怒从心头起，伸手从耳朵眼儿里掣出金箍棒</a:t>
            </a:r>
            <a:r>
              <a:rPr lang="en-US" altLang="zh-CN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endParaRPr lang="en-US" altLang="zh-CN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084" name="矩形 56327"/>
          <p:cNvSpPr/>
          <p:nvPr/>
        </p:nvSpPr>
        <p:spPr>
          <a:xfrm>
            <a:off x="0" y="5300663"/>
            <a:ext cx="9144000" cy="13684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en-US" altLang="zh-CN" sz="3200" b="1" dirty="0">
                <a:solidFill>
                  <a:schemeClr val="folHlink"/>
                </a:solidFill>
                <a:latin typeface="华文行楷" pitchFamily="2" charset="-122"/>
                <a:ea typeface="华文行楷" pitchFamily="2" charset="-122"/>
              </a:rPr>
              <a:t>      </a:t>
            </a:r>
            <a:r>
              <a:rPr lang="zh-CN" altLang="en-US" sz="3600" b="1" dirty="0">
                <a:solidFill>
                  <a:schemeClr val="folHlink"/>
                </a:solidFill>
                <a:latin typeface="华文行楷" pitchFamily="2" charset="-122"/>
                <a:ea typeface="华文行楷" pitchFamily="2" charset="-122"/>
              </a:rPr>
              <a:t>要求：（</a:t>
            </a:r>
            <a:r>
              <a:rPr lang="en-US" altLang="zh-CN" sz="3600" b="1" dirty="0">
                <a:solidFill>
                  <a:schemeClr val="folHlink"/>
                </a:solidFill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3600" b="1" dirty="0">
                <a:solidFill>
                  <a:schemeClr val="folHlink"/>
                </a:solidFill>
                <a:latin typeface="华文行楷" pitchFamily="2" charset="-122"/>
                <a:ea typeface="华文行楷" pitchFamily="2" charset="-122"/>
              </a:rPr>
              <a:t>）发挥想象力续写内容；（</a:t>
            </a:r>
            <a:r>
              <a:rPr lang="en-US" altLang="zh-CN" sz="3600" b="1" dirty="0">
                <a:solidFill>
                  <a:schemeClr val="folHlink"/>
                </a:solidFill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3600" b="1" dirty="0">
                <a:solidFill>
                  <a:schemeClr val="folHlink"/>
                </a:solidFill>
                <a:latin typeface="华文行楷" pitchFamily="2" charset="-122"/>
                <a:ea typeface="华文行楷" pitchFamily="2" charset="-122"/>
              </a:rPr>
              <a:t>）仔细构思，时间</a:t>
            </a:r>
            <a:r>
              <a:rPr lang="en-US" altLang="zh-CN" sz="3600" b="1" dirty="0">
                <a:solidFill>
                  <a:schemeClr val="folHlink"/>
                </a:solidFill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3600" b="1" dirty="0">
                <a:solidFill>
                  <a:schemeClr val="folHlink"/>
                </a:solidFill>
                <a:latin typeface="华文行楷" pitchFamily="2" charset="-122"/>
                <a:ea typeface="华文行楷" pitchFamily="2" charset="-122"/>
              </a:rPr>
              <a:t>分钟。</a:t>
            </a:r>
            <a:endParaRPr lang="zh-CN" altLang="en-US" sz="3600" b="1" dirty="0">
              <a:solidFill>
                <a:schemeClr val="folHlink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9571" name="内容占位符 109570"/>
          <p:cNvSpPr>
            <a:spLocks noGrp="1"/>
          </p:cNvSpPr>
          <p:nvPr>
            <p:ph idx="1"/>
          </p:nvPr>
        </p:nvSpPr>
        <p:spPr>
          <a:xfrm>
            <a:off x="468313" y="765175"/>
            <a:ext cx="7991475" cy="4968875"/>
          </a:xfrm>
          <a:ln/>
        </p:spPr>
        <p:txBody>
          <a:bodyPr anchor="t"/>
          <a:p>
            <a:pPr algn="ctr">
              <a:buNone/>
            </a:pPr>
            <a:r>
              <a:rPr lang="zh-CN" altLang="en-US" sz="8000" dirty="0">
                <a:solidFill>
                  <a:schemeClr val="folHlink"/>
                </a:solidFill>
                <a:latin typeface="华文行楷" pitchFamily="2" charset="-122"/>
                <a:ea typeface="华文行楷" pitchFamily="2" charset="-122"/>
              </a:rPr>
              <a:t>原   文</a:t>
            </a:r>
            <a:r>
              <a:rPr lang="zh-CN" altLang="en-US" sz="8000" dirty="0"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8000" dirty="0"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r>
              <a:rPr lang="zh-CN" altLang="en-US" sz="6600" b="1" dirty="0">
                <a:solidFill>
                  <a:srgbClr val="FFFFFF"/>
                </a:solidFill>
                <a:ea typeface="华文行楷" pitchFamily="2" charset="-122"/>
              </a:rPr>
              <a:t>       </a:t>
            </a:r>
            <a:r>
              <a:rPr lang="zh-CN" altLang="en-US" sz="4800" b="1" dirty="0">
                <a:solidFill>
                  <a:schemeClr val="bg1"/>
                </a:solidFill>
                <a:ea typeface="黑体" panose="02010609060101010101" pitchFamily="2" charset="-122"/>
              </a:rPr>
              <a:t>忽然，悟空又收住金箍棒，摇摇头，随后诡秘一笑，道：“待俺去寻八戒来。”</a:t>
            </a:r>
            <a:endParaRPr lang="zh-CN" altLang="en-US" sz="4800" b="1" dirty="0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charRg st="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9571">
                                            <p:txEl>
                                              <p:charRg st="7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1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tx2"/>
            </a:gs>
            <a:gs pos="100000">
              <a:schemeClr val="tx2">
                <a:gamma/>
                <a:tint val="0"/>
                <a:invGamma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50178" name="标题 113668"/>
          <p:cNvSpPr>
            <a:spLocks noGrp="1"/>
          </p:cNvSpPr>
          <p:nvPr>
            <p:ph type="title"/>
          </p:nvPr>
        </p:nvSpPr>
        <p:spPr>
          <a:xfrm>
            <a:off x="-252412" y="0"/>
            <a:ext cx="9396412" cy="1223963"/>
          </a:xfrm>
          <a:ln/>
        </p:spPr>
        <p:txBody>
          <a:bodyPr anchor="ctr"/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chemeClr val="folHlink"/>
                </a:solidFill>
              </a:rPr>
              <a:t>　　　　　</a:t>
            </a:r>
            <a:r>
              <a:rPr lang="zh-CN" altLang="en-US" b="1" dirty="0">
                <a:solidFill>
                  <a:schemeClr val="folHlink"/>
                </a:solidFill>
                <a:latin typeface="华文行楷" pitchFamily="2" charset="-122"/>
                <a:ea typeface="华文行楷" pitchFamily="2" charset="-122"/>
              </a:rPr>
              <a:t>联想想象训练</a:t>
            </a:r>
            <a:r>
              <a:rPr lang="en-US" altLang="zh-CN" b="1" dirty="0">
                <a:solidFill>
                  <a:schemeClr val="folHlink"/>
                </a:solidFill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b="1" dirty="0">
                <a:solidFill>
                  <a:schemeClr val="folHlink"/>
                </a:solidFill>
                <a:latin typeface="华文行楷" pitchFamily="2" charset="-122"/>
                <a:ea typeface="华文行楷" pitchFamily="2" charset="-122"/>
              </a:rPr>
              <a:t>　</a:t>
            </a:r>
            <a:br>
              <a:rPr lang="zh-CN" altLang="en-US" b="1" dirty="0">
                <a:solidFill>
                  <a:schemeClr val="folHlink"/>
                </a:solidFill>
              </a:rPr>
            </a:br>
            <a:r>
              <a:rPr lang="zh-CN" altLang="en-US" b="1" dirty="0">
                <a:solidFill>
                  <a:schemeClr val="folHlink"/>
                </a:solidFill>
              </a:rPr>
              <a:t>　 </a:t>
            </a:r>
            <a:r>
              <a:rPr lang="zh-CN" altLang="en-US" sz="3200" b="1" dirty="0">
                <a:solidFill>
                  <a:schemeClr val="bg1"/>
                </a:solidFill>
                <a:ea typeface="黑体" panose="02010609060101010101" pitchFamily="2" charset="-122"/>
              </a:rPr>
              <a:t>发挥联想和想象，给下面两幅图片加上标题</a:t>
            </a:r>
            <a:endParaRPr lang="zh-CN" altLang="en-US" sz="3200" b="1" dirty="0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  <p:pic>
        <p:nvPicPr>
          <p:cNvPr id="50179" name="图片 113670" descr="000062D9"/>
          <p:cNvPicPr>
            <a:picLocks noChangeAspect="1"/>
          </p:cNvPicPr>
          <p:nvPr/>
        </p:nvPicPr>
        <p:blipFill>
          <a:blip r:embed="rId1"/>
          <a:srcRect l="10333" t="14438" r="7878" b="31923"/>
          <a:stretch>
            <a:fillRect/>
          </a:stretch>
        </p:blipFill>
        <p:spPr>
          <a:xfrm>
            <a:off x="0" y="1196975"/>
            <a:ext cx="4321175" cy="3744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0" name="图片 113671" descr="60717ggtpgy-1"/>
          <p:cNvPicPr>
            <a:picLocks noChangeAspect="1"/>
          </p:cNvPicPr>
          <p:nvPr/>
        </p:nvPicPr>
        <p:blipFill>
          <a:blip r:embed="rId2"/>
          <a:srcRect l="10353" t="13405" r="46259" b="11635"/>
          <a:stretch>
            <a:fillRect/>
          </a:stretch>
        </p:blipFill>
        <p:spPr>
          <a:xfrm>
            <a:off x="4572000" y="1268413"/>
            <a:ext cx="4175125" cy="3455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673" name="矩形 113672"/>
          <p:cNvSpPr/>
          <p:nvPr/>
        </p:nvSpPr>
        <p:spPr>
          <a:xfrm>
            <a:off x="395288" y="4868863"/>
            <a:ext cx="3743325" cy="431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还地球一片绿色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13674" name="矩形 113673"/>
          <p:cNvSpPr/>
          <p:nvPr/>
        </p:nvSpPr>
        <p:spPr>
          <a:xfrm>
            <a:off x="4932363" y="5805488"/>
            <a:ext cx="3743325" cy="431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消除种族歧视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13675" name="矩形 113674"/>
          <p:cNvSpPr/>
          <p:nvPr/>
        </p:nvSpPr>
        <p:spPr>
          <a:xfrm>
            <a:off x="395288" y="5373688"/>
            <a:ext cx="3816350" cy="431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呼唤世界和平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13677" name="矩形 113676"/>
          <p:cNvSpPr/>
          <p:nvPr/>
        </p:nvSpPr>
        <p:spPr>
          <a:xfrm>
            <a:off x="539750" y="6237288"/>
            <a:ext cx="3743325" cy="431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en-US" altLang="en-US" sz="4400" b="1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‥</a:t>
            </a:r>
            <a:r>
              <a:rPr lang="en-US" altLang="zh-CN" sz="4400" b="1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‥‥</a:t>
            </a:r>
            <a:endParaRPr lang="en-US" altLang="zh-CN" sz="4400" b="1">
              <a:solidFill>
                <a:schemeClr val="bg1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8" name="矩形 113677"/>
          <p:cNvSpPr/>
          <p:nvPr/>
        </p:nvSpPr>
        <p:spPr>
          <a:xfrm>
            <a:off x="395288" y="5805488"/>
            <a:ext cx="3887787" cy="431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禁止乱砍乱伐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13679" name="矩形 113678"/>
          <p:cNvSpPr/>
          <p:nvPr/>
        </p:nvSpPr>
        <p:spPr>
          <a:xfrm>
            <a:off x="5003800" y="5300663"/>
            <a:ext cx="3743325" cy="431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邪不胜正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13680" name="矩形 113679"/>
          <p:cNvSpPr/>
          <p:nvPr/>
        </p:nvSpPr>
        <p:spPr>
          <a:xfrm>
            <a:off x="5219700" y="6165850"/>
            <a:ext cx="3743325" cy="431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en-US" altLang="en-US" sz="4400" b="1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‥</a:t>
            </a:r>
            <a:r>
              <a:rPr lang="en-US" altLang="zh-CN" sz="4400" b="1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‥‥</a:t>
            </a:r>
            <a:endParaRPr lang="en-US" altLang="zh-CN" sz="4400" b="1">
              <a:solidFill>
                <a:schemeClr val="bg1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81" name="矩形 113680"/>
          <p:cNvSpPr/>
          <p:nvPr/>
        </p:nvSpPr>
        <p:spPr>
          <a:xfrm>
            <a:off x="4932363" y="4868863"/>
            <a:ext cx="3995737" cy="431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人以类聚，物以群分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3" grpId="0"/>
      <p:bldP spid="113674" grpId="0"/>
      <p:bldP spid="113675" grpId="0"/>
      <p:bldP spid="113678" grpId="0"/>
      <p:bldP spid="113679" grpId="0"/>
      <p:bldP spid="113680" grpId="0"/>
      <p:bldP spid="11368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标题 1"/>
          <p:cNvSpPr>
            <a:spLocks noGrp="1"/>
          </p:cNvSpPr>
          <p:nvPr>
            <p:ph type="ctrTitle"/>
          </p:nvPr>
        </p:nvSpPr>
        <p:spPr>
          <a:ln/>
        </p:spPr>
        <p:txBody>
          <a:bodyPr anchor="b"/>
          <a:p>
            <a:pPr defTabSz="914400">
              <a:buClrTx/>
              <a:buSzTx/>
              <a:buFontTx/>
            </a:pPr>
            <a:endParaRPr lang="zh-CN" altLang="en-US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52226" name="副标题 2"/>
          <p:cNvSpPr>
            <a:spLocks noGrp="1"/>
          </p:cNvSpPr>
          <p:nvPr>
            <p:ph type="subTitle" idx="1"/>
          </p:nvPr>
        </p:nvSpPr>
        <p:spPr>
          <a:ln/>
        </p:spPr>
        <p:txBody>
          <a:bodyPr anchor="t"/>
          <a:p>
            <a:pPr defTabSz="914400">
              <a:buClr>
                <a:srgbClr val="A50021"/>
              </a:buClr>
              <a:buSzPct val="75000"/>
            </a:pPr>
            <a:endParaRPr lang="zh-CN" altLang="en-US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52227" name="图片 196609" descr="60135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063" y="1989138"/>
            <a:ext cx="3563937" cy="4868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611" name="文本框 196610"/>
          <p:cNvSpPr txBox="1"/>
          <p:nvPr/>
        </p:nvSpPr>
        <p:spPr>
          <a:xfrm>
            <a:off x="2771775" y="908050"/>
            <a:ext cx="244792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noProof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水的联想</a:t>
            </a:r>
            <a:endParaRPr lang="zh-CN" altLang="en-US" sz="3600" b="1" noProof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6612" name="文本框 196611"/>
          <p:cNvSpPr txBox="1"/>
          <p:nvPr/>
        </p:nvSpPr>
        <p:spPr>
          <a:xfrm>
            <a:off x="4140200" y="2133600"/>
            <a:ext cx="1223963" cy="4486275"/>
          </a:xfrm>
          <a:prstGeom prst="rect">
            <a:avLst/>
          </a:prstGeom>
          <a:noFill/>
          <a:ln w="31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noProof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宽容积累无私执着坚韧平淡宁静柔情飞逝</a:t>
            </a:r>
            <a:endParaRPr lang="zh-CN" altLang="en-US" sz="3200" b="1" noProof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Clr>
                <a:srgbClr val="000000"/>
              </a:buClr>
            </a:pPr>
            <a:r>
              <a:rPr lang="en-US" altLang="zh-CN" sz="3200" b="1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Myriad Web Pro" pitchFamily="34" charset="0"/>
                <a:ea typeface="宋体" panose="02010600030101010101" pitchFamily="2" charset="-122"/>
                <a:cs typeface="+mn-ea"/>
              </a:rPr>
              <a:t>… …</a:t>
            </a:r>
            <a:endParaRPr lang="en-US" altLang="zh-CN" sz="3200" b="1" noProof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Myriad Web Pro" pitchFamily="34" charset="0"/>
              <a:ea typeface="宋体" panose="02010600030101010101" pitchFamily="2" charset="-122"/>
            </a:endParaRPr>
          </a:p>
        </p:txBody>
      </p:sp>
      <p:pic>
        <p:nvPicPr>
          <p:cNvPr id="52230" name="图片 196612" descr="41842_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989138"/>
            <a:ext cx="3671887" cy="4868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614" name="文本框 196613"/>
          <p:cNvSpPr txBox="1"/>
          <p:nvPr/>
        </p:nvSpPr>
        <p:spPr>
          <a:xfrm>
            <a:off x="179388" y="620713"/>
            <a:ext cx="19431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noProof="1" dirty="0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我来试试</a:t>
            </a:r>
            <a:endParaRPr lang="zh-CN" altLang="en-US" sz="3200" b="1" noProof="1" dirty="0">
              <a:solidFill>
                <a:srgbClr val="99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1317" name="文本框 141316"/>
          <p:cNvSpPr txBox="1"/>
          <p:nvPr/>
        </p:nvSpPr>
        <p:spPr>
          <a:xfrm>
            <a:off x="0" y="1557338"/>
            <a:ext cx="91440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同学们猜猜</a:t>
            </a:r>
            <a:endParaRPr lang="zh-CN" altLang="en-US" sz="5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1318" name="文本框 141317"/>
          <p:cNvSpPr txBox="1"/>
          <p:nvPr/>
        </p:nvSpPr>
        <p:spPr>
          <a:xfrm>
            <a:off x="0" y="2997200"/>
            <a:ext cx="9144000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黑体" panose="02010609060101010101" pitchFamily="2" charset="-122"/>
                <a:ea typeface="黑体" panose="02010609060101010101" pitchFamily="2" charset="-122"/>
              </a:rPr>
              <a:t>    0</a:t>
            </a:r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碰到（    ），很同情地说：“哎，怎么拄上双拐了！”</a:t>
            </a:r>
            <a:endParaRPr lang="zh-CN" altLang="en-US" sz="4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41319" name="图片 141318" descr="问号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4663" y="1628775"/>
            <a:ext cx="836612" cy="922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7" grpId="0"/>
      <p:bldP spid="1413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49" name="图片 197633" descr="u=3283993541,2454196792&amp;fm=2&amp;gp=33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799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0" name="图片 197634" descr="u=3119414492,3787186452&amp;fm=3&amp;gp=45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0"/>
            <a:ext cx="4500562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7636" name="组合 197635"/>
          <p:cNvGrpSpPr/>
          <p:nvPr/>
        </p:nvGrpSpPr>
        <p:grpSpPr>
          <a:xfrm>
            <a:off x="539750" y="2420938"/>
            <a:ext cx="792163" cy="2520950"/>
            <a:chOff x="158" y="300"/>
            <a:chExt cx="499" cy="1679"/>
          </a:xfrm>
        </p:grpSpPr>
        <p:sp>
          <p:nvSpPr>
            <p:cNvPr id="197637" name="文本框 197636"/>
            <p:cNvSpPr txBox="1"/>
            <p:nvPr/>
          </p:nvSpPr>
          <p:spPr>
            <a:xfrm>
              <a:off x="158" y="800"/>
              <a:ext cx="453" cy="3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3200" b="1" noProof="1" dirty="0">
                  <a:solidFill>
                    <a:srgbClr val="FF0066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2" charset="-122"/>
                  <a:cs typeface="+mn-ea"/>
                </a:rPr>
                <a:t>路</a:t>
              </a:r>
              <a:endParaRPr lang="zh-CN" altLang="en-US" sz="3200" b="1" noProof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3253" name="左中括号 197637"/>
            <p:cNvSpPr/>
            <p:nvPr/>
          </p:nvSpPr>
          <p:spPr>
            <a:xfrm>
              <a:off x="612" y="300"/>
              <a:ext cx="45" cy="1679"/>
            </a:xfrm>
            <a:prstGeom prst="leftBracket">
              <a:avLst>
                <a:gd name="adj" fmla="val 310753"/>
              </a:avLst>
            </a:prstGeom>
            <a:noFill/>
            <a:ln w="2857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7639" name="文本框 197638"/>
          <p:cNvSpPr txBox="1"/>
          <p:nvPr/>
        </p:nvSpPr>
        <p:spPr>
          <a:xfrm>
            <a:off x="1331913" y="1989138"/>
            <a:ext cx="10096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noProof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实指</a:t>
            </a:r>
            <a:endParaRPr lang="zh-CN" altLang="en-US" sz="3200" b="1" noProof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7640" name="文本框 197639"/>
          <p:cNvSpPr txBox="1"/>
          <p:nvPr/>
        </p:nvSpPr>
        <p:spPr>
          <a:xfrm>
            <a:off x="1258888" y="4652963"/>
            <a:ext cx="1008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noProof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虚指</a:t>
            </a:r>
            <a:endParaRPr lang="zh-CN" altLang="en-US" sz="3200" b="1" noProof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97641" name="组合 197640"/>
          <p:cNvGrpSpPr/>
          <p:nvPr/>
        </p:nvGrpSpPr>
        <p:grpSpPr>
          <a:xfrm>
            <a:off x="2339975" y="1412875"/>
            <a:ext cx="1728788" cy="2041525"/>
            <a:chOff x="1338" y="0"/>
            <a:chExt cx="1089" cy="1286"/>
          </a:xfrm>
        </p:grpSpPr>
        <p:sp>
          <p:nvSpPr>
            <p:cNvPr id="197642" name="文本框 197641"/>
            <p:cNvSpPr txBox="1"/>
            <p:nvPr/>
          </p:nvSpPr>
          <p:spPr>
            <a:xfrm>
              <a:off x="1429" y="0"/>
              <a:ext cx="998" cy="12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rgbClr val="000000"/>
                </a:buClr>
              </a:pPr>
              <a:r>
                <a:rPr lang="zh-CN" altLang="en-US" sz="3200" b="1" noProof="1" dirty="0">
                  <a:solidFill>
                    <a:srgbClr val="FFFF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2" charset="-122"/>
                  <a:cs typeface="+mn-ea"/>
                </a:rPr>
                <a:t>小山路泥沙路</a:t>
              </a:r>
              <a:endParaRPr lang="zh-CN" altLang="en-US" sz="3200" b="1" noProof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endParaRPr>
            </a:p>
            <a:p>
              <a:pPr>
                <a:buClr>
                  <a:srgbClr val="000000"/>
                </a:buClr>
              </a:pPr>
              <a:r>
                <a:rPr lang="zh-CN" altLang="en-US" sz="3200" b="1" noProof="1" dirty="0">
                  <a:solidFill>
                    <a:srgbClr val="FFFF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2" charset="-122"/>
                  <a:cs typeface="+mn-ea"/>
                </a:rPr>
                <a:t>柏油路水泥路</a:t>
              </a:r>
              <a:endParaRPr lang="zh-CN" altLang="en-US" sz="3200" b="1" noProof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3258" name="左中括号 197642"/>
            <p:cNvSpPr/>
            <p:nvPr/>
          </p:nvSpPr>
          <p:spPr>
            <a:xfrm>
              <a:off x="1338" y="164"/>
              <a:ext cx="45" cy="1043"/>
            </a:xfrm>
            <a:prstGeom prst="leftBracket">
              <a:avLst>
                <a:gd name="adj" fmla="val 193040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7644" name="组合 197643"/>
          <p:cNvGrpSpPr/>
          <p:nvPr/>
        </p:nvGrpSpPr>
        <p:grpSpPr>
          <a:xfrm>
            <a:off x="2339975" y="3716338"/>
            <a:ext cx="4465638" cy="2654300"/>
            <a:chOff x="1383" y="1570"/>
            <a:chExt cx="2813" cy="1672"/>
          </a:xfrm>
        </p:grpSpPr>
        <p:sp>
          <p:nvSpPr>
            <p:cNvPr id="197645" name="文本框 197644"/>
            <p:cNvSpPr txBox="1"/>
            <p:nvPr/>
          </p:nvSpPr>
          <p:spPr>
            <a:xfrm>
              <a:off x="1429" y="1570"/>
              <a:ext cx="2767" cy="16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rgbClr val="000000"/>
                </a:buClr>
              </a:pPr>
              <a:r>
                <a:rPr lang="en-US" altLang="zh-CN" sz="2800" b="1" noProof="1" dirty="0">
                  <a:solidFill>
                    <a:srgbClr val="FFFF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  <a:cs typeface="+mn-ea"/>
                </a:rPr>
                <a:t>1</a:t>
              </a:r>
              <a:r>
                <a:rPr lang="zh-CN" altLang="en-US" sz="2800" b="1" noProof="1" dirty="0">
                  <a:solidFill>
                    <a:srgbClr val="FFFF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  <a:cs typeface="+mn-ea"/>
                </a:rPr>
                <a:t>、人生之路</a:t>
              </a:r>
              <a:endParaRPr lang="zh-CN" altLang="en-US" sz="2800" b="1" noProof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buClr>
                  <a:srgbClr val="000000"/>
                </a:buClr>
              </a:pPr>
              <a:r>
                <a:rPr lang="en-US" altLang="zh-CN" sz="2800" b="1" noProof="1" dirty="0">
                  <a:solidFill>
                    <a:srgbClr val="FFFF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  <a:cs typeface="+mn-ea"/>
                </a:rPr>
                <a:t>2</a:t>
              </a:r>
              <a:r>
                <a:rPr lang="zh-CN" altLang="en-US" sz="2800" b="1" noProof="1" dirty="0">
                  <a:solidFill>
                    <a:srgbClr val="FFFF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  <a:cs typeface="+mn-ea"/>
                </a:rPr>
                <a:t>、中国发展之路</a:t>
              </a:r>
              <a:endParaRPr lang="zh-CN" altLang="en-US" sz="2800" b="1" noProof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buClr>
                  <a:srgbClr val="000000"/>
                </a:buClr>
              </a:pPr>
              <a:r>
                <a:rPr lang="en-US" altLang="zh-CN" sz="2800" b="1" noProof="1" dirty="0">
                  <a:solidFill>
                    <a:srgbClr val="FFFF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  <a:cs typeface="+mn-ea"/>
                </a:rPr>
                <a:t>3</a:t>
              </a:r>
              <a:r>
                <a:rPr lang="zh-CN" altLang="en-US" sz="2800" b="1" noProof="1" dirty="0">
                  <a:solidFill>
                    <a:srgbClr val="FFFF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  <a:cs typeface="+mn-ea"/>
                </a:rPr>
                <a:t>、世界发展之路</a:t>
              </a:r>
              <a:endParaRPr lang="zh-CN" altLang="en-US" sz="2800" b="1" noProof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buClr>
                  <a:srgbClr val="000000"/>
                </a:buClr>
              </a:pPr>
              <a:r>
                <a:rPr lang="en-US" altLang="zh-CN" sz="2800" b="1" noProof="1" dirty="0">
                  <a:solidFill>
                    <a:srgbClr val="FFFF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  <a:cs typeface="+mn-ea"/>
                </a:rPr>
                <a:t>4</a:t>
              </a:r>
              <a:r>
                <a:rPr lang="zh-CN" altLang="en-US" sz="2800" b="1" noProof="1" dirty="0">
                  <a:solidFill>
                    <a:srgbClr val="FFFF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  <a:cs typeface="+mn-ea"/>
                </a:rPr>
                <a:t>、科技创新之路</a:t>
              </a:r>
              <a:endParaRPr lang="zh-CN" altLang="en-US" sz="2800" b="1" noProof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buClr>
                  <a:srgbClr val="000000"/>
                </a:buClr>
              </a:pPr>
              <a:r>
                <a:rPr lang="en-US" altLang="zh-CN" sz="2800" b="1" noProof="1" dirty="0">
                  <a:solidFill>
                    <a:srgbClr val="FFFF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  <a:cs typeface="+mn-ea"/>
                </a:rPr>
                <a:t>5</a:t>
              </a:r>
              <a:r>
                <a:rPr lang="zh-CN" altLang="en-US" sz="2800" b="1" noProof="1" dirty="0">
                  <a:solidFill>
                    <a:srgbClr val="FFFF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  <a:cs typeface="+mn-ea"/>
                </a:rPr>
                <a:t>、台湾回归之路</a:t>
              </a:r>
              <a:endParaRPr lang="zh-CN" altLang="en-US" sz="2800" b="1" noProof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buClr>
                  <a:srgbClr val="000000"/>
                </a:buClr>
              </a:pPr>
              <a:r>
                <a:rPr lang="en-US" altLang="zh-CN" sz="2800" b="1" noProof="1" dirty="0">
                  <a:solidFill>
                    <a:srgbClr val="FFFF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  <a:cs typeface="+mn-ea"/>
                </a:rPr>
                <a:t>6</a:t>
              </a:r>
              <a:r>
                <a:rPr lang="zh-CN" altLang="en-US" sz="2800" b="1" noProof="1" dirty="0">
                  <a:solidFill>
                    <a:srgbClr val="FFFF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  <a:cs typeface="+mn-ea"/>
                </a:rPr>
                <a:t>、心路历程</a:t>
              </a:r>
              <a:endParaRPr lang="zh-CN" altLang="en-US" sz="2800" b="1" noProof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3261" name="左中括号 197645"/>
            <p:cNvSpPr/>
            <p:nvPr/>
          </p:nvSpPr>
          <p:spPr>
            <a:xfrm>
              <a:off x="1383" y="1752"/>
              <a:ext cx="46" cy="1406"/>
            </a:xfrm>
            <a:prstGeom prst="leftBracket">
              <a:avLst>
                <a:gd name="adj" fmla="val 254568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7647" name="文本框 197646"/>
          <p:cNvSpPr txBox="1"/>
          <p:nvPr/>
        </p:nvSpPr>
        <p:spPr>
          <a:xfrm>
            <a:off x="468313" y="188913"/>
            <a:ext cx="19431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noProof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我来试试</a:t>
            </a:r>
            <a:endParaRPr lang="zh-CN" altLang="en-US" sz="3200" b="1" noProof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7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7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9" grpId="0"/>
      <p:bldP spid="1976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标题 111617"/>
          <p:cNvSpPr>
            <a:spLocks noGrp="1"/>
          </p:cNvSpPr>
          <p:nvPr>
            <p:ph type="title"/>
          </p:nvPr>
        </p:nvSpPr>
        <p:spPr>
          <a:xfrm>
            <a:off x="684213" y="476250"/>
            <a:ext cx="8459787" cy="1462088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FF00"/>
                </a:solidFill>
              </a:rPr>
              <a:t>写作中如何合理运用联想和想象</a:t>
            </a:r>
            <a:r>
              <a:rPr lang="en-US" altLang="zh-CN" sz="4000" b="1">
                <a:solidFill>
                  <a:srgbClr val="FFFF00"/>
                </a:solidFill>
              </a:rPr>
              <a:t>?</a:t>
            </a:r>
            <a:endParaRPr lang="en-US" altLang="zh-CN" b="1">
              <a:solidFill>
                <a:srgbClr val="FFFF00"/>
              </a:solidFill>
            </a:endParaRPr>
          </a:p>
        </p:txBody>
      </p:sp>
      <p:sp>
        <p:nvSpPr>
          <p:cNvPr id="111619" name="内容占位符 111618"/>
          <p:cNvSpPr>
            <a:spLocks noGrp="1"/>
          </p:cNvSpPr>
          <p:nvPr>
            <p:ph idx="1"/>
          </p:nvPr>
        </p:nvSpPr>
        <p:spPr>
          <a:xfrm>
            <a:off x="0" y="1916113"/>
            <a:ext cx="9144000" cy="4724400"/>
          </a:xfrm>
          <a:ln/>
        </p:spPr>
        <p:txBody>
          <a:bodyPr anchor="t"/>
          <a:p>
            <a:pPr>
              <a:buNone/>
            </a:pPr>
            <a:r>
              <a:rPr lang="en-US" altLang="zh-CN" sz="42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42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、不可胡思乱想，要符合事物特征；</a:t>
            </a:r>
            <a:endParaRPr lang="zh-CN" altLang="en-US" sz="4200" b="1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42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sz="42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、要符合生活逻辑；</a:t>
            </a:r>
            <a:endParaRPr lang="zh-CN" altLang="en-US" sz="4200" b="1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42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42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、要写有意义的内容，使文章有一定社会效果；</a:t>
            </a:r>
            <a:endParaRPr lang="zh-CN" altLang="en-US" sz="4200" b="1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42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sz="42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、所写的内容要新颖独特。 </a:t>
            </a:r>
            <a:endParaRPr lang="zh-CN" altLang="en-US" sz="4200" b="1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1161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11619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2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11619">
                                            <p:txEl>
                                              <p:charRg st="29" end="5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11619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/>
      <p:bldP spid="111619" grpI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6322" name="文本占位符 55298"/>
          <p:cNvSpPr>
            <a:spLocks noGrp="1"/>
          </p:cNvSpPr>
          <p:nvPr>
            <p:ph idx="1"/>
          </p:nvPr>
        </p:nvSpPr>
        <p:spPr>
          <a:xfrm>
            <a:off x="179388" y="981075"/>
            <a:ext cx="8785225" cy="4114800"/>
          </a:xfrm>
          <a:ln/>
        </p:spPr>
        <p:txBody>
          <a:bodyPr anchor="t"/>
          <a:p>
            <a:pPr algn="ctr">
              <a:lnSpc>
                <a:spcPct val="90000"/>
              </a:lnSpc>
              <a:buNone/>
            </a:pPr>
            <a:r>
              <a:rPr lang="zh-CN" altLang="en-US" sz="5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总结 　　</a:t>
            </a:r>
            <a:endParaRPr lang="zh-CN" altLang="en-US" sz="5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53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联想和想象在文学创作中经常处于“伴生”状态，即你中有我，我中有你。两者缺一不可。</a:t>
            </a:r>
            <a:endParaRPr lang="zh-CN" altLang="en-US" sz="53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0419" name="内容占位符 60418"/>
          <p:cNvSpPr>
            <a:spLocks noGrp="1"/>
          </p:cNvSpPr>
          <p:nvPr>
            <p:ph idx="1"/>
          </p:nvPr>
        </p:nvSpPr>
        <p:spPr>
          <a:xfrm>
            <a:off x="0" y="260350"/>
            <a:ext cx="9144000" cy="4897438"/>
          </a:xfrm>
          <a:ln/>
        </p:spPr>
        <p:txBody>
          <a:bodyPr anchor="t"/>
          <a:p>
            <a:pPr>
              <a:buNone/>
            </a:pPr>
            <a:r>
              <a:rPr lang="zh-CN" altLang="en-US" dirty="0"/>
              <a:t>　　　</a:t>
            </a:r>
            <a:endParaRPr lang="zh-CN" altLang="en-US" sz="33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7" name="文本框 60421"/>
          <p:cNvSpPr txBox="1"/>
          <p:nvPr/>
        </p:nvSpPr>
        <p:spPr>
          <a:xfrm>
            <a:off x="0" y="260350"/>
            <a:ext cx="9144000" cy="6134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</a:pPr>
            <a:r>
              <a:rPr lang="en-US" altLang="zh-CN" sz="3600" b="1" dirty="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一个寒冷的冬天，纽约一繁华大街上，有一个双目失明的乞丐。那乞丐的脖子上挂着一块牌子，上面写着：“自幼失明”。从他身边经过的人都装着没看见似的走开了。有一天，一个诗人走近他身旁，他便向诗人乞讨。诗人说：“我也很穷，不过我给你点别的吧．”说完，他便随手在乞丐的牌子上写了一句话。那一天，乞丐得到很多人的同情和施舍。后来，他又碰到那诗人，很奇怪地问：“你给我写了什么？”那诗人笑笑，念那牌子上他所写的句子：</a:t>
            </a:r>
            <a:r>
              <a:rPr lang="en-US" altLang="zh-CN" sz="3600" b="1" dirty="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…… </a:t>
            </a:r>
            <a:endParaRPr lang="en-US" altLang="zh-CN" sz="3600" dirty="0"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标题 144385"/>
          <p:cNvSpPr>
            <a:spLocks noGrp="1"/>
          </p:cNvSpPr>
          <p:nvPr>
            <p:ph type="title"/>
          </p:nvPr>
        </p:nvSpPr>
        <p:spPr>
          <a:xfrm>
            <a:off x="395288" y="1484313"/>
            <a:ext cx="8353425" cy="3455987"/>
          </a:xfrm>
          <a:ln/>
        </p:spPr>
        <p:txBody>
          <a:bodyPr anchor="ctr"/>
          <a:p>
            <a:r>
              <a:rPr lang="en-US" altLang="zh-CN" sz="54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54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问：你们猜诗人给乞丐写了一句什么样的话</a:t>
            </a:r>
            <a:r>
              <a:rPr lang="en-US" altLang="zh-CN" sz="54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54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使乞丐那天得到很多人的同情和施舍</a:t>
            </a:r>
            <a:r>
              <a:rPr lang="en-US" altLang="zh-CN" sz="54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5400" b="1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5" name="文本占位符 144386"/>
          <p:cNvSpPr>
            <a:spLocks noGrp="1"/>
          </p:cNvSpPr>
          <p:nvPr>
            <p:ph idx="1"/>
          </p:nvPr>
        </p:nvSpPr>
        <p:spPr>
          <a:xfrm>
            <a:off x="0" y="260350"/>
            <a:ext cx="9144000" cy="4897438"/>
          </a:xfrm>
          <a:ln/>
        </p:spPr>
        <p:txBody>
          <a:bodyPr anchor="t"/>
          <a:p>
            <a:pPr>
              <a:buNone/>
            </a:pPr>
            <a:r>
              <a:rPr lang="zh-CN" altLang="en-US" dirty="0"/>
              <a:t>　　　</a:t>
            </a:r>
            <a:endParaRPr lang="zh-CN" altLang="en-US" sz="33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883" name="内容占位符 122882"/>
          <p:cNvSpPr>
            <a:spLocks noGrp="1"/>
          </p:cNvSpPr>
          <p:nvPr>
            <p:ph idx="1"/>
          </p:nvPr>
        </p:nvSpPr>
        <p:spPr>
          <a:xfrm>
            <a:off x="0" y="333375"/>
            <a:ext cx="9144000" cy="5184775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zh-CN" altLang="en-US" sz="3600" dirty="0"/>
              <a:t>　　　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</a:t>
            </a:r>
            <a:r>
              <a:rPr lang="zh-CN" altLang="en-US" sz="36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寒冷的冬天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，纽约一繁华大街上，有一个双目失明的乞丐。那乞丐的脖子上挂着一块牌子，上面写着：“</a:t>
            </a:r>
            <a:r>
              <a:rPr lang="zh-CN" altLang="en-US" sz="36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自幼失明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”。从他身边经过的人都装着没看见似的走开了。有一天，一个</a:t>
            </a:r>
            <a:r>
              <a:rPr lang="zh-CN" altLang="en-US" sz="36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诗人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走近他身旁，他便向诗人乞讨。诗人说：“我也很穷，不过我给你点别的吧．”说完，他便随手在乞丐的牌子上写了一句话。那一天，乞丐得到很多人的同情和施舍。后来，他又碰到那诗人，很奇怪地问：“你给我写了什么？”那诗人笑笑，念那牌子上他所写的句子：</a:t>
            </a:r>
            <a:br>
              <a:rPr lang="zh-CN" altLang="en-US" sz="36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6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885" name="矩形 122884"/>
          <p:cNvSpPr/>
          <p:nvPr/>
        </p:nvSpPr>
        <p:spPr>
          <a:xfrm>
            <a:off x="0" y="5903913"/>
            <a:ext cx="9144000" cy="838200"/>
          </a:xfrm>
          <a:prstGeom prst="rect">
            <a:avLst/>
          </a:prstGeom>
          <a:solidFill>
            <a:srgbClr val="33CCFF"/>
          </a:solidFill>
          <a:ln w="9525">
            <a:noFill/>
          </a:ln>
        </p:spPr>
        <p:txBody>
          <a:bodyPr anchor="ctr"/>
          <a:p>
            <a:pPr algn="ctr"/>
            <a:r>
              <a:rPr lang="zh-CN" altLang="en-US" sz="48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春天就要来了</a:t>
            </a:r>
            <a:r>
              <a:rPr lang="en-US" altLang="zh-CN" sz="48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8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可我不能见到它！</a:t>
            </a:r>
            <a:endParaRPr lang="zh-CN" altLang="en-US" sz="4800" b="1" dirty="0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charRg st="0" end="2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3">
                                            <p:txEl>
                                              <p:charRg st="0" end="2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build="p"/>
      <p:bldP spid="12288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矩形 139265"/>
          <p:cNvSpPr/>
          <p:nvPr/>
        </p:nvSpPr>
        <p:spPr>
          <a:xfrm>
            <a:off x="0" y="765175"/>
            <a:ext cx="9144000" cy="5026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  <a:r>
              <a:rPr lang="zh-CN" altLang="en-US" sz="5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5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5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“想像力比知识更重要，因为知识是有限的，而想像力概括着世界上的一切，推动着知识的进步，并且是知识的源泉。”</a:t>
            </a:r>
            <a:endParaRPr lang="zh-CN" altLang="en-US" sz="54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5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</a:t>
            </a:r>
            <a:r>
              <a:rPr lang="zh-CN" altLang="en-US" sz="5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－－</a:t>
            </a:r>
            <a:r>
              <a:rPr lang="zh-CN" altLang="en-US" sz="5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爱因斯坦</a:t>
            </a:r>
            <a:endParaRPr lang="zh-CN" altLang="en-US" sz="54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79216"/>
                <a:invGamma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8434" name="矩形 61443"/>
          <p:cNvSpPr/>
          <p:nvPr/>
        </p:nvSpPr>
        <p:spPr>
          <a:xfrm>
            <a:off x="971550" y="1628775"/>
            <a:ext cx="7704138" cy="20161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什么是联想和想象？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3" name="标题 99332"/>
          <p:cNvSpPr>
            <a:spLocks noGrp="1"/>
          </p:cNvSpPr>
          <p:nvPr>
            <p:ph type="title"/>
          </p:nvPr>
        </p:nvSpPr>
        <p:spPr>
          <a:xfrm>
            <a:off x="0" y="765175"/>
            <a:ext cx="863600" cy="4968875"/>
          </a:xfrm>
          <a:ln/>
        </p:spPr>
        <p:txBody>
          <a:bodyPr anchor="ctr"/>
          <a:p>
            <a:pPr>
              <a:lnSpc>
                <a:spcPct val="85000"/>
              </a:lnSpc>
            </a:pPr>
            <a:r>
              <a:rPr lang="zh-CN" altLang="en-US" sz="5600" b="1" dirty="0">
                <a:solidFill>
                  <a:schemeClr val="folHlink"/>
                </a:solidFill>
                <a:ea typeface="华文行楷" pitchFamily="2" charset="-122"/>
              </a:rPr>
              <a:t>天上的街市</a:t>
            </a:r>
            <a:r>
              <a:rPr lang="zh-CN" altLang="en-US" dirty="0"/>
              <a:t> 　　            </a:t>
            </a:r>
            <a:r>
              <a:rPr lang="zh-CN" altLang="en-US" sz="2800" dirty="0">
                <a:ea typeface="楷体_GB2312" pitchFamily="49" charset="-122"/>
              </a:rPr>
              <a:t>郭沫</a:t>
            </a:r>
            <a:br>
              <a:rPr lang="zh-CN" altLang="en-US" sz="2800" dirty="0">
                <a:ea typeface="楷体_GB2312" pitchFamily="49" charset="-122"/>
              </a:rPr>
            </a:br>
            <a:r>
              <a:rPr lang="zh-CN" altLang="en-US" sz="2800" dirty="0">
                <a:ea typeface="楷体_GB2312" pitchFamily="49" charset="-122"/>
              </a:rPr>
              <a:t>若</a:t>
            </a:r>
            <a:endParaRPr lang="zh-CN" altLang="en-US" sz="2800" dirty="0">
              <a:ea typeface="楷体_GB2312" pitchFamily="49" charset="-122"/>
            </a:endParaRPr>
          </a:p>
        </p:txBody>
      </p:sp>
      <p:sp>
        <p:nvSpPr>
          <p:cNvPr id="99334" name="内容占位符 99333"/>
          <p:cNvSpPr>
            <a:spLocks noGrp="1"/>
          </p:cNvSpPr>
          <p:nvPr>
            <p:ph idx="1"/>
          </p:nvPr>
        </p:nvSpPr>
        <p:spPr>
          <a:xfrm>
            <a:off x="900113" y="188913"/>
            <a:ext cx="7772400" cy="6858000"/>
          </a:xfrm>
          <a:ln/>
        </p:spPr>
        <p:txBody>
          <a:bodyPr anchor="t"/>
          <a:p>
            <a:pPr>
              <a:lnSpc>
                <a:spcPct val="105000"/>
              </a:lnSpc>
              <a:buClr>
                <a:schemeClr val="folHlink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远远的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街灯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明了，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b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好象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闪着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无数的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明星。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b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天上的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明星现了，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b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好象是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点着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无数的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街灯。</a:t>
            </a:r>
            <a:endParaRPr lang="zh-CN" altLang="en-US" sz="2400" b="1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  <a:buClr>
                <a:schemeClr val="folHlink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我想那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缥缈的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空中，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b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定然有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美丽的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街市。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b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街市上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陈列的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一些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物品，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b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定然是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世上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没有的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珍奇。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 </a:t>
            </a:r>
            <a:endParaRPr lang="en-US" altLang="zh-CN" sz="2400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  <a:buClr>
                <a:schemeClr val="folHlink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你看，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那浅浅的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天河，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b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定然是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不甚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宽广。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b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隔着河的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牛郎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织女，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b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定能够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骑着牛儿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来往。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  <a:buClr>
                <a:schemeClr val="folHlink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我想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他们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此刻，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b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定然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天街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闲游。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b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不信，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请看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那朵流星，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b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是他们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提着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灯笼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在走。</a:t>
            </a:r>
            <a: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br>
              <a:rPr lang="en-US" altLang="zh-CN" sz="2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br>
              <a:rPr lang="en-US" altLang="zh-CN" sz="22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en-US" altLang="zh-CN" sz="2200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200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br>
              <a:rPr lang="en-US" altLang="zh-CN" sz="2200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br>
              <a:rPr lang="en-US" altLang="zh-CN" sz="1600" dirty="0"/>
            </a:br>
            <a:r>
              <a:rPr lang="en-US" altLang="zh-CN" sz="1600" dirty="0"/>
              <a:t> </a:t>
            </a:r>
            <a:endParaRPr lang="en-US" altLang="zh-CN" sz="1600" dirty="0"/>
          </a:p>
        </p:txBody>
      </p:sp>
      <p:sp>
        <p:nvSpPr>
          <p:cNvPr id="99336" name="矩形 99335"/>
          <p:cNvSpPr/>
          <p:nvPr/>
        </p:nvSpPr>
        <p:spPr>
          <a:xfrm>
            <a:off x="4932363" y="447675"/>
            <a:ext cx="4211637" cy="22875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700" b="1" dirty="0">
                <a:solidFill>
                  <a:srgbClr val="FFFFFF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27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第一节    </a:t>
            </a:r>
            <a:endParaRPr lang="zh-CN" altLang="en-US" sz="2700" b="1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75000"/>
              </a:lnSpc>
            </a:pPr>
            <a:r>
              <a:rPr lang="zh-CN" altLang="en-US" sz="27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联想：街灯</a:t>
            </a:r>
            <a:r>
              <a:rPr lang="en-US" altLang="zh-CN" sz="27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 </a:t>
            </a:r>
            <a:r>
              <a:rPr lang="en-US" altLang="zh-CN" sz="3200" b="1" dirty="0">
                <a:solidFill>
                  <a:srgbClr val="FFFFFF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→</a:t>
            </a:r>
            <a:r>
              <a:rPr lang="en-US" altLang="zh-CN" sz="2800" b="1" dirty="0"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7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明星</a:t>
            </a:r>
            <a:r>
              <a:rPr lang="en-US" altLang="zh-CN" sz="27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br>
              <a:rPr lang="en-US" altLang="zh-CN" sz="28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br>
              <a:rPr lang="en-US" altLang="zh-CN" sz="28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8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27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明星 </a:t>
            </a:r>
            <a:r>
              <a:rPr lang="en-US" altLang="zh-CN" sz="3200" b="1" dirty="0">
                <a:solidFill>
                  <a:srgbClr val="FFFFFF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→</a:t>
            </a:r>
            <a:r>
              <a:rPr lang="en-US" altLang="zh-CN" sz="32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7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街灯</a:t>
            </a:r>
            <a:r>
              <a:rPr lang="en-US" altLang="zh-CN" sz="2700" dirty="0">
                <a:solidFill>
                  <a:srgbClr val="FFFFFF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2800" dirty="0">
                <a:solidFill>
                  <a:srgbClr val="FFFFFF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</a:br>
            <a:br>
              <a:rPr lang="en-US" altLang="zh-CN" sz="2800" dirty="0">
                <a:solidFill>
                  <a:srgbClr val="FFFFFF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</a:br>
            <a:br>
              <a:rPr lang="en-US" altLang="zh-CN" dirty="0">
                <a:latin typeface="Arial Black" panose="020B0A04020102020204" pitchFamily="34" charset="0"/>
                <a:ea typeface="宋体" panose="02010600030101010101" pitchFamily="2" charset="-122"/>
              </a:rPr>
            </a:br>
            <a:endParaRPr lang="en-US" altLang="zh-CN" dirty="0"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矩形 99336"/>
          <p:cNvSpPr/>
          <p:nvPr/>
        </p:nvSpPr>
        <p:spPr>
          <a:xfrm>
            <a:off x="5364163" y="3733800"/>
            <a:ext cx="184150" cy="12509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br>
              <a:rPr lang="en-US" altLang="zh-CN" sz="2000" dirty="0">
                <a:solidFill>
                  <a:srgbClr val="FFFF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</a:br>
            <a:br>
              <a:rPr lang="en-US" altLang="zh-CN" sz="2000" dirty="0">
                <a:solidFill>
                  <a:srgbClr val="FFFF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</a:br>
            <a:br>
              <a:rPr lang="en-US" altLang="zh-CN" dirty="0">
                <a:latin typeface="Arial Black" panose="020B0A04020102020204" pitchFamily="34" charset="0"/>
                <a:ea typeface="宋体" panose="02010600030101010101" pitchFamily="2" charset="-122"/>
              </a:rPr>
            </a:br>
            <a:endParaRPr lang="en-US" altLang="zh-CN" dirty="0"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8" name="矩形 99337"/>
          <p:cNvSpPr/>
          <p:nvPr/>
        </p:nvSpPr>
        <p:spPr>
          <a:xfrm>
            <a:off x="5003800" y="3768725"/>
            <a:ext cx="4140200" cy="2209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r>
              <a:rPr lang="zh-CN" altLang="en-US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</a:t>
            </a:r>
            <a:r>
              <a:rPr lang="en-US" altLang="zh-CN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</a:t>
            </a:r>
            <a:r>
              <a:rPr lang="en-US" altLang="zh-CN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四节 </a:t>
            </a:r>
            <a:endParaRPr lang="zh-CN" altLang="en-US" sz="2400" b="1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想象： 街市（美丽的）</a:t>
            </a:r>
            <a:r>
              <a:rPr lang="en-US" altLang="zh-CN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           </a:t>
            </a:r>
            <a:endParaRPr lang="en-US" altLang="zh-CN" sz="2400" b="1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zh-CN" altLang="en-US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物品（珍奇的）</a:t>
            </a:r>
            <a:endParaRPr lang="zh-CN" altLang="en-US" sz="2400" b="1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       </a:t>
            </a:r>
            <a:r>
              <a:rPr lang="zh-CN" altLang="en-US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天河（浅浅的）</a:t>
            </a:r>
            <a:r>
              <a:rPr lang="en-US" altLang="zh-CN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endParaRPr lang="en-US" altLang="zh-CN" sz="2400" b="1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牛郎织女（来往   </a:t>
            </a:r>
            <a:r>
              <a:rPr lang="en-US" altLang="zh-CN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r>
              <a:rPr lang="zh-CN" altLang="en-US" sz="2400" b="1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闲游）</a:t>
            </a:r>
            <a:r>
              <a:rPr lang="zh-CN" altLang="en-US" dirty="0"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000" b="1" dirty="0">
                <a:solidFill>
                  <a:srgbClr val="FFFFFF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          </a:t>
            </a:r>
            <a:endParaRPr lang="zh-CN" altLang="en-US" dirty="0"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9334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>
                                            <p:txEl>
                                              <p:charRg st="53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9334">
                                            <p:txEl>
                                              <p:charRg st="53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>
                                            <p:txEl>
                                              <p:charRg st="112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9334">
                                            <p:txEl>
                                              <p:charRg st="112" end="1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>
                                            <p:txEl>
                                              <p:charRg st="166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9334">
                                            <p:txEl>
                                              <p:charRg st="166" end="2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9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9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  <p:bldP spid="99334" grpId="0" uiExpand="1" build="p"/>
      <p:bldP spid="99336" grpId="0"/>
      <p:bldP spid="99338" grpId="0"/>
    </p:bldLst>
  </p:timing>
</p:sld>
</file>

<file path=ppt/theme/theme1.xml><?xml version="1.0" encoding="utf-8"?>
<a:theme xmlns:a="http://schemas.openxmlformats.org/drawingml/2006/main" name="Fireworks">
  <a:themeElements>
    <a:clrScheme name="">
      <a:dk1>
        <a:srgbClr val="FFCC00"/>
      </a:dk1>
      <a:lt1>
        <a:srgbClr val="000000"/>
      </a:lt1>
      <a:dk2>
        <a:srgbClr val="FFFFFF"/>
      </a:dk2>
      <a:lt2>
        <a:srgbClr val="AF273E"/>
      </a:lt2>
      <a:accent1>
        <a:srgbClr val="FF8B17"/>
      </a:accent1>
      <a:accent2>
        <a:srgbClr val="FFE103"/>
      </a:accent2>
      <a:accent3>
        <a:srgbClr val="AAAAAA"/>
      </a:accent3>
      <a:accent4>
        <a:srgbClr val="DCAF00"/>
      </a:accent4>
      <a:accent5>
        <a:srgbClr val="FFC5AA"/>
      </a:accent5>
      <a:accent6>
        <a:srgbClr val="E5CA02"/>
      </a:accent6>
      <a:hlink>
        <a:srgbClr val="FF3399"/>
      </a:hlink>
      <a:folHlink>
        <a:srgbClr val="FE1F08"/>
      </a:folHlink>
    </a:clrScheme>
    <a:fontScheme name="">
      <a:majorFont>
        <a:latin typeface="Arial Black"/>
        <a:ea typeface="宋体"/>
        <a:cs typeface=""/>
      </a:majorFont>
      <a:minorFont>
        <a:latin typeface="Arial Blac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AF273E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CAF00"/>
        </a:accent4>
        <a:accent5>
          <a:srgbClr val="FFC5AA"/>
        </a:accent5>
        <a:accent6>
          <a:srgbClr val="E5CA02"/>
        </a:accent6>
        <a:hlink>
          <a:srgbClr val="FF3399"/>
        </a:hlink>
        <a:folHlink>
          <a:srgbClr val="FE1F0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FFFF"/>
        </a:dk1>
        <a:lt1>
          <a:srgbClr val="000066"/>
        </a:lt1>
        <a:dk2>
          <a:srgbClr val="00FFFF"/>
        </a:dk2>
        <a:lt2>
          <a:srgbClr val="0000A4"/>
        </a:lt2>
        <a:accent1>
          <a:srgbClr val="51B2E3"/>
        </a:accent1>
        <a:accent2>
          <a:srgbClr val="04E8AC"/>
        </a:accent2>
        <a:accent3>
          <a:srgbClr val="AAAAB9"/>
        </a:accent3>
        <a:accent4>
          <a:srgbClr val="AFDCDC"/>
        </a:accent4>
        <a:accent5>
          <a:srgbClr val="B3D5EE"/>
        </a:accent5>
        <a:accent6>
          <a:srgbClr val="03D09A"/>
        </a:accent6>
        <a:hlink>
          <a:srgbClr val="FF3399"/>
        </a:hlink>
        <a:folHlink>
          <a:srgbClr val="8F5FD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9F237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CAF00"/>
        </a:accent4>
        <a:accent5>
          <a:srgbClr val="AED0EB"/>
        </a:accent5>
        <a:accent6>
          <a:srgbClr val="E502CF"/>
        </a:accent6>
        <a:hlink>
          <a:srgbClr val="FF3399"/>
        </a:hlink>
        <a:folHlink>
          <a:srgbClr val="753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00603B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CAF00"/>
        </a:accent4>
        <a:accent5>
          <a:srgbClr val="AED0EB"/>
        </a:accent5>
        <a:accent6>
          <a:srgbClr val="05E115"/>
        </a:accent6>
        <a:hlink>
          <a:srgbClr val="FF3399"/>
        </a:hlink>
        <a:folHlink>
          <a:srgbClr val="753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FF6600"/>
        </a:lt2>
        <a:accent1>
          <a:srgbClr val="FF99FF"/>
        </a:accent1>
        <a:accent2>
          <a:srgbClr val="FFFF99"/>
        </a:accent2>
        <a:accent3>
          <a:srgbClr val="AAADB9"/>
        </a:accent3>
        <a:accent4>
          <a:srgbClr val="DCDCDC"/>
        </a:accent4>
        <a:accent5>
          <a:srgbClr val="FFCAFF"/>
        </a:accent5>
        <a:accent6>
          <a:srgbClr val="E5E589"/>
        </a:accent6>
        <a:hlink>
          <a:srgbClr val="FF3399"/>
        </a:hlink>
        <a:folHlink>
          <a:srgbClr val="FF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5E589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ature">
  <a:themeElements>
    <a:clrScheme name="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D453E"/>
      </a:accent4>
      <a:accent5>
        <a:srgbClr val="E0EBF7"/>
      </a:accent5>
      <a:accent6>
        <a:srgbClr val="E0AD59"/>
      </a:accent6>
      <a:hlink>
        <a:srgbClr val="B0AE6A"/>
      </a:hlink>
      <a:folHlink>
        <a:srgbClr val="C3E684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CC"/>
        </a:dk1>
        <a:lt1>
          <a:srgbClr val="687FCA"/>
        </a:lt1>
        <a:dk2>
          <a:srgbClr val="192449"/>
        </a:dk2>
        <a:lt2>
          <a:srgbClr val="66669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CDCAF"/>
        </a:accent4>
        <a:accent5>
          <a:srgbClr val="E0EBF7"/>
        </a:accent5>
        <a:accent6>
          <a:srgbClr val="E0AD59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D453E"/>
        </a:accent4>
        <a:accent5>
          <a:srgbClr val="E0EBF7"/>
        </a:accent5>
        <a:accent6>
          <a:srgbClr val="E0AD59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9F9F9F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967DB5"/>
        </a:lt1>
        <a:dk2>
          <a:srgbClr val="192449"/>
        </a:dk2>
        <a:lt2>
          <a:srgbClr val="8061A5"/>
        </a:lt2>
        <a:accent1>
          <a:srgbClr val="D6C9F1"/>
        </a:accent1>
        <a:accent2>
          <a:srgbClr val="FAC164"/>
        </a:accent2>
        <a:accent3>
          <a:srgbClr val="C9C0D6"/>
        </a:accent3>
        <a:accent4>
          <a:srgbClr val="DCDCAF"/>
        </a:accent4>
        <a:accent5>
          <a:srgbClr val="E7E0F7"/>
        </a:accent5>
        <a:accent6>
          <a:srgbClr val="E0AD59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D453E"/>
        </a:accent4>
        <a:accent5>
          <a:srgbClr val="E0EBF7"/>
        </a:accent5>
        <a:accent6>
          <a:srgbClr val="E0AD59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traight Edge">
  <a:themeElements>
    <a:clrScheme name="">
      <a:dk1>
        <a:srgbClr val="003366"/>
      </a:dk1>
      <a:lt1>
        <a:srgbClr val="FFFFFF"/>
      </a:lt1>
      <a:dk2>
        <a:srgbClr val="003366"/>
      </a:dk2>
      <a:lt2>
        <a:srgbClr val="E3E2C7"/>
      </a:lt2>
      <a:accent1>
        <a:srgbClr val="CCCC99"/>
      </a:accent1>
      <a:accent2>
        <a:srgbClr val="003366"/>
      </a:accent2>
      <a:accent3>
        <a:srgbClr val="FFFFFF"/>
      </a:accent3>
      <a:accent4>
        <a:srgbClr val="002A57"/>
      </a:accent4>
      <a:accent5>
        <a:srgbClr val="E2E2CA"/>
      </a:accent5>
      <a:accent6>
        <a:srgbClr val="002D5B"/>
      </a:accent6>
      <a:hlink>
        <a:srgbClr val="003366"/>
      </a:hlink>
      <a:folHlink>
        <a:srgbClr val="800000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CC"/>
        </a:dk1>
        <a:lt1>
          <a:srgbClr val="009999"/>
        </a:lt1>
        <a:dk2>
          <a:srgbClr val="FFFF99"/>
        </a:dk2>
        <a:lt2>
          <a:srgbClr val="008080"/>
        </a:lt2>
        <a:accent1>
          <a:srgbClr val="336699"/>
        </a:accent1>
        <a:accent2>
          <a:srgbClr val="FFFF99"/>
        </a:accent2>
        <a:accent3>
          <a:srgbClr val="AACACA"/>
        </a:accent3>
        <a:accent4>
          <a:srgbClr val="DCDCAF"/>
        </a:accent4>
        <a:accent5>
          <a:srgbClr val="ADB9CA"/>
        </a:accent5>
        <a:accent6>
          <a:srgbClr val="E5E589"/>
        </a:accent6>
        <a:hlink>
          <a:srgbClr val="FFFFC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66"/>
        </a:dk1>
        <a:lt1>
          <a:srgbClr val="FFFFFF"/>
        </a:lt1>
        <a:dk2>
          <a:srgbClr val="003366"/>
        </a:dk2>
        <a:lt2>
          <a:srgbClr val="E3E2C7"/>
        </a:lt2>
        <a:accent1>
          <a:srgbClr val="CCCC99"/>
        </a:accent1>
        <a:accent2>
          <a:srgbClr val="003366"/>
        </a:accent2>
        <a:accent3>
          <a:srgbClr val="FFFFFF"/>
        </a:accent3>
        <a:accent4>
          <a:srgbClr val="002A57"/>
        </a:accent4>
        <a:accent5>
          <a:srgbClr val="E2E2CA"/>
        </a:accent5>
        <a:accent6>
          <a:srgbClr val="002D5B"/>
        </a:accent6>
        <a:hlink>
          <a:srgbClr val="003366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333333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2D2D2D"/>
        </a:accent6>
        <a:hlink>
          <a:srgbClr val="80808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5F5F5F"/>
        </a:lt2>
        <a:accent1>
          <a:srgbClr val="7E003F"/>
        </a:accent1>
        <a:accent2>
          <a:srgbClr val="DDDDDD"/>
        </a:accent2>
        <a:accent3>
          <a:srgbClr val="AAADB9"/>
        </a:accent3>
        <a:accent4>
          <a:srgbClr val="DCDCDC"/>
        </a:accent4>
        <a:accent5>
          <a:srgbClr val="C0AAAF"/>
        </a:accent5>
        <a:accent6>
          <a:srgbClr val="C6C6C6"/>
        </a:accent6>
        <a:hlink>
          <a:srgbClr val="96969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0</TotalTime>
  <Words>3228</Words>
  <Application>WPS 演示</Application>
  <PresentationFormat>在屏幕上显示</PresentationFormat>
  <Paragraphs>265</Paragraphs>
  <Slides>32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65" baseType="lpstr">
      <vt:lpstr>Arial</vt:lpstr>
      <vt:lpstr>宋体</vt:lpstr>
      <vt:lpstr>Wingdings</vt:lpstr>
      <vt:lpstr>Arial Black</vt:lpstr>
      <vt:lpstr>Times New Roman</vt:lpstr>
      <vt:lpstr>华文新魏</vt:lpstr>
      <vt:lpstr>MS Outlook</vt:lpstr>
      <vt:lpstr>Symbol</vt:lpstr>
      <vt:lpstr>黑体</vt:lpstr>
      <vt:lpstr>楷体_GB2312</vt:lpstr>
      <vt:lpstr>新宋体</vt:lpstr>
      <vt:lpstr>_x000B__x000C_</vt:lpstr>
      <vt:lpstr>Segoe Print</vt:lpstr>
      <vt:lpstr>华文行楷</vt:lpstr>
      <vt:lpstr>微软雅黑</vt:lpstr>
      <vt:lpstr>Tahoma</vt:lpstr>
      <vt:lpstr>BatangChe</vt:lpstr>
      <vt:lpstr>Malgun Gothic</vt:lpstr>
      <vt:lpstr>华文中宋</vt:lpstr>
      <vt:lpstr>华文新魏</vt:lpstr>
      <vt:lpstr>Adobe Myungjo Std M</vt:lpstr>
      <vt:lpstr>Yu Gothic</vt:lpstr>
      <vt:lpstr>Bookman Old Style</vt:lpstr>
      <vt:lpstr>Gulim</vt:lpstr>
      <vt:lpstr>华文行楷</vt:lpstr>
      <vt:lpstr>Lucida Sans</vt:lpstr>
      <vt:lpstr>Lucida Sans Unicode</vt:lpstr>
      <vt:lpstr>Myriad Web Pro</vt:lpstr>
      <vt:lpstr>Calibri</vt:lpstr>
      <vt:lpstr>Arial Unicode MS</vt:lpstr>
      <vt:lpstr>Fireworks</vt:lpstr>
      <vt:lpstr>Nature</vt:lpstr>
      <vt:lpstr>Straight Edge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联想</dc:title>
  <dc:creator>dd</dc:creator>
  <cp:lastModifiedBy>李欣瑶</cp:lastModifiedBy>
  <cp:revision>256</cp:revision>
  <dcterms:created xsi:type="dcterms:W3CDTF">2007-01-03T08:56:23Z</dcterms:created>
  <dcterms:modified xsi:type="dcterms:W3CDTF">2019-12-05T05:07:41Z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