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dp" ContentType="image/vnd.ms-photo"/>
  <Default Extension="emf" ContentType="image/x-em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</p:sldMasterIdLst>
  <p:notesMasterIdLst>
    <p:notesMasterId r:id="rId3"/>
  </p:notesMasterIdLst>
  <p:sldIdLst>
    <p:sldId id="307" r:id="rId4"/>
    <p:sldId id="278" r:id="rId5"/>
    <p:sldId id="279" r:id="rId6"/>
    <p:sldId id="266" r:id="rId7"/>
    <p:sldId id="260" r:id="rId8"/>
    <p:sldId id="309" r:id="rId9"/>
    <p:sldId id="288" r:id="rId10"/>
    <p:sldId id="326" r:id="rId11"/>
    <p:sldId id="287" r:id="rId12"/>
    <p:sldId id="327" r:id="rId13"/>
    <p:sldId id="284" r:id="rId14"/>
    <p:sldId id="285" r:id="rId15"/>
    <p:sldId id="293" r:id="rId16"/>
    <p:sldId id="259" r:id="rId17"/>
    <p:sldId id="292" r:id="rId18"/>
    <p:sldId id="290" r:id="rId19"/>
    <p:sldId id="258" r:id="rId20"/>
    <p:sldId id="328" r:id="rId21"/>
    <p:sldId id="294" r:id="rId22"/>
    <p:sldId id="302" r:id="rId23"/>
    <p:sldId id="303" r:id="rId24"/>
    <p:sldId id="304" r:id="rId25"/>
    <p:sldId id="329" r:id="rId26"/>
    <p:sldId id="330" r:id="rId27"/>
    <p:sldId id="331" r:id="rId28"/>
    <p:sldId id="332" r:id="rId29"/>
    <p:sldId id="333" r:id="rId30"/>
    <p:sldId id="334" r:id="rId31"/>
    <p:sldId id="323" r:id="rId32"/>
    <p:sldId id="324" r:id="rId33"/>
    <p:sldId id="335" r:id="rId34"/>
    <p:sldId id="325" r:id="rId35"/>
    <p:sldId id="280" r:id="rId36"/>
  </p:sldIdLst>
  <p:sldSz cx="12192000" cy="6858000"/>
  <p:notesSz cx="6858000" cy="9144000"/>
  <p:custDataLst>
    <p:tags r:id="rId3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1" name="贺 凡" initials="贺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08C7C"/>
    <a:srgbClr val="7F6B5B"/>
    <a:srgbClr val="56505B"/>
    <a:srgbClr val="F0ECE9"/>
    <a:srgbClr val="BABE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00" autoAdjust="0"/>
    <p:restoredTop sz="94637"/>
  </p:normalViewPr>
  <p:slideViewPr>
    <p:cSldViewPr snapToGrid="0">
      <p:cViewPr varScale="1">
        <p:scale>
          <a:sx n="93" d="100"/>
          <a:sy n="93" d="100"/>
        </p:scale>
        <p:origin x="560" y="2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notesMaster" Target="notesMasters/notes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slide" Target="slides/slide33.xml" /><Relationship Id="rId37" Type="http://schemas.openxmlformats.org/officeDocument/2006/relationships/tags" Target="tags/tag460.xml" /><Relationship Id="rId38" Type="http://schemas.openxmlformats.org/officeDocument/2006/relationships/presProps" Target="presProps.xml" /><Relationship Id="rId39" Type="http://schemas.openxmlformats.org/officeDocument/2006/relationships/viewProps" Target="viewProps.xml" /><Relationship Id="rId4" Type="http://schemas.openxmlformats.org/officeDocument/2006/relationships/slide" Target="slides/slide1.xml" /><Relationship Id="rId40" Type="http://schemas.openxmlformats.org/officeDocument/2006/relationships/theme" Target="theme/theme1.xml" /><Relationship Id="rId41" Type="http://schemas.openxmlformats.org/officeDocument/2006/relationships/tableStyles" Target="tableStyles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drawings/_rels/vmlDrawing1.v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8.emf" /><Relationship Id="rId2" Type="http://schemas.openxmlformats.org/officeDocument/2006/relationships/image" Target="../media/image9.emf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3.xml" /><Relationship Id="rId2" Type="http://schemas.openxmlformats.org/officeDocument/2006/relationships/tags" Target="../tags/tag74.xml" /><Relationship Id="rId3" Type="http://schemas.openxmlformats.org/officeDocument/2006/relationships/tags" Target="../tags/tag75.xml" /><Relationship Id="rId4" Type="http://schemas.openxmlformats.org/officeDocument/2006/relationships/tags" Target="../tags/tag76.xml" /><Relationship Id="rId5" Type="http://schemas.openxmlformats.org/officeDocument/2006/relationships/tags" Target="../tags/tag77.xml" /><Relationship Id="rId6" Type="http://schemas.openxmlformats.org/officeDocument/2006/relationships/tags" Target="../tags/tag78.xml" /><Relationship Id="rId7" Type="http://schemas.openxmlformats.org/officeDocument/2006/relationships/tags" Target="../tags/tag79.xml" /><Relationship Id="rId8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印品黑体" panose="000005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印品黑体" panose="00000500000000000000" pitchFamily="2" charset="-122"/>
              </a:defRPr>
            </a:lvl1pPr>
          </a:lstStyle>
          <a:p>
            <a:fld id="{4DAA03B0-3645-4451-9D1E-59E2048DBF07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印品黑体" panose="000005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印品黑体" panose="00000500000000000000" pitchFamily="2" charset="-122"/>
              </a:defRPr>
            </a:lvl1pPr>
          </a:lstStyle>
          <a:p>
            <a:fld id="{2C58D2EC-BCD6-4C57-9B0E-B75E493D6586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80.xml" /><Relationship Id="rId4" Type="http://schemas.openxmlformats.org/officeDocument/2006/relationships/tags" Target="../tags/tag81.xml" /><Relationship Id="rId5" Type="http://schemas.openxmlformats.org/officeDocument/2006/relationships/tags" Target="../tags/tag82.xml" /><Relationship Id="rId6" Type="http://schemas.openxmlformats.org/officeDocument/2006/relationships/tags" Target="../tags/tag83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70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78.xml" /><Relationship Id="rId4" Type="http://schemas.openxmlformats.org/officeDocument/2006/relationships/tags" Target="../tags/tag179.xml" /><Relationship Id="rId5" Type="http://schemas.openxmlformats.org/officeDocument/2006/relationships/tags" Target="../tags/tag180.xml" /><Relationship Id="rId6" Type="http://schemas.openxmlformats.org/officeDocument/2006/relationships/tags" Target="../tags/tag18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88.xml" /><Relationship Id="rId4" Type="http://schemas.openxmlformats.org/officeDocument/2006/relationships/tags" Target="../tags/tag189.xml" /><Relationship Id="rId5" Type="http://schemas.openxmlformats.org/officeDocument/2006/relationships/tags" Target="../tags/tag190.xml" /><Relationship Id="rId6" Type="http://schemas.openxmlformats.org/officeDocument/2006/relationships/tags" Target="../tags/tag19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98.xml" /><Relationship Id="rId4" Type="http://schemas.openxmlformats.org/officeDocument/2006/relationships/tags" Target="../tags/tag199.xml" /><Relationship Id="rId5" Type="http://schemas.openxmlformats.org/officeDocument/2006/relationships/tags" Target="../tags/tag200.xml" /><Relationship Id="rId6" Type="http://schemas.openxmlformats.org/officeDocument/2006/relationships/tags" Target="../tags/tag201.xml" /></Relationships>
</file>

<file path=ppt/notesSlides/_rels/notesSlide1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10.xml" /><Relationship Id="rId4" Type="http://schemas.openxmlformats.org/officeDocument/2006/relationships/tags" Target="../tags/tag211.xml" /><Relationship Id="rId5" Type="http://schemas.openxmlformats.org/officeDocument/2006/relationships/tags" Target="../tags/tag212.xml" /><Relationship Id="rId6" Type="http://schemas.openxmlformats.org/officeDocument/2006/relationships/tags" Target="../tags/tag213.xml" /></Relationships>
</file>

<file path=ppt/notesSlides/_rels/notesSlide1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23.xml" /><Relationship Id="rId4" Type="http://schemas.openxmlformats.org/officeDocument/2006/relationships/tags" Target="../tags/tag224.xml" /><Relationship Id="rId5" Type="http://schemas.openxmlformats.org/officeDocument/2006/relationships/tags" Target="../tags/tag225.xml" /><Relationship Id="rId6" Type="http://schemas.openxmlformats.org/officeDocument/2006/relationships/tags" Target="../tags/tag226.xml" /></Relationships>
</file>

<file path=ppt/notesSlides/_rels/notesSlide1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42.xml" /><Relationship Id="rId4" Type="http://schemas.openxmlformats.org/officeDocument/2006/relationships/tags" Target="../tags/tag243.xml" /><Relationship Id="rId5" Type="http://schemas.openxmlformats.org/officeDocument/2006/relationships/tags" Target="../tags/tag244.xml" /><Relationship Id="rId6" Type="http://schemas.openxmlformats.org/officeDocument/2006/relationships/tags" Target="../tags/tag245.xml" /></Relationships>
</file>

<file path=ppt/notesSlides/_rels/notesSlide1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50.xml" /><Relationship Id="rId4" Type="http://schemas.openxmlformats.org/officeDocument/2006/relationships/tags" Target="../tags/tag251.xml" /><Relationship Id="rId5" Type="http://schemas.openxmlformats.org/officeDocument/2006/relationships/tags" Target="../tags/tag252.xml" /><Relationship Id="rId6" Type="http://schemas.openxmlformats.org/officeDocument/2006/relationships/tags" Target="../tags/tag253.xml" /></Relationships>
</file>

<file path=ppt/notesSlides/_rels/notesSlide1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61.xml" /><Relationship Id="rId4" Type="http://schemas.openxmlformats.org/officeDocument/2006/relationships/tags" Target="../tags/tag262.xml" /><Relationship Id="rId5" Type="http://schemas.openxmlformats.org/officeDocument/2006/relationships/tags" Target="../tags/tag263.xml" /><Relationship Id="rId6" Type="http://schemas.openxmlformats.org/officeDocument/2006/relationships/tags" Target="../tags/tag264.xml" /></Relationships>
</file>

<file path=ppt/notesSlides/_rels/notesSlide1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72.xml" /><Relationship Id="rId4" Type="http://schemas.openxmlformats.org/officeDocument/2006/relationships/tags" Target="../tags/tag273.xml" /><Relationship Id="rId5" Type="http://schemas.openxmlformats.org/officeDocument/2006/relationships/tags" Target="../tags/tag274.xml" /><Relationship Id="rId6" Type="http://schemas.openxmlformats.org/officeDocument/2006/relationships/tags" Target="../tags/tag275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89.xml" /><Relationship Id="rId4" Type="http://schemas.openxmlformats.org/officeDocument/2006/relationships/tags" Target="../tags/tag90.xml" /><Relationship Id="rId5" Type="http://schemas.openxmlformats.org/officeDocument/2006/relationships/tags" Target="../tags/tag91.xml" /><Relationship Id="rId6" Type="http://schemas.openxmlformats.org/officeDocument/2006/relationships/tags" Target="../tags/tag92.xml" /></Relationships>
</file>

<file path=ppt/notesSlides/_rels/notesSlide2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86.xml" /><Relationship Id="rId4" Type="http://schemas.openxmlformats.org/officeDocument/2006/relationships/tags" Target="../tags/tag287.xml" /><Relationship Id="rId5" Type="http://schemas.openxmlformats.org/officeDocument/2006/relationships/tags" Target="../tags/tag288.xml" /><Relationship Id="rId6" Type="http://schemas.openxmlformats.org/officeDocument/2006/relationships/tags" Target="../tags/tag289.xml" /></Relationships>
</file>

<file path=ppt/notesSlides/_rels/notesSlide2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00.xml" /><Relationship Id="rId4" Type="http://schemas.openxmlformats.org/officeDocument/2006/relationships/tags" Target="../tags/tag301.xml" /><Relationship Id="rId5" Type="http://schemas.openxmlformats.org/officeDocument/2006/relationships/tags" Target="../tags/tag302.xml" /><Relationship Id="rId6" Type="http://schemas.openxmlformats.org/officeDocument/2006/relationships/tags" Target="../tags/tag303.xml" /></Relationships>
</file>

<file path=ppt/notesSlides/_rels/notesSlide2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14.xml" /><Relationship Id="rId4" Type="http://schemas.openxmlformats.org/officeDocument/2006/relationships/tags" Target="../tags/tag315.xml" /><Relationship Id="rId5" Type="http://schemas.openxmlformats.org/officeDocument/2006/relationships/tags" Target="../tags/tag316.xml" /><Relationship Id="rId6" Type="http://schemas.openxmlformats.org/officeDocument/2006/relationships/tags" Target="../tags/tag317.xml" /></Relationships>
</file>

<file path=ppt/notesSlides/_rels/notesSlide2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28.xml" /><Relationship Id="rId4" Type="http://schemas.openxmlformats.org/officeDocument/2006/relationships/tags" Target="../tags/tag329.xml" /><Relationship Id="rId5" Type="http://schemas.openxmlformats.org/officeDocument/2006/relationships/tags" Target="../tags/tag330.xml" /><Relationship Id="rId6" Type="http://schemas.openxmlformats.org/officeDocument/2006/relationships/tags" Target="../tags/tag331.xml" /></Relationships>
</file>

<file path=ppt/notesSlides/_rels/notesSlide2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42.xml" /><Relationship Id="rId4" Type="http://schemas.openxmlformats.org/officeDocument/2006/relationships/tags" Target="../tags/tag343.xml" /><Relationship Id="rId5" Type="http://schemas.openxmlformats.org/officeDocument/2006/relationships/tags" Target="../tags/tag344.xml" /><Relationship Id="rId6" Type="http://schemas.openxmlformats.org/officeDocument/2006/relationships/tags" Target="../tags/tag345.xml" /></Relationships>
</file>

<file path=ppt/notesSlides/_rels/notesSlide2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56.xml" /><Relationship Id="rId4" Type="http://schemas.openxmlformats.org/officeDocument/2006/relationships/tags" Target="../tags/tag357.xml" /><Relationship Id="rId5" Type="http://schemas.openxmlformats.org/officeDocument/2006/relationships/tags" Target="../tags/tag358.xml" /><Relationship Id="rId6" Type="http://schemas.openxmlformats.org/officeDocument/2006/relationships/tags" Target="../tags/tag359.xml" /></Relationships>
</file>

<file path=ppt/notesSlides/_rels/notesSlide2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70.xml" /><Relationship Id="rId4" Type="http://schemas.openxmlformats.org/officeDocument/2006/relationships/tags" Target="../tags/tag371.xml" /><Relationship Id="rId5" Type="http://schemas.openxmlformats.org/officeDocument/2006/relationships/tags" Target="../tags/tag372.xml" /><Relationship Id="rId6" Type="http://schemas.openxmlformats.org/officeDocument/2006/relationships/tags" Target="../tags/tag373.xml" /></Relationships>
</file>

<file path=ppt/notesSlides/_rels/notesSlide2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84.xml" /><Relationship Id="rId4" Type="http://schemas.openxmlformats.org/officeDocument/2006/relationships/tags" Target="../tags/tag385.xml" /><Relationship Id="rId5" Type="http://schemas.openxmlformats.org/officeDocument/2006/relationships/tags" Target="../tags/tag386.xml" /><Relationship Id="rId6" Type="http://schemas.openxmlformats.org/officeDocument/2006/relationships/tags" Target="../tags/tag387.xml" /></Relationships>
</file>

<file path=ppt/notesSlides/_rels/notesSlide2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398.xml" /><Relationship Id="rId4" Type="http://schemas.openxmlformats.org/officeDocument/2006/relationships/tags" Target="../tags/tag399.xml" /><Relationship Id="rId5" Type="http://schemas.openxmlformats.org/officeDocument/2006/relationships/tags" Target="../tags/tag400.xml" /><Relationship Id="rId6" Type="http://schemas.openxmlformats.org/officeDocument/2006/relationships/tags" Target="../tags/tag401.xml" /></Relationships>
</file>

<file path=ppt/notesSlides/_rels/notesSlide2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9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12.xml" /><Relationship Id="rId4" Type="http://schemas.openxmlformats.org/officeDocument/2006/relationships/tags" Target="../tags/tag413.xml" /><Relationship Id="rId5" Type="http://schemas.openxmlformats.org/officeDocument/2006/relationships/tags" Target="../tags/tag414.xml" /><Relationship Id="rId6" Type="http://schemas.openxmlformats.org/officeDocument/2006/relationships/tags" Target="../tags/tag415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99.xml" /><Relationship Id="rId4" Type="http://schemas.openxmlformats.org/officeDocument/2006/relationships/tags" Target="../tags/tag100.xml" /><Relationship Id="rId5" Type="http://schemas.openxmlformats.org/officeDocument/2006/relationships/tags" Target="../tags/tag101.xml" /><Relationship Id="rId6" Type="http://schemas.openxmlformats.org/officeDocument/2006/relationships/tags" Target="../tags/tag102.xml" /></Relationships>
</file>

<file path=ppt/notesSlides/_rels/notesSlide3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20.xml" /><Relationship Id="rId4" Type="http://schemas.openxmlformats.org/officeDocument/2006/relationships/tags" Target="../tags/tag421.xml" /><Relationship Id="rId5" Type="http://schemas.openxmlformats.org/officeDocument/2006/relationships/tags" Target="../tags/tag422.xml" /><Relationship Id="rId6" Type="http://schemas.openxmlformats.org/officeDocument/2006/relationships/tags" Target="../tags/tag423.xml" /></Relationships>
</file>

<file path=ppt/notesSlides/_rels/notesSlide3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30.xml" /><Relationship Id="rId4" Type="http://schemas.openxmlformats.org/officeDocument/2006/relationships/tags" Target="../tags/tag431.xml" /><Relationship Id="rId5" Type="http://schemas.openxmlformats.org/officeDocument/2006/relationships/tags" Target="../tags/tag432.xml" /><Relationship Id="rId6" Type="http://schemas.openxmlformats.org/officeDocument/2006/relationships/tags" Target="../tags/tag433.xml" /></Relationships>
</file>

<file path=ppt/notesSlides/_rels/notesSlide3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40.xml" /><Relationship Id="rId4" Type="http://schemas.openxmlformats.org/officeDocument/2006/relationships/tags" Target="../tags/tag441.xml" /><Relationship Id="rId5" Type="http://schemas.openxmlformats.org/officeDocument/2006/relationships/tags" Target="../tags/tag442.xml" /><Relationship Id="rId6" Type="http://schemas.openxmlformats.org/officeDocument/2006/relationships/tags" Target="../tags/tag443.xml" /></Relationships>
</file>

<file path=ppt/notesSlides/_rels/notesSlide3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451.xml" /><Relationship Id="rId4" Type="http://schemas.openxmlformats.org/officeDocument/2006/relationships/tags" Target="../tags/tag452.xml" /><Relationship Id="rId5" Type="http://schemas.openxmlformats.org/officeDocument/2006/relationships/tags" Target="../tags/tag453.xml" /><Relationship Id="rId6" Type="http://schemas.openxmlformats.org/officeDocument/2006/relationships/tags" Target="../tags/tag454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07.xml" /><Relationship Id="rId4" Type="http://schemas.openxmlformats.org/officeDocument/2006/relationships/tags" Target="../tags/tag108.xml" /><Relationship Id="rId5" Type="http://schemas.openxmlformats.org/officeDocument/2006/relationships/tags" Target="../tags/tag109.xml" /><Relationship Id="rId6" Type="http://schemas.openxmlformats.org/officeDocument/2006/relationships/tags" Target="../tags/tag110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19.xml" /><Relationship Id="rId4" Type="http://schemas.openxmlformats.org/officeDocument/2006/relationships/tags" Target="../tags/tag120.xml" /><Relationship Id="rId5" Type="http://schemas.openxmlformats.org/officeDocument/2006/relationships/tags" Target="../tags/tag121.xml" /><Relationship Id="rId6" Type="http://schemas.openxmlformats.org/officeDocument/2006/relationships/tags" Target="../tags/tag122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30.xml" /><Relationship Id="rId4" Type="http://schemas.openxmlformats.org/officeDocument/2006/relationships/tags" Target="../tags/tag131.xml" /><Relationship Id="rId5" Type="http://schemas.openxmlformats.org/officeDocument/2006/relationships/tags" Target="../tags/tag132.xml" /><Relationship Id="rId6" Type="http://schemas.openxmlformats.org/officeDocument/2006/relationships/tags" Target="../tags/tag133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41.xml" /><Relationship Id="rId4" Type="http://schemas.openxmlformats.org/officeDocument/2006/relationships/tags" Target="../tags/tag142.xml" /><Relationship Id="rId5" Type="http://schemas.openxmlformats.org/officeDocument/2006/relationships/tags" Target="../tags/tag143.xml" /><Relationship Id="rId6" Type="http://schemas.openxmlformats.org/officeDocument/2006/relationships/tags" Target="../tags/tag144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5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59.xml" /><Relationship Id="rId4" Type="http://schemas.openxmlformats.org/officeDocument/2006/relationships/tags" Target="../tags/tag160.xml" /><Relationship Id="rId5" Type="http://schemas.openxmlformats.org/officeDocument/2006/relationships/tags" Target="../tags/tag161.xml" /><Relationship Id="rId6" Type="http://schemas.openxmlformats.org/officeDocument/2006/relationships/tags" Target="../tags/tag162.xml"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2C58D2EC-BCD6-4C57-9B0E-B75E493D6586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25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27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29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30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31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32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2C58D2EC-BCD6-4C57-9B0E-B75E493D6586}" type="slidenum">
              <a:rPr lang="zh-CN" altLang="en-US" smtClean="0"/>
              <a:t>33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BD2E8203-EB08-4F0D-830A-C288DDF96F60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4.xml" /><Relationship Id="rId2" Type="http://schemas.openxmlformats.org/officeDocument/2006/relationships/tags" Target="../tags/tag55.xml" /><Relationship Id="rId3" Type="http://schemas.openxmlformats.org/officeDocument/2006/relationships/tags" Target="../tags/tag56.xml" /><Relationship Id="rId4" Type="http://schemas.openxmlformats.org/officeDocument/2006/relationships/tags" Target="../tags/tag57.xml" /><Relationship Id="rId5" Type="http://schemas.openxmlformats.org/officeDocument/2006/relationships/tags" Target="../tags/tag58.xml" /><Relationship Id="rId6" Type="http://schemas.openxmlformats.org/officeDocument/2006/relationships/tags" Target="../tags/tag59.xml" /><Relationship Id="rId7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0.xml" /><Relationship Id="rId2" Type="http://schemas.openxmlformats.org/officeDocument/2006/relationships/tags" Target="../tags/tag61.xml" /><Relationship Id="rId3" Type="http://schemas.openxmlformats.org/officeDocument/2006/relationships/tags" Target="../tags/tag62.xml" /><Relationship Id="rId4" Type="http://schemas.openxmlformats.org/officeDocument/2006/relationships/tags" Target="../tags/tag63.xml" /><Relationship Id="rId5" Type="http://schemas.openxmlformats.org/officeDocument/2006/relationships/tags" Target="../tags/tag64.xml" /><Relationship Id="rId6" Type="http://schemas.openxmlformats.org/officeDocument/2006/relationships/tags" Target="../tags/tag65.xml" /><Relationship Id="rId7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.xml" /><Relationship Id="rId2" Type="http://schemas.openxmlformats.org/officeDocument/2006/relationships/tags" Target="../tags/tag4.xml" /><Relationship Id="rId3" Type="http://schemas.openxmlformats.org/officeDocument/2006/relationships/tags" Target="../tags/tag5.xml" /><Relationship Id="rId4" Type="http://schemas.openxmlformats.org/officeDocument/2006/relationships/tags" Target="../tags/tag6.xml" /><Relationship Id="rId5" Type="http://schemas.openxmlformats.org/officeDocument/2006/relationships/tags" Target="../tags/tag7.xml" /><Relationship Id="rId6" Type="http://schemas.openxmlformats.org/officeDocument/2006/relationships/tags" Target="../tags/tag8.xml" /><Relationship Id="rId7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.xml" /><Relationship Id="rId2" Type="http://schemas.openxmlformats.org/officeDocument/2006/relationships/tags" Target="../tags/tag10.xml" /><Relationship Id="rId3" Type="http://schemas.openxmlformats.org/officeDocument/2006/relationships/tags" Target="../tags/tag11.xml" /><Relationship Id="rId4" Type="http://schemas.openxmlformats.org/officeDocument/2006/relationships/tags" Target="../tags/tag12.xml" /><Relationship Id="rId5" Type="http://schemas.openxmlformats.org/officeDocument/2006/relationships/tags" Target="../tags/tag13.xml" /><Relationship Id="rId6" Type="http://schemas.openxmlformats.org/officeDocument/2006/relationships/tags" Target="../tags/tag14.xml" /><Relationship Id="rId7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.xml" /><Relationship Id="rId2" Type="http://schemas.openxmlformats.org/officeDocument/2006/relationships/tags" Target="../tags/tag16.xml" /><Relationship Id="rId3" Type="http://schemas.openxmlformats.org/officeDocument/2006/relationships/tags" Target="../tags/tag17.xml" /><Relationship Id="rId4" Type="http://schemas.openxmlformats.org/officeDocument/2006/relationships/tags" Target="../tags/tag18.xml" /><Relationship Id="rId5" Type="http://schemas.openxmlformats.org/officeDocument/2006/relationships/tags" Target="../tags/tag19.xml" /><Relationship Id="rId6" Type="http://schemas.openxmlformats.org/officeDocument/2006/relationships/tags" Target="../tags/tag20.xml" /><Relationship Id="rId7" Type="http://schemas.openxmlformats.org/officeDocument/2006/relationships/tags" Target="../tags/tag21.xml" /><Relationship Id="rId8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tags" Target="../tags/tag30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1.xml" /><Relationship Id="rId2" Type="http://schemas.openxmlformats.org/officeDocument/2006/relationships/tags" Target="../tags/tag32.xml" /><Relationship Id="rId3" Type="http://schemas.openxmlformats.org/officeDocument/2006/relationships/tags" Target="../tags/tag33.xml" /><Relationship Id="rId4" Type="http://schemas.openxmlformats.org/officeDocument/2006/relationships/tags" Target="../tags/tag34.xml" /><Relationship Id="rId5" Type="http://schemas.openxmlformats.org/officeDocument/2006/relationships/tags" Target="../tags/tag35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6.xml" /><Relationship Id="rId2" Type="http://schemas.openxmlformats.org/officeDocument/2006/relationships/tags" Target="../tags/tag37.xml" /><Relationship Id="rId3" Type="http://schemas.openxmlformats.org/officeDocument/2006/relationships/tags" Target="../tags/tag38.xml" /><Relationship Id="rId4" Type="http://schemas.openxmlformats.org/officeDocument/2006/relationships/tags" Target="../tags/tag39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tags" Target="../tags/tag44.xml" /><Relationship Id="rId6" Type="http://schemas.openxmlformats.org/officeDocument/2006/relationships/tags" Target="../tags/tag45.xml" /><Relationship Id="rId7" Type="http://schemas.openxmlformats.org/officeDocument/2006/relationships/tags" Target="../tags/tag46.xml" /><Relationship Id="rId8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7.xml" /><Relationship Id="rId2" Type="http://schemas.openxmlformats.org/officeDocument/2006/relationships/tags" Target="../tags/tag48.xml" /><Relationship Id="rId3" Type="http://schemas.openxmlformats.org/officeDocument/2006/relationships/tags" Target="../tags/tag49.xml" /><Relationship Id="rId4" Type="http://schemas.openxmlformats.org/officeDocument/2006/relationships/tags" Target="../tags/tag50.xml" /><Relationship Id="rId5" Type="http://schemas.openxmlformats.org/officeDocument/2006/relationships/tags" Target="../tags/tag51.xml" /><Relationship Id="rId6" Type="http://schemas.openxmlformats.org/officeDocument/2006/relationships/tags" Target="../tags/tag52.xml" /><Relationship Id="rId7" Type="http://schemas.openxmlformats.org/officeDocument/2006/relationships/tags" Target="../tags/tag53.xml" /><Relationship Id="rId8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181200" y="180000"/>
            <a:ext cx="11829600" cy="6498000"/>
          </a:xfrm>
          <a:prstGeom prst="rect">
            <a:avLst/>
          </a:prstGeom>
          <a:solidFill>
            <a:srgbClr val="F0EC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垂直排列标题与&#10;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0EF7E283-1319-47E0-9BFE-D186D74C3DA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ED9C9DE8-6944-4658-A18C-60D57C1D2619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66.xml" /><Relationship Id="rId13" Type="http://schemas.openxmlformats.org/officeDocument/2006/relationships/tags" Target="../tags/tag67.xml" /><Relationship Id="rId14" Type="http://schemas.openxmlformats.org/officeDocument/2006/relationships/tags" Target="../tags/tag68.xml" /><Relationship Id="rId15" Type="http://schemas.openxmlformats.org/officeDocument/2006/relationships/tags" Target="../tags/tag69.xml" /><Relationship Id="rId16" Type="http://schemas.openxmlformats.org/officeDocument/2006/relationships/tags" Target="../tags/tag70.xml" /><Relationship Id="rId17" Type="http://schemas.openxmlformats.org/officeDocument/2006/relationships/tags" Target="../tags/tag71.xml" /><Relationship Id="rId18" Type="http://schemas.openxmlformats.org/officeDocument/2006/relationships/image" Target="../media/image1.png" /><Relationship Id="rId19" Type="http://schemas.openxmlformats.org/officeDocument/2006/relationships/tags" Target="../tags/tag72.xml" /><Relationship Id="rId2" Type="http://schemas.openxmlformats.org/officeDocument/2006/relationships/slideLayout" Target="../slideLayouts/slideLayout2.xml" /><Relationship Id="rId20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2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fld id="{0EF7E283-1319-47E0-9BFE-D186D74C3DAC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</a:defRPr>
            </a:lvl1pPr>
          </a:lstStyle>
          <a:p>
            <a:fld id="{ED9C9DE8-6944-4658-A18C-60D57C1D2619}" type="slidenum">
              <a:rPr lang="zh-CN" altLang="en-US" smtClean="0"/>
              <a:t/>
            </a:fld>
            <a:endParaRPr lang="zh-CN" altLang="en-US"/>
          </a:p>
        </p:txBody>
      </p:sp>
      <p:pic>
        <p:nvPicPr>
          <p:cNvPr id="7" name="图片 6" descr="课件学科网logo"/>
          <p:cNvPicPr>
            <a:picLocks noChangeAspect="1"/>
          </p:cNvPicPr>
          <p:nvPr userDrawn="1">
            <p:custDataLst>
              <p:tags r:id="rId19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10493375" y="0"/>
            <a:ext cx="1698625" cy="69151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印品黑体" panose="00000500000000000000" pitchFamily="2" charset="-122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印品黑体" panose="00000500000000000000" pitchFamily="2" charset="-122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microsoft.com/office/2007/relationships/hdphoto" Target="../media/image3.wdp" /><Relationship Id="rId3" Type="http://schemas.openxmlformats.org/officeDocument/2006/relationships/notesSlide" Target="../notesSlides/notesSlide1.xml" /><Relationship Id="rId4" Type="http://schemas.openxmlformats.org/officeDocument/2006/relationships/tags" Target="../tags/tag84.xml" /><Relationship Id="rId5" Type="http://schemas.openxmlformats.org/officeDocument/2006/relationships/tags" Target="../tags/tag85.xml" /><Relationship Id="rId6" Type="http://schemas.openxmlformats.org/officeDocument/2006/relationships/tags" Target="../tags/tag86.xml" /><Relationship Id="rId7" Type="http://schemas.openxmlformats.org/officeDocument/2006/relationships/image" Target="../media/image2.png" /><Relationship Id="rId8" Type="http://schemas.openxmlformats.org/officeDocument/2006/relationships/tags" Target="../tags/tag87.xml" /><Relationship Id="rId9" Type="http://schemas.openxmlformats.org/officeDocument/2006/relationships/tags" Target="../tags/tag88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77.xml" /><Relationship Id="rId2" Type="http://schemas.openxmlformats.org/officeDocument/2006/relationships/notesSlide" Target="../notesSlides/notesSlide10.xml" /><Relationship Id="rId3" Type="http://schemas.openxmlformats.org/officeDocument/2006/relationships/tags" Target="../tags/tag171.xml" /><Relationship Id="rId4" Type="http://schemas.openxmlformats.org/officeDocument/2006/relationships/tags" Target="../tags/tag172.xml" /><Relationship Id="rId5" Type="http://schemas.openxmlformats.org/officeDocument/2006/relationships/tags" Target="../tags/tag173.xml" /><Relationship Id="rId6" Type="http://schemas.openxmlformats.org/officeDocument/2006/relationships/tags" Target="../tags/tag174.xml" /><Relationship Id="rId7" Type="http://schemas.openxmlformats.org/officeDocument/2006/relationships/tags" Target="../tags/tag175.xml" /><Relationship Id="rId8" Type="http://schemas.openxmlformats.org/officeDocument/2006/relationships/tags" Target="../tags/tag176.xml" /><Relationship Id="rId9" Type="http://schemas.openxmlformats.org/officeDocument/2006/relationships/image" Target="../media/image7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1.xml" /><Relationship Id="rId3" Type="http://schemas.openxmlformats.org/officeDocument/2006/relationships/tags" Target="../tags/tag182.xml" /><Relationship Id="rId4" Type="http://schemas.openxmlformats.org/officeDocument/2006/relationships/tags" Target="../tags/tag183.xml" /><Relationship Id="rId5" Type="http://schemas.openxmlformats.org/officeDocument/2006/relationships/tags" Target="../tags/tag184.xml" /><Relationship Id="rId6" Type="http://schemas.openxmlformats.org/officeDocument/2006/relationships/tags" Target="../tags/tag185.xml" /><Relationship Id="rId7" Type="http://schemas.openxmlformats.org/officeDocument/2006/relationships/tags" Target="../tags/tag186.xml" /><Relationship Id="rId8" Type="http://schemas.openxmlformats.org/officeDocument/2006/relationships/tags" Target="../tags/tag18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2.xml" /><Relationship Id="rId3" Type="http://schemas.openxmlformats.org/officeDocument/2006/relationships/tags" Target="../tags/tag192.xml" /><Relationship Id="rId4" Type="http://schemas.openxmlformats.org/officeDocument/2006/relationships/tags" Target="../tags/tag193.xml" /><Relationship Id="rId5" Type="http://schemas.openxmlformats.org/officeDocument/2006/relationships/tags" Target="../tags/tag194.xml" /><Relationship Id="rId6" Type="http://schemas.openxmlformats.org/officeDocument/2006/relationships/tags" Target="../tags/tag195.xml" /><Relationship Id="rId7" Type="http://schemas.openxmlformats.org/officeDocument/2006/relationships/tags" Target="../tags/tag196.xml" /><Relationship Id="rId8" Type="http://schemas.openxmlformats.org/officeDocument/2006/relationships/tags" Target="../tags/tag197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209.xml" /><Relationship Id="rId2" Type="http://schemas.openxmlformats.org/officeDocument/2006/relationships/notesSlide" Target="../notesSlides/notesSlide13.xml" /><Relationship Id="rId3" Type="http://schemas.openxmlformats.org/officeDocument/2006/relationships/tags" Target="../tags/tag202.xml" /><Relationship Id="rId4" Type="http://schemas.openxmlformats.org/officeDocument/2006/relationships/tags" Target="../tags/tag203.xml" /><Relationship Id="rId5" Type="http://schemas.openxmlformats.org/officeDocument/2006/relationships/tags" Target="../tags/tag204.xml" /><Relationship Id="rId6" Type="http://schemas.openxmlformats.org/officeDocument/2006/relationships/tags" Target="../tags/tag205.xml" /><Relationship Id="rId7" Type="http://schemas.openxmlformats.org/officeDocument/2006/relationships/tags" Target="../tags/tag206.xml" /><Relationship Id="rId8" Type="http://schemas.openxmlformats.org/officeDocument/2006/relationships/tags" Target="../tags/tag207.xml" /><Relationship Id="rId9" Type="http://schemas.openxmlformats.org/officeDocument/2006/relationships/tags" Target="../tags/tag208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221.xml" /><Relationship Id="rId11" Type="http://schemas.openxmlformats.org/officeDocument/2006/relationships/tags" Target="../tags/tag222.xml" /><Relationship Id="rId2" Type="http://schemas.openxmlformats.org/officeDocument/2006/relationships/notesSlide" Target="../notesSlides/notesSlide14.xml" /><Relationship Id="rId3" Type="http://schemas.openxmlformats.org/officeDocument/2006/relationships/tags" Target="../tags/tag214.xml" /><Relationship Id="rId4" Type="http://schemas.openxmlformats.org/officeDocument/2006/relationships/tags" Target="../tags/tag215.xml" /><Relationship Id="rId5" Type="http://schemas.openxmlformats.org/officeDocument/2006/relationships/tags" Target="../tags/tag216.xml" /><Relationship Id="rId6" Type="http://schemas.openxmlformats.org/officeDocument/2006/relationships/tags" Target="../tags/tag217.xml" /><Relationship Id="rId7" Type="http://schemas.openxmlformats.org/officeDocument/2006/relationships/tags" Target="../tags/tag218.xml" /><Relationship Id="rId8" Type="http://schemas.openxmlformats.org/officeDocument/2006/relationships/tags" Target="../tags/tag219.xml" /><Relationship Id="rId9" Type="http://schemas.openxmlformats.org/officeDocument/2006/relationships/tags" Target="../tags/tag220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230.xml" /><Relationship Id="rId11" Type="http://schemas.openxmlformats.org/officeDocument/2006/relationships/tags" Target="../tags/tag231.xml" /><Relationship Id="rId12" Type="http://schemas.openxmlformats.org/officeDocument/2006/relationships/tags" Target="../tags/tag232.xml" /><Relationship Id="rId13" Type="http://schemas.openxmlformats.org/officeDocument/2006/relationships/tags" Target="../tags/tag233.xml" /><Relationship Id="rId14" Type="http://schemas.openxmlformats.org/officeDocument/2006/relationships/tags" Target="../tags/tag234.xml" /><Relationship Id="rId15" Type="http://schemas.openxmlformats.org/officeDocument/2006/relationships/tags" Target="../tags/tag235.xml" /><Relationship Id="rId16" Type="http://schemas.openxmlformats.org/officeDocument/2006/relationships/tags" Target="../tags/tag236.xml" /><Relationship Id="rId17" Type="http://schemas.openxmlformats.org/officeDocument/2006/relationships/tags" Target="../tags/tag237.xml" /><Relationship Id="rId18" Type="http://schemas.openxmlformats.org/officeDocument/2006/relationships/tags" Target="../tags/tag238.xml" /><Relationship Id="rId19" Type="http://schemas.openxmlformats.org/officeDocument/2006/relationships/tags" Target="../tags/tag239.xml" /><Relationship Id="rId2" Type="http://schemas.openxmlformats.org/officeDocument/2006/relationships/notesSlide" Target="../notesSlides/notesSlide15.xml" /><Relationship Id="rId20" Type="http://schemas.openxmlformats.org/officeDocument/2006/relationships/tags" Target="../tags/tag240.xml" /><Relationship Id="rId21" Type="http://schemas.openxmlformats.org/officeDocument/2006/relationships/tags" Target="../tags/tag241.xml" /><Relationship Id="rId22" Type="http://schemas.openxmlformats.org/officeDocument/2006/relationships/vmlDrawing" Target="../drawings/vmlDrawing1.vml" /><Relationship Id="rId3" Type="http://schemas.openxmlformats.org/officeDocument/2006/relationships/tags" Target="../tags/tag227.xml" /><Relationship Id="rId4" Type="http://schemas.openxmlformats.org/officeDocument/2006/relationships/tags" Target="../tags/tag228.xml" /><Relationship Id="rId5" Type="http://schemas.openxmlformats.org/officeDocument/2006/relationships/oleObject" Target="../embeddings/oleObject1.bin" TargetMode="Internal" /><Relationship Id="rId6" Type="http://schemas.openxmlformats.org/officeDocument/2006/relationships/image" Target="../media/image8.emf" /><Relationship Id="rId7" Type="http://schemas.openxmlformats.org/officeDocument/2006/relationships/tags" Target="../tags/tag229.xml" /><Relationship Id="rId8" Type="http://schemas.openxmlformats.org/officeDocument/2006/relationships/oleObject" Target="../embeddings/oleObject2.bin" TargetMode="Internal" /><Relationship Id="rId9" Type="http://schemas.openxmlformats.org/officeDocument/2006/relationships/image" Target="../media/image9.emf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6.xml" /><Relationship Id="rId3" Type="http://schemas.openxmlformats.org/officeDocument/2006/relationships/tags" Target="../tags/tag246.xml" /><Relationship Id="rId4" Type="http://schemas.openxmlformats.org/officeDocument/2006/relationships/tags" Target="../tags/tag247.xml" /><Relationship Id="rId5" Type="http://schemas.openxmlformats.org/officeDocument/2006/relationships/tags" Target="../tags/tag248.xml" /><Relationship Id="rId6" Type="http://schemas.openxmlformats.org/officeDocument/2006/relationships/tags" Target="../tags/tag249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7.xml" /><Relationship Id="rId3" Type="http://schemas.openxmlformats.org/officeDocument/2006/relationships/tags" Target="../tags/tag254.xml" /><Relationship Id="rId4" Type="http://schemas.openxmlformats.org/officeDocument/2006/relationships/tags" Target="../tags/tag255.xml" /><Relationship Id="rId5" Type="http://schemas.openxmlformats.org/officeDocument/2006/relationships/tags" Target="../tags/tag256.xml" /><Relationship Id="rId6" Type="http://schemas.openxmlformats.org/officeDocument/2006/relationships/tags" Target="../tags/tag257.xml" /><Relationship Id="rId7" Type="http://schemas.openxmlformats.org/officeDocument/2006/relationships/tags" Target="../tags/tag258.xml" /><Relationship Id="rId8" Type="http://schemas.openxmlformats.org/officeDocument/2006/relationships/tags" Target="../tags/tag259.xml" /><Relationship Id="rId9" Type="http://schemas.openxmlformats.org/officeDocument/2006/relationships/tags" Target="../tags/tag260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8.xml" /><Relationship Id="rId3" Type="http://schemas.openxmlformats.org/officeDocument/2006/relationships/tags" Target="../tags/tag265.xml" /><Relationship Id="rId4" Type="http://schemas.openxmlformats.org/officeDocument/2006/relationships/tags" Target="../tags/tag266.xml" /><Relationship Id="rId5" Type="http://schemas.openxmlformats.org/officeDocument/2006/relationships/tags" Target="../tags/tag267.xml" /><Relationship Id="rId6" Type="http://schemas.openxmlformats.org/officeDocument/2006/relationships/tags" Target="../tags/tag268.xml" /><Relationship Id="rId7" Type="http://schemas.openxmlformats.org/officeDocument/2006/relationships/tags" Target="../tags/tag269.xml" /><Relationship Id="rId8" Type="http://schemas.openxmlformats.org/officeDocument/2006/relationships/tags" Target="../tags/tag270.xml" /><Relationship Id="rId9" Type="http://schemas.openxmlformats.org/officeDocument/2006/relationships/tags" Target="../tags/tag271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283.xml" /><Relationship Id="rId11" Type="http://schemas.openxmlformats.org/officeDocument/2006/relationships/tags" Target="../tags/tag284.xml" /><Relationship Id="rId12" Type="http://schemas.openxmlformats.org/officeDocument/2006/relationships/tags" Target="../tags/tag285.xml" /><Relationship Id="rId2" Type="http://schemas.openxmlformats.org/officeDocument/2006/relationships/notesSlide" Target="../notesSlides/notesSlide19.xml" /><Relationship Id="rId3" Type="http://schemas.openxmlformats.org/officeDocument/2006/relationships/tags" Target="../tags/tag276.xml" /><Relationship Id="rId4" Type="http://schemas.openxmlformats.org/officeDocument/2006/relationships/tags" Target="../tags/tag277.xml" /><Relationship Id="rId5" Type="http://schemas.openxmlformats.org/officeDocument/2006/relationships/tags" Target="../tags/tag278.xml" /><Relationship Id="rId6" Type="http://schemas.openxmlformats.org/officeDocument/2006/relationships/tags" Target="../tags/tag279.xml" /><Relationship Id="rId7" Type="http://schemas.openxmlformats.org/officeDocument/2006/relationships/tags" Target="../tags/tag280.xml" /><Relationship Id="rId8" Type="http://schemas.openxmlformats.org/officeDocument/2006/relationships/tags" Target="../tags/tag281.xml" /><Relationship Id="rId9" Type="http://schemas.openxmlformats.org/officeDocument/2006/relationships/tags" Target="../tags/tag28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93.xml" /><Relationship Id="rId4" Type="http://schemas.openxmlformats.org/officeDocument/2006/relationships/tags" Target="../tags/tag94.xml" /><Relationship Id="rId5" Type="http://schemas.openxmlformats.org/officeDocument/2006/relationships/tags" Target="../tags/tag95.xml" /><Relationship Id="rId6" Type="http://schemas.openxmlformats.org/officeDocument/2006/relationships/tags" Target="../tags/tag96.xml" /><Relationship Id="rId7" Type="http://schemas.openxmlformats.org/officeDocument/2006/relationships/tags" Target="../tags/tag97.xml" /><Relationship Id="rId8" Type="http://schemas.openxmlformats.org/officeDocument/2006/relationships/tags" Target="../tags/tag98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297.xml" /><Relationship Id="rId11" Type="http://schemas.openxmlformats.org/officeDocument/2006/relationships/tags" Target="../tags/tag298.xml" /><Relationship Id="rId12" Type="http://schemas.openxmlformats.org/officeDocument/2006/relationships/tags" Target="../tags/tag299.xml" /><Relationship Id="rId2" Type="http://schemas.openxmlformats.org/officeDocument/2006/relationships/notesSlide" Target="../notesSlides/notesSlide20.xml" /><Relationship Id="rId3" Type="http://schemas.openxmlformats.org/officeDocument/2006/relationships/tags" Target="../tags/tag290.xml" /><Relationship Id="rId4" Type="http://schemas.openxmlformats.org/officeDocument/2006/relationships/tags" Target="../tags/tag291.xml" /><Relationship Id="rId5" Type="http://schemas.openxmlformats.org/officeDocument/2006/relationships/tags" Target="../tags/tag292.xml" /><Relationship Id="rId6" Type="http://schemas.openxmlformats.org/officeDocument/2006/relationships/tags" Target="../tags/tag293.xml" /><Relationship Id="rId7" Type="http://schemas.openxmlformats.org/officeDocument/2006/relationships/tags" Target="../tags/tag294.xml" /><Relationship Id="rId8" Type="http://schemas.openxmlformats.org/officeDocument/2006/relationships/tags" Target="../tags/tag295.xml" /><Relationship Id="rId9" Type="http://schemas.openxmlformats.org/officeDocument/2006/relationships/tags" Target="../tags/tag296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311.xml" /><Relationship Id="rId11" Type="http://schemas.openxmlformats.org/officeDocument/2006/relationships/tags" Target="../tags/tag312.xml" /><Relationship Id="rId12" Type="http://schemas.openxmlformats.org/officeDocument/2006/relationships/tags" Target="../tags/tag313.xml" /><Relationship Id="rId2" Type="http://schemas.openxmlformats.org/officeDocument/2006/relationships/notesSlide" Target="../notesSlides/notesSlide21.xml" /><Relationship Id="rId3" Type="http://schemas.openxmlformats.org/officeDocument/2006/relationships/tags" Target="../tags/tag304.xml" /><Relationship Id="rId4" Type="http://schemas.openxmlformats.org/officeDocument/2006/relationships/tags" Target="../tags/tag305.xml" /><Relationship Id="rId5" Type="http://schemas.openxmlformats.org/officeDocument/2006/relationships/tags" Target="../tags/tag306.xml" /><Relationship Id="rId6" Type="http://schemas.openxmlformats.org/officeDocument/2006/relationships/tags" Target="../tags/tag307.xml" /><Relationship Id="rId7" Type="http://schemas.openxmlformats.org/officeDocument/2006/relationships/tags" Target="../tags/tag308.xml" /><Relationship Id="rId8" Type="http://schemas.openxmlformats.org/officeDocument/2006/relationships/tags" Target="../tags/tag309.xml" /><Relationship Id="rId9" Type="http://schemas.openxmlformats.org/officeDocument/2006/relationships/tags" Target="../tags/tag310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325.xml" /><Relationship Id="rId11" Type="http://schemas.openxmlformats.org/officeDocument/2006/relationships/tags" Target="../tags/tag326.xml" /><Relationship Id="rId12" Type="http://schemas.openxmlformats.org/officeDocument/2006/relationships/tags" Target="../tags/tag327.xml" /><Relationship Id="rId2" Type="http://schemas.openxmlformats.org/officeDocument/2006/relationships/notesSlide" Target="../notesSlides/notesSlide22.xml" /><Relationship Id="rId3" Type="http://schemas.openxmlformats.org/officeDocument/2006/relationships/tags" Target="../tags/tag318.xml" /><Relationship Id="rId4" Type="http://schemas.openxmlformats.org/officeDocument/2006/relationships/tags" Target="../tags/tag319.xml" /><Relationship Id="rId5" Type="http://schemas.openxmlformats.org/officeDocument/2006/relationships/tags" Target="../tags/tag320.xml" /><Relationship Id="rId6" Type="http://schemas.openxmlformats.org/officeDocument/2006/relationships/tags" Target="../tags/tag321.xml" /><Relationship Id="rId7" Type="http://schemas.openxmlformats.org/officeDocument/2006/relationships/tags" Target="../tags/tag322.xml" /><Relationship Id="rId8" Type="http://schemas.openxmlformats.org/officeDocument/2006/relationships/tags" Target="../tags/tag323.xml" /><Relationship Id="rId9" Type="http://schemas.openxmlformats.org/officeDocument/2006/relationships/tags" Target="../tags/tag324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339.xml" /><Relationship Id="rId11" Type="http://schemas.openxmlformats.org/officeDocument/2006/relationships/tags" Target="../tags/tag340.xml" /><Relationship Id="rId12" Type="http://schemas.openxmlformats.org/officeDocument/2006/relationships/tags" Target="../tags/tag341.xml" /><Relationship Id="rId2" Type="http://schemas.openxmlformats.org/officeDocument/2006/relationships/notesSlide" Target="../notesSlides/notesSlide23.xml" /><Relationship Id="rId3" Type="http://schemas.openxmlformats.org/officeDocument/2006/relationships/tags" Target="../tags/tag332.xml" /><Relationship Id="rId4" Type="http://schemas.openxmlformats.org/officeDocument/2006/relationships/tags" Target="../tags/tag333.xml" /><Relationship Id="rId5" Type="http://schemas.openxmlformats.org/officeDocument/2006/relationships/tags" Target="../tags/tag334.xml" /><Relationship Id="rId6" Type="http://schemas.openxmlformats.org/officeDocument/2006/relationships/tags" Target="../tags/tag335.xml" /><Relationship Id="rId7" Type="http://schemas.openxmlformats.org/officeDocument/2006/relationships/tags" Target="../tags/tag336.xml" /><Relationship Id="rId8" Type="http://schemas.openxmlformats.org/officeDocument/2006/relationships/tags" Target="../tags/tag337.xml" /><Relationship Id="rId9" Type="http://schemas.openxmlformats.org/officeDocument/2006/relationships/tags" Target="../tags/tag338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353.xml" /><Relationship Id="rId11" Type="http://schemas.openxmlformats.org/officeDocument/2006/relationships/tags" Target="../tags/tag354.xml" /><Relationship Id="rId12" Type="http://schemas.openxmlformats.org/officeDocument/2006/relationships/tags" Target="../tags/tag355.xml" /><Relationship Id="rId2" Type="http://schemas.openxmlformats.org/officeDocument/2006/relationships/notesSlide" Target="../notesSlides/notesSlide24.xml" /><Relationship Id="rId3" Type="http://schemas.openxmlformats.org/officeDocument/2006/relationships/tags" Target="../tags/tag346.xml" /><Relationship Id="rId4" Type="http://schemas.openxmlformats.org/officeDocument/2006/relationships/tags" Target="../tags/tag347.xml" /><Relationship Id="rId5" Type="http://schemas.openxmlformats.org/officeDocument/2006/relationships/tags" Target="../tags/tag348.xml" /><Relationship Id="rId6" Type="http://schemas.openxmlformats.org/officeDocument/2006/relationships/tags" Target="../tags/tag349.xml" /><Relationship Id="rId7" Type="http://schemas.openxmlformats.org/officeDocument/2006/relationships/tags" Target="../tags/tag350.xml" /><Relationship Id="rId8" Type="http://schemas.openxmlformats.org/officeDocument/2006/relationships/tags" Target="../tags/tag351.xml" /><Relationship Id="rId9" Type="http://schemas.openxmlformats.org/officeDocument/2006/relationships/tags" Target="../tags/tag35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367.xml" /><Relationship Id="rId11" Type="http://schemas.openxmlformats.org/officeDocument/2006/relationships/tags" Target="../tags/tag368.xml" /><Relationship Id="rId12" Type="http://schemas.openxmlformats.org/officeDocument/2006/relationships/tags" Target="../tags/tag369.xml" /><Relationship Id="rId2" Type="http://schemas.openxmlformats.org/officeDocument/2006/relationships/notesSlide" Target="../notesSlides/notesSlide25.xml" /><Relationship Id="rId3" Type="http://schemas.openxmlformats.org/officeDocument/2006/relationships/tags" Target="../tags/tag360.xml" /><Relationship Id="rId4" Type="http://schemas.openxmlformats.org/officeDocument/2006/relationships/tags" Target="../tags/tag361.xml" /><Relationship Id="rId5" Type="http://schemas.openxmlformats.org/officeDocument/2006/relationships/tags" Target="../tags/tag362.xml" /><Relationship Id="rId6" Type="http://schemas.openxmlformats.org/officeDocument/2006/relationships/tags" Target="../tags/tag363.xml" /><Relationship Id="rId7" Type="http://schemas.openxmlformats.org/officeDocument/2006/relationships/tags" Target="../tags/tag364.xml" /><Relationship Id="rId8" Type="http://schemas.openxmlformats.org/officeDocument/2006/relationships/tags" Target="../tags/tag365.xml" /><Relationship Id="rId9" Type="http://schemas.openxmlformats.org/officeDocument/2006/relationships/tags" Target="../tags/tag366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381.xml" /><Relationship Id="rId11" Type="http://schemas.openxmlformats.org/officeDocument/2006/relationships/tags" Target="../tags/tag382.xml" /><Relationship Id="rId12" Type="http://schemas.openxmlformats.org/officeDocument/2006/relationships/tags" Target="../tags/tag383.xml" /><Relationship Id="rId2" Type="http://schemas.openxmlformats.org/officeDocument/2006/relationships/notesSlide" Target="../notesSlides/notesSlide26.xml" /><Relationship Id="rId3" Type="http://schemas.openxmlformats.org/officeDocument/2006/relationships/tags" Target="../tags/tag374.xml" /><Relationship Id="rId4" Type="http://schemas.openxmlformats.org/officeDocument/2006/relationships/tags" Target="../tags/tag375.xml" /><Relationship Id="rId5" Type="http://schemas.openxmlformats.org/officeDocument/2006/relationships/tags" Target="../tags/tag376.xml" /><Relationship Id="rId6" Type="http://schemas.openxmlformats.org/officeDocument/2006/relationships/tags" Target="../tags/tag377.xml" /><Relationship Id="rId7" Type="http://schemas.openxmlformats.org/officeDocument/2006/relationships/tags" Target="../tags/tag378.xml" /><Relationship Id="rId8" Type="http://schemas.openxmlformats.org/officeDocument/2006/relationships/tags" Target="../tags/tag379.xml" /><Relationship Id="rId9" Type="http://schemas.openxmlformats.org/officeDocument/2006/relationships/tags" Target="../tags/tag380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395.xml" /><Relationship Id="rId11" Type="http://schemas.openxmlformats.org/officeDocument/2006/relationships/tags" Target="../tags/tag396.xml" /><Relationship Id="rId12" Type="http://schemas.openxmlformats.org/officeDocument/2006/relationships/tags" Target="../tags/tag397.xml" /><Relationship Id="rId2" Type="http://schemas.openxmlformats.org/officeDocument/2006/relationships/notesSlide" Target="../notesSlides/notesSlide27.xml" /><Relationship Id="rId3" Type="http://schemas.openxmlformats.org/officeDocument/2006/relationships/tags" Target="../tags/tag388.xml" /><Relationship Id="rId4" Type="http://schemas.openxmlformats.org/officeDocument/2006/relationships/tags" Target="../tags/tag389.xml" /><Relationship Id="rId5" Type="http://schemas.openxmlformats.org/officeDocument/2006/relationships/tags" Target="../tags/tag390.xml" /><Relationship Id="rId6" Type="http://schemas.openxmlformats.org/officeDocument/2006/relationships/tags" Target="../tags/tag391.xml" /><Relationship Id="rId7" Type="http://schemas.openxmlformats.org/officeDocument/2006/relationships/tags" Target="../tags/tag392.xml" /><Relationship Id="rId8" Type="http://schemas.openxmlformats.org/officeDocument/2006/relationships/tags" Target="../tags/tag393.xml" /><Relationship Id="rId9" Type="http://schemas.openxmlformats.org/officeDocument/2006/relationships/tags" Target="../tags/tag394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409.xml" /><Relationship Id="rId11" Type="http://schemas.openxmlformats.org/officeDocument/2006/relationships/tags" Target="../tags/tag410.xml" /><Relationship Id="rId12" Type="http://schemas.openxmlformats.org/officeDocument/2006/relationships/tags" Target="../tags/tag411.xml" /><Relationship Id="rId2" Type="http://schemas.openxmlformats.org/officeDocument/2006/relationships/notesSlide" Target="../notesSlides/notesSlide28.xml" /><Relationship Id="rId3" Type="http://schemas.openxmlformats.org/officeDocument/2006/relationships/tags" Target="../tags/tag402.xml" /><Relationship Id="rId4" Type="http://schemas.openxmlformats.org/officeDocument/2006/relationships/tags" Target="../tags/tag403.xml" /><Relationship Id="rId5" Type="http://schemas.openxmlformats.org/officeDocument/2006/relationships/tags" Target="../tags/tag404.xml" /><Relationship Id="rId6" Type="http://schemas.openxmlformats.org/officeDocument/2006/relationships/tags" Target="../tags/tag405.xml" /><Relationship Id="rId7" Type="http://schemas.openxmlformats.org/officeDocument/2006/relationships/tags" Target="../tags/tag406.xml" /><Relationship Id="rId8" Type="http://schemas.openxmlformats.org/officeDocument/2006/relationships/tags" Target="../tags/tag407.xml" /><Relationship Id="rId9" Type="http://schemas.openxmlformats.org/officeDocument/2006/relationships/tags" Target="../tags/tag408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9.xml" /><Relationship Id="rId3" Type="http://schemas.openxmlformats.org/officeDocument/2006/relationships/tags" Target="../tags/tag416.xml" /><Relationship Id="rId4" Type="http://schemas.openxmlformats.org/officeDocument/2006/relationships/tags" Target="../tags/tag417.xml" /><Relationship Id="rId5" Type="http://schemas.openxmlformats.org/officeDocument/2006/relationships/tags" Target="../tags/tag418.xml" /><Relationship Id="rId6" Type="http://schemas.openxmlformats.org/officeDocument/2006/relationships/tags" Target="../tags/tag419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103.xml" /><Relationship Id="rId4" Type="http://schemas.openxmlformats.org/officeDocument/2006/relationships/tags" Target="../tags/tag104.xml" /><Relationship Id="rId5" Type="http://schemas.openxmlformats.org/officeDocument/2006/relationships/tags" Target="../tags/tag105.xml" /><Relationship Id="rId6" Type="http://schemas.openxmlformats.org/officeDocument/2006/relationships/tags" Target="../tags/tag106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0.xml" /><Relationship Id="rId3" Type="http://schemas.openxmlformats.org/officeDocument/2006/relationships/tags" Target="../tags/tag424.xml" /><Relationship Id="rId4" Type="http://schemas.openxmlformats.org/officeDocument/2006/relationships/tags" Target="../tags/tag425.xml" /><Relationship Id="rId5" Type="http://schemas.openxmlformats.org/officeDocument/2006/relationships/tags" Target="../tags/tag426.xml" /><Relationship Id="rId6" Type="http://schemas.openxmlformats.org/officeDocument/2006/relationships/tags" Target="../tags/tag427.xml" /><Relationship Id="rId7" Type="http://schemas.openxmlformats.org/officeDocument/2006/relationships/tags" Target="../tags/tag428.xml" /><Relationship Id="rId8" Type="http://schemas.openxmlformats.org/officeDocument/2006/relationships/tags" Target="../tags/tag429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1.xml" /><Relationship Id="rId3" Type="http://schemas.openxmlformats.org/officeDocument/2006/relationships/tags" Target="../tags/tag434.xml" /><Relationship Id="rId4" Type="http://schemas.openxmlformats.org/officeDocument/2006/relationships/tags" Target="../tags/tag435.xml" /><Relationship Id="rId5" Type="http://schemas.openxmlformats.org/officeDocument/2006/relationships/tags" Target="../tags/tag436.xml" /><Relationship Id="rId6" Type="http://schemas.openxmlformats.org/officeDocument/2006/relationships/tags" Target="../tags/tag437.xml" /><Relationship Id="rId7" Type="http://schemas.openxmlformats.org/officeDocument/2006/relationships/tags" Target="../tags/tag438.xml" /><Relationship Id="rId8" Type="http://schemas.openxmlformats.org/officeDocument/2006/relationships/tags" Target="../tags/tag439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2.xml" /><Relationship Id="rId3" Type="http://schemas.openxmlformats.org/officeDocument/2006/relationships/tags" Target="../tags/tag444.xml" /><Relationship Id="rId4" Type="http://schemas.openxmlformats.org/officeDocument/2006/relationships/tags" Target="../tags/tag445.xml" /><Relationship Id="rId5" Type="http://schemas.openxmlformats.org/officeDocument/2006/relationships/tags" Target="../tags/tag446.xml" /><Relationship Id="rId6" Type="http://schemas.openxmlformats.org/officeDocument/2006/relationships/tags" Target="../tags/tag447.xml" /><Relationship Id="rId7" Type="http://schemas.openxmlformats.org/officeDocument/2006/relationships/tags" Target="../tags/tag448.xml" /><Relationship Id="rId8" Type="http://schemas.openxmlformats.org/officeDocument/2006/relationships/tags" Target="../tags/tag449.xml" /><Relationship Id="rId9" Type="http://schemas.openxmlformats.org/officeDocument/2006/relationships/tags" Target="../tags/tag450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459.xml" /><Relationship Id="rId2" Type="http://schemas.microsoft.com/office/2007/relationships/hdphoto" Target="../media/image3.wdp" /><Relationship Id="rId3" Type="http://schemas.openxmlformats.org/officeDocument/2006/relationships/notesSlide" Target="../notesSlides/notesSlide33.xml" /><Relationship Id="rId4" Type="http://schemas.openxmlformats.org/officeDocument/2006/relationships/tags" Target="../tags/tag455.xml" /><Relationship Id="rId5" Type="http://schemas.openxmlformats.org/officeDocument/2006/relationships/tags" Target="../tags/tag456.xml" /><Relationship Id="rId6" Type="http://schemas.openxmlformats.org/officeDocument/2006/relationships/tags" Target="../tags/tag457.xml" /><Relationship Id="rId7" Type="http://schemas.openxmlformats.org/officeDocument/2006/relationships/tags" Target="../tags/tag458.xml" /><Relationship Id="rId8" Type="http://schemas.openxmlformats.org/officeDocument/2006/relationships/image" Target="../media/image2.png" /><Relationship Id="rId9" Type="http://schemas.openxmlformats.org/officeDocument/2006/relationships/image" Target="../media/image10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18.xml" /><Relationship Id="rId2" Type="http://schemas.openxmlformats.org/officeDocument/2006/relationships/notesSlide" Target="../notesSlides/notesSlide4.xml" /><Relationship Id="rId3" Type="http://schemas.openxmlformats.org/officeDocument/2006/relationships/tags" Target="../tags/tag111.xml" /><Relationship Id="rId4" Type="http://schemas.openxmlformats.org/officeDocument/2006/relationships/tags" Target="../tags/tag112.xml" /><Relationship Id="rId5" Type="http://schemas.openxmlformats.org/officeDocument/2006/relationships/tags" Target="../tags/tag113.xml" /><Relationship Id="rId6" Type="http://schemas.openxmlformats.org/officeDocument/2006/relationships/tags" Target="../tags/tag114.xml" /><Relationship Id="rId7" Type="http://schemas.openxmlformats.org/officeDocument/2006/relationships/tags" Target="../tags/tag115.xml" /><Relationship Id="rId8" Type="http://schemas.openxmlformats.org/officeDocument/2006/relationships/tags" Target="../tags/tag116.xml" /><Relationship Id="rId9" Type="http://schemas.openxmlformats.org/officeDocument/2006/relationships/tags" Target="../tags/tag117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29.xml" /><Relationship Id="rId2" Type="http://schemas.openxmlformats.org/officeDocument/2006/relationships/notesSlide" Target="../notesSlides/notesSlide5.xml" /><Relationship Id="rId3" Type="http://schemas.openxmlformats.org/officeDocument/2006/relationships/tags" Target="../tags/tag123.xml" /><Relationship Id="rId4" Type="http://schemas.openxmlformats.org/officeDocument/2006/relationships/tags" Target="../tags/tag124.xml" /><Relationship Id="rId5" Type="http://schemas.openxmlformats.org/officeDocument/2006/relationships/tags" Target="../tags/tag125.xml" /><Relationship Id="rId6" Type="http://schemas.openxmlformats.org/officeDocument/2006/relationships/tags" Target="../tags/tag126.xml" /><Relationship Id="rId7" Type="http://schemas.openxmlformats.org/officeDocument/2006/relationships/tags" Target="../tags/tag127.xml" /><Relationship Id="rId8" Type="http://schemas.openxmlformats.org/officeDocument/2006/relationships/tags" Target="../tags/tag128.xml" /><Relationship Id="rId9" Type="http://schemas.openxmlformats.org/officeDocument/2006/relationships/image" Target="../media/image3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40.xml" /><Relationship Id="rId2" Type="http://schemas.openxmlformats.org/officeDocument/2006/relationships/notesSlide" Target="../notesSlides/notesSlide6.xml" /><Relationship Id="rId3" Type="http://schemas.openxmlformats.org/officeDocument/2006/relationships/tags" Target="../tags/tag134.xml" /><Relationship Id="rId4" Type="http://schemas.openxmlformats.org/officeDocument/2006/relationships/tags" Target="../tags/tag135.xml" /><Relationship Id="rId5" Type="http://schemas.openxmlformats.org/officeDocument/2006/relationships/tags" Target="../tags/tag136.xml" /><Relationship Id="rId6" Type="http://schemas.openxmlformats.org/officeDocument/2006/relationships/tags" Target="../tags/tag137.xml" /><Relationship Id="rId7" Type="http://schemas.openxmlformats.org/officeDocument/2006/relationships/tags" Target="../tags/tag138.xml" /><Relationship Id="rId8" Type="http://schemas.openxmlformats.org/officeDocument/2006/relationships/tags" Target="../tags/tag139.xml" /><Relationship Id="rId9" Type="http://schemas.openxmlformats.org/officeDocument/2006/relationships/image" Target="../media/image4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7.xml" /><Relationship Id="rId3" Type="http://schemas.openxmlformats.org/officeDocument/2006/relationships/tags" Target="../tags/tag145.xml" /><Relationship Id="rId4" Type="http://schemas.openxmlformats.org/officeDocument/2006/relationships/tags" Target="../tags/tag146.xml" /><Relationship Id="rId5" Type="http://schemas.openxmlformats.org/officeDocument/2006/relationships/tags" Target="../tags/tag147.xml" /><Relationship Id="rId6" Type="http://schemas.openxmlformats.org/officeDocument/2006/relationships/tags" Target="../tags/tag148.xml" /><Relationship Id="rId7" Type="http://schemas.openxmlformats.org/officeDocument/2006/relationships/tags" Target="../tags/tag149.xml" /><Relationship Id="rId8" Type="http://schemas.openxmlformats.org/officeDocument/2006/relationships/tags" Target="../tags/tag150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58.xml" /><Relationship Id="rId2" Type="http://schemas.openxmlformats.org/officeDocument/2006/relationships/notesSlide" Target="../notesSlides/notesSlide8.xml" /><Relationship Id="rId3" Type="http://schemas.openxmlformats.org/officeDocument/2006/relationships/tags" Target="../tags/tag152.xml" /><Relationship Id="rId4" Type="http://schemas.openxmlformats.org/officeDocument/2006/relationships/tags" Target="../tags/tag153.xml" /><Relationship Id="rId5" Type="http://schemas.openxmlformats.org/officeDocument/2006/relationships/tags" Target="../tags/tag154.xml" /><Relationship Id="rId6" Type="http://schemas.openxmlformats.org/officeDocument/2006/relationships/tags" Target="../tags/tag155.xml" /><Relationship Id="rId7" Type="http://schemas.openxmlformats.org/officeDocument/2006/relationships/tags" Target="../tags/tag156.xml" /><Relationship Id="rId8" Type="http://schemas.openxmlformats.org/officeDocument/2006/relationships/tags" Target="../tags/tag157.xml" /><Relationship Id="rId9" Type="http://schemas.openxmlformats.org/officeDocument/2006/relationships/image" Target="../media/image5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69.xml" /><Relationship Id="rId2" Type="http://schemas.openxmlformats.org/officeDocument/2006/relationships/notesSlide" Target="../notesSlides/notesSlide9.xml" /><Relationship Id="rId3" Type="http://schemas.openxmlformats.org/officeDocument/2006/relationships/tags" Target="../tags/tag163.xml" /><Relationship Id="rId4" Type="http://schemas.openxmlformats.org/officeDocument/2006/relationships/tags" Target="../tags/tag164.xml" /><Relationship Id="rId5" Type="http://schemas.openxmlformats.org/officeDocument/2006/relationships/tags" Target="../tags/tag165.xml" /><Relationship Id="rId6" Type="http://schemas.openxmlformats.org/officeDocument/2006/relationships/tags" Target="../tags/tag166.xml" /><Relationship Id="rId7" Type="http://schemas.openxmlformats.org/officeDocument/2006/relationships/tags" Target="../tags/tag167.xml" /><Relationship Id="rId8" Type="http://schemas.openxmlformats.org/officeDocument/2006/relationships/tags" Target="../tags/tag168.xml" /><Relationship Id="rId9" Type="http://schemas.openxmlformats.org/officeDocument/2006/relationships/image" Target="../media/image6.jpeg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4"/>
          </p:custDataLst>
        </p:nvPr>
      </p:nvGrpSpPr>
      <p:grpSpPr>
        <a:xfrm>
          <a:off x="0" y="0"/>
          <a:ext cx="0" cy="0"/>
        </a:xfrm>
      </p:grpSpPr>
      <p:sp>
        <p:nvSpPr>
          <p:cNvPr id="27" name="Freeform 5"/>
          <p:cNvSpPr/>
          <p:nvPr>
            <p:custDataLst>
              <p:tags r:id="rId5"/>
            </p:custDataLst>
          </p:nvPr>
        </p:nvSpPr>
        <p:spPr bwMode="auto">
          <a:xfrm rot="10800000">
            <a:off x="186426" y="1737666"/>
            <a:ext cx="5143838" cy="2542681"/>
          </a:xfrm>
          <a:custGeom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solidFill>
            <a:srgbClr val="56505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3" name="Freeform 5"/>
          <p:cNvSpPr/>
          <p:nvPr>
            <p:custDataLst>
              <p:tags r:id="rId6"/>
            </p:custDataLst>
          </p:nvPr>
        </p:nvSpPr>
        <p:spPr bwMode="auto">
          <a:xfrm>
            <a:off x="5180913" y="1466605"/>
            <a:ext cx="6824662" cy="3373539"/>
          </a:xfrm>
          <a:custGeom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blipFill dpi="0"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artisticTexturize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4" name="TextBox 2088"/>
          <p:cNvSpPr txBox="1"/>
          <p:nvPr>
            <p:custDataLst>
              <p:tags r:id="rId8"/>
            </p:custDataLst>
          </p:nvPr>
        </p:nvSpPr>
        <p:spPr>
          <a:xfrm>
            <a:off x="488331" y="2905780"/>
            <a:ext cx="454002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>
                <a:solidFill>
                  <a:srgbClr val="F0ECE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800" b="1">
                <a:solidFill>
                  <a:srgbClr val="F0ECE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09</a:t>
            </a:r>
            <a:r>
              <a:rPr lang="zh-CN" altLang="en-US" sz="2800" b="1">
                <a:solidFill>
                  <a:srgbClr val="F0ECE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课   老人与海（节选）</a:t>
            </a:r>
          </a:p>
        </p:txBody>
      </p:sp>
      <p:sp>
        <p:nvSpPr>
          <p:cNvPr id="16" name="TextBox 2089"/>
          <p:cNvSpPr txBox="1"/>
          <p:nvPr>
            <p:custDataLst>
              <p:tags r:id="rId9"/>
            </p:custDataLst>
          </p:nvPr>
        </p:nvSpPr>
        <p:spPr>
          <a:xfrm>
            <a:off x="410887" y="1965089"/>
            <a:ext cx="37048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>
                <a:solidFill>
                  <a:srgbClr val="F0ECE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部编版高中语文选择性必修上册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p14:dur="2000"/>
    </mc:Choice>
    <mc:Fallback>
      <p:transition spd="slow" advClick="0"/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>
            <p:custDataLst>
              <p:tags r:id="rId4"/>
            </p:custDataLst>
          </p:nvPr>
        </p:nvSpPr>
        <p:spPr>
          <a:xfrm>
            <a:off x="983433" y="344684"/>
            <a:ext cx="2731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文本常识积累 </a:t>
            </a:r>
            <a:r>
              <a:rPr lang="en-US" altLang="zh-CN" b="1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冰山理论</a:t>
            </a:r>
            <a:endParaRPr lang="en-US" altLang="zh-CN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>
            <p:custDataLst>
              <p:tags r:id="rId5"/>
            </p:custDataLst>
          </p:nvPr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>
            <p:custDataLst>
              <p:tags r:id="rId6"/>
            </p:custDataLst>
          </p:nvPr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>
            <p:custDataLst>
              <p:tags r:id="rId7"/>
            </p:custDataLst>
          </p:nvPr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8"/>
            </p:custDataLst>
          </p:nvPr>
        </p:nvSpPr>
        <p:spPr>
          <a:xfrm>
            <a:off x="983433" y="2717739"/>
            <a:ext cx="5252293" cy="20638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  <a:spcAft>
                <a:spcPts val="1000"/>
              </a:spcAft>
            </a:pP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冰山原则主要指“更少即是更多”，即</a:t>
            </a:r>
            <a:r>
              <a:rPr lang="zh-CN" altLang="en-US" sz="2200" kern="10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删除比添加素材更重要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。“冰山运动之所以雄伟壮观，是因为他只有八分之一在水面上”。该创作理论首先由海明威提出。</a:t>
            </a: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549"/>
          <a:stretch>
            <a:fillRect/>
          </a:stretch>
        </p:blipFill>
        <p:spPr>
          <a:xfrm>
            <a:off x="6955414" y="1773814"/>
            <a:ext cx="3526131" cy="35547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 advClick="0">
    <p:pull/>
  </p:transition>
  <p:timing/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>
            <p:custDataLst>
              <p:tags r:id="rId4"/>
            </p:custDataLst>
          </p:nvPr>
        </p:nvSpPr>
        <p:spPr>
          <a:xfrm>
            <a:off x="983433" y="344684"/>
            <a:ext cx="2731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文本常识积累 </a:t>
            </a:r>
            <a:r>
              <a:rPr lang="en-US" altLang="zh-CN" b="1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文体特点</a:t>
            </a:r>
            <a:endParaRPr lang="en-US" altLang="zh-CN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>
            <p:custDataLst>
              <p:tags r:id="rId5"/>
            </p:custDataLst>
          </p:nvPr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>
            <p:custDataLst>
              <p:tags r:id="rId6"/>
            </p:custDataLst>
          </p:nvPr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>
            <p:custDataLst>
              <p:tags r:id="rId7"/>
            </p:custDataLst>
          </p:nvPr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8"/>
            </p:custDataLst>
          </p:nvPr>
        </p:nvSpPr>
        <p:spPr>
          <a:xfrm>
            <a:off x="749614" y="1566504"/>
            <a:ext cx="10812868" cy="41002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l">
              <a:lnSpc>
                <a:spcPct val="150000"/>
              </a:lnSpc>
              <a:spcAft>
                <a:spcPts val="1000"/>
              </a:spcAft>
            </a:pPr>
            <a:r>
              <a:rPr lang="zh-CN" altLang="zh-CN" sz="2200" b="1" kern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小说</a:t>
            </a:r>
            <a:endParaRPr lang="en-US" altLang="zh-CN" sz="2200" b="1" kern="0">
              <a:solidFill>
                <a:srgbClr val="333333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342900" indent="-342900" algn="l">
              <a:lnSpc>
                <a:spcPct val="150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zh-CN" altLang="en-US" sz="2200" ker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定义：</a:t>
            </a:r>
            <a:r>
              <a:rPr lang="zh-CN" altLang="en-US" sz="2200" kern="0"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小说</a:t>
            </a:r>
            <a:r>
              <a:rPr lang="zh-CN" altLang="zh-CN" sz="2200" kern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是以刻画人物形象为中心，通过完整的故事情节和环境描写来反映社会生活的文学体裁。</a:t>
            </a:r>
            <a:endParaRPr lang="zh-CN" altLang="zh-CN" sz="2200" kern="10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342900" indent="-342900" algn="l">
              <a:lnSpc>
                <a:spcPct val="150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zh-CN" altLang="en-US" sz="2200" kern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三要素：</a:t>
            </a:r>
            <a:r>
              <a:rPr lang="zh-CN" altLang="zh-CN" sz="2200" kern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人物、情节、环境</a:t>
            </a:r>
            <a:r>
              <a:rPr lang="zh-CN" altLang="en-US" sz="2200" kern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。</a:t>
            </a:r>
            <a:endParaRPr lang="en-US" altLang="zh-CN" sz="2200" kern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342900" indent="-342900" algn="l">
              <a:lnSpc>
                <a:spcPct val="150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zh-CN" altLang="zh-CN" sz="2200" kern="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小说刻画人物的方法：</a:t>
            </a:r>
            <a:r>
              <a:rPr lang="zh-CN" altLang="zh-CN" sz="2200" kern="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心理描写、动作描写、语言描写、外貌描写、神态描写，同时，小说是一种写作方法。</a:t>
            </a:r>
            <a:endParaRPr lang="en-US" altLang="zh-CN" sz="2200" kern="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indent="266700" algn="l">
              <a:lnSpc>
                <a:spcPct val="150000"/>
              </a:lnSpc>
              <a:spcAft>
                <a:spcPts val="1000"/>
              </a:spcAft>
            </a:pPr>
            <a:endParaRPr lang="zh-CN" altLang="zh-CN" sz="2200" kern="10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 advClick="0">
    <p:pull/>
  </p:transition>
  <p:timing/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>
            <p:custDataLst>
              <p:tags r:id="rId4"/>
            </p:custDataLst>
          </p:nvPr>
        </p:nvSpPr>
        <p:spPr>
          <a:xfrm>
            <a:off x="983433" y="344684"/>
            <a:ext cx="2731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文本常识积累 </a:t>
            </a:r>
            <a:r>
              <a:rPr lang="en-US" altLang="zh-CN" b="1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文体特点</a:t>
            </a:r>
            <a:endParaRPr lang="en-US" altLang="zh-CN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>
            <p:custDataLst>
              <p:tags r:id="rId5"/>
            </p:custDataLst>
          </p:nvPr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>
            <p:custDataLst>
              <p:tags r:id="rId6"/>
            </p:custDataLst>
          </p:nvPr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>
            <p:custDataLst>
              <p:tags r:id="rId7"/>
            </p:custDataLst>
          </p:nvPr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8"/>
            </p:custDataLst>
          </p:nvPr>
        </p:nvSpPr>
        <p:spPr>
          <a:xfrm>
            <a:off x="749614" y="1864377"/>
            <a:ext cx="10812868" cy="37206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l">
              <a:lnSpc>
                <a:spcPct val="150000"/>
              </a:lnSpc>
              <a:spcAft>
                <a:spcPts val="1000"/>
              </a:spcAft>
            </a:pPr>
            <a:r>
              <a:rPr lang="zh-CN" altLang="zh-CN" sz="2200" b="1" kern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小说</a:t>
            </a:r>
            <a:r>
              <a:rPr lang="zh-CN" altLang="en-US" sz="2200" b="1" kern="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分类</a:t>
            </a:r>
            <a:endParaRPr lang="en-US" altLang="zh-CN" sz="2200" b="1" kern="0">
              <a:solidFill>
                <a:srgbClr val="333333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L="342900" indent="-342900" algn="l">
              <a:lnSpc>
                <a:spcPct val="150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zh-CN" altLang="en-US" sz="2200" kern="10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篇幅及容量：</a:t>
            </a:r>
            <a:r>
              <a:rPr lang="zh-CN" altLang="en-US" sz="2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长篇、中篇、短篇和微型小说（小小说）。</a:t>
            </a:r>
          </a:p>
          <a:p>
            <a:pPr marL="342900" indent="-342900" algn="l">
              <a:lnSpc>
                <a:spcPct val="150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zh-CN" altLang="en-US" sz="2200" kern="10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表现的内容：</a:t>
            </a:r>
            <a:r>
              <a:rPr lang="zh-CN" altLang="en-US" sz="2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神话、仙侠、武侠、科幻、悬疑、古传、当代等。</a:t>
            </a:r>
          </a:p>
          <a:p>
            <a:pPr marL="342900" indent="-342900" algn="l">
              <a:lnSpc>
                <a:spcPct val="150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zh-CN" altLang="en-US" sz="2200" kern="10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体制：</a:t>
            </a:r>
            <a:r>
              <a:rPr lang="zh-CN" altLang="en-US" sz="2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章回体小说、日记体小说、书信体小说、自传体小说。</a:t>
            </a:r>
          </a:p>
          <a:p>
            <a:pPr marL="342900" indent="-342900" algn="l">
              <a:lnSpc>
                <a:spcPct val="150000"/>
              </a:lnSpc>
              <a:spcAft>
                <a:spcPts val="1000"/>
              </a:spcAft>
              <a:buFont typeface="Arial" panose="020b0604020202020204" pitchFamily="34" charset="0"/>
              <a:buChar char="•"/>
            </a:pPr>
            <a:r>
              <a:rPr lang="zh-CN" altLang="en-US" sz="2200" kern="10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语言形式：</a:t>
            </a:r>
            <a:r>
              <a:rPr lang="zh-CN" altLang="en-US" sz="2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文言小说和白话小说。</a:t>
            </a:r>
          </a:p>
          <a:p>
            <a:pPr indent="266700" algn="l">
              <a:lnSpc>
                <a:spcPct val="150000"/>
              </a:lnSpc>
              <a:spcAft>
                <a:spcPts val="1000"/>
              </a:spcAft>
            </a:pPr>
            <a:endParaRPr lang="zh-CN" altLang="zh-CN" sz="2200" kern="10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 advClick="0">
    <p:pull/>
  </p:transition>
  <p:timing/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6" name="Freeform 5"/>
          <p:cNvSpPr/>
          <p:nvPr>
            <p:custDataLst>
              <p:tags r:id="rId4"/>
            </p:custDataLst>
          </p:nvPr>
        </p:nvSpPr>
        <p:spPr bwMode="auto">
          <a:xfrm flipH="1">
            <a:off x="2381" y="3915641"/>
            <a:ext cx="12188826" cy="2037552"/>
          </a:xfrm>
          <a:custGeom>
            <a:gdLst>
              <a:gd name="T0" fmla="*/ 0 w 4809"/>
              <a:gd name="T1" fmla="*/ 0 h 804"/>
              <a:gd name="T2" fmla="*/ 4809 w 4809"/>
              <a:gd name="T3" fmla="*/ 530 h 804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04">
                <a:moveTo>
                  <a:pt x="0" y="0"/>
                </a:moveTo>
                <a:cubicBezTo>
                  <a:pt x="0" y="0"/>
                  <a:pt x="2086" y="804"/>
                  <a:pt x="4809" y="53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Freeform 6"/>
          <p:cNvSpPr/>
          <p:nvPr>
            <p:custDataLst>
              <p:tags r:id="rId5"/>
            </p:custDataLst>
          </p:nvPr>
        </p:nvSpPr>
        <p:spPr bwMode="auto">
          <a:xfrm>
            <a:off x="2381" y="2492896"/>
            <a:ext cx="12188826" cy="3763944"/>
          </a:xfrm>
          <a:custGeom>
            <a:gdLst>
              <a:gd name="T0" fmla="*/ 4809 w 4809"/>
              <a:gd name="T1" fmla="*/ 0 h 1485"/>
              <a:gd name="T2" fmla="*/ 0 w 4809"/>
              <a:gd name="T3" fmla="*/ 1485 h 1485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1485">
                <a:moveTo>
                  <a:pt x="4809" y="0"/>
                </a:moveTo>
                <a:cubicBezTo>
                  <a:pt x="4809" y="0"/>
                  <a:pt x="2817" y="1445"/>
                  <a:pt x="0" y="1485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8" name="Freeform 7"/>
          <p:cNvSpPr/>
          <p:nvPr>
            <p:custDataLst>
              <p:tags r:id="rId6"/>
            </p:custDataLst>
          </p:nvPr>
        </p:nvSpPr>
        <p:spPr bwMode="auto">
          <a:xfrm flipH="1">
            <a:off x="2381" y="4818002"/>
            <a:ext cx="12188826" cy="2222101"/>
          </a:xfrm>
          <a:custGeom>
            <a:gdLst>
              <a:gd name="T0" fmla="*/ 4809 w 4809"/>
              <a:gd name="T1" fmla="*/ 174 h 877"/>
              <a:gd name="T2" fmla="*/ 0 w 4809"/>
              <a:gd name="T3" fmla="*/ 0 h 877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77">
                <a:moveTo>
                  <a:pt x="4809" y="174"/>
                </a:moveTo>
                <a:cubicBezTo>
                  <a:pt x="4809" y="174"/>
                  <a:pt x="2295" y="877"/>
                  <a:pt x="0" y="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>
            <p:custDataLst>
              <p:tags r:id="rId7"/>
            </p:custDataLst>
          </p:nvPr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>
            <p:custDataLst>
              <p:tags r:id="rId8"/>
            </p:custDataLst>
          </p:nvPr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>
            <p:custDataLst>
              <p:tags r:id="rId9"/>
            </p:custDataLst>
          </p:nvPr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0"/>
            </p:custDataLst>
          </p:nvPr>
        </p:nvSpPr>
        <p:spPr>
          <a:xfrm>
            <a:off x="3955472" y="3100627"/>
            <a:ext cx="5056909" cy="523220"/>
          </a:xfrm>
          <a:prstGeom prst="rect">
            <a:avLst/>
          </a:prstGeom>
          <a:noFill/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板块二       语言知识强化</a:t>
            </a:r>
          </a:p>
        </p:txBody>
      </p:sp>
    </p:spTree>
  </p:cSld>
  <p:clrMapOvr>
    <a:masterClrMapping/>
  </p:clrMapOvr>
  <p:transition spd="med" advClick="0">
    <p:pull/>
  </p:transition>
  <p:timing/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cxnSp>
        <p:nvCxnSpPr>
          <p:cNvPr id="15" name="直接连接符 14"/>
          <p:cNvCxnSpPr>
            <a:endCxn id="16" idx="11"/>
          </p:cNvCxnSpPr>
          <p:nvPr>
            <p:custDataLst>
              <p:tags r:id="rId4"/>
            </p:custDataLst>
          </p:nvPr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>
            <p:custDataLst>
              <p:tags r:id="rId5"/>
            </p:custDataLst>
          </p:nvPr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椭圆 26"/>
          <p:cNvSpPr/>
          <p:nvPr>
            <p:custDataLst>
              <p:tags r:id="rId6"/>
            </p:custDataLst>
          </p:nvPr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9" name="TextBox 13"/>
          <p:cNvSpPr txBox="1"/>
          <p:nvPr>
            <p:custDataLst>
              <p:tags r:id="rId7"/>
            </p:custDataLst>
          </p:nvPr>
        </p:nvSpPr>
        <p:spPr>
          <a:xfrm>
            <a:off x="983432" y="344684"/>
            <a:ext cx="2731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语言知识强化 </a:t>
            </a:r>
            <a:r>
              <a:rPr lang="en-US" altLang="zh-CN" b="1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读准字音</a:t>
            </a:r>
            <a:endParaRPr lang="zh-CN" altLang="en-US" sz="1400">
              <a:solidFill>
                <a:srgbClr val="4C4C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1503218" y="2329796"/>
            <a:ext cx="6096000" cy="33510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豁</a:t>
            </a:r>
            <a:r>
              <a:rPr lang="zh-CN" altLang="en-US" sz="24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然          （          ）     </a:t>
            </a:r>
            <a:endParaRPr lang="en-US" altLang="zh-CN" sz="240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灰</a:t>
            </a:r>
            <a:r>
              <a:rPr lang="zh-CN" altLang="en-US" sz="240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鲭</a:t>
            </a:r>
            <a:r>
              <a:rPr lang="zh-CN" altLang="en-US" sz="24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鲨       （          ）     </a:t>
            </a:r>
            <a:endParaRPr lang="en-US" altLang="zh-CN" sz="240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蜷</a:t>
            </a:r>
            <a:r>
              <a:rPr lang="zh-CN" altLang="en-US" sz="24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曲          （                ）  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魟</a:t>
            </a:r>
            <a:r>
              <a:rPr lang="zh-CN" altLang="en-US" sz="24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鱼          （          ）   </a:t>
            </a:r>
            <a:endParaRPr lang="en-US" altLang="zh-CN" sz="240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强</a:t>
            </a:r>
            <a:r>
              <a:rPr lang="zh-CN" altLang="en-US" sz="240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劲</a:t>
            </a:r>
            <a:r>
              <a:rPr lang="zh-CN" altLang="en-US" sz="24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  （          ）</a:t>
            </a:r>
          </a:p>
          <a:p>
            <a:pPr>
              <a:lnSpc>
                <a:spcPct val="150000"/>
              </a:lnSpc>
            </a:pP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9"/>
            </p:custDataLst>
          </p:nvPr>
        </p:nvSpPr>
        <p:spPr>
          <a:xfrm>
            <a:off x="3377044" y="2329796"/>
            <a:ext cx="6096000" cy="33590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err="1">
                <a:solidFill>
                  <a:srgbClr val="C00000"/>
                </a:solidFill>
                <a:latin typeface="微软雅黑" panose="020b0503020204020204" pitchFamily="34" charset="-122"/>
                <a:ea typeface="方正书宋_GBK"/>
                <a:cs typeface="Times New Roman" panose="02020603050405020304" pitchFamily="18" charset="0"/>
              </a:rPr>
              <a:t>huò</a:t>
            </a:r>
          </a:p>
          <a:p>
            <a:pPr>
              <a:lnSpc>
                <a:spcPct val="150000"/>
              </a:lnSpc>
            </a:pPr>
            <a:r>
              <a:rPr lang="en-US" altLang="zh-CN" sz="2400" err="1">
                <a:solidFill>
                  <a:srgbClr val="C00000"/>
                </a:solidFill>
                <a:latin typeface="微软雅黑" panose="020b0503020204020204" pitchFamily="34" charset="-122"/>
                <a:ea typeface="方正书宋_GBK"/>
                <a:cs typeface="Times New Roman" panose="02020603050405020304" pitchFamily="18" charset="0"/>
              </a:rPr>
              <a:t>qīng</a:t>
            </a:r>
          </a:p>
          <a:p>
            <a:pPr>
              <a:lnSpc>
                <a:spcPct val="150000"/>
              </a:lnSpc>
            </a:pPr>
            <a:r>
              <a:rPr lang="en-US" altLang="zh-CN" sz="2400" err="1">
                <a:solidFill>
                  <a:srgbClr val="C00000"/>
                </a:solidFill>
                <a:latin typeface="微软雅黑" panose="020b0503020204020204" pitchFamily="34" charset="-122"/>
                <a:ea typeface="方正书宋_GBK"/>
                <a:cs typeface="Times New Roman" panose="02020603050405020304" pitchFamily="18" charset="0"/>
              </a:rPr>
              <a:t>quán qū</a:t>
            </a:r>
          </a:p>
          <a:p>
            <a:pPr>
              <a:lnSpc>
                <a:spcPct val="150000"/>
              </a:lnSpc>
            </a:pPr>
            <a:r>
              <a:rPr lang="en-US" altLang="zh-CN" sz="2400" err="1">
                <a:solidFill>
                  <a:srgbClr val="C00000"/>
                </a:solidFill>
                <a:latin typeface="微软雅黑" panose="020b0503020204020204" pitchFamily="34" charset="-122"/>
                <a:ea typeface="方正书宋_GBK"/>
                <a:cs typeface="Times New Roman" panose="02020603050405020304" pitchFamily="18" charset="0"/>
              </a:rPr>
              <a:t>hóng</a:t>
            </a:r>
          </a:p>
          <a:p>
            <a:pPr>
              <a:lnSpc>
                <a:spcPct val="150000"/>
              </a:lnSpc>
            </a:pPr>
            <a:r>
              <a:rPr lang="en-US" altLang="zh-CN" sz="2400" err="1">
                <a:solidFill>
                  <a:srgbClr val="C00000"/>
                </a:solidFill>
                <a:latin typeface="微软雅黑" panose="020b0503020204020204" pitchFamily="34" charset="-122"/>
                <a:ea typeface="方正书宋_GBK"/>
                <a:cs typeface="Times New Roman" panose="02020603050405020304" pitchFamily="18" charset="0"/>
              </a:rPr>
              <a:t>jìng</a:t>
            </a:r>
          </a:p>
          <a:p>
            <a:pPr>
              <a:lnSpc>
                <a:spcPct val="150000"/>
              </a:lnSpc>
            </a:pPr>
            <a:endParaRPr lang="zh-CN" altLang="zh-CN" sz="2400">
              <a:solidFill>
                <a:srgbClr val="000000"/>
              </a:solidFill>
              <a:effectLst/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12" name="文本框 11"/>
          <p:cNvSpPr txBox="1"/>
          <p:nvPr>
            <p:custDataLst>
              <p:tags r:id="rId10"/>
            </p:custDataLst>
          </p:nvPr>
        </p:nvSpPr>
        <p:spPr>
          <a:xfrm>
            <a:off x="6587832" y="2329796"/>
            <a:ext cx="4163295" cy="2797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攥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起手        （        ）    </a:t>
            </a: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戳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不进去     （        ）   </a:t>
            </a:r>
            <a:endParaRPr lang="en-US" altLang="zh-CN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糟蹋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    （             ）    </a:t>
            </a:r>
            <a:endParaRPr lang="en-US" altLang="zh-CN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抡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起            （        ）       </a:t>
            </a:r>
            <a:endParaRPr lang="en-US" altLang="zh-CN" sz="2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游</a:t>
            </a:r>
            <a:r>
              <a:rPr lang="zh-CN" altLang="en-US" sz="24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弋</a:t>
            </a:r>
            <a:r>
              <a:rPr lang="zh-CN" altLang="en-US" sz="2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    （        ）</a:t>
            </a:r>
          </a:p>
        </p:txBody>
      </p:sp>
      <p:sp>
        <p:nvSpPr>
          <p:cNvPr id="21" name="文本框 20"/>
          <p:cNvSpPr txBox="1"/>
          <p:nvPr>
            <p:custDataLst>
              <p:tags r:id="rId11"/>
            </p:custDataLst>
          </p:nvPr>
        </p:nvSpPr>
        <p:spPr>
          <a:xfrm>
            <a:off x="8658482" y="2430850"/>
            <a:ext cx="6096000" cy="26959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en-US" altLang="zh-CN" sz="2400">
                <a:solidFill>
                  <a:srgbClr val="C00000"/>
                </a:solidFill>
                <a:latin typeface="微软雅黑" panose="020b0503020204020204" pitchFamily="34" charset="-122"/>
                <a:cs typeface="Times New Roman" panose="02020603050405020304" pitchFamily="18" charset="0"/>
              </a:rPr>
              <a:t>zuàn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en-US" altLang="zh-CN" sz="2400" err="1">
                <a:solidFill>
                  <a:srgbClr val="C00000"/>
                </a:solidFill>
                <a:latin typeface="微软雅黑" panose="020b0503020204020204" pitchFamily="34" charset="-122"/>
                <a:cs typeface="Times New Roman" panose="02020603050405020304" pitchFamily="18" charset="0"/>
              </a:rPr>
              <a:t>chuō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en-US" altLang="zh-CN" sz="2400" err="1">
                <a:solidFill>
                  <a:srgbClr val="C00000"/>
                </a:solidFill>
                <a:latin typeface="微软雅黑" panose="020b0503020204020204" pitchFamily="34" charset="-122"/>
                <a:cs typeface="Times New Roman" panose="02020603050405020304" pitchFamily="18" charset="0"/>
              </a:rPr>
              <a:t>zāo tà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en-US" altLang="zh-CN" sz="2400" err="1">
                <a:solidFill>
                  <a:srgbClr val="C00000"/>
                </a:solidFill>
                <a:latin typeface="微软雅黑" panose="020b0503020204020204" pitchFamily="34" charset="-122"/>
                <a:cs typeface="Times New Roman" panose="02020603050405020304" pitchFamily="18" charset="0"/>
              </a:rPr>
              <a:t>lūn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en-US" altLang="zh-CN" sz="2400" err="1">
                <a:solidFill>
                  <a:srgbClr val="C00000"/>
                </a:solidFill>
                <a:latin typeface="微软雅黑" panose="020b0503020204020204" pitchFamily="34" charset="-122"/>
                <a:cs typeface="Times New Roman" panose="02020603050405020304" pitchFamily="18" charset="0"/>
              </a:rPr>
              <a:t>yì</a:t>
            </a:r>
          </a:p>
        </p:txBody>
      </p:sp>
    </p:spTree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aphicFrame>
        <p:nvGraphicFramePr>
          <p:cNvPr id="9" name="Object 4"/>
          <p:cNvGraphicFramePr>
            <a:graphicFrameLocks noChangeAspect="1"/>
          </p:cNvGraphicFramePr>
          <p:nvPr>
            <p:custDataLst>
              <p:tags r:id="rId4"/>
            </p:custDataLst>
          </p:nvPr>
        </p:nvGraphicFramePr>
        <p:xfrm>
          <a:off x="3140075" y="2035175"/>
          <a:ext cx="10541000" cy="4727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Document" r:id="rId5" progId="Word.Document.8">
                  <p:embed/>
                </p:oleObj>
              </mc:Choice>
              <mc:Fallback>
                <p:oleObj name="Document" r:id="rId5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140075" y="2035175"/>
                        <a:ext cx="10541000" cy="4727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3"/>
          <p:cNvGraphicFramePr>
            <a:graphicFrameLocks noChangeAspect="1"/>
          </p:cNvGraphicFramePr>
          <p:nvPr>
            <p:custDataLst>
              <p:tags r:id="rId7"/>
            </p:custDataLst>
          </p:nvPr>
        </p:nvGraphicFramePr>
        <p:xfrm>
          <a:off x="656450" y="2105983"/>
          <a:ext cx="10283825" cy="564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Document" r:id="rId8" progId="Word.Document.8">
                  <p:embed/>
                </p:oleObj>
              </mc:Choice>
              <mc:Fallback>
                <p:oleObj name="Document" r:id="rId8" progId="Word.Document.8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56450" y="2105983"/>
                        <a:ext cx="10283825" cy="5641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文本框 24"/>
          <p:cNvSpPr txBox="1"/>
          <p:nvPr>
            <p:custDataLst>
              <p:tags r:id="rId10"/>
            </p:custDataLst>
          </p:nvPr>
        </p:nvSpPr>
        <p:spPr>
          <a:xfrm>
            <a:off x="3064482" y="3290611"/>
            <a:ext cx="8065091" cy="6672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tabLst>
                <a:tab pos="5065395"/>
              </a:tabLst>
            </a:pPr>
            <a:r>
              <a:rPr lang="zh-CN" altLang="en-US" sz="2200" kern="1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听任事态自然发展变化，不做主观努力。</a:t>
            </a:r>
          </a:p>
        </p:txBody>
      </p:sp>
      <p:cxnSp>
        <p:nvCxnSpPr>
          <p:cNvPr id="15" name="直接连接符 14"/>
          <p:cNvCxnSpPr>
            <a:endCxn id="16" idx="11"/>
          </p:cNvCxnSpPr>
          <p:nvPr>
            <p:custDataLst>
              <p:tags r:id="rId11"/>
            </p:custDataLst>
          </p:nvPr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>
            <p:custDataLst>
              <p:tags r:id="rId12"/>
            </p:custDataLst>
          </p:nvPr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椭圆 26"/>
          <p:cNvSpPr/>
          <p:nvPr>
            <p:custDataLst>
              <p:tags r:id="rId13"/>
            </p:custDataLst>
          </p:nvPr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9" name="TextBox 13"/>
          <p:cNvSpPr txBox="1"/>
          <p:nvPr>
            <p:custDataLst>
              <p:tags r:id="rId14"/>
            </p:custDataLst>
          </p:nvPr>
        </p:nvSpPr>
        <p:spPr>
          <a:xfrm>
            <a:off x="983432" y="344684"/>
            <a:ext cx="2731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语言知识强化 </a:t>
            </a:r>
            <a:r>
              <a:rPr lang="en-US" altLang="zh-CN" b="1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明确词义</a:t>
            </a:r>
            <a:endParaRPr lang="zh-CN" altLang="en-US" sz="1400">
              <a:solidFill>
                <a:srgbClr val="4C4C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Line 9"/>
          <p:cNvCxnSpPr>
            <a:cxnSpLocks noChangeShapeType="1"/>
          </p:cNvCxnSpPr>
          <p:nvPr>
            <p:custDataLst>
              <p:tags r:id="rId15"/>
            </p:custDataLst>
          </p:nvPr>
        </p:nvCxnSpPr>
        <p:spPr bwMode="auto">
          <a:xfrm>
            <a:off x="2875928" y="2556394"/>
            <a:ext cx="7770812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Line 11"/>
          <p:cNvCxnSpPr>
            <a:cxnSpLocks noChangeShapeType="1"/>
          </p:cNvCxnSpPr>
          <p:nvPr>
            <p:custDataLst>
              <p:tags r:id="rId16"/>
            </p:custDataLst>
          </p:nvPr>
        </p:nvCxnSpPr>
        <p:spPr bwMode="auto">
          <a:xfrm>
            <a:off x="2875928" y="3251685"/>
            <a:ext cx="7770812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" name="Line 12"/>
          <p:cNvCxnSpPr>
            <a:cxnSpLocks noChangeShapeType="1"/>
          </p:cNvCxnSpPr>
          <p:nvPr>
            <p:custDataLst>
              <p:tags r:id="rId17"/>
            </p:custDataLst>
          </p:nvPr>
        </p:nvCxnSpPr>
        <p:spPr bwMode="auto">
          <a:xfrm>
            <a:off x="2900533" y="3966575"/>
            <a:ext cx="7723188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" name="Line 13"/>
          <p:cNvCxnSpPr>
            <a:cxnSpLocks noChangeShapeType="1"/>
          </p:cNvCxnSpPr>
          <p:nvPr>
            <p:custDataLst>
              <p:tags r:id="rId18"/>
            </p:custDataLst>
          </p:nvPr>
        </p:nvCxnSpPr>
        <p:spPr bwMode="auto">
          <a:xfrm>
            <a:off x="2875928" y="4674164"/>
            <a:ext cx="7770812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" name="Line 14"/>
          <p:cNvCxnSpPr>
            <a:cxnSpLocks noChangeShapeType="1"/>
          </p:cNvCxnSpPr>
          <p:nvPr>
            <p:custDataLst>
              <p:tags r:id="rId19"/>
            </p:custDataLst>
          </p:nvPr>
        </p:nvCxnSpPr>
        <p:spPr bwMode="auto">
          <a:xfrm>
            <a:off x="2923552" y="5362364"/>
            <a:ext cx="7442200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4" name="文本框 23"/>
          <p:cNvSpPr txBox="1"/>
          <p:nvPr>
            <p:custDataLst>
              <p:tags r:id="rId20"/>
            </p:custDataLst>
          </p:nvPr>
        </p:nvSpPr>
        <p:spPr>
          <a:xfrm>
            <a:off x="662372" y="2698681"/>
            <a:ext cx="10698960" cy="5366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374900" algn="just">
              <a:lnSpc>
                <a:spcPct val="150000"/>
              </a:lnSpc>
              <a:tabLst>
                <a:tab pos="5065395"/>
              </a:tabLst>
            </a:pPr>
            <a:r>
              <a:rPr lang="zh-CN" altLang="en-US" sz="2200" kern="100">
                <a:solidFill>
                  <a:srgbClr val="C00000"/>
                </a:solidFill>
                <a:latin typeface="宋体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意思指毫无顾忌地胡作非为。</a:t>
            </a:r>
          </a:p>
        </p:txBody>
      </p:sp>
      <p:sp>
        <p:nvSpPr>
          <p:cNvPr id="28" name="文本框 27"/>
          <p:cNvSpPr txBox="1"/>
          <p:nvPr>
            <p:custDataLst>
              <p:tags r:id="rId21"/>
            </p:custDataLst>
          </p:nvPr>
        </p:nvSpPr>
        <p:spPr>
          <a:xfrm>
            <a:off x="3048000" y="4034170"/>
            <a:ext cx="6096000" cy="13444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200000"/>
              </a:lnSpc>
              <a:tabLst>
                <a:tab pos="5065395"/>
              </a:tabLst>
            </a:pPr>
            <a:r>
              <a:rPr lang="zh-CN" altLang="en-US" sz="2200" kern="1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意思是手里没有任何武器。</a:t>
            </a:r>
            <a:endParaRPr lang="en-US" altLang="zh-CN" sz="2200" kern="10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ct val="200000"/>
              </a:lnSpc>
              <a:tabLst>
                <a:tab pos="5065395"/>
              </a:tabLst>
            </a:pPr>
            <a:r>
              <a:rPr lang="zh-CN" altLang="en-US" sz="2200" kern="1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意思是喜欢做某事，并在其中获得乐趣。</a:t>
            </a:r>
          </a:p>
        </p:txBody>
      </p:sp>
    </p:spTree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4" grpId="1"/>
      <p:bldP spid="28" grpId="2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2" name="Freeform 5"/>
          <p:cNvSpPr/>
          <p:nvPr>
            <p:custDataLst>
              <p:tags r:id="rId4"/>
            </p:custDataLst>
          </p:nvPr>
        </p:nvSpPr>
        <p:spPr bwMode="auto">
          <a:xfrm rot="10800000">
            <a:off x="182615" y="2245359"/>
            <a:ext cx="7615663" cy="2367282"/>
          </a:xfrm>
          <a:custGeom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solidFill>
            <a:srgbClr val="A08C7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6" name="TextBox 25"/>
          <p:cNvSpPr txBox="1"/>
          <p:nvPr>
            <p:custDataLst>
              <p:tags r:id="rId5"/>
            </p:custDataLst>
          </p:nvPr>
        </p:nvSpPr>
        <p:spPr>
          <a:xfrm>
            <a:off x="2872191" y="3274604"/>
            <a:ext cx="28135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zh-CN" altLang="en-US" sz="4000">
                <a:solidFill>
                  <a:srgbClr val="F0EC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品读研析</a:t>
            </a:r>
          </a:p>
        </p:txBody>
      </p:sp>
      <p:sp>
        <p:nvSpPr>
          <p:cNvPr id="19" name="TextBox 24"/>
          <p:cNvSpPr txBox="1"/>
          <p:nvPr>
            <p:custDataLst>
              <p:tags r:id="rId6"/>
            </p:custDataLst>
          </p:nvPr>
        </p:nvSpPr>
        <p:spPr>
          <a:xfrm>
            <a:off x="1124105" y="2712799"/>
            <a:ext cx="84670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>
                <a:solidFill>
                  <a:srgbClr val="F0ECE9"/>
                </a:solidFill>
                <a:latin typeface="印品黑体" panose="00000500000000000000" pitchFamily="2" charset="-122"/>
              </a:rPr>
              <a:t>2</a:t>
            </a:r>
            <a:endParaRPr lang="zh-CN" altLang="en-US" sz="8800">
              <a:solidFill>
                <a:srgbClr val="F0ECE9"/>
              </a:solidFill>
              <a:latin typeface="印品黑体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p14:dur="1600">
        <p:blinds dir="vert"/>
      </p:transition>
    </mc:Choice>
    <mc:Fallback>
      <p:transition spd="slow" advClick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entr" presetSubtype="8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>
            <p:custDataLst>
              <p:tags r:id="rId4"/>
            </p:custDataLst>
          </p:nvPr>
        </p:nvSpPr>
        <p:spPr>
          <a:xfrm>
            <a:off x="983432" y="344684"/>
            <a:ext cx="18085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通读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en-US" altLang="zh-CN" b="1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整体感知</a:t>
            </a:r>
            <a:endParaRPr lang="zh-CN" altLang="en-US" sz="1400">
              <a:solidFill>
                <a:srgbClr val="4C4C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>
            <p:custDataLst>
              <p:tags r:id="rId5"/>
            </p:custDataLst>
          </p:nvPr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>
            <p:custDataLst>
              <p:tags r:id="rId6"/>
            </p:custDataLst>
          </p:nvPr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0" name="椭圆 9"/>
          <p:cNvSpPr/>
          <p:nvPr>
            <p:custDataLst>
              <p:tags r:id="rId7"/>
            </p:custDataLst>
          </p:nvPr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8" name="圆角矩形 55"/>
          <p:cNvSpPr/>
          <p:nvPr>
            <p:custDataLst>
              <p:tags r:id="rId8"/>
            </p:custDataLst>
          </p:nvPr>
        </p:nvSpPr>
        <p:spPr>
          <a:xfrm>
            <a:off x="654105" y="1265593"/>
            <a:ext cx="11291728" cy="379882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快速浏览课文，梳理情节。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9"/>
            </p:custDataLst>
          </p:nvPr>
        </p:nvGraphicFramePr>
        <p:xfrm>
          <a:off x="1008278" y="2180216"/>
          <a:ext cx="10175443" cy="3002715"/>
        </p:xfrm>
        <a:graphic>
          <a:graphicData uri="http://schemas.openxmlformats.org/drawingml/2006/table">
            <a:tbl>
              <a:tblPr/>
              <a:tblGrid>
                <a:gridCol w="1839778"/>
                <a:gridCol w="1550429"/>
                <a:gridCol w="1695104"/>
                <a:gridCol w="1695104"/>
                <a:gridCol w="1697514"/>
                <a:gridCol w="1697514"/>
              </a:tblGrid>
              <a:tr h="879682"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2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20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第一次</a:t>
                      </a:r>
                      <a:endParaRPr lang="zh-CN" sz="2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20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第二次</a:t>
                      </a:r>
                      <a:endParaRPr lang="zh-CN" sz="2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20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第三次</a:t>
                      </a:r>
                      <a:endParaRPr lang="zh-CN" sz="2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33350" algn="just">
                        <a:lnSpc>
                          <a:spcPct val="150000"/>
                        </a:lnSpc>
                      </a:pPr>
                      <a:r>
                        <a:rPr lang="zh-CN" sz="20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第四次</a:t>
                      </a:r>
                      <a:endParaRPr lang="zh-CN" sz="2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33350" algn="just">
                        <a:lnSpc>
                          <a:spcPct val="150000"/>
                        </a:lnSpc>
                      </a:pPr>
                      <a:r>
                        <a:rPr lang="zh-CN" sz="20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第五次</a:t>
                      </a:r>
                      <a:endParaRPr lang="zh-CN" sz="2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745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20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攻击者</a:t>
                      </a:r>
                      <a:endParaRPr lang="zh-CN" sz="2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2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2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00025" algn="ctr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2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33350" algn="ctr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2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33350" algn="ctr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2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578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20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数量</a:t>
                      </a:r>
                      <a:endParaRPr lang="zh-CN" sz="2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2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2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00025" algn="ctr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2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33350" algn="ctr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2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2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259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20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工具</a:t>
                      </a:r>
                      <a:endParaRPr lang="zh-CN" sz="2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ctr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2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2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2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33350" algn="ctr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2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2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3790">
                <a:tc>
                  <a:txBody>
                    <a:bodyPr/>
                    <a:lstStyle/>
                    <a:p>
                      <a:pPr indent="266700" algn="l">
                        <a:lnSpc>
                          <a:spcPct val="150000"/>
                        </a:lnSpc>
                      </a:pPr>
                      <a:r>
                        <a:rPr lang="zh-CN" altLang="en-US" sz="20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    </a:t>
                      </a:r>
                      <a:r>
                        <a:rPr lang="zh-CN" sz="20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结局</a:t>
                      </a:r>
                      <a:endParaRPr lang="zh-CN" sz="2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2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2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2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2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2000" kern="10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2000" kern="10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 advClick="0">
    <p:pull/>
  </p:transition>
  <p:timing/>
</p:sld>
</file>

<file path=ppt/slides/slide1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>
            <p:custDataLst>
              <p:tags r:id="rId4"/>
            </p:custDataLst>
          </p:nvPr>
        </p:nvSpPr>
        <p:spPr>
          <a:xfrm>
            <a:off x="983432" y="344684"/>
            <a:ext cx="18085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通读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en-US" altLang="zh-CN" b="1">
                <a:solidFill>
                  <a:srgbClr val="4C4C4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整体感知</a:t>
            </a:r>
            <a:endParaRPr lang="zh-CN" altLang="en-US" sz="1400">
              <a:solidFill>
                <a:srgbClr val="4C4C4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>
            <p:custDataLst>
              <p:tags r:id="rId5"/>
            </p:custDataLst>
          </p:nvPr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>
            <p:custDataLst>
              <p:tags r:id="rId6"/>
            </p:custDataLst>
          </p:nvPr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10" name="椭圆 9"/>
          <p:cNvSpPr/>
          <p:nvPr>
            <p:custDataLst>
              <p:tags r:id="rId7"/>
            </p:custDataLst>
          </p:nvPr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8" name="圆角矩形 55"/>
          <p:cNvSpPr/>
          <p:nvPr>
            <p:custDataLst>
              <p:tags r:id="rId8"/>
            </p:custDataLst>
          </p:nvPr>
        </p:nvSpPr>
        <p:spPr>
          <a:xfrm>
            <a:off x="654105" y="1265593"/>
            <a:ext cx="11291728" cy="379882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342900" indent="-342900">
              <a:buFont typeface="Wingdings" panose="05000000000000000000" pitchFamily="2" charset="2"/>
              <a:buChar char="l"/>
            </a:pP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快速浏览课文，梳理情节。</a:t>
            </a: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9"/>
            </p:custDataLst>
          </p:nvPr>
        </p:nvGraphicFramePr>
        <p:xfrm>
          <a:off x="431599" y="1884658"/>
          <a:ext cx="11448288" cy="4841510"/>
        </p:xfrm>
        <a:graphic>
          <a:graphicData uri="http://schemas.openxmlformats.org/drawingml/2006/table">
            <a:tbl>
              <a:tblPr/>
              <a:tblGrid>
                <a:gridCol w="1144830"/>
                <a:gridCol w="1917519"/>
                <a:gridCol w="1918875"/>
                <a:gridCol w="2431746"/>
                <a:gridCol w="2125918"/>
                <a:gridCol w="1909400"/>
              </a:tblGrid>
              <a:tr h="701194">
                <a:tc>
                  <a:txBody>
                    <a:bodyPr/>
                    <a:lstStyle/>
                    <a:p>
                      <a:pPr indent="266700" algn="just">
                        <a:lnSpc>
                          <a:spcPct val="150000"/>
                        </a:lnSpc>
                      </a:pPr>
                      <a:r>
                        <a:rPr lang="en-US" sz="2000" kern="10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等线" panose="02010600030101010101" pitchFamily="2" charset="-122"/>
                          <a:cs typeface="宋体" panose="02010600030101010101" pitchFamily="2" charset="-122"/>
                        </a:rPr>
                        <a:t> </a:t>
                      </a:r>
                      <a:endParaRPr lang="zh-CN" sz="20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00025" algn="just">
                        <a:lnSpc>
                          <a:spcPct val="150000"/>
                        </a:lnSpc>
                      </a:pPr>
                      <a:r>
                        <a:rPr lang="zh-CN" sz="2000" kern="1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第一次</a:t>
                      </a:r>
                      <a:endParaRPr lang="zh-CN" sz="2000" kern="10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00025" algn="just">
                        <a:lnSpc>
                          <a:spcPct val="150000"/>
                        </a:lnSpc>
                      </a:pPr>
                      <a:r>
                        <a:rPr lang="zh-CN" sz="2000" kern="1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第二次</a:t>
                      </a:r>
                      <a:endParaRPr lang="zh-CN" sz="2000" kern="10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2000" kern="1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第三次</a:t>
                      </a:r>
                      <a:endParaRPr lang="zh-CN" sz="2000" kern="10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33350" algn="ctr">
                        <a:lnSpc>
                          <a:spcPct val="150000"/>
                        </a:lnSpc>
                      </a:pPr>
                      <a:r>
                        <a:rPr lang="zh-CN" sz="2000" kern="1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第四次</a:t>
                      </a:r>
                      <a:endParaRPr lang="zh-CN" sz="2000" kern="10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33350" algn="ctr">
                        <a:lnSpc>
                          <a:spcPct val="150000"/>
                        </a:lnSpc>
                      </a:pPr>
                      <a:r>
                        <a:rPr lang="zh-CN" sz="2000" kern="1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第五次</a:t>
                      </a:r>
                      <a:endParaRPr lang="zh-CN" sz="2000" kern="10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304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2000" kern="1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攻击者</a:t>
                      </a:r>
                      <a:endParaRPr lang="zh-CN" sz="2000" kern="10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00025" algn="just">
                        <a:lnSpc>
                          <a:spcPct val="150000"/>
                        </a:lnSpc>
                      </a:pPr>
                      <a:r>
                        <a:rPr lang="zh-CN" sz="2000" kern="100">
                          <a:solidFill>
                            <a:srgbClr val="C00000"/>
                          </a:solidFill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灰鲭鲨</a:t>
                      </a:r>
                      <a:endParaRPr lang="zh-CN" sz="2000" kern="100">
                        <a:solidFill>
                          <a:srgbClr val="C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33350" algn="just">
                        <a:lnSpc>
                          <a:spcPct val="150000"/>
                        </a:lnSpc>
                      </a:pPr>
                      <a:r>
                        <a:rPr lang="zh-CN" sz="2000" kern="100">
                          <a:solidFill>
                            <a:srgbClr val="C00000"/>
                          </a:solidFill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加拉诺鲨</a:t>
                      </a:r>
                      <a:endParaRPr lang="zh-CN" sz="2000" kern="100">
                        <a:solidFill>
                          <a:srgbClr val="C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indent="133350" algn="just">
                        <a:lnSpc>
                          <a:spcPct val="150000"/>
                        </a:lnSpc>
                      </a:pPr>
                      <a:r>
                        <a:rPr lang="zh-CN" sz="2000" kern="100">
                          <a:solidFill>
                            <a:srgbClr val="C00000"/>
                          </a:solidFill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铲鼻鲨</a:t>
                      </a:r>
                      <a:endParaRPr lang="zh-CN" sz="2000" kern="100">
                        <a:solidFill>
                          <a:srgbClr val="C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33375" algn="just">
                        <a:lnSpc>
                          <a:spcPct val="150000"/>
                        </a:lnSpc>
                      </a:pPr>
                      <a:r>
                        <a:rPr lang="zh-CN" sz="2000" kern="100">
                          <a:solidFill>
                            <a:srgbClr val="C00000"/>
                          </a:solidFill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铲鼻鲨</a:t>
                      </a:r>
                      <a:endParaRPr lang="zh-CN" sz="2000" kern="100">
                        <a:solidFill>
                          <a:srgbClr val="C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33350" algn="just">
                        <a:lnSpc>
                          <a:spcPct val="150000"/>
                        </a:lnSpc>
                      </a:pPr>
                      <a:r>
                        <a:rPr lang="zh-CN" sz="2000" kern="100">
                          <a:solidFill>
                            <a:srgbClr val="C00000"/>
                          </a:solidFill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加拉诺鲨</a:t>
                      </a:r>
                      <a:endParaRPr lang="zh-CN" sz="2000" kern="100">
                        <a:solidFill>
                          <a:srgbClr val="C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lnSpc>
                          <a:spcPct val="150000"/>
                        </a:lnSpc>
                      </a:pPr>
                      <a:r>
                        <a:rPr lang="zh-CN" sz="2000" kern="100">
                          <a:solidFill>
                            <a:srgbClr val="C00000"/>
                          </a:solidFill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鲨鱼</a:t>
                      </a:r>
                      <a:endParaRPr lang="zh-CN" sz="2000" kern="100">
                        <a:solidFill>
                          <a:srgbClr val="C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119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2000" kern="1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数量</a:t>
                      </a:r>
                      <a:endParaRPr lang="zh-CN" sz="2000" kern="10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lnSpc>
                          <a:spcPct val="150000"/>
                        </a:lnSpc>
                      </a:pPr>
                      <a:r>
                        <a:rPr lang="zh-CN" sz="2000" kern="100">
                          <a:solidFill>
                            <a:srgbClr val="C00000"/>
                          </a:solidFill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一条</a:t>
                      </a:r>
                      <a:endParaRPr lang="zh-CN" sz="2000" kern="100">
                        <a:solidFill>
                          <a:srgbClr val="C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lnSpc>
                          <a:spcPct val="150000"/>
                        </a:lnSpc>
                      </a:pPr>
                      <a:r>
                        <a:rPr lang="zh-CN" sz="2000" kern="100">
                          <a:solidFill>
                            <a:srgbClr val="C00000"/>
                          </a:solidFill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两条</a:t>
                      </a:r>
                      <a:endParaRPr lang="zh-CN" sz="2000" kern="100">
                        <a:solidFill>
                          <a:srgbClr val="C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33375" algn="just">
                        <a:lnSpc>
                          <a:spcPct val="150000"/>
                        </a:lnSpc>
                      </a:pPr>
                      <a:r>
                        <a:rPr lang="zh-CN" sz="2000" kern="100">
                          <a:solidFill>
                            <a:srgbClr val="C00000"/>
                          </a:solidFill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一条</a:t>
                      </a:r>
                      <a:endParaRPr lang="zh-CN" sz="2000" kern="100">
                        <a:solidFill>
                          <a:srgbClr val="C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lnSpc>
                          <a:spcPct val="150000"/>
                        </a:lnSpc>
                      </a:pPr>
                      <a:r>
                        <a:rPr lang="zh-CN" sz="2000" kern="100">
                          <a:solidFill>
                            <a:srgbClr val="C00000"/>
                          </a:solidFill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两条</a:t>
                      </a:r>
                      <a:endParaRPr lang="zh-CN" sz="2000" kern="100">
                        <a:solidFill>
                          <a:srgbClr val="C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2000" kern="100">
                          <a:solidFill>
                            <a:srgbClr val="C00000"/>
                          </a:solidFill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成群结队</a:t>
                      </a:r>
                      <a:endParaRPr lang="zh-CN" sz="2000" kern="100">
                        <a:solidFill>
                          <a:srgbClr val="C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312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2000" kern="1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工具</a:t>
                      </a:r>
                      <a:endParaRPr lang="zh-CN" sz="2000" kern="10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lnSpc>
                          <a:spcPct val="150000"/>
                        </a:lnSpc>
                      </a:pPr>
                      <a:r>
                        <a:rPr lang="zh-CN" sz="2000" kern="100">
                          <a:solidFill>
                            <a:srgbClr val="C00000"/>
                          </a:solidFill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鱼叉</a:t>
                      </a:r>
                      <a:endParaRPr lang="zh-CN" sz="2000" kern="100">
                        <a:solidFill>
                          <a:srgbClr val="C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2000" kern="100">
                          <a:solidFill>
                            <a:srgbClr val="C00000"/>
                          </a:solidFill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绑着刀子的桨</a:t>
                      </a:r>
                      <a:endParaRPr lang="zh-CN" sz="2000" kern="100">
                        <a:solidFill>
                          <a:srgbClr val="C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2000" kern="100">
                          <a:solidFill>
                            <a:srgbClr val="C00000"/>
                          </a:solidFill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绑着刀子的桨</a:t>
                      </a:r>
                      <a:endParaRPr lang="zh-CN" sz="2000" kern="100">
                        <a:solidFill>
                          <a:srgbClr val="C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66700" algn="just">
                        <a:lnSpc>
                          <a:spcPct val="150000"/>
                        </a:lnSpc>
                      </a:pPr>
                      <a:r>
                        <a:rPr lang="zh-CN" sz="2000" kern="100">
                          <a:solidFill>
                            <a:srgbClr val="C00000"/>
                          </a:solidFill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棍子</a:t>
                      </a:r>
                      <a:endParaRPr lang="zh-CN" sz="2000" kern="100">
                        <a:solidFill>
                          <a:srgbClr val="C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2000" kern="100">
                          <a:solidFill>
                            <a:srgbClr val="C00000"/>
                          </a:solidFill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棍子、舵把</a:t>
                      </a:r>
                      <a:endParaRPr lang="zh-CN" sz="2000" kern="100">
                        <a:solidFill>
                          <a:srgbClr val="C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731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2000" kern="100">
                          <a:solidFill>
                            <a:schemeClr val="tx1"/>
                          </a:solidFill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结局</a:t>
                      </a:r>
                      <a:endParaRPr lang="zh-CN" sz="2000" kern="100">
                        <a:solidFill>
                          <a:schemeClr val="tx1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2000" kern="100">
                          <a:solidFill>
                            <a:srgbClr val="C00000"/>
                          </a:solidFill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杀死鲭鲨，大鱼被吃掉四十磅</a:t>
                      </a:r>
                      <a:endParaRPr lang="zh-CN" sz="2000" kern="100">
                        <a:solidFill>
                          <a:srgbClr val="C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2000" kern="100">
                          <a:solidFill>
                            <a:srgbClr val="C00000"/>
                          </a:solidFill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杀死两条星鲨，大鱼被吃掉四分之一</a:t>
                      </a:r>
                      <a:endParaRPr lang="zh-CN" sz="2000" kern="100">
                        <a:solidFill>
                          <a:srgbClr val="C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2000" kern="100">
                          <a:solidFill>
                            <a:srgbClr val="C00000"/>
                          </a:solidFill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杀死铲鼻鲨，刀子被折断</a:t>
                      </a:r>
                      <a:endParaRPr lang="zh-CN" sz="2000" kern="100">
                        <a:solidFill>
                          <a:srgbClr val="C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2000" kern="100">
                          <a:solidFill>
                            <a:srgbClr val="C00000"/>
                          </a:solidFill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鲨鱼受重伤，剩下半条鱼</a:t>
                      </a:r>
                      <a:endParaRPr lang="zh-CN" sz="2000" kern="100">
                        <a:solidFill>
                          <a:srgbClr val="C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2000" kern="100">
                          <a:solidFill>
                            <a:srgbClr val="C00000"/>
                          </a:solidFill>
                          <a:effectLst/>
                          <a:latin typeface="等线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老人被打败了，大鱼只剩下残骸</a:t>
                      </a:r>
                      <a:endParaRPr lang="zh-CN" sz="2000" kern="100">
                        <a:solidFill>
                          <a:srgbClr val="C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 advClick="0">
    <p:pull/>
  </p:transition>
  <p:timing/>
</p:sld>
</file>

<file path=ppt/slides/slide1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6" name="Freeform 5"/>
          <p:cNvSpPr/>
          <p:nvPr>
            <p:custDataLst>
              <p:tags r:id="rId4"/>
            </p:custDataLst>
          </p:nvPr>
        </p:nvSpPr>
        <p:spPr bwMode="auto">
          <a:xfrm flipH="1">
            <a:off x="2381" y="3915641"/>
            <a:ext cx="12188826" cy="2037552"/>
          </a:xfrm>
          <a:custGeom>
            <a:gdLst>
              <a:gd name="T0" fmla="*/ 0 w 4809"/>
              <a:gd name="T1" fmla="*/ 0 h 804"/>
              <a:gd name="T2" fmla="*/ 4809 w 4809"/>
              <a:gd name="T3" fmla="*/ 530 h 804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04">
                <a:moveTo>
                  <a:pt x="0" y="0"/>
                </a:moveTo>
                <a:cubicBezTo>
                  <a:pt x="0" y="0"/>
                  <a:pt x="2086" y="804"/>
                  <a:pt x="4809" y="53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Freeform 6"/>
          <p:cNvSpPr/>
          <p:nvPr>
            <p:custDataLst>
              <p:tags r:id="rId5"/>
            </p:custDataLst>
          </p:nvPr>
        </p:nvSpPr>
        <p:spPr bwMode="auto">
          <a:xfrm>
            <a:off x="2381" y="2492896"/>
            <a:ext cx="12188826" cy="3763944"/>
          </a:xfrm>
          <a:custGeom>
            <a:gdLst>
              <a:gd name="T0" fmla="*/ 4809 w 4809"/>
              <a:gd name="T1" fmla="*/ 0 h 1485"/>
              <a:gd name="T2" fmla="*/ 0 w 4809"/>
              <a:gd name="T3" fmla="*/ 1485 h 1485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1485">
                <a:moveTo>
                  <a:pt x="4809" y="0"/>
                </a:moveTo>
                <a:cubicBezTo>
                  <a:pt x="4809" y="0"/>
                  <a:pt x="2817" y="1445"/>
                  <a:pt x="0" y="1485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8" name="Freeform 7"/>
          <p:cNvSpPr/>
          <p:nvPr>
            <p:custDataLst>
              <p:tags r:id="rId6"/>
            </p:custDataLst>
          </p:nvPr>
        </p:nvSpPr>
        <p:spPr bwMode="auto">
          <a:xfrm flipH="1">
            <a:off x="2381" y="4818002"/>
            <a:ext cx="12188826" cy="2222101"/>
          </a:xfrm>
          <a:custGeom>
            <a:gdLst>
              <a:gd name="T0" fmla="*/ 4809 w 4809"/>
              <a:gd name="T1" fmla="*/ 174 h 877"/>
              <a:gd name="T2" fmla="*/ 0 w 4809"/>
              <a:gd name="T3" fmla="*/ 0 h 877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77">
                <a:moveTo>
                  <a:pt x="4809" y="174"/>
                </a:moveTo>
                <a:cubicBezTo>
                  <a:pt x="4809" y="174"/>
                  <a:pt x="2295" y="877"/>
                  <a:pt x="0" y="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>
            <p:custDataLst>
              <p:tags r:id="rId7"/>
            </p:custDataLst>
          </p:nvPr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>
            <p:custDataLst>
              <p:tags r:id="rId8"/>
            </p:custDataLst>
          </p:nvPr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>
            <p:custDataLst>
              <p:tags r:id="rId9"/>
            </p:custDataLst>
          </p:nvPr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9" name="TextBox 13"/>
          <p:cNvSpPr txBox="1"/>
          <p:nvPr>
            <p:custDataLst>
              <p:tags r:id="rId10"/>
            </p:custDataLst>
          </p:nvPr>
        </p:nvSpPr>
        <p:spPr>
          <a:xfrm>
            <a:off x="983433" y="344684"/>
            <a:ext cx="18774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延读 </a:t>
            </a:r>
            <a:r>
              <a:rPr lang="en-US" altLang="zh-CN" b="1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思维拓展 </a:t>
            </a:r>
            <a:endParaRPr lang="zh-CN" altLang="en-US" sz="1400" b="1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2" name="圆角矩形 55"/>
          <p:cNvSpPr/>
          <p:nvPr>
            <p:custDataLst>
              <p:tags r:id="rId11"/>
            </p:custDataLst>
          </p:nvPr>
        </p:nvSpPr>
        <p:spPr>
          <a:xfrm>
            <a:off x="893614" y="1047644"/>
            <a:ext cx="10386963" cy="980948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梳理故事情节</a:t>
            </a: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了解人物形象</a:t>
            </a: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】1.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本文为什么以“老人与海”为题</a:t>
            </a: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?“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海”在文中有什么作用</a:t>
            </a: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zh-CN" altLang="en-US" sz="2200">
              <a:solidFill>
                <a:srgbClr val="7F6B5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2"/>
            </p:custDataLst>
          </p:nvPr>
        </p:nvSpPr>
        <p:spPr>
          <a:xfrm>
            <a:off x="1102785" y="2635200"/>
            <a:ext cx="9656622" cy="3079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明确：本文写的是老人捕获大马林鱼后在海上独自与鲨鱼搏斗的全过程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让我们感受了一场大海与风浪的洗礼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也充分领略到大海中壮阔、美丽、富饶、仁慈、凶险、残忍的种种场景。因此以“老人与海”为题。</a:t>
            </a:r>
          </a:p>
          <a:p>
            <a:pPr>
              <a:lnSpc>
                <a:spcPct val="150000"/>
              </a:lnSpc>
            </a:pP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作用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以“海”作为背景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更能烘托出老人在厄运险境中的坚韧不拔、永不服输的硬汉精神。</a:t>
            </a:r>
          </a:p>
          <a:p>
            <a:pPr>
              <a:lnSpc>
                <a:spcPct val="150000"/>
              </a:lnSpc>
            </a:pPr>
            <a:endParaRPr lang="zh-CN" altLang="en-US" sz="2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0" name="Freeform 5"/>
          <p:cNvSpPr/>
          <p:nvPr>
            <p:custDataLst>
              <p:tags r:id="rId4"/>
            </p:custDataLst>
          </p:nvPr>
        </p:nvSpPr>
        <p:spPr bwMode="auto">
          <a:xfrm rot="10800000">
            <a:off x="179494" y="588815"/>
            <a:ext cx="2466723" cy="646331"/>
          </a:xfrm>
          <a:custGeom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solidFill>
            <a:srgbClr val="56505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grpSp>
        <p:nvGrpSpPr>
          <p:cNvPr id="2" name="组合 1"/>
          <p:cNvGrpSpPr/>
          <p:nvPr>
            <p:custDataLst>
              <p:tags r:id="rId5"/>
            </p:custDataLst>
          </p:nvPr>
        </p:nvGrpSpPr>
        <p:grpSpPr>
          <a:xfrm>
            <a:off x="556824" y="681148"/>
            <a:ext cx="1415772" cy="713452"/>
            <a:chOff x="563751" y="1817221"/>
            <a:chExt cx="1415772" cy="713452"/>
          </a:xfrm>
        </p:grpSpPr>
        <p:sp>
          <p:nvSpPr>
            <p:cNvPr id="42" name="TextBox 41"/>
            <p:cNvSpPr txBox="1"/>
            <p:nvPr>
              <p:custDataLst>
                <p:tags r:id="rId6"/>
              </p:custDataLst>
            </p:nvPr>
          </p:nvSpPr>
          <p:spPr>
            <a:xfrm>
              <a:off x="1429648" y="1884342"/>
              <a:ext cx="184731" cy="646331"/>
            </a:xfrm>
            <a:prstGeom prst="rect">
              <a:avLst/>
            </a:prstGeom>
            <a:noFill/>
          </p:spPr>
          <p:txBody>
            <a:bodyPr vert="horz" wrap="none" rtlCol="0">
              <a:spAutoFit/>
            </a:bodyPr>
            <a:lstStyle/>
            <a:p>
              <a:endParaRPr lang="zh-CN" altLang="en-US" sz="3600">
                <a:solidFill>
                  <a:srgbClr val="F0ECE9"/>
                </a:solidFill>
                <a:latin typeface="印品黑体" panose="00000500000000000000" pitchFamily="2" charset="-122"/>
              </a:endParaRPr>
            </a:p>
          </p:txBody>
        </p:sp>
        <p:sp>
          <p:nvSpPr>
            <p:cNvPr id="43" name="TextBox 42"/>
            <p:cNvSpPr txBox="1"/>
            <p:nvPr>
              <p:custDataLst>
                <p:tags r:id="rId7"/>
              </p:custDataLst>
            </p:nvPr>
          </p:nvSpPr>
          <p:spPr>
            <a:xfrm>
              <a:off x="563751" y="1817221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>
                  <a:solidFill>
                    <a:srgbClr val="F0ECE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学习目标</a:t>
              </a:r>
            </a:p>
          </p:txBody>
        </p:sp>
      </p:grpSp>
      <p:sp>
        <p:nvSpPr>
          <p:cNvPr id="19" name="文本框 18"/>
          <p:cNvSpPr txBox="1"/>
          <p:nvPr>
            <p:custDataLst>
              <p:tags r:id="rId8"/>
            </p:custDataLst>
          </p:nvPr>
        </p:nvSpPr>
        <p:spPr>
          <a:xfrm>
            <a:off x="961897" y="2020507"/>
            <a:ext cx="10268205" cy="29563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spcAft>
                <a:spcPts val="1000"/>
              </a:spcAft>
              <a:buFont typeface="Wingdings" panose="05000000000000000000" pitchFamily="2" charset="2"/>
              <a:buChar char="u"/>
            </a:pPr>
            <a:r>
              <a:rPr lang="en-US" altLang="zh-CN" sz="2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</a:t>
            </a:r>
            <a:r>
              <a:rPr lang="zh-CN" altLang="en-US" sz="2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了解海明威及其作品，积累文学常识。</a:t>
            </a:r>
          </a:p>
          <a:p>
            <a:pPr marL="342900" indent="-342900" algn="just">
              <a:lnSpc>
                <a:spcPct val="150000"/>
              </a:lnSpc>
              <a:spcAft>
                <a:spcPts val="1000"/>
              </a:spcAft>
              <a:buFont typeface="Wingdings" panose="05000000000000000000" pitchFamily="2" charset="2"/>
              <a:buChar char="u"/>
            </a:pPr>
            <a:r>
              <a:rPr lang="en-US" altLang="zh-CN" sz="2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2.</a:t>
            </a:r>
            <a:r>
              <a:rPr lang="zh-CN" altLang="en-US" sz="2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了解小说梗概，把握小说主要内容，理解作品思想内涵。</a:t>
            </a:r>
          </a:p>
          <a:p>
            <a:pPr marL="342900" indent="-342900" algn="just">
              <a:lnSpc>
                <a:spcPct val="150000"/>
              </a:lnSpc>
              <a:spcAft>
                <a:spcPts val="1000"/>
              </a:spcAft>
              <a:buFont typeface="Wingdings" panose="05000000000000000000" pitchFamily="2" charset="2"/>
              <a:buChar char="u"/>
            </a:pPr>
            <a:r>
              <a:rPr lang="en-US" altLang="zh-CN" sz="2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</a:t>
            </a:r>
            <a:r>
              <a:rPr lang="zh-CN" altLang="en-US" sz="2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分析选段的艺术手法，掌握内心独白的创作手法，探讨人物形象。</a:t>
            </a:r>
          </a:p>
          <a:p>
            <a:pPr marL="342900" indent="-342900" algn="just">
              <a:lnSpc>
                <a:spcPct val="150000"/>
              </a:lnSpc>
              <a:spcAft>
                <a:spcPts val="1000"/>
              </a:spcAft>
              <a:buFont typeface="Wingdings" panose="05000000000000000000" pitchFamily="2" charset="2"/>
              <a:buChar char="u"/>
            </a:pPr>
            <a:r>
              <a:rPr lang="en-US" altLang="zh-CN" sz="2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4.</a:t>
            </a:r>
            <a:r>
              <a:rPr lang="zh-CN" altLang="en-US" sz="2200" kern="100"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把握老渔夫圣地亚哥的硬汉性格，学习他不屈服于命运，凭着勇气、毅力和智慧在艰苦卓绝的环境里进行抗争的精神。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spd="slow" advClick="0" p14:dur="3000">
        <p15:prstTrans prst="curtains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6" name="Freeform 5"/>
          <p:cNvSpPr/>
          <p:nvPr>
            <p:custDataLst>
              <p:tags r:id="rId4"/>
            </p:custDataLst>
          </p:nvPr>
        </p:nvSpPr>
        <p:spPr bwMode="auto">
          <a:xfrm flipH="1">
            <a:off x="2381" y="3915641"/>
            <a:ext cx="12188826" cy="2037552"/>
          </a:xfrm>
          <a:custGeom>
            <a:gdLst>
              <a:gd name="T0" fmla="*/ 0 w 4809"/>
              <a:gd name="T1" fmla="*/ 0 h 804"/>
              <a:gd name="T2" fmla="*/ 4809 w 4809"/>
              <a:gd name="T3" fmla="*/ 530 h 804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04">
                <a:moveTo>
                  <a:pt x="0" y="0"/>
                </a:moveTo>
                <a:cubicBezTo>
                  <a:pt x="0" y="0"/>
                  <a:pt x="2086" y="804"/>
                  <a:pt x="4809" y="53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Freeform 6"/>
          <p:cNvSpPr/>
          <p:nvPr>
            <p:custDataLst>
              <p:tags r:id="rId5"/>
            </p:custDataLst>
          </p:nvPr>
        </p:nvSpPr>
        <p:spPr bwMode="auto">
          <a:xfrm>
            <a:off x="2381" y="2492896"/>
            <a:ext cx="12188826" cy="3763944"/>
          </a:xfrm>
          <a:custGeom>
            <a:gdLst>
              <a:gd name="T0" fmla="*/ 4809 w 4809"/>
              <a:gd name="T1" fmla="*/ 0 h 1485"/>
              <a:gd name="T2" fmla="*/ 0 w 4809"/>
              <a:gd name="T3" fmla="*/ 1485 h 1485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1485">
                <a:moveTo>
                  <a:pt x="4809" y="0"/>
                </a:moveTo>
                <a:cubicBezTo>
                  <a:pt x="4809" y="0"/>
                  <a:pt x="2817" y="1445"/>
                  <a:pt x="0" y="1485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8" name="Freeform 7"/>
          <p:cNvSpPr/>
          <p:nvPr>
            <p:custDataLst>
              <p:tags r:id="rId6"/>
            </p:custDataLst>
          </p:nvPr>
        </p:nvSpPr>
        <p:spPr bwMode="auto">
          <a:xfrm flipH="1">
            <a:off x="2381" y="4818002"/>
            <a:ext cx="12188826" cy="2222101"/>
          </a:xfrm>
          <a:custGeom>
            <a:gdLst>
              <a:gd name="T0" fmla="*/ 4809 w 4809"/>
              <a:gd name="T1" fmla="*/ 174 h 877"/>
              <a:gd name="T2" fmla="*/ 0 w 4809"/>
              <a:gd name="T3" fmla="*/ 0 h 877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77">
                <a:moveTo>
                  <a:pt x="4809" y="174"/>
                </a:moveTo>
                <a:cubicBezTo>
                  <a:pt x="4809" y="174"/>
                  <a:pt x="2295" y="877"/>
                  <a:pt x="0" y="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>
            <p:custDataLst>
              <p:tags r:id="rId7"/>
            </p:custDataLst>
          </p:nvPr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>
            <p:custDataLst>
              <p:tags r:id="rId8"/>
            </p:custDataLst>
          </p:nvPr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>
            <p:custDataLst>
              <p:tags r:id="rId9"/>
            </p:custDataLst>
          </p:nvPr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9" name="TextBox 13"/>
          <p:cNvSpPr txBox="1"/>
          <p:nvPr>
            <p:custDataLst>
              <p:tags r:id="rId10"/>
            </p:custDataLst>
          </p:nvPr>
        </p:nvSpPr>
        <p:spPr>
          <a:xfrm>
            <a:off x="983433" y="344684"/>
            <a:ext cx="18774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延读 </a:t>
            </a:r>
            <a:r>
              <a:rPr lang="en-US" altLang="zh-CN" b="1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思维拓展 </a:t>
            </a:r>
            <a:endParaRPr lang="zh-CN" altLang="en-US" sz="1400" b="1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2" name="圆角矩形 55"/>
          <p:cNvSpPr/>
          <p:nvPr>
            <p:custDataLst>
              <p:tags r:id="rId11"/>
            </p:custDataLst>
          </p:nvPr>
        </p:nvSpPr>
        <p:spPr>
          <a:xfrm>
            <a:off x="514750" y="1503070"/>
            <a:ext cx="11291728" cy="379882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梳理故事情节</a:t>
            </a: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了解人物形象</a:t>
            </a: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】2.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圣地亚哥是海明威笔下具有浓厚象征性的硬汉的典型形象，请阅读课文，分析这一形象的特点。</a:t>
            </a:r>
          </a:p>
        </p:txBody>
      </p:sp>
      <p:sp>
        <p:nvSpPr>
          <p:cNvPr id="12" name="文本框 11"/>
          <p:cNvSpPr txBox="1"/>
          <p:nvPr>
            <p:custDataLst>
              <p:tags r:id="rId12"/>
            </p:custDataLst>
          </p:nvPr>
        </p:nvSpPr>
        <p:spPr>
          <a:xfrm>
            <a:off x="717200" y="2342592"/>
            <a:ext cx="10886828" cy="4602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明确：①他具有一般硬汉所具有的勇敢、不屈不挠的精神特质。圣地亚哥在接连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84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天没有捕到一条鱼的困境中，毫不气馁，再度出海。在远海上为制服大马林鱼，与之周旋了几天几夜；归途中又与蚕食自己劳动果实的凶猛鲨鱼展开殊死搏斗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  <a:p>
            <a:pPr>
              <a:lnSpc>
                <a:spcPct val="150000"/>
              </a:lnSpc>
            </a:pP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超时空的主体情境，赋予了圣地亚哥豪迈的人格力量。海明威笔下的许多硬汉总是活动于具体的时空里，而圣地亚哥不同，他始终是孤零零地漂泊于浩瀚无际的大海上，先后与大马林鱼和鲨鱼展开搏斗。在这种时空中，老人与大海及鱼的关系便具有了某种象征性的意义；老人与鱼的较量成了一曲人与自然、命运相抗争的颂歌，因而，老人的失败转化成寓言意义上的胜利，老人也由此获得了豪迈的人格力量。</a:t>
            </a:r>
          </a:p>
          <a:p>
            <a:pPr>
              <a:lnSpc>
                <a:spcPct val="150000"/>
              </a:lnSpc>
            </a:pPr>
            <a:endParaRPr lang="zh-CN" altLang="en-US" sz="2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6" name="Freeform 5"/>
          <p:cNvSpPr/>
          <p:nvPr>
            <p:custDataLst>
              <p:tags r:id="rId4"/>
            </p:custDataLst>
          </p:nvPr>
        </p:nvSpPr>
        <p:spPr bwMode="auto">
          <a:xfrm flipH="1">
            <a:off x="2381" y="3915641"/>
            <a:ext cx="12188826" cy="2037552"/>
          </a:xfrm>
          <a:custGeom>
            <a:gdLst>
              <a:gd name="T0" fmla="*/ 0 w 4809"/>
              <a:gd name="T1" fmla="*/ 0 h 804"/>
              <a:gd name="T2" fmla="*/ 4809 w 4809"/>
              <a:gd name="T3" fmla="*/ 530 h 804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04">
                <a:moveTo>
                  <a:pt x="0" y="0"/>
                </a:moveTo>
                <a:cubicBezTo>
                  <a:pt x="0" y="0"/>
                  <a:pt x="2086" y="804"/>
                  <a:pt x="4809" y="53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Freeform 6"/>
          <p:cNvSpPr/>
          <p:nvPr>
            <p:custDataLst>
              <p:tags r:id="rId5"/>
            </p:custDataLst>
          </p:nvPr>
        </p:nvSpPr>
        <p:spPr bwMode="auto">
          <a:xfrm>
            <a:off x="2381" y="2492896"/>
            <a:ext cx="12188826" cy="3763944"/>
          </a:xfrm>
          <a:custGeom>
            <a:gdLst>
              <a:gd name="T0" fmla="*/ 4809 w 4809"/>
              <a:gd name="T1" fmla="*/ 0 h 1485"/>
              <a:gd name="T2" fmla="*/ 0 w 4809"/>
              <a:gd name="T3" fmla="*/ 1485 h 1485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1485">
                <a:moveTo>
                  <a:pt x="4809" y="0"/>
                </a:moveTo>
                <a:cubicBezTo>
                  <a:pt x="4809" y="0"/>
                  <a:pt x="2817" y="1445"/>
                  <a:pt x="0" y="1485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8" name="Freeform 7"/>
          <p:cNvSpPr/>
          <p:nvPr>
            <p:custDataLst>
              <p:tags r:id="rId6"/>
            </p:custDataLst>
          </p:nvPr>
        </p:nvSpPr>
        <p:spPr bwMode="auto">
          <a:xfrm flipH="1">
            <a:off x="2381" y="4818002"/>
            <a:ext cx="12188826" cy="2222101"/>
          </a:xfrm>
          <a:custGeom>
            <a:gdLst>
              <a:gd name="T0" fmla="*/ 4809 w 4809"/>
              <a:gd name="T1" fmla="*/ 174 h 877"/>
              <a:gd name="T2" fmla="*/ 0 w 4809"/>
              <a:gd name="T3" fmla="*/ 0 h 877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77">
                <a:moveTo>
                  <a:pt x="4809" y="174"/>
                </a:moveTo>
                <a:cubicBezTo>
                  <a:pt x="4809" y="174"/>
                  <a:pt x="2295" y="877"/>
                  <a:pt x="0" y="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>
            <p:custDataLst>
              <p:tags r:id="rId7"/>
            </p:custDataLst>
          </p:nvPr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>
            <p:custDataLst>
              <p:tags r:id="rId8"/>
            </p:custDataLst>
          </p:nvPr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>
            <p:custDataLst>
              <p:tags r:id="rId9"/>
            </p:custDataLst>
          </p:nvPr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9" name="TextBox 13"/>
          <p:cNvSpPr txBox="1"/>
          <p:nvPr>
            <p:custDataLst>
              <p:tags r:id="rId10"/>
            </p:custDataLst>
          </p:nvPr>
        </p:nvSpPr>
        <p:spPr>
          <a:xfrm>
            <a:off x="983433" y="344684"/>
            <a:ext cx="18774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延读 </a:t>
            </a:r>
            <a:r>
              <a:rPr lang="en-US" altLang="zh-CN" b="1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思维拓展 </a:t>
            </a:r>
            <a:endParaRPr lang="zh-CN" altLang="en-US" sz="1400" b="1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2" name="圆角矩形 55"/>
          <p:cNvSpPr/>
          <p:nvPr>
            <p:custDataLst>
              <p:tags r:id="rId11"/>
            </p:custDataLst>
          </p:nvPr>
        </p:nvSpPr>
        <p:spPr>
          <a:xfrm>
            <a:off x="-406552" y="1451832"/>
            <a:ext cx="11291728" cy="379882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342900" indent="-342900" algn="ctr">
              <a:buFont typeface="Wingdings" panose="05000000000000000000" pitchFamily="2" charset="2"/>
              <a:buChar char="l"/>
            </a:pP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赏析写作特色</a:t>
            </a: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把握文章主旨</a:t>
            </a: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】1.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作者多次对鲨鱼进行描写的目的何在</a:t>
            </a: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12" name="文本框 11"/>
          <p:cNvSpPr txBox="1"/>
          <p:nvPr>
            <p:custDataLst>
              <p:tags r:id="rId12"/>
            </p:custDataLst>
          </p:nvPr>
        </p:nvSpPr>
        <p:spPr>
          <a:xfrm>
            <a:off x="1102785" y="2635200"/>
            <a:ext cx="9656622" cy="20638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明确：写鲨鱼游得快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身子强健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武器好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凶残嗜杀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会去咬桨或船舵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趁海龟在水面上睡觉时就把它们的腿和鳍状肢咬掉。这样描写鲨鱼是为了反衬老人坚强的决心和十足的自信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突出“一个人可以被毁灭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但不能被打败”的硬汉形象。</a:t>
            </a:r>
          </a:p>
          <a:p>
            <a:pPr>
              <a:lnSpc>
                <a:spcPct val="150000"/>
              </a:lnSpc>
            </a:pPr>
            <a:endParaRPr lang="zh-CN" altLang="en-US" sz="2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6" name="Freeform 5"/>
          <p:cNvSpPr/>
          <p:nvPr>
            <p:custDataLst>
              <p:tags r:id="rId4"/>
            </p:custDataLst>
          </p:nvPr>
        </p:nvSpPr>
        <p:spPr bwMode="auto">
          <a:xfrm flipH="1">
            <a:off x="2381" y="3915641"/>
            <a:ext cx="12188826" cy="2037552"/>
          </a:xfrm>
          <a:custGeom>
            <a:gdLst>
              <a:gd name="T0" fmla="*/ 0 w 4809"/>
              <a:gd name="T1" fmla="*/ 0 h 804"/>
              <a:gd name="T2" fmla="*/ 4809 w 4809"/>
              <a:gd name="T3" fmla="*/ 530 h 804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04">
                <a:moveTo>
                  <a:pt x="0" y="0"/>
                </a:moveTo>
                <a:cubicBezTo>
                  <a:pt x="0" y="0"/>
                  <a:pt x="2086" y="804"/>
                  <a:pt x="4809" y="53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Freeform 6"/>
          <p:cNvSpPr/>
          <p:nvPr>
            <p:custDataLst>
              <p:tags r:id="rId5"/>
            </p:custDataLst>
          </p:nvPr>
        </p:nvSpPr>
        <p:spPr bwMode="auto">
          <a:xfrm>
            <a:off x="2381" y="2492896"/>
            <a:ext cx="12188826" cy="3763944"/>
          </a:xfrm>
          <a:custGeom>
            <a:gdLst>
              <a:gd name="T0" fmla="*/ 4809 w 4809"/>
              <a:gd name="T1" fmla="*/ 0 h 1485"/>
              <a:gd name="T2" fmla="*/ 0 w 4809"/>
              <a:gd name="T3" fmla="*/ 1485 h 1485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1485">
                <a:moveTo>
                  <a:pt x="4809" y="0"/>
                </a:moveTo>
                <a:cubicBezTo>
                  <a:pt x="4809" y="0"/>
                  <a:pt x="2817" y="1445"/>
                  <a:pt x="0" y="1485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8" name="Freeform 7"/>
          <p:cNvSpPr/>
          <p:nvPr>
            <p:custDataLst>
              <p:tags r:id="rId6"/>
            </p:custDataLst>
          </p:nvPr>
        </p:nvSpPr>
        <p:spPr bwMode="auto">
          <a:xfrm flipH="1">
            <a:off x="2381" y="4818002"/>
            <a:ext cx="12188826" cy="2222101"/>
          </a:xfrm>
          <a:custGeom>
            <a:gdLst>
              <a:gd name="T0" fmla="*/ 4809 w 4809"/>
              <a:gd name="T1" fmla="*/ 174 h 877"/>
              <a:gd name="T2" fmla="*/ 0 w 4809"/>
              <a:gd name="T3" fmla="*/ 0 h 877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77">
                <a:moveTo>
                  <a:pt x="4809" y="174"/>
                </a:moveTo>
                <a:cubicBezTo>
                  <a:pt x="4809" y="174"/>
                  <a:pt x="2295" y="877"/>
                  <a:pt x="0" y="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>
            <p:custDataLst>
              <p:tags r:id="rId7"/>
            </p:custDataLst>
          </p:nvPr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>
            <p:custDataLst>
              <p:tags r:id="rId8"/>
            </p:custDataLst>
          </p:nvPr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>
            <p:custDataLst>
              <p:tags r:id="rId9"/>
            </p:custDataLst>
          </p:nvPr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9" name="TextBox 13"/>
          <p:cNvSpPr txBox="1"/>
          <p:nvPr>
            <p:custDataLst>
              <p:tags r:id="rId10"/>
            </p:custDataLst>
          </p:nvPr>
        </p:nvSpPr>
        <p:spPr>
          <a:xfrm>
            <a:off x="983433" y="344684"/>
            <a:ext cx="18774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延读 </a:t>
            </a:r>
            <a:r>
              <a:rPr lang="en-US" altLang="zh-CN" b="1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思维拓展 </a:t>
            </a:r>
            <a:endParaRPr lang="zh-CN" altLang="en-US" sz="1400" b="1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2" name="圆角矩形 55"/>
          <p:cNvSpPr/>
          <p:nvPr>
            <p:custDataLst>
              <p:tags r:id="rId11"/>
            </p:custDataLst>
          </p:nvPr>
        </p:nvSpPr>
        <p:spPr>
          <a:xfrm>
            <a:off x="866138" y="1471863"/>
            <a:ext cx="10459723" cy="356937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赏析写作特色</a:t>
            </a: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把握文章主旨</a:t>
            </a: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】2.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文中除了描写有关老渔夫与鲨鱼搏斗的场面</a:t>
            </a: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还有大量老人的内心独白</a:t>
            </a: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它们对表现人物性格和揭示小说的主题有什么作用？</a:t>
            </a:r>
          </a:p>
        </p:txBody>
      </p:sp>
      <p:sp>
        <p:nvSpPr>
          <p:cNvPr id="12" name="文本框 11"/>
          <p:cNvSpPr txBox="1"/>
          <p:nvPr>
            <p:custDataLst>
              <p:tags r:id="rId12"/>
            </p:custDataLst>
          </p:nvPr>
        </p:nvSpPr>
        <p:spPr>
          <a:xfrm>
            <a:off x="1102785" y="2635200"/>
            <a:ext cx="9656622" cy="2571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明确：这些内心独白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忠实地记录了圣地亚哥的内心活动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写出他在海上漂泊的这几天的心态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通过自由联想的方式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真实地再现了老人的思想与感受。这些内心独白不仅深刻揭示了主人公那内心的自豪感、坚毅以及寻求援助的孤独感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而且闪烁着深邃丰富的哲理光彩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丰富了小说的思想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是构成小说的重要组成部分。</a:t>
            </a:r>
          </a:p>
        </p:txBody>
      </p:sp>
    </p:spTree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6" name="Freeform 5"/>
          <p:cNvSpPr/>
          <p:nvPr>
            <p:custDataLst>
              <p:tags r:id="rId4"/>
            </p:custDataLst>
          </p:nvPr>
        </p:nvSpPr>
        <p:spPr bwMode="auto">
          <a:xfrm flipH="1">
            <a:off x="2381" y="3915641"/>
            <a:ext cx="12188826" cy="2037552"/>
          </a:xfrm>
          <a:custGeom>
            <a:gdLst>
              <a:gd name="T0" fmla="*/ 0 w 4809"/>
              <a:gd name="T1" fmla="*/ 0 h 804"/>
              <a:gd name="T2" fmla="*/ 4809 w 4809"/>
              <a:gd name="T3" fmla="*/ 530 h 804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04">
                <a:moveTo>
                  <a:pt x="0" y="0"/>
                </a:moveTo>
                <a:cubicBezTo>
                  <a:pt x="0" y="0"/>
                  <a:pt x="2086" y="804"/>
                  <a:pt x="4809" y="53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Freeform 6"/>
          <p:cNvSpPr/>
          <p:nvPr>
            <p:custDataLst>
              <p:tags r:id="rId5"/>
            </p:custDataLst>
          </p:nvPr>
        </p:nvSpPr>
        <p:spPr bwMode="auto">
          <a:xfrm>
            <a:off x="2381" y="2492896"/>
            <a:ext cx="12188826" cy="3763944"/>
          </a:xfrm>
          <a:custGeom>
            <a:gdLst>
              <a:gd name="T0" fmla="*/ 4809 w 4809"/>
              <a:gd name="T1" fmla="*/ 0 h 1485"/>
              <a:gd name="T2" fmla="*/ 0 w 4809"/>
              <a:gd name="T3" fmla="*/ 1485 h 1485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1485">
                <a:moveTo>
                  <a:pt x="4809" y="0"/>
                </a:moveTo>
                <a:cubicBezTo>
                  <a:pt x="4809" y="0"/>
                  <a:pt x="2817" y="1445"/>
                  <a:pt x="0" y="1485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8" name="Freeform 7"/>
          <p:cNvSpPr/>
          <p:nvPr>
            <p:custDataLst>
              <p:tags r:id="rId6"/>
            </p:custDataLst>
          </p:nvPr>
        </p:nvSpPr>
        <p:spPr bwMode="auto">
          <a:xfrm flipH="1">
            <a:off x="2381" y="4818002"/>
            <a:ext cx="12188826" cy="2222101"/>
          </a:xfrm>
          <a:custGeom>
            <a:gdLst>
              <a:gd name="T0" fmla="*/ 4809 w 4809"/>
              <a:gd name="T1" fmla="*/ 174 h 877"/>
              <a:gd name="T2" fmla="*/ 0 w 4809"/>
              <a:gd name="T3" fmla="*/ 0 h 877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77">
                <a:moveTo>
                  <a:pt x="4809" y="174"/>
                </a:moveTo>
                <a:cubicBezTo>
                  <a:pt x="4809" y="174"/>
                  <a:pt x="2295" y="877"/>
                  <a:pt x="0" y="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>
            <p:custDataLst>
              <p:tags r:id="rId7"/>
            </p:custDataLst>
          </p:nvPr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>
            <p:custDataLst>
              <p:tags r:id="rId8"/>
            </p:custDataLst>
          </p:nvPr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>
            <p:custDataLst>
              <p:tags r:id="rId9"/>
            </p:custDataLst>
          </p:nvPr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9" name="TextBox 13"/>
          <p:cNvSpPr txBox="1"/>
          <p:nvPr>
            <p:custDataLst>
              <p:tags r:id="rId10"/>
            </p:custDataLst>
          </p:nvPr>
        </p:nvSpPr>
        <p:spPr>
          <a:xfrm>
            <a:off x="983433" y="344684"/>
            <a:ext cx="18774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延读 </a:t>
            </a:r>
            <a:r>
              <a:rPr lang="en-US" altLang="zh-CN" b="1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思维拓展 </a:t>
            </a:r>
            <a:endParaRPr lang="zh-CN" altLang="en-US" sz="1400" b="1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2" name="圆角矩形 55"/>
          <p:cNvSpPr/>
          <p:nvPr>
            <p:custDataLst>
              <p:tags r:id="rId11"/>
            </p:custDataLst>
          </p:nvPr>
        </p:nvSpPr>
        <p:spPr>
          <a:xfrm>
            <a:off x="866138" y="1471863"/>
            <a:ext cx="10459723" cy="356937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赏析写作特色</a:t>
            </a: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把握文章主旨</a:t>
            </a: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】3.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老人与海</a:t>
            </a: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中的这段环境描写有何作用？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200">
                <a:solidFill>
                  <a:srgbClr val="7F6B5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天空中的积云堆叠得很高，上方还有相当多的卷云，由此老人知道这风会刮上整整一夜。</a:t>
            </a:r>
          </a:p>
        </p:txBody>
      </p:sp>
      <p:sp>
        <p:nvSpPr>
          <p:cNvPr id="12" name="文本框 11"/>
          <p:cNvSpPr txBox="1"/>
          <p:nvPr>
            <p:custDataLst>
              <p:tags r:id="rId12"/>
            </p:custDataLst>
          </p:nvPr>
        </p:nvSpPr>
        <p:spPr>
          <a:xfrm>
            <a:off x="1102785" y="2635200"/>
            <a:ext cx="9656622" cy="2571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明确：这句环境描写，用天空中云块的聚散预示天气的变化，暗示圣地亚哥的处境将变得很严峻，营造出一种紧张的气氛，从而推动情节的发展。圣地亚哥由天空中的“积云”和很多的“卷云”判断出“这风会刮上整整一夜”，这表明他具有丰富的出海经验，为下文老人遭遇鲨鱼袭击并凭借丰富的经验和“硬汉精神”一次次击退鲨鱼的侵犯做了铺垫。</a:t>
            </a:r>
          </a:p>
        </p:txBody>
      </p:sp>
    </p:spTree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6" name="Freeform 5"/>
          <p:cNvSpPr/>
          <p:nvPr>
            <p:custDataLst>
              <p:tags r:id="rId4"/>
            </p:custDataLst>
          </p:nvPr>
        </p:nvSpPr>
        <p:spPr bwMode="auto">
          <a:xfrm flipH="1">
            <a:off x="2381" y="3915641"/>
            <a:ext cx="12188826" cy="2037552"/>
          </a:xfrm>
          <a:custGeom>
            <a:gdLst>
              <a:gd name="T0" fmla="*/ 0 w 4809"/>
              <a:gd name="T1" fmla="*/ 0 h 804"/>
              <a:gd name="T2" fmla="*/ 4809 w 4809"/>
              <a:gd name="T3" fmla="*/ 530 h 804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04">
                <a:moveTo>
                  <a:pt x="0" y="0"/>
                </a:moveTo>
                <a:cubicBezTo>
                  <a:pt x="0" y="0"/>
                  <a:pt x="2086" y="804"/>
                  <a:pt x="4809" y="53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Freeform 6"/>
          <p:cNvSpPr/>
          <p:nvPr>
            <p:custDataLst>
              <p:tags r:id="rId5"/>
            </p:custDataLst>
          </p:nvPr>
        </p:nvSpPr>
        <p:spPr bwMode="auto">
          <a:xfrm>
            <a:off x="2381" y="2492896"/>
            <a:ext cx="12188826" cy="3763944"/>
          </a:xfrm>
          <a:custGeom>
            <a:gdLst>
              <a:gd name="T0" fmla="*/ 4809 w 4809"/>
              <a:gd name="T1" fmla="*/ 0 h 1485"/>
              <a:gd name="T2" fmla="*/ 0 w 4809"/>
              <a:gd name="T3" fmla="*/ 1485 h 1485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1485">
                <a:moveTo>
                  <a:pt x="4809" y="0"/>
                </a:moveTo>
                <a:cubicBezTo>
                  <a:pt x="4809" y="0"/>
                  <a:pt x="2817" y="1445"/>
                  <a:pt x="0" y="1485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8" name="Freeform 7"/>
          <p:cNvSpPr/>
          <p:nvPr>
            <p:custDataLst>
              <p:tags r:id="rId6"/>
            </p:custDataLst>
          </p:nvPr>
        </p:nvSpPr>
        <p:spPr bwMode="auto">
          <a:xfrm flipH="1">
            <a:off x="2381" y="4818002"/>
            <a:ext cx="12188826" cy="2222101"/>
          </a:xfrm>
          <a:custGeom>
            <a:gdLst>
              <a:gd name="T0" fmla="*/ 4809 w 4809"/>
              <a:gd name="T1" fmla="*/ 174 h 877"/>
              <a:gd name="T2" fmla="*/ 0 w 4809"/>
              <a:gd name="T3" fmla="*/ 0 h 877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77">
                <a:moveTo>
                  <a:pt x="4809" y="174"/>
                </a:moveTo>
                <a:cubicBezTo>
                  <a:pt x="4809" y="174"/>
                  <a:pt x="2295" y="877"/>
                  <a:pt x="0" y="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>
            <p:custDataLst>
              <p:tags r:id="rId7"/>
            </p:custDataLst>
          </p:nvPr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>
            <p:custDataLst>
              <p:tags r:id="rId8"/>
            </p:custDataLst>
          </p:nvPr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>
            <p:custDataLst>
              <p:tags r:id="rId9"/>
            </p:custDataLst>
          </p:nvPr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9" name="TextBox 13"/>
          <p:cNvSpPr txBox="1"/>
          <p:nvPr>
            <p:custDataLst>
              <p:tags r:id="rId10"/>
            </p:custDataLst>
          </p:nvPr>
        </p:nvSpPr>
        <p:spPr>
          <a:xfrm>
            <a:off x="983433" y="344684"/>
            <a:ext cx="18774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延读 </a:t>
            </a:r>
            <a:r>
              <a:rPr lang="en-US" altLang="zh-CN" b="1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思维拓展 </a:t>
            </a:r>
            <a:endParaRPr lang="zh-CN" altLang="en-US" sz="1400" b="1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2" name="圆角矩形 55"/>
          <p:cNvSpPr/>
          <p:nvPr>
            <p:custDataLst>
              <p:tags r:id="rId11"/>
            </p:custDataLst>
          </p:nvPr>
        </p:nvSpPr>
        <p:spPr>
          <a:xfrm>
            <a:off x="866138" y="1078043"/>
            <a:ext cx="10459723" cy="1114784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赏析写作特色</a:t>
            </a: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把握文章主旨</a:t>
            </a: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】4.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怎样理解“也许杀了这条鱼是一桩罪过。我看是的</a:t>
            </a: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尽管是为了养活自己</a:t>
            </a: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让好多人有鱼吃”这句话</a:t>
            </a: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12" name="文本框 11"/>
          <p:cNvSpPr txBox="1"/>
          <p:nvPr>
            <p:custDataLst>
              <p:tags r:id="rId12"/>
            </p:custDataLst>
          </p:nvPr>
        </p:nvSpPr>
        <p:spPr>
          <a:xfrm>
            <a:off x="1102785" y="2635200"/>
            <a:ext cx="9656622" cy="2571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明确：老人对鱼是有感情的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当他看到被咬坏的大马林鱼时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心里展开了一场思想斗争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觉得这是一场“罪过”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觉得自己比较自私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虽然他把鱼弄死是“为了养活自己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让好多人有鱼吃”。在他的眼里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鱼也是一条生命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也有它的自由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从这一点上可以看出他热爱大海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热爱生命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无论是那条搞得他疲惫不堪的大马林鱼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还是凶残贪婪的鲨鱼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在他眼里都是美丽动人的。</a:t>
            </a:r>
          </a:p>
        </p:txBody>
      </p:sp>
    </p:spTree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6" name="Freeform 5"/>
          <p:cNvSpPr/>
          <p:nvPr>
            <p:custDataLst>
              <p:tags r:id="rId4"/>
            </p:custDataLst>
          </p:nvPr>
        </p:nvSpPr>
        <p:spPr bwMode="auto">
          <a:xfrm flipH="1">
            <a:off x="2381" y="3915641"/>
            <a:ext cx="12188826" cy="2037552"/>
          </a:xfrm>
          <a:custGeom>
            <a:gdLst>
              <a:gd name="T0" fmla="*/ 0 w 4809"/>
              <a:gd name="T1" fmla="*/ 0 h 804"/>
              <a:gd name="T2" fmla="*/ 4809 w 4809"/>
              <a:gd name="T3" fmla="*/ 530 h 804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04">
                <a:moveTo>
                  <a:pt x="0" y="0"/>
                </a:moveTo>
                <a:cubicBezTo>
                  <a:pt x="0" y="0"/>
                  <a:pt x="2086" y="804"/>
                  <a:pt x="4809" y="53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Freeform 6"/>
          <p:cNvSpPr/>
          <p:nvPr>
            <p:custDataLst>
              <p:tags r:id="rId5"/>
            </p:custDataLst>
          </p:nvPr>
        </p:nvSpPr>
        <p:spPr bwMode="auto">
          <a:xfrm>
            <a:off x="2381" y="2492896"/>
            <a:ext cx="12188826" cy="3763944"/>
          </a:xfrm>
          <a:custGeom>
            <a:gdLst>
              <a:gd name="T0" fmla="*/ 4809 w 4809"/>
              <a:gd name="T1" fmla="*/ 0 h 1485"/>
              <a:gd name="T2" fmla="*/ 0 w 4809"/>
              <a:gd name="T3" fmla="*/ 1485 h 1485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1485">
                <a:moveTo>
                  <a:pt x="4809" y="0"/>
                </a:moveTo>
                <a:cubicBezTo>
                  <a:pt x="4809" y="0"/>
                  <a:pt x="2817" y="1445"/>
                  <a:pt x="0" y="1485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8" name="Freeform 7"/>
          <p:cNvSpPr/>
          <p:nvPr>
            <p:custDataLst>
              <p:tags r:id="rId6"/>
            </p:custDataLst>
          </p:nvPr>
        </p:nvSpPr>
        <p:spPr bwMode="auto">
          <a:xfrm flipH="1">
            <a:off x="2381" y="4818002"/>
            <a:ext cx="12188826" cy="2222101"/>
          </a:xfrm>
          <a:custGeom>
            <a:gdLst>
              <a:gd name="T0" fmla="*/ 4809 w 4809"/>
              <a:gd name="T1" fmla="*/ 174 h 877"/>
              <a:gd name="T2" fmla="*/ 0 w 4809"/>
              <a:gd name="T3" fmla="*/ 0 h 877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77">
                <a:moveTo>
                  <a:pt x="4809" y="174"/>
                </a:moveTo>
                <a:cubicBezTo>
                  <a:pt x="4809" y="174"/>
                  <a:pt x="2295" y="877"/>
                  <a:pt x="0" y="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>
            <p:custDataLst>
              <p:tags r:id="rId7"/>
            </p:custDataLst>
          </p:nvPr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>
            <p:custDataLst>
              <p:tags r:id="rId8"/>
            </p:custDataLst>
          </p:nvPr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>
            <p:custDataLst>
              <p:tags r:id="rId9"/>
            </p:custDataLst>
          </p:nvPr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9" name="TextBox 13"/>
          <p:cNvSpPr txBox="1"/>
          <p:nvPr>
            <p:custDataLst>
              <p:tags r:id="rId10"/>
            </p:custDataLst>
          </p:nvPr>
        </p:nvSpPr>
        <p:spPr>
          <a:xfrm>
            <a:off x="983433" y="344684"/>
            <a:ext cx="18774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延读 </a:t>
            </a:r>
            <a:r>
              <a:rPr lang="en-US" altLang="zh-CN" b="1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思维拓展 </a:t>
            </a:r>
            <a:endParaRPr lang="zh-CN" altLang="en-US" sz="1400" b="1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2" name="圆角矩形 55"/>
          <p:cNvSpPr/>
          <p:nvPr>
            <p:custDataLst>
              <p:tags r:id="rId11"/>
            </p:custDataLst>
          </p:nvPr>
        </p:nvSpPr>
        <p:spPr>
          <a:xfrm>
            <a:off x="866138" y="1078043"/>
            <a:ext cx="10459723" cy="1114784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赏析写作特色</a:t>
            </a: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把握文章主旨</a:t>
            </a: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】5.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老人为什么说“但人不是为失败而生的</a:t>
            </a: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一个人可以被毁灭</a:t>
            </a: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但不能被打败”</a:t>
            </a: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en-US" altLang="zh-CN" sz="2200">
              <a:solidFill>
                <a:srgbClr val="7F6B5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2"/>
            </p:custDataLst>
          </p:nvPr>
        </p:nvSpPr>
        <p:spPr>
          <a:xfrm>
            <a:off x="1102785" y="2635200"/>
            <a:ext cx="9656622" cy="2571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明确：这句话是圣地亚哥的内心独白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也是小说的核心精神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它生动地揭示了圣地亚哥的内心世界和人生追求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也是作者的思想观与价值观的反映。这句话意味着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人生的使命是奋斗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是与命运做不懈的抗争。人生下来虽然面临种种自然与社会方面的挑战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也许这些挑战强大到足以把人的肉体消灭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但一个人只要保持旺盛的斗志和在任何艰难险阻面前不屈服的精神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人就永远是胜利者。</a:t>
            </a:r>
          </a:p>
        </p:txBody>
      </p:sp>
    </p:spTree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6" name="Freeform 5"/>
          <p:cNvSpPr/>
          <p:nvPr>
            <p:custDataLst>
              <p:tags r:id="rId4"/>
            </p:custDataLst>
          </p:nvPr>
        </p:nvSpPr>
        <p:spPr bwMode="auto">
          <a:xfrm flipH="1">
            <a:off x="2381" y="3915641"/>
            <a:ext cx="12188826" cy="2037552"/>
          </a:xfrm>
          <a:custGeom>
            <a:gdLst>
              <a:gd name="T0" fmla="*/ 0 w 4809"/>
              <a:gd name="T1" fmla="*/ 0 h 804"/>
              <a:gd name="T2" fmla="*/ 4809 w 4809"/>
              <a:gd name="T3" fmla="*/ 530 h 804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04">
                <a:moveTo>
                  <a:pt x="0" y="0"/>
                </a:moveTo>
                <a:cubicBezTo>
                  <a:pt x="0" y="0"/>
                  <a:pt x="2086" y="804"/>
                  <a:pt x="4809" y="53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Freeform 6"/>
          <p:cNvSpPr/>
          <p:nvPr>
            <p:custDataLst>
              <p:tags r:id="rId5"/>
            </p:custDataLst>
          </p:nvPr>
        </p:nvSpPr>
        <p:spPr bwMode="auto">
          <a:xfrm>
            <a:off x="2381" y="2492896"/>
            <a:ext cx="12188826" cy="3763944"/>
          </a:xfrm>
          <a:custGeom>
            <a:gdLst>
              <a:gd name="T0" fmla="*/ 4809 w 4809"/>
              <a:gd name="T1" fmla="*/ 0 h 1485"/>
              <a:gd name="T2" fmla="*/ 0 w 4809"/>
              <a:gd name="T3" fmla="*/ 1485 h 1485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1485">
                <a:moveTo>
                  <a:pt x="4809" y="0"/>
                </a:moveTo>
                <a:cubicBezTo>
                  <a:pt x="4809" y="0"/>
                  <a:pt x="2817" y="1445"/>
                  <a:pt x="0" y="1485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8" name="Freeform 7"/>
          <p:cNvSpPr/>
          <p:nvPr>
            <p:custDataLst>
              <p:tags r:id="rId6"/>
            </p:custDataLst>
          </p:nvPr>
        </p:nvSpPr>
        <p:spPr bwMode="auto">
          <a:xfrm flipH="1">
            <a:off x="2381" y="4818002"/>
            <a:ext cx="12188826" cy="2222101"/>
          </a:xfrm>
          <a:custGeom>
            <a:gdLst>
              <a:gd name="T0" fmla="*/ 4809 w 4809"/>
              <a:gd name="T1" fmla="*/ 174 h 877"/>
              <a:gd name="T2" fmla="*/ 0 w 4809"/>
              <a:gd name="T3" fmla="*/ 0 h 877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77">
                <a:moveTo>
                  <a:pt x="4809" y="174"/>
                </a:moveTo>
                <a:cubicBezTo>
                  <a:pt x="4809" y="174"/>
                  <a:pt x="2295" y="877"/>
                  <a:pt x="0" y="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>
            <p:custDataLst>
              <p:tags r:id="rId7"/>
            </p:custDataLst>
          </p:nvPr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>
            <p:custDataLst>
              <p:tags r:id="rId8"/>
            </p:custDataLst>
          </p:nvPr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>
            <p:custDataLst>
              <p:tags r:id="rId9"/>
            </p:custDataLst>
          </p:nvPr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9" name="TextBox 13"/>
          <p:cNvSpPr txBox="1"/>
          <p:nvPr>
            <p:custDataLst>
              <p:tags r:id="rId10"/>
            </p:custDataLst>
          </p:nvPr>
        </p:nvSpPr>
        <p:spPr>
          <a:xfrm>
            <a:off x="983433" y="344684"/>
            <a:ext cx="18774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延读 </a:t>
            </a:r>
            <a:r>
              <a:rPr lang="en-US" altLang="zh-CN" b="1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思维拓展 </a:t>
            </a:r>
            <a:endParaRPr lang="zh-CN" altLang="en-US" sz="1400" b="1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2" name="圆角矩形 55"/>
          <p:cNvSpPr/>
          <p:nvPr>
            <p:custDataLst>
              <p:tags r:id="rId11"/>
            </p:custDataLst>
          </p:nvPr>
        </p:nvSpPr>
        <p:spPr>
          <a:xfrm>
            <a:off x="866138" y="1078043"/>
            <a:ext cx="10459723" cy="1114784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赏析写作特色</a:t>
            </a: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把握文章主旨</a:t>
            </a: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】6.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如何理解老人与鲨鱼的搏斗</a:t>
            </a: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en-US" altLang="zh-CN" sz="2200">
              <a:solidFill>
                <a:srgbClr val="7F6B5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2"/>
            </p:custDataLst>
          </p:nvPr>
        </p:nvSpPr>
        <p:spPr>
          <a:xfrm>
            <a:off x="1102785" y="2635200"/>
            <a:ext cx="9656622" cy="2571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明确：小说中的大海和鲨鱼象征着与人作对的社会与自然力量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,“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老人与鲨鱼的搏斗”就是人类与自然、与危险困难的抗争。正如小说的主题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:“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人不是为失败而生的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一个人可以被毁灭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但不能被打败。”这是老人的生活信条。他正视失败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表现出无畏的勇气和奋斗精神。他展现了人类最宝贵的精神力量。从这个意义上说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这是人类的进取精神。</a:t>
            </a:r>
          </a:p>
        </p:txBody>
      </p:sp>
    </p:spTree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6" name="Freeform 5"/>
          <p:cNvSpPr/>
          <p:nvPr>
            <p:custDataLst>
              <p:tags r:id="rId4"/>
            </p:custDataLst>
          </p:nvPr>
        </p:nvSpPr>
        <p:spPr bwMode="auto">
          <a:xfrm flipH="1">
            <a:off x="2381" y="3915641"/>
            <a:ext cx="12188826" cy="2037552"/>
          </a:xfrm>
          <a:custGeom>
            <a:gdLst>
              <a:gd name="T0" fmla="*/ 0 w 4809"/>
              <a:gd name="T1" fmla="*/ 0 h 804"/>
              <a:gd name="T2" fmla="*/ 4809 w 4809"/>
              <a:gd name="T3" fmla="*/ 530 h 804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04">
                <a:moveTo>
                  <a:pt x="0" y="0"/>
                </a:moveTo>
                <a:cubicBezTo>
                  <a:pt x="0" y="0"/>
                  <a:pt x="2086" y="804"/>
                  <a:pt x="4809" y="53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Freeform 6"/>
          <p:cNvSpPr/>
          <p:nvPr>
            <p:custDataLst>
              <p:tags r:id="rId5"/>
            </p:custDataLst>
          </p:nvPr>
        </p:nvSpPr>
        <p:spPr bwMode="auto">
          <a:xfrm>
            <a:off x="2381" y="2492896"/>
            <a:ext cx="12188826" cy="3763944"/>
          </a:xfrm>
          <a:custGeom>
            <a:gdLst>
              <a:gd name="T0" fmla="*/ 4809 w 4809"/>
              <a:gd name="T1" fmla="*/ 0 h 1485"/>
              <a:gd name="T2" fmla="*/ 0 w 4809"/>
              <a:gd name="T3" fmla="*/ 1485 h 1485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1485">
                <a:moveTo>
                  <a:pt x="4809" y="0"/>
                </a:moveTo>
                <a:cubicBezTo>
                  <a:pt x="4809" y="0"/>
                  <a:pt x="2817" y="1445"/>
                  <a:pt x="0" y="1485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8" name="Freeform 7"/>
          <p:cNvSpPr/>
          <p:nvPr>
            <p:custDataLst>
              <p:tags r:id="rId6"/>
            </p:custDataLst>
          </p:nvPr>
        </p:nvSpPr>
        <p:spPr bwMode="auto">
          <a:xfrm flipH="1">
            <a:off x="2381" y="4818002"/>
            <a:ext cx="12188826" cy="2222101"/>
          </a:xfrm>
          <a:custGeom>
            <a:gdLst>
              <a:gd name="T0" fmla="*/ 4809 w 4809"/>
              <a:gd name="T1" fmla="*/ 174 h 877"/>
              <a:gd name="T2" fmla="*/ 0 w 4809"/>
              <a:gd name="T3" fmla="*/ 0 h 877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77">
                <a:moveTo>
                  <a:pt x="4809" y="174"/>
                </a:moveTo>
                <a:cubicBezTo>
                  <a:pt x="4809" y="174"/>
                  <a:pt x="2295" y="877"/>
                  <a:pt x="0" y="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>
            <p:custDataLst>
              <p:tags r:id="rId7"/>
            </p:custDataLst>
          </p:nvPr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>
            <p:custDataLst>
              <p:tags r:id="rId8"/>
            </p:custDataLst>
          </p:nvPr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>
            <p:custDataLst>
              <p:tags r:id="rId9"/>
            </p:custDataLst>
          </p:nvPr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9" name="TextBox 13"/>
          <p:cNvSpPr txBox="1"/>
          <p:nvPr>
            <p:custDataLst>
              <p:tags r:id="rId10"/>
            </p:custDataLst>
          </p:nvPr>
        </p:nvSpPr>
        <p:spPr>
          <a:xfrm>
            <a:off x="983433" y="344684"/>
            <a:ext cx="18774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延读 </a:t>
            </a:r>
            <a:r>
              <a:rPr lang="en-US" altLang="zh-CN" b="1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思维拓展 </a:t>
            </a:r>
            <a:endParaRPr lang="zh-CN" altLang="en-US" sz="1400" b="1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2" name="圆角矩形 55"/>
          <p:cNvSpPr/>
          <p:nvPr>
            <p:custDataLst>
              <p:tags r:id="rId11"/>
            </p:custDataLst>
          </p:nvPr>
        </p:nvSpPr>
        <p:spPr>
          <a:xfrm>
            <a:off x="866138" y="1078043"/>
            <a:ext cx="10459723" cy="1114784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赏析写作特色</a:t>
            </a: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把握文章主旨</a:t>
            </a: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】7.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你如何看待圣地亚哥的结局</a:t>
            </a: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12" name="文本框 11"/>
          <p:cNvSpPr txBox="1"/>
          <p:nvPr>
            <p:custDataLst>
              <p:tags r:id="rId12"/>
            </p:custDataLst>
          </p:nvPr>
        </p:nvSpPr>
        <p:spPr>
          <a:xfrm>
            <a:off x="1102785" y="2635200"/>
            <a:ext cx="9656622" cy="3079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明确：这是一场人与自然搏斗的惊心动魄的悲剧。老人每取得一点胜利都付出了惨重的代价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最后遭到无可挽救的失败。但是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从另外一种意义上来说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他又是一个胜利者。因为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他不屈服于命运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无论在多么艰苦卓绝的环境里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他都凭着自己的勇气、毅力和智慧进行了奋勇的抗争。大马林鱼虽然没有保住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但他却捍卫了人的尊严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显示了一个人的能耐可以达到什么程度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是一个胜利的失败者</a:t>
            </a:r>
            <a:r>
              <a:rPr lang="en-US" altLang="zh-CN" sz="220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一个失败的英雄。</a:t>
            </a:r>
          </a:p>
        </p:txBody>
      </p:sp>
    </p:spTree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6" name="Freeform 5"/>
          <p:cNvSpPr/>
          <p:nvPr>
            <p:custDataLst>
              <p:tags r:id="rId4"/>
            </p:custDataLst>
          </p:nvPr>
        </p:nvSpPr>
        <p:spPr bwMode="auto">
          <a:xfrm flipH="1">
            <a:off x="2381" y="3915641"/>
            <a:ext cx="12188826" cy="2037552"/>
          </a:xfrm>
          <a:custGeom>
            <a:gdLst>
              <a:gd name="T0" fmla="*/ 0 w 4809"/>
              <a:gd name="T1" fmla="*/ 0 h 804"/>
              <a:gd name="T2" fmla="*/ 4809 w 4809"/>
              <a:gd name="T3" fmla="*/ 530 h 804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04">
                <a:moveTo>
                  <a:pt x="0" y="0"/>
                </a:moveTo>
                <a:cubicBezTo>
                  <a:pt x="0" y="0"/>
                  <a:pt x="2086" y="804"/>
                  <a:pt x="4809" y="53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Freeform 6"/>
          <p:cNvSpPr/>
          <p:nvPr>
            <p:custDataLst>
              <p:tags r:id="rId5"/>
            </p:custDataLst>
          </p:nvPr>
        </p:nvSpPr>
        <p:spPr bwMode="auto">
          <a:xfrm>
            <a:off x="2381" y="2492896"/>
            <a:ext cx="12188826" cy="3763944"/>
          </a:xfrm>
          <a:custGeom>
            <a:gdLst>
              <a:gd name="T0" fmla="*/ 4809 w 4809"/>
              <a:gd name="T1" fmla="*/ 0 h 1485"/>
              <a:gd name="T2" fmla="*/ 0 w 4809"/>
              <a:gd name="T3" fmla="*/ 1485 h 1485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1485">
                <a:moveTo>
                  <a:pt x="4809" y="0"/>
                </a:moveTo>
                <a:cubicBezTo>
                  <a:pt x="4809" y="0"/>
                  <a:pt x="2817" y="1445"/>
                  <a:pt x="0" y="1485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8" name="Freeform 7"/>
          <p:cNvSpPr/>
          <p:nvPr>
            <p:custDataLst>
              <p:tags r:id="rId6"/>
            </p:custDataLst>
          </p:nvPr>
        </p:nvSpPr>
        <p:spPr bwMode="auto">
          <a:xfrm flipH="1">
            <a:off x="2381" y="4818002"/>
            <a:ext cx="12188826" cy="2222101"/>
          </a:xfrm>
          <a:custGeom>
            <a:gdLst>
              <a:gd name="T0" fmla="*/ 4809 w 4809"/>
              <a:gd name="T1" fmla="*/ 174 h 877"/>
              <a:gd name="T2" fmla="*/ 0 w 4809"/>
              <a:gd name="T3" fmla="*/ 0 h 877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77">
                <a:moveTo>
                  <a:pt x="4809" y="174"/>
                </a:moveTo>
                <a:cubicBezTo>
                  <a:pt x="4809" y="174"/>
                  <a:pt x="2295" y="877"/>
                  <a:pt x="0" y="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>
            <p:custDataLst>
              <p:tags r:id="rId7"/>
            </p:custDataLst>
          </p:nvPr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>
            <p:custDataLst>
              <p:tags r:id="rId8"/>
            </p:custDataLst>
          </p:nvPr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>
            <p:custDataLst>
              <p:tags r:id="rId9"/>
            </p:custDataLst>
          </p:nvPr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9" name="TextBox 13"/>
          <p:cNvSpPr txBox="1"/>
          <p:nvPr>
            <p:custDataLst>
              <p:tags r:id="rId10"/>
            </p:custDataLst>
          </p:nvPr>
        </p:nvSpPr>
        <p:spPr>
          <a:xfrm>
            <a:off x="983433" y="344684"/>
            <a:ext cx="18774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延读 </a:t>
            </a:r>
            <a:r>
              <a:rPr lang="en-US" altLang="zh-CN" b="1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思维拓展 </a:t>
            </a:r>
            <a:endParaRPr lang="zh-CN" altLang="en-US" sz="1400" b="1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sp>
        <p:nvSpPr>
          <p:cNvPr id="2" name="圆角矩形 55"/>
          <p:cNvSpPr/>
          <p:nvPr>
            <p:custDataLst>
              <p:tags r:id="rId11"/>
            </p:custDataLst>
          </p:nvPr>
        </p:nvSpPr>
        <p:spPr>
          <a:xfrm>
            <a:off x="820854" y="1616377"/>
            <a:ext cx="10459723" cy="1114784"/>
          </a:xfrm>
          <a:prstGeom prst="roundRect">
            <a:avLst/>
          </a:prstGeom>
          <a:noFill/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赏析写作特色</a:t>
            </a: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把握文章主旨</a:t>
            </a:r>
            <a:r>
              <a:rPr lang="en-US" altLang="zh-CN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】8.</a:t>
            </a: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鲨鱼莽莽撞撞地一下子冲过来，划破了蓝色的水面，豁然出现在太阳底下。它随即又落入海水，捕捉到血腥味。然后就顺着小船和鱼的踪迹一路追踪而来。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zh-CN" altLang="en-US" sz="2200">
                <a:solidFill>
                  <a:srgbClr val="7F6B5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请简要分析这段话的语言风格。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l"/>
            </a:pPr>
            <a:endParaRPr lang="en-US" altLang="zh-CN" sz="2200">
              <a:solidFill>
                <a:srgbClr val="7F6B5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2"/>
            </p:custDataLst>
          </p:nvPr>
        </p:nvSpPr>
        <p:spPr>
          <a:xfrm>
            <a:off x="1102785" y="3494908"/>
            <a:ext cx="9656622" cy="1556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200">
                <a:latin typeface="微软雅黑" panose="020b0503020204020204" pitchFamily="34" charset="-122"/>
                <a:ea typeface="微软雅黑" panose="020b0503020204020204" pitchFamily="34" charset="-122"/>
              </a:rPr>
              <a:t>明确：这段描写充分体现了海明威叙事简约的语言风格，没有比喻句和形容词，但鲨鱼的凶猛、快捷，形势的紧迫却立刻展示在读者面前。洗练的叙述文字和反复锤炼的日常用语，使读者产生身临其境之感。</a:t>
            </a:r>
          </a:p>
        </p:txBody>
      </p:sp>
    </p:spTree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  <p:cond evt="onBegin" delay="0">
                          <p:tn val="9"/>
                        </p:cond>
                      </p:stCondLst>
                      <p:childTnLst>
                        <p:par>
                          <p:cTn id="1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2" name="Freeform 5"/>
          <p:cNvSpPr/>
          <p:nvPr>
            <p:custDataLst>
              <p:tags r:id="rId4"/>
            </p:custDataLst>
          </p:nvPr>
        </p:nvSpPr>
        <p:spPr bwMode="auto">
          <a:xfrm rot="10800000">
            <a:off x="182615" y="2245359"/>
            <a:ext cx="7615663" cy="2367282"/>
          </a:xfrm>
          <a:custGeom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solidFill>
            <a:srgbClr val="A08C7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6" name="TextBox 25"/>
          <p:cNvSpPr txBox="1"/>
          <p:nvPr>
            <p:custDataLst>
              <p:tags r:id="rId5"/>
            </p:custDataLst>
          </p:nvPr>
        </p:nvSpPr>
        <p:spPr>
          <a:xfrm>
            <a:off x="2872191" y="3274604"/>
            <a:ext cx="28135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zh-CN" altLang="en-US" sz="4000">
                <a:solidFill>
                  <a:srgbClr val="F0EC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艺术技巧</a:t>
            </a:r>
          </a:p>
        </p:txBody>
      </p:sp>
      <p:sp>
        <p:nvSpPr>
          <p:cNvPr id="19" name="TextBox 24"/>
          <p:cNvSpPr txBox="1"/>
          <p:nvPr>
            <p:custDataLst>
              <p:tags r:id="rId6"/>
            </p:custDataLst>
          </p:nvPr>
        </p:nvSpPr>
        <p:spPr>
          <a:xfrm>
            <a:off x="1124105" y="2712799"/>
            <a:ext cx="84670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>
                <a:solidFill>
                  <a:srgbClr val="F0ECE9"/>
                </a:solidFill>
                <a:latin typeface="印品黑体" panose="00000500000000000000" pitchFamily="2" charset="-122"/>
              </a:rPr>
              <a:t>3</a:t>
            </a:r>
            <a:endParaRPr lang="zh-CN" altLang="en-US" sz="8800">
              <a:solidFill>
                <a:srgbClr val="F0ECE9"/>
              </a:solidFill>
              <a:latin typeface="印品黑体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p14:dur="1600">
        <p:blinds dir="vert"/>
      </p:transition>
    </mc:Choice>
    <mc:Fallback>
      <p:transition spd="slow" advClick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entr" presetSubtype="8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2" name="Freeform 5"/>
          <p:cNvSpPr/>
          <p:nvPr>
            <p:custDataLst>
              <p:tags r:id="rId4"/>
            </p:custDataLst>
          </p:nvPr>
        </p:nvSpPr>
        <p:spPr bwMode="auto">
          <a:xfrm rot="10800000">
            <a:off x="182615" y="2245359"/>
            <a:ext cx="7615663" cy="2367282"/>
          </a:xfrm>
          <a:custGeom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solidFill>
            <a:srgbClr val="A08C7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6" name="TextBox 25"/>
          <p:cNvSpPr txBox="1"/>
          <p:nvPr>
            <p:custDataLst>
              <p:tags r:id="rId5"/>
            </p:custDataLst>
          </p:nvPr>
        </p:nvSpPr>
        <p:spPr>
          <a:xfrm>
            <a:off x="2872191" y="3274604"/>
            <a:ext cx="28135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zh-CN" altLang="en-US" sz="4000">
                <a:solidFill>
                  <a:srgbClr val="F0EC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预读先学</a:t>
            </a:r>
          </a:p>
        </p:txBody>
      </p:sp>
      <p:sp>
        <p:nvSpPr>
          <p:cNvPr id="19" name="TextBox 24"/>
          <p:cNvSpPr txBox="1"/>
          <p:nvPr>
            <p:custDataLst>
              <p:tags r:id="rId6"/>
            </p:custDataLst>
          </p:nvPr>
        </p:nvSpPr>
        <p:spPr>
          <a:xfrm>
            <a:off x="1124105" y="2712799"/>
            <a:ext cx="57740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800">
                <a:solidFill>
                  <a:srgbClr val="F0ECE9"/>
                </a:solidFill>
                <a:latin typeface="印品黑体" panose="00000500000000000000" pitchFamily="2" charset="-122"/>
              </a:rPr>
              <a:t>1</a:t>
            </a:r>
            <a:endParaRPr lang="zh-CN" altLang="en-US" sz="8800">
              <a:solidFill>
                <a:srgbClr val="F0ECE9"/>
              </a:solidFill>
              <a:latin typeface="印品黑体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p14:dur="1600">
        <p:blinds dir="vert"/>
      </p:transition>
    </mc:Choice>
    <mc:Fallback>
      <p:transition spd="slow" advClick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entr" presetSubtype="8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>
            <p:custDataLst>
              <p:tags r:id="rId4"/>
            </p:custDataLst>
          </p:nvPr>
        </p:nvSpPr>
        <p:spPr>
          <a:xfrm>
            <a:off x="983433" y="344684"/>
            <a:ext cx="3355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艺术技巧</a:t>
            </a:r>
            <a:r>
              <a:rPr lang="en-US" altLang="zh-CN" b="1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学习心理描写的方法</a:t>
            </a:r>
            <a:endParaRPr lang="en-US" altLang="zh-CN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>
            <p:custDataLst>
              <p:tags r:id="rId5"/>
            </p:custDataLst>
          </p:nvPr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>
            <p:custDataLst>
              <p:tags r:id="rId6"/>
            </p:custDataLst>
          </p:nvPr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>
            <p:custDataLst>
              <p:tags r:id="rId7"/>
            </p:custDataLst>
          </p:nvPr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8"/>
            </p:custDataLst>
          </p:nvPr>
        </p:nvSpPr>
        <p:spPr>
          <a:xfrm>
            <a:off x="635316" y="1218164"/>
            <a:ext cx="10921368" cy="54548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ctr">
              <a:lnSpc>
                <a:spcPct val="150000"/>
              </a:lnSpc>
              <a:spcAft>
                <a:spcPts val="1000"/>
              </a:spcAft>
            </a:pP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独白式心理描写</a:t>
            </a:r>
          </a:p>
          <a:p>
            <a:pPr indent="457200" algn="just">
              <a:lnSpc>
                <a:spcPct val="150000"/>
              </a:lnSpc>
              <a:spcAft>
                <a:spcPts val="1000"/>
              </a:spcAft>
            </a:pP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小说在行文中运用了大量的人物内心独白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,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不仅忠实地记录了圣地亚哥的内心活动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,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写出他在海上漂泊的心态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,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而且通过自由联想的方式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,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真实地再现了老人的思想与感受。这些内心独白不仅深刻揭示了主人公内心战胜对手的自豪、面对困难的坚毅以及无法获得援助的孤独感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,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而且闪烁着深邃丰富的哲理光彩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,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丰富了小说的思想。这是这篇小说的重要特色。</a:t>
            </a:r>
          </a:p>
          <a:p>
            <a:pPr indent="457200" algn="just">
              <a:lnSpc>
                <a:spcPct val="150000"/>
              </a:lnSpc>
              <a:spcAft>
                <a:spcPts val="1000"/>
              </a:spcAft>
            </a:pP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内心独白就是自己对自己讲的无声的话。人在不同的心理状态下会对自己讲不同的话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,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这不同的话能反映人物的不同心理状态。把特定状态下自己对自己讲的话详尽地描写下来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,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能生动地表现出人物的心理。</a:t>
            </a:r>
          </a:p>
          <a:p>
            <a:pPr indent="457200" algn="just">
              <a:lnSpc>
                <a:spcPct val="150000"/>
              </a:lnSpc>
              <a:spcAft>
                <a:spcPts val="1000"/>
              </a:spcAft>
            </a:pPr>
            <a:endParaRPr lang="zh-CN" altLang="zh-CN" sz="2000" kern="10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 advClick="0">
    <p:pull/>
  </p:transition>
  <p:timing/>
</p:sld>
</file>

<file path=ppt/slides/slide3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>
            <p:custDataLst>
              <p:tags r:id="rId4"/>
            </p:custDataLst>
          </p:nvPr>
        </p:nvSpPr>
        <p:spPr>
          <a:xfrm>
            <a:off x="983433" y="344684"/>
            <a:ext cx="3355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艺术技巧</a:t>
            </a:r>
            <a:r>
              <a:rPr lang="en-US" altLang="zh-CN" b="1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学习心理描写的方法</a:t>
            </a:r>
            <a:endParaRPr lang="en-US" altLang="zh-CN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>
            <p:custDataLst>
              <p:tags r:id="rId5"/>
            </p:custDataLst>
          </p:nvPr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>
            <p:custDataLst>
              <p:tags r:id="rId6"/>
            </p:custDataLst>
          </p:nvPr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>
            <p:custDataLst>
              <p:tags r:id="rId7"/>
            </p:custDataLst>
          </p:nvPr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8"/>
            </p:custDataLst>
          </p:nvPr>
        </p:nvSpPr>
        <p:spPr>
          <a:xfrm>
            <a:off x="635316" y="2169140"/>
            <a:ext cx="10921368" cy="30439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  <a:spcAft>
                <a:spcPts val="1000"/>
              </a:spcAft>
            </a:pP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运用独白式心理描写的三原则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:</a:t>
            </a:r>
          </a:p>
          <a:p>
            <a:pPr indent="457200" algn="just">
              <a:lnSpc>
                <a:spcPct val="150000"/>
              </a:lnSpc>
              <a:spcAft>
                <a:spcPts val="1000"/>
              </a:spcAft>
            </a:pP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①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应写</a:t>
            </a:r>
            <a:r>
              <a:rPr lang="zh-CN" altLang="en-US" sz="2200" b="1" kern="10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特定人物在特定环境中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产生的特定的内心独白。</a:t>
            </a:r>
            <a:endParaRPr lang="en-US" altLang="zh-CN" sz="2200" kern="100">
              <a:solidFill>
                <a:srgbClr val="333333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indent="457200" algn="just">
              <a:lnSpc>
                <a:spcPct val="150000"/>
              </a:lnSpc>
              <a:spcAft>
                <a:spcPts val="1000"/>
              </a:spcAft>
            </a:pP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②只有在</a:t>
            </a:r>
            <a:r>
              <a:rPr lang="zh-CN" altLang="en-US" sz="2200" b="1" kern="10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关键的情节、动作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出现时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,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才伴之以</a:t>
            </a:r>
            <a:r>
              <a:rPr lang="zh-CN" altLang="en-US" sz="2200" b="1" kern="10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必要的内心独白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。</a:t>
            </a:r>
            <a:endParaRPr lang="en-US" altLang="zh-CN" sz="2200" kern="100">
              <a:solidFill>
                <a:srgbClr val="333333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indent="457200" algn="just">
              <a:lnSpc>
                <a:spcPct val="150000"/>
              </a:lnSpc>
              <a:spcAft>
                <a:spcPts val="1000"/>
              </a:spcAft>
            </a:pP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③内心独白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,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要努力表现人物</a:t>
            </a:r>
            <a:r>
              <a:rPr lang="zh-CN" altLang="en-US" sz="2200" b="1" kern="10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细微的感情波澜和复杂的变化过程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。</a:t>
            </a:r>
          </a:p>
          <a:p>
            <a:pPr indent="457200" algn="just">
              <a:lnSpc>
                <a:spcPct val="150000"/>
              </a:lnSpc>
              <a:spcAft>
                <a:spcPts val="1000"/>
              </a:spcAft>
            </a:pPr>
            <a:endParaRPr lang="zh-CN" altLang="zh-CN" sz="2000" kern="10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 advClick="0">
    <p:pull/>
  </p:transition>
  <p:timing/>
</p:sld>
</file>

<file path=ppt/slides/slide3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>
            <p:custDataLst>
              <p:tags r:id="rId4"/>
            </p:custDataLst>
          </p:nvPr>
        </p:nvSpPr>
        <p:spPr>
          <a:xfrm>
            <a:off x="983433" y="344684"/>
            <a:ext cx="3355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技法点拨</a:t>
            </a:r>
            <a:r>
              <a:rPr lang="en-US" altLang="zh-CN" b="1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学习心理描写的方法</a:t>
            </a:r>
            <a:endParaRPr lang="en-US" altLang="zh-CN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>
            <p:custDataLst>
              <p:tags r:id="rId5"/>
            </p:custDataLst>
          </p:nvPr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>
            <p:custDataLst>
              <p:tags r:id="rId6"/>
            </p:custDataLst>
          </p:nvPr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>
            <p:custDataLst>
              <p:tags r:id="rId7"/>
            </p:custDataLst>
          </p:nvPr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8"/>
            </p:custDataLst>
          </p:nvPr>
        </p:nvSpPr>
        <p:spPr>
          <a:xfrm>
            <a:off x="635316" y="1218164"/>
            <a:ext cx="10921368" cy="42285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  <a:spcAft>
                <a:spcPts val="1000"/>
              </a:spcAft>
            </a:pP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【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迁移运用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】</a:t>
            </a:r>
          </a:p>
          <a:p>
            <a:pPr indent="457200" algn="just">
              <a:lnSpc>
                <a:spcPct val="150000"/>
              </a:lnSpc>
              <a:spcAft>
                <a:spcPts val="1000"/>
              </a:spcAft>
            </a:pP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针对生活中的一件事或某种现象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,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写一段文字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,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阐述自己的看法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,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要求运用独白式心理描写。</a:t>
            </a:r>
          </a:p>
          <a:p>
            <a:pPr indent="457200" algn="just">
              <a:lnSpc>
                <a:spcPct val="150000"/>
              </a:lnSpc>
              <a:spcAft>
                <a:spcPts val="1000"/>
              </a:spcAft>
            </a:pP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                                                                              </a:t>
            </a:r>
          </a:p>
          <a:p>
            <a:pPr indent="457200" algn="just">
              <a:lnSpc>
                <a:spcPct val="150000"/>
              </a:lnSpc>
              <a:spcAft>
                <a:spcPts val="1000"/>
              </a:spcAft>
            </a:pP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                                                                              </a:t>
            </a:r>
          </a:p>
          <a:p>
            <a:pPr indent="457200" algn="just">
              <a:lnSpc>
                <a:spcPct val="150000"/>
              </a:lnSpc>
              <a:spcAft>
                <a:spcPts val="1000"/>
              </a:spcAft>
            </a:pP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                                                                              </a:t>
            </a:r>
          </a:p>
          <a:p>
            <a:pPr indent="457200" algn="just">
              <a:lnSpc>
                <a:spcPct val="150000"/>
              </a:lnSpc>
              <a:spcAft>
                <a:spcPts val="1000"/>
              </a:spcAft>
            </a:pP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endParaRPr lang="zh-CN" altLang="zh-CN" sz="2000" kern="10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>
            <p:custDataLst>
              <p:tags r:id="rId9"/>
            </p:custDataLst>
          </p:nvPr>
        </p:nvSpPr>
        <p:spPr>
          <a:xfrm>
            <a:off x="605614" y="3332429"/>
            <a:ext cx="10951070" cy="30794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zh-CN" altLang="zh-CN" sz="2200" kern="10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示例：</a:t>
            </a:r>
            <a:r>
              <a:rPr lang="zh-CN" altLang="en-US" sz="2200" kern="1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在很长一段时间里</a:t>
            </a:r>
            <a:r>
              <a:rPr lang="en-US" altLang="zh-CN" sz="2200" kern="1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200" kern="1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我迷惑于中国实际运行的应试教育和高举的口头素质教育。我不知道应该怎样去处理这种关系。应试教育的实用主义和功利色彩像幽灵一般拂之不去</a:t>
            </a:r>
            <a:r>
              <a:rPr lang="en-US" altLang="zh-CN" sz="2200" kern="1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200" kern="1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对素质教育的憧憬在向我招手</a:t>
            </a:r>
            <a:r>
              <a:rPr lang="en-US" altLang="zh-CN" sz="2200" kern="1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200" kern="1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让我心潮澎湃。我失去了教育的理念</a:t>
            </a:r>
            <a:r>
              <a:rPr lang="en-US" altLang="zh-CN" sz="2200" kern="1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200" kern="1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我也因此失去了教育的目标取向。如果这个社会将延续应试教育</a:t>
            </a:r>
            <a:r>
              <a:rPr lang="en-US" altLang="zh-CN" sz="2200" kern="1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200" kern="1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我有足够的办法帮助孩子通过这一关</a:t>
            </a:r>
            <a:r>
              <a:rPr lang="en-US" altLang="zh-CN" sz="2200" kern="1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200" kern="1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如果完全实施素质教育</a:t>
            </a:r>
            <a:r>
              <a:rPr lang="en-US" altLang="zh-CN" sz="2200" kern="1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200" kern="1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我也有足够的办法帮助孩子成为高素质的人。但我所处的时代不是这样一个时代</a:t>
            </a:r>
            <a:r>
              <a:rPr lang="en-US" altLang="zh-CN" sz="2200" kern="1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2200" kern="1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这是一个比较复杂、瞬息万变的时代。我茫然了</a:t>
            </a:r>
            <a:r>
              <a:rPr lang="en-US" altLang="zh-CN" sz="2200" kern="1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……</a:t>
            </a:r>
            <a:endParaRPr lang="zh-CN" altLang="zh-CN" sz="2200" kern="100">
              <a:solidFill>
                <a:srgbClr val="C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 advClick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4"/>
          </p:custDataLst>
        </p:nvPr>
      </p:nvGrpSpPr>
      <p:grpSpPr>
        <a:xfrm>
          <a:off x="0" y="0"/>
          <a:ext cx="0" cy="0"/>
        </a:xfrm>
      </p:grpSpPr>
      <p:sp>
        <p:nvSpPr>
          <p:cNvPr id="4" name="Freeform 5"/>
          <p:cNvSpPr/>
          <p:nvPr>
            <p:custDataLst>
              <p:tags r:id="rId5"/>
            </p:custDataLst>
          </p:nvPr>
        </p:nvSpPr>
        <p:spPr bwMode="auto">
          <a:xfrm rot="10800000">
            <a:off x="182616" y="3585482"/>
            <a:ext cx="4789006" cy="2367282"/>
          </a:xfrm>
          <a:custGeom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solidFill>
            <a:srgbClr val="56505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8" name="TextBox 24"/>
          <p:cNvSpPr txBox="1"/>
          <p:nvPr>
            <p:custDataLst>
              <p:tags r:id="rId6"/>
            </p:custDataLst>
          </p:nvPr>
        </p:nvSpPr>
        <p:spPr>
          <a:xfrm>
            <a:off x="705313" y="4261291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>
                <a:solidFill>
                  <a:srgbClr val="F0EC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本课结束</a:t>
            </a:r>
            <a:endParaRPr lang="en-US" altLang="zh-CN" sz="6000">
              <a:solidFill>
                <a:srgbClr val="F0ECE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Freeform 5"/>
          <p:cNvSpPr/>
          <p:nvPr>
            <p:custDataLst>
              <p:tags r:id="rId7"/>
            </p:custDataLst>
          </p:nvPr>
        </p:nvSpPr>
        <p:spPr bwMode="auto">
          <a:xfrm>
            <a:off x="5180913" y="1466605"/>
            <a:ext cx="6824662" cy="3373539"/>
          </a:xfrm>
          <a:custGeom>
            <a:gdLst>
              <a:gd name="T0" fmla="*/ 127 w 2157"/>
              <a:gd name="T1" fmla="*/ 0 h 1065"/>
              <a:gd name="T2" fmla="*/ 928 w 2157"/>
              <a:gd name="T3" fmla="*/ 0 h 1065"/>
              <a:gd name="T4" fmla="*/ 1713 w 2157"/>
              <a:gd name="T5" fmla="*/ 0 h 1065"/>
              <a:gd name="T6" fmla="*/ 2157 w 2157"/>
              <a:gd name="T7" fmla="*/ 0 h 1065"/>
              <a:gd name="T8" fmla="*/ 2157 w 2157"/>
              <a:gd name="T9" fmla="*/ 1065 h 1065"/>
              <a:gd name="T10" fmla="*/ 1979 w 2157"/>
              <a:gd name="T11" fmla="*/ 1065 h 1065"/>
              <a:gd name="T12" fmla="*/ 928 w 2157"/>
              <a:gd name="T13" fmla="*/ 1065 h 1065"/>
              <a:gd name="T14" fmla="*/ 428 w 2157"/>
              <a:gd name="T15" fmla="*/ 1065 h 1065"/>
              <a:gd name="T16" fmla="*/ 240 w 2157"/>
              <a:gd name="T17" fmla="*/ 918 h 1065"/>
              <a:gd name="T18" fmla="*/ 23 w 2157"/>
              <a:gd name="T19" fmla="*/ 146 h 1065"/>
              <a:gd name="T20" fmla="*/ 127 w 2157"/>
              <a:gd name="T21" fmla="*/ 0 h 1065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57" h="1065">
                <a:moveTo>
                  <a:pt x="127" y="0"/>
                </a:moveTo>
                <a:cubicBezTo>
                  <a:pt x="928" y="0"/>
                  <a:pt x="928" y="0"/>
                  <a:pt x="928" y="0"/>
                </a:cubicBezTo>
                <a:cubicBezTo>
                  <a:pt x="1713" y="0"/>
                  <a:pt x="1713" y="0"/>
                  <a:pt x="1713" y="0"/>
                </a:cubicBezTo>
                <a:cubicBezTo>
                  <a:pt x="2157" y="0"/>
                  <a:pt x="2157" y="0"/>
                  <a:pt x="2157" y="0"/>
                </a:cubicBezTo>
                <a:cubicBezTo>
                  <a:pt x="2157" y="1065"/>
                  <a:pt x="2157" y="1065"/>
                  <a:pt x="2157" y="1065"/>
                </a:cubicBezTo>
                <a:cubicBezTo>
                  <a:pt x="1979" y="1065"/>
                  <a:pt x="1979" y="1065"/>
                  <a:pt x="1979" y="1065"/>
                </a:cubicBezTo>
                <a:cubicBezTo>
                  <a:pt x="928" y="1065"/>
                  <a:pt x="928" y="1065"/>
                  <a:pt x="928" y="1065"/>
                </a:cubicBezTo>
                <a:cubicBezTo>
                  <a:pt x="428" y="1065"/>
                  <a:pt x="428" y="1065"/>
                  <a:pt x="428" y="1065"/>
                </a:cubicBezTo>
                <a:cubicBezTo>
                  <a:pt x="347" y="1065"/>
                  <a:pt x="263" y="999"/>
                  <a:pt x="240" y="918"/>
                </a:cubicBezTo>
                <a:cubicBezTo>
                  <a:pt x="23" y="146"/>
                  <a:pt x="23" y="146"/>
                  <a:pt x="23" y="146"/>
                </a:cubicBezTo>
                <a:cubicBezTo>
                  <a:pt x="0" y="66"/>
                  <a:pt x="47" y="0"/>
                  <a:pt x="127" y="0"/>
                </a:cubicBezTo>
                <a:close/>
              </a:path>
            </a:pathLst>
          </a:custGeom>
          <a:blipFill dpi="0" rotWithShape="1">
            <a:blip r:embed="rId8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artisticTexturize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pic>
        <p:nvPicPr>
          <p:cNvPr id="9" name="New picture"/>
          <p:cNvPicPr/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2623800" y="10299700"/>
            <a:ext cx="342900" cy="254000"/>
          </a:xfrm>
          <a:prstGeom prst="cube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0" p14:dur="1600">
        <p:blinds dir="vert"/>
      </p:transition>
    </mc:Choice>
    <mc:Fallback>
      <p:transition spd="slow" advClick="0">
        <p:blinds dir="vert"/>
      </p:transition>
    </mc:Fallback>
  </mc:AlternateContent>
  <p:timing/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6" name="Freeform 5"/>
          <p:cNvSpPr/>
          <p:nvPr>
            <p:custDataLst>
              <p:tags r:id="rId4"/>
            </p:custDataLst>
          </p:nvPr>
        </p:nvSpPr>
        <p:spPr bwMode="auto">
          <a:xfrm flipH="1">
            <a:off x="2381" y="3915641"/>
            <a:ext cx="12188826" cy="2037552"/>
          </a:xfrm>
          <a:custGeom>
            <a:gdLst>
              <a:gd name="T0" fmla="*/ 0 w 4809"/>
              <a:gd name="T1" fmla="*/ 0 h 804"/>
              <a:gd name="T2" fmla="*/ 4809 w 4809"/>
              <a:gd name="T3" fmla="*/ 530 h 804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04">
                <a:moveTo>
                  <a:pt x="0" y="0"/>
                </a:moveTo>
                <a:cubicBezTo>
                  <a:pt x="0" y="0"/>
                  <a:pt x="2086" y="804"/>
                  <a:pt x="4809" y="53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7" name="Freeform 6"/>
          <p:cNvSpPr/>
          <p:nvPr>
            <p:custDataLst>
              <p:tags r:id="rId5"/>
            </p:custDataLst>
          </p:nvPr>
        </p:nvSpPr>
        <p:spPr bwMode="auto">
          <a:xfrm>
            <a:off x="2381" y="2492896"/>
            <a:ext cx="12188826" cy="3763944"/>
          </a:xfrm>
          <a:custGeom>
            <a:gdLst>
              <a:gd name="T0" fmla="*/ 4809 w 4809"/>
              <a:gd name="T1" fmla="*/ 0 h 1485"/>
              <a:gd name="T2" fmla="*/ 0 w 4809"/>
              <a:gd name="T3" fmla="*/ 1485 h 1485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1485">
                <a:moveTo>
                  <a:pt x="4809" y="0"/>
                </a:moveTo>
                <a:cubicBezTo>
                  <a:pt x="4809" y="0"/>
                  <a:pt x="2817" y="1445"/>
                  <a:pt x="0" y="1485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8" name="Freeform 7"/>
          <p:cNvSpPr/>
          <p:nvPr>
            <p:custDataLst>
              <p:tags r:id="rId6"/>
            </p:custDataLst>
          </p:nvPr>
        </p:nvSpPr>
        <p:spPr bwMode="auto">
          <a:xfrm flipH="1">
            <a:off x="2381" y="4818002"/>
            <a:ext cx="12188826" cy="2222101"/>
          </a:xfrm>
          <a:custGeom>
            <a:gdLst>
              <a:gd name="T0" fmla="*/ 4809 w 4809"/>
              <a:gd name="T1" fmla="*/ 174 h 877"/>
              <a:gd name="T2" fmla="*/ 0 w 4809"/>
              <a:gd name="T3" fmla="*/ 0 h 877"/>
            </a:gdLst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809" h="877">
                <a:moveTo>
                  <a:pt x="4809" y="174"/>
                </a:moveTo>
                <a:cubicBezTo>
                  <a:pt x="4809" y="174"/>
                  <a:pt x="2295" y="877"/>
                  <a:pt x="0" y="0"/>
                </a:cubicBezTo>
              </a:path>
            </a:pathLst>
          </a:custGeom>
          <a:noFill/>
          <a:ln w="9525" cap="flat">
            <a:solidFill>
              <a:srgbClr val="BABEBD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>
            <p:custDataLst>
              <p:tags r:id="rId7"/>
            </p:custDataLst>
          </p:nvPr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>
            <p:custDataLst>
              <p:tags r:id="rId8"/>
            </p:custDataLst>
          </p:nvPr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>
            <p:custDataLst>
              <p:tags r:id="rId9"/>
            </p:custDataLst>
          </p:nvPr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10"/>
            </p:custDataLst>
          </p:nvPr>
        </p:nvSpPr>
        <p:spPr>
          <a:xfrm>
            <a:off x="3955472" y="3100627"/>
            <a:ext cx="5056909" cy="523220"/>
          </a:xfrm>
          <a:prstGeom prst="rect">
            <a:avLst/>
          </a:prstGeom>
          <a:noFill/>
          <a:effectLst>
            <a:outerShdw blurRad="76200" dist="12700" dir="8100000" sy="-23000" kx="800400" algn="br" rotWithShape="0">
              <a:prstClr val="black">
                <a:alpha val="20000"/>
              </a:prstClr>
            </a:outerShdw>
            <a:reflection blurRad="6350" stA="50000" endA="300" endPos="550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板块一       文本常识积累</a:t>
            </a:r>
          </a:p>
        </p:txBody>
      </p:sp>
    </p:spTree>
  </p:cSld>
  <p:clrMapOvr>
    <a:masterClrMapping/>
  </p:clrMapOvr>
  <p:transition spd="med" advClick="0">
    <p:pull/>
  </p:transition>
  <p:timing/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>
            <p:custDataLst>
              <p:tags r:id="rId4"/>
            </p:custDataLst>
          </p:nvPr>
        </p:nvSpPr>
        <p:spPr>
          <a:xfrm>
            <a:off x="983433" y="344684"/>
            <a:ext cx="2731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文本常识积累 </a:t>
            </a:r>
            <a:r>
              <a:rPr lang="en-US" altLang="zh-CN" b="1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了解作者</a:t>
            </a:r>
            <a:endParaRPr lang="en-US" altLang="zh-CN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>
            <p:custDataLst>
              <p:tags r:id="rId5"/>
            </p:custDataLst>
          </p:nvPr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>
            <p:custDataLst>
              <p:tags r:id="rId6"/>
            </p:custDataLst>
          </p:nvPr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>
            <p:custDataLst>
              <p:tags r:id="rId7"/>
            </p:custDataLst>
          </p:nvPr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8"/>
            </p:custDataLst>
          </p:nvPr>
        </p:nvSpPr>
        <p:spPr>
          <a:xfrm>
            <a:off x="581616" y="1794193"/>
            <a:ext cx="7478513" cy="32696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  <a:spcAft>
                <a:spcPts val="1000"/>
              </a:spcAft>
            </a:pPr>
            <a:r>
              <a:rPr lang="zh-CN" altLang="en-US" sz="2000" b="1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海明威（</a:t>
            </a:r>
            <a:r>
              <a:rPr lang="en-US" altLang="zh-CN" sz="2000" b="1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1899--1961</a:t>
            </a:r>
            <a:r>
              <a:rPr lang="zh-CN" altLang="en-US" sz="2000" b="1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），</a:t>
            </a:r>
            <a:r>
              <a:rPr lang="zh-CN" altLang="en-US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美国当代文学中最著名的作家之一，也是两次世界大战之间美国富有传奇色彩和独特个性的杰出作家。参加过美国对日战争，参加了解放巴黎的战斗。</a:t>
            </a:r>
            <a:r>
              <a:rPr lang="en-US" altLang="zh-CN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1941</a:t>
            </a:r>
            <a:r>
              <a:rPr lang="zh-CN" altLang="en-US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年曾来中国采访，在重庆秘密会见过周恩来，并写过</a:t>
            </a:r>
            <a:r>
              <a:rPr lang="en-US" altLang="zh-CN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6</a:t>
            </a:r>
            <a:r>
              <a:rPr lang="zh-CN" altLang="en-US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篇有关中国抗日战争的报道。战争结束后，海明威定居古巴，后返美定居。</a:t>
            </a:r>
            <a:r>
              <a:rPr lang="en-US" altLang="zh-CN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1954</a:t>
            </a:r>
            <a:r>
              <a:rPr lang="zh-CN" altLang="en-US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年凭</a:t>
            </a:r>
            <a:r>
              <a:rPr lang="en-US" altLang="zh-CN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《</a:t>
            </a:r>
            <a:r>
              <a:rPr lang="zh-CN" altLang="en-US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老人与海</a:t>
            </a:r>
            <a:r>
              <a:rPr lang="en-US" altLang="zh-CN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</a:t>
            </a:r>
            <a:r>
              <a:rPr lang="zh-CN" altLang="en-US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获诺贝尔文学奖。晚年身患重病，精神抑郁，</a:t>
            </a:r>
            <a:r>
              <a:rPr lang="en-US" altLang="zh-CN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1961</a:t>
            </a:r>
            <a:r>
              <a:rPr lang="zh-CN" altLang="en-US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年开枪自杀。</a:t>
            </a:r>
            <a:endParaRPr lang="zh-CN" altLang="zh-CN" sz="2000" kern="100"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2014" y="1912727"/>
            <a:ext cx="2841515" cy="345391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spd="med" advClick="0">
    <p:pull/>
  </p:transition>
  <p:timing/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>
            <p:custDataLst>
              <p:tags r:id="rId4"/>
            </p:custDataLst>
          </p:nvPr>
        </p:nvSpPr>
        <p:spPr>
          <a:xfrm>
            <a:off x="983433" y="344684"/>
            <a:ext cx="2731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文本常识积累 </a:t>
            </a:r>
            <a:r>
              <a:rPr lang="en-US" altLang="zh-CN" b="1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作品简介</a:t>
            </a:r>
            <a:endParaRPr lang="en-US" altLang="zh-CN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>
            <p:custDataLst>
              <p:tags r:id="rId5"/>
            </p:custDataLst>
          </p:nvPr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>
            <p:custDataLst>
              <p:tags r:id="rId6"/>
            </p:custDataLst>
          </p:nvPr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>
            <p:custDataLst>
              <p:tags r:id="rId7"/>
            </p:custDataLst>
          </p:nvPr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8"/>
            </p:custDataLst>
          </p:nvPr>
        </p:nvSpPr>
        <p:spPr>
          <a:xfrm>
            <a:off x="398611" y="1370830"/>
            <a:ext cx="6950456" cy="49110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  <a:spcAft>
                <a:spcPts val="1000"/>
              </a:spcAft>
            </a:pPr>
            <a:r>
              <a:rPr lang="en-US" altLang="zh-CN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《</a:t>
            </a:r>
            <a:r>
              <a:rPr lang="zh-CN" altLang="en-US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老人与海</a:t>
            </a:r>
            <a:r>
              <a:rPr lang="en-US" altLang="zh-CN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</a:t>
            </a:r>
            <a:r>
              <a:rPr lang="zh-CN" altLang="en-US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是美国作家海明威于</a:t>
            </a:r>
            <a:r>
              <a:rPr lang="en-US" altLang="zh-CN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1951</a:t>
            </a:r>
            <a:r>
              <a:rPr lang="zh-CN" altLang="en-US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年在古巴写的一篇中篇小说，于</a:t>
            </a:r>
            <a:r>
              <a:rPr lang="en-US" altLang="zh-CN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1952</a:t>
            </a:r>
            <a:r>
              <a:rPr lang="zh-CN" altLang="en-US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年出版。</a:t>
            </a:r>
          </a:p>
          <a:p>
            <a:pPr indent="457200" algn="just">
              <a:lnSpc>
                <a:spcPct val="150000"/>
              </a:lnSpc>
              <a:spcAft>
                <a:spcPts val="1000"/>
              </a:spcAft>
            </a:pPr>
            <a:r>
              <a:rPr lang="zh-CN" altLang="en-US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该作围绕一位老年古巴渔夫，与一条巨大的马林鱼在离岸很远的湾流中搏斗而展开故事的讲述。尽管海明威笔下的老人是悲剧性的，但他身上却有着尼采“超人”的品质，泰然自若地接受失败，沉着勇敢地面对死亡，这些“硬汉子”体现了海明威的人生哲学和道德理想，即人类不向命运低头，永不服输的斗士精神和积极向上的乐观人生态度。 </a:t>
            </a:r>
            <a:endParaRPr lang="en-US" altLang="zh-CN" sz="2000" kern="100">
              <a:solidFill>
                <a:srgbClr val="333333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indent="457200" algn="just">
              <a:lnSpc>
                <a:spcPct val="150000"/>
              </a:lnSpc>
              <a:spcAft>
                <a:spcPts val="1000"/>
              </a:spcAft>
            </a:pPr>
            <a:r>
              <a:rPr lang="zh-CN" altLang="en-US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它奠定了海明威在世界文学中的突出地位，这篇小说相继获得了</a:t>
            </a:r>
            <a:r>
              <a:rPr lang="en-US" altLang="zh-CN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1953</a:t>
            </a:r>
            <a:r>
              <a:rPr lang="zh-CN" altLang="en-US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年美国普利策奖和</a:t>
            </a:r>
            <a:r>
              <a:rPr lang="en-US" altLang="zh-CN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1954</a:t>
            </a:r>
            <a:r>
              <a:rPr lang="zh-CN" altLang="en-US" sz="20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年诺贝尔文学奖。</a:t>
            </a:r>
            <a:endParaRPr lang="en-US" altLang="zh-CN" sz="2000" kern="100">
              <a:solidFill>
                <a:srgbClr val="333333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1764" y="2131853"/>
            <a:ext cx="4063613" cy="294611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spd="med" advClick="0">
    <p:pull/>
  </p:transition>
  <p:timing/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>
            <p:custDataLst>
              <p:tags r:id="rId4"/>
            </p:custDataLst>
          </p:nvPr>
        </p:nvSpPr>
        <p:spPr>
          <a:xfrm>
            <a:off x="983433" y="344684"/>
            <a:ext cx="2731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文本常识积累 </a:t>
            </a:r>
            <a:r>
              <a:rPr lang="en-US" altLang="zh-CN" b="1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创作背景</a:t>
            </a:r>
            <a:endParaRPr lang="en-US" altLang="zh-CN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>
            <p:custDataLst>
              <p:tags r:id="rId5"/>
            </p:custDataLst>
          </p:nvPr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>
            <p:custDataLst>
              <p:tags r:id="rId6"/>
            </p:custDataLst>
          </p:nvPr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>
            <p:custDataLst>
              <p:tags r:id="rId7"/>
            </p:custDataLst>
          </p:nvPr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8"/>
            </p:custDataLst>
          </p:nvPr>
        </p:nvSpPr>
        <p:spPr>
          <a:xfrm>
            <a:off x="553894" y="1336118"/>
            <a:ext cx="11084211" cy="47312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  <a:spcAft>
                <a:spcPts val="1000"/>
              </a:spcAft>
            </a:pP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《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老人与海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这篇小说是根据真人真事写的。第一次世界大战结束后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,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海明威移居古巴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,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认识了老渔民格雷戈里奥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·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富恩特斯。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1930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年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,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海明威乘的船在暴风雨中沉没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,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富恩特斯搭救了海明威。从此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,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海明威与富恩特斯结下了深厚的友谊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,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并经常一起出海捕鱼。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1936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年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,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富恩特斯出海很远捕到了一条大鱼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,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但由于这条鱼太大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,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在海上拖了很长时间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,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结果在归程中被鲨鱼袭击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,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回来时只剩下了一副骨架。</a:t>
            </a:r>
          </a:p>
          <a:p>
            <a:pPr indent="457200" algn="just">
              <a:lnSpc>
                <a:spcPct val="150000"/>
              </a:lnSpc>
              <a:spcAft>
                <a:spcPts val="1000"/>
              </a:spcAft>
            </a:pP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1936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年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4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月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,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海明威在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《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乡绅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杂志上发表了一篇名为“碧水之上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: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海湾来信”的散文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,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其中一段记叙了一位老人独自驾着小船出海捕鱼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,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捉到一条巨大的大马林鱼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,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但鱼的大部分被鲨鱼吃掉的故事。当时这件事就给了海明威很深的触动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,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并觉察到它是很好的小说素材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,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但却一直也没有机会动笔写它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!</a:t>
            </a:r>
          </a:p>
        </p:txBody>
      </p:sp>
    </p:spTree>
  </p:cSld>
  <p:clrMapOvr>
    <a:masterClrMapping/>
  </p:clrMapOvr>
  <p:transition spd="med" advClick="0">
    <p:pull/>
  </p:transition>
  <p:timing/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>
            <p:custDataLst>
              <p:tags r:id="rId4"/>
            </p:custDataLst>
          </p:nvPr>
        </p:nvSpPr>
        <p:spPr>
          <a:xfrm>
            <a:off x="983433" y="344684"/>
            <a:ext cx="2731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文本常识积累 </a:t>
            </a:r>
            <a:r>
              <a:rPr lang="en-US" altLang="zh-CN" b="1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创作背景</a:t>
            </a:r>
            <a:endParaRPr lang="en-US" altLang="zh-CN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>
            <p:custDataLst>
              <p:tags r:id="rId5"/>
            </p:custDataLst>
          </p:nvPr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>
            <p:custDataLst>
              <p:tags r:id="rId6"/>
            </p:custDataLst>
          </p:nvPr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>
            <p:custDataLst>
              <p:tags r:id="rId7"/>
            </p:custDataLst>
          </p:nvPr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8"/>
            </p:custDataLst>
          </p:nvPr>
        </p:nvSpPr>
        <p:spPr>
          <a:xfrm>
            <a:off x="983433" y="2025151"/>
            <a:ext cx="5434300" cy="30794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  <a:spcAft>
                <a:spcPts val="1000"/>
              </a:spcAft>
            </a:pP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1950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年底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,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海明威产生了极强的创作欲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,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开始动笔写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《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老人与海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》(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起初名为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《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现有的海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》)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。到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1951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年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月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23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日就完成了初稿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,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前后仅用了八周。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4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月份海明威把手稿送给去古巴访问他的友人们传阅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,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获得了一致的赞美。</a:t>
            </a: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7767" y="2379134"/>
            <a:ext cx="3557300" cy="237153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 spd="med" advClick="0">
    <p:pull/>
  </p:transition>
  <p:timing/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4" name="TextBox 13"/>
          <p:cNvSpPr txBox="1"/>
          <p:nvPr>
            <p:custDataLst>
              <p:tags r:id="rId4"/>
            </p:custDataLst>
          </p:nvPr>
        </p:nvSpPr>
        <p:spPr>
          <a:xfrm>
            <a:off x="983433" y="344684"/>
            <a:ext cx="2731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文本常识积累 </a:t>
            </a:r>
            <a:r>
              <a:rPr lang="en-US" altLang="zh-CN" b="1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·</a:t>
            </a:r>
            <a:r>
              <a:rPr lang="en-US" altLang="zh-CN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 </a:t>
            </a:r>
            <a:r>
              <a:rPr lang="zh-CN" altLang="en-US">
                <a:solidFill>
                  <a:srgbClr val="4C4C4C"/>
                </a:solidFill>
                <a:latin typeface="印品黑体" panose="00000500000000000000" pitchFamily="2" charset="-122"/>
                <a:ea typeface="印品黑体" panose="00000500000000000000" pitchFamily="2" charset="-122"/>
              </a:rPr>
              <a:t>前情回顾</a:t>
            </a:r>
            <a:endParaRPr lang="en-US" altLang="zh-CN">
              <a:solidFill>
                <a:srgbClr val="4C4C4C"/>
              </a:solidFill>
              <a:latin typeface="印品黑体" panose="00000500000000000000" pitchFamily="2" charset="-122"/>
              <a:ea typeface="印品黑体" panose="00000500000000000000" pitchFamily="2" charset="-122"/>
            </a:endParaRPr>
          </a:p>
        </p:txBody>
      </p:sp>
      <p:cxnSp>
        <p:nvCxnSpPr>
          <p:cNvPr id="15" name="直接连接符 14"/>
          <p:cNvCxnSpPr>
            <a:endCxn id="16" idx="11"/>
          </p:cNvCxnSpPr>
          <p:nvPr>
            <p:custDataLst>
              <p:tags r:id="rId5"/>
            </p:custDataLst>
          </p:nvPr>
        </p:nvCxnSpPr>
        <p:spPr>
          <a:xfrm flipV="1">
            <a:off x="581616" y="790650"/>
            <a:ext cx="10698961" cy="4534"/>
          </a:xfrm>
          <a:prstGeom prst="line">
            <a:avLst/>
          </a:prstGeom>
          <a:ln>
            <a:solidFill>
              <a:srgbClr val="BABEB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Freeform 6"/>
          <p:cNvSpPr>
            <a:spLocks noEditPoints="1"/>
          </p:cNvSpPr>
          <p:nvPr>
            <p:custDataLst>
              <p:tags r:id="rId6"/>
            </p:custDataLst>
          </p:nvPr>
        </p:nvSpPr>
        <p:spPr bwMode="auto">
          <a:xfrm>
            <a:off x="11280577" y="363136"/>
            <a:ext cx="425905" cy="427514"/>
          </a:xfrm>
          <a:custGeom>
            <a:gdLst>
              <a:gd name="T0" fmla="*/ 760 w 1905"/>
              <a:gd name="T1" fmla="*/ 1455 h 1912"/>
              <a:gd name="T2" fmla="*/ 448 w 1905"/>
              <a:gd name="T3" fmla="*/ 1143 h 1912"/>
              <a:gd name="T4" fmla="*/ 529 w 1905"/>
              <a:gd name="T5" fmla="*/ 1061 h 1912"/>
              <a:gd name="T6" fmla="*/ 841 w 1905"/>
              <a:gd name="T7" fmla="*/ 1374 h 1912"/>
              <a:gd name="T8" fmla="*/ 1802 w 1905"/>
              <a:gd name="T9" fmla="*/ 108 h 1912"/>
              <a:gd name="T10" fmla="*/ 748 w 1905"/>
              <a:gd name="T11" fmla="*/ 785 h 1912"/>
              <a:gd name="T12" fmla="*/ 55 w 1905"/>
              <a:gd name="T13" fmla="*/ 1737 h 1912"/>
              <a:gd name="T14" fmla="*/ 173 w 1905"/>
              <a:gd name="T15" fmla="*/ 1854 h 1912"/>
              <a:gd name="T16" fmla="*/ 1124 w 1905"/>
              <a:gd name="T17" fmla="*/ 1161 h 1912"/>
              <a:gd name="T18" fmla="*/ 1802 w 1905"/>
              <a:gd name="T19" fmla="*/ 108 h 1912"/>
              <a:gd name="T20" fmla="*/ 110 w 1905"/>
              <a:gd name="T21" fmla="*/ 1803 h 1912"/>
              <a:gd name="T22" fmla="*/ 0 w 1905"/>
              <a:gd name="T23" fmla="*/ 1912 h 1912"/>
              <a:gd name="T24" fmla="*/ 1758 w 1905"/>
              <a:gd name="T25" fmla="*/ 368 h 1912"/>
              <a:gd name="T26" fmla="*/ 1544 w 1905"/>
              <a:gd name="T27" fmla="*/ 153 h 1912"/>
              <a:gd name="T28" fmla="*/ 786 w 1905"/>
              <a:gd name="T29" fmla="*/ 513 h 1912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05" h="1912">
                <a:moveTo>
                  <a:pt x="760" y="1455"/>
                </a:moveTo>
                <a:cubicBezTo>
                  <a:pt x="448" y="1143"/>
                  <a:pt x="448" y="1143"/>
                  <a:pt x="448" y="1143"/>
                </a:cubicBezTo>
                <a:moveTo>
                  <a:pt x="529" y="1061"/>
                </a:moveTo>
                <a:cubicBezTo>
                  <a:pt x="841" y="1374"/>
                  <a:pt x="841" y="1374"/>
                  <a:pt x="841" y="1374"/>
                </a:cubicBezTo>
                <a:moveTo>
                  <a:pt x="1802" y="108"/>
                </a:moveTo>
                <a:cubicBezTo>
                  <a:pt x="1698" y="4"/>
                  <a:pt x="1226" y="307"/>
                  <a:pt x="748" y="785"/>
                </a:cubicBezTo>
                <a:cubicBezTo>
                  <a:pt x="364" y="1169"/>
                  <a:pt x="94" y="1548"/>
                  <a:pt x="55" y="1737"/>
                </a:cubicBezTo>
                <a:cubicBezTo>
                  <a:pt x="173" y="1854"/>
                  <a:pt x="173" y="1854"/>
                  <a:pt x="173" y="1854"/>
                </a:cubicBezTo>
                <a:cubicBezTo>
                  <a:pt x="361" y="1815"/>
                  <a:pt x="740" y="1545"/>
                  <a:pt x="1124" y="1161"/>
                </a:cubicBezTo>
                <a:cubicBezTo>
                  <a:pt x="1602" y="683"/>
                  <a:pt x="1905" y="212"/>
                  <a:pt x="1802" y="108"/>
                </a:cubicBezTo>
                <a:close/>
                <a:moveTo>
                  <a:pt x="110" y="1803"/>
                </a:moveTo>
                <a:cubicBezTo>
                  <a:pt x="0" y="1912"/>
                  <a:pt x="0" y="1912"/>
                  <a:pt x="0" y="1912"/>
                </a:cubicBezTo>
                <a:moveTo>
                  <a:pt x="1758" y="368"/>
                </a:moveTo>
                <a:cubicBezTo>
                  <a:pt x="1758" y="368"/>
                  <a:pt x="1643" y="253"/>
                  <a:pt x="1544" y="153"/>
                </a:cubicBezTo>
                <a:cubicBezTo>
                  <a:pt x="1544" y="153"/>
                  <a:pt x="1319" y="0"/>
                  <a:pt x="786" y="513"/>
                </a:cubicBezTo>
              </a:path>
            </a:pathLst>
          </a:custGeom>
          <a:noFill/>
          <a:ln w="12700" cap="rnd">
            <a:solidFill>
              <a:srgbClr val="56505B"/>
            </a:solidFill>
            <a:prstDash val="solid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30" name="椭圆 29"/>
          <p:cNvSpPr/>
          <p:nvPr>
            <p:custDataLst>
              <p:tags r:id="rId7"/>
            </p:custDataLst>
          </p:nvPr>
        </p:nvSpPr>
        <p:spPr>
          <a:xfrm>
            <a:off x="605614" y="385350"/>
            <a:ext cx="288000" cy="288000"/>
          </a:xfrm>
          <a:prstGeom prst="ellipse">
            <a:avLst/>
          </a:prstGeom>
          <a:solidFill>
            <a:srgbClr val="A08C7C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印品黑体" panose="00000500000000000000" pitchFamily="2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8"/>
            </p:custDataLst>
          </p:nvPr>
        </p:nvSpPr>
        <p:spPr>
          <a:xfrm>
            <a:off x="561998" y="1560115"/>
            <a:ext cx="6306546" cy="4223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7200" algn="just">
              <a:lnSpc>
                <a:spcPct val="150000"/>
              </a:lnSpc>
              <a:spcAft>
                <a:spcPts val="1000"/>
              </a:spcAft>
            </a:pP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一个名叫圣地亚哥的老渔夫，连续</a:t>
            </a:r>
            <a:r>
              <a:rPr lang="en-US" altLang="zh-CN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84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天没捕着一条鱼。后来，他独自一人出门远航，在海上经过三天两夜的搏斗，终于捕到了一条足有一千五百多磅的大马林鱼。 </a:t>
            </a:r>
          </a:p>
          <a:p>
            <a:pPr indent="457200" algn="just">
              <a:lnSpc>
                <a:spcPct val="150000"/>
              </a:lnSpc>
              <a:spcAft>
                <a:spcPts val="1000"/>
              </a:spcAft>
            </a:pP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    课文节选的是</a:t>
            </a:r>
            <a:r>
              <a:rPr lang="zh-CN" altLang="en-US" sz="2200" kern="10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老人与鲨鱼搏斗的情景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，是小说临近结尾的部分，也是小说情节的</a:t>
            </a:r>
            <a:r>
              <a:rPr lang="zh-CN" altLang="en-US" sz="2200" kern="100">
                <a:solidFill>
                  <a:srgbClr val="C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高潮</a:t>
            </a:r>
            <a:r>
              <a:rPr lang="zh-CN" altLang="en-US" sz="2200" kern="100"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，约占全书的六分之一。重点描写的是老人与鲨鱼搏斗的五个回合。</a:t>
            </a: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3001" y="2061621"/>
            <a:ext cx="3927576" cy="273475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 advClick="0">
    <p:pull/>
  </p:transition>
  <p:timing/>
</p:sld>
</file>

<file path=ppt/tags/tag1.xml><?xml version="1.0" encoding="utf-8"?>
<p:tagLst xmlns:p="http://schemas.openxmlformats.org/presentationml/2006/main">
  <p:tag name="AS_UNIQUEID" val="46"/>
</p:tagLst>
</file>

<file path=ppt/tags/tag10.xml><?xml version="1.0" encoding="utf-8"?>
<p:tagLst xmlns:p="http://schemas.openxmlformats.org/presentationml/2006/main">
  <p:tag name="AS_UNIQUEID" val="55"/>
</p:tagLst>
</file>

<file path=ppt/tags/tag100.xml><?xml version="1.0" encoding="utf-8"?>
<p:tagLst xmlns:p="http://schemas.openxmlformats.org/presentationml/2006/main">
  <p:tag name="AS_UNIQUEID" val="145"/>
</p:tagLst>
</file>

<file path=ppt/tags/tag101.xml><?xml version="1.0" encoding="utf-8"?>
<p:tagLst xmlns:p="http://schemas.openxmlformats.org/presentationml/2006/main">
  <p:tag name="AS_UNIQUEID" val="146"/>
</p:tagLst>
</file>

<file path=ppt/tags/tag102.xml><?xml version="1.0" encoding="utf-8"?>
<p:tagLst xmlns:p="http://schemas.openxmlformats.org/presentationml/2006/main">
  <p:tag name="AS_UNIQUEID" val="147"/>
</p:tagLst>
</file>

<file path=ppt/tags/tag103.xml><?xml version="1.0" encoding="utf-8"?>
<p:tagLst xmlns:p="http://schemas.openxmlformats.org/presentationml/2006/main">
  <p:tag name="AS_UNIQUEID" val="148"/>
</p:tagLst>
</file>

<file path=ppt/tags/tag104.xml><?xml version="1.0" encoding="utf-8"?>
<p:tagLst xmlns:p="http://schemas.openxmlformats.org/presentationml/2006/main">
  <p:tag name="AS_UNIQUEID" val="149"/>
</p:tagLst>
</file>

<file path=ppt/tags/tag105.xml><?xml version="1.0" encoding="utf-8"?>
<p:tagLst xmlns:p="http://schemas.openxmlformats.org/presentationml/2006/main">
  <p:tag name="AS_UNIQUEID" val="150"/>
</p:tagLst>
</file>

<file path=ppt/tags/tag106.xml><?xml version="1.0" encoding="utf-8"?>
<p:tagLst xmlns:p="http://schemas.openxmlformats.org/presentationml/2006/main">
  <p:tag name="AS_UNIQUEID" val="151"/>
</p:tagLst>
</file>

<file path=ppt/tags/tag107.xml><?xml version="1.0" encoding="utf-8"?>
<p:tagLst xmlns:p="http://schemas.openxmlformats.org/presentationml/2006/main">
  <p:tag name="AS_UNIQUEID" val="152"/>
</p:tagLst>
</file>

<file path=ppt/tags/tag108.xml><?xml version="1.0" encoding="utf-8"?>
<p:tagLst xmlns:p="http://schemas.openxmlformats.org/presentationml/2006/main">
  <p:tag name="AS_UNIQUEID" val="153"/>
</p:tagLst>
</file>

<file path=ppt/tags/tag109.xml><?xml version="1.0" encoding="utf-8"?>
<p:tagLst xmlns:p="http://schemas.openxmlformats.org/presentationml/2006/main">
  <p:tag name="AS_UNIQUEID" val="154"/>
</p:tagLst>
</file>

<file path=ppt/tags/tag11.xml><?xml version="1.0" encoding="utf-8"?>
<p:tagLst xmlns:p="http://schemas.openxmlformats.org/presentationml/2006/main">
  <p:tag name="AS_UNIQUEID" val="56"/>
</p:tagLst>
</file>

<file path=ppt/tags/tag110.xml><?xml version="1.0" encoding="utf-8"?>
<p:tagLst xmlns:p="http://schemas.openxmlformats.org/presentationml/2006/main">
  <p:tag name="AS_UNIQUEID" val="155"/>
</p:tagLst>
</file>

<file path=ppt/tags/tag111.xml><?xml version="1.0" encoding="utf-8"?>
<p:tagLst xmlns:p="http://schemas.openxmlformats.org/presentationml/2006/main">
  <p:tag name="AS_UNIQUEID" val="156"/>
</p:tagLst>
</file>

<file path=ppt/tags/tag112.xml><?xml version="1.0" encoding="utf-8"?>
<p:tagLst xmlns:p="http://schemas.openxmlformats.org/presentationml/2006/main">
  <p:tag name="AS_UNIQUEID" val="157"/>
</p:tagLst>
</file>

<file path=ppt/tags/tag113.xml><?xml version="1.0" encoding="utf-8"?>
<p:tagLst xmlns:p="http://schemas.openxmlformats.org/presentationml/2006/main">
  <p:tag name="AS_UNIQUEID" val="158"/>
</p:tagLst>
</file>

<file path=ppt/tags/tag114.xml><?xml version="1.0" encoding="utf-8"?>
<p:tagLst xmlns:p="http://schemas.openxmlformats.org/presentationml/2006/main">
  <p:tag name="AS_UNIQUEID" val="159"/>
</p:tagLst>
</file>

<file path=ppt/tags/tag115.xml><?xml version="1.0" encoding="utf-8"?>
<p:tagLst xmlns:p="http://schemas.openxmlformats.org/presentationml/2006/main">
  <p:tag name="AS_UNIQUEID" val="160"/>
</p:tagLst>
</file>

<file path=ppt/tags/tag116.xml><?xml version="1.0" encoding="utf-8"?>
<p:tagLst xmlns:p="http://schemas.openxmlformats.org/presentationml/2006/main">
  <p:tag name="AS_UNIQUEID" val="161"/>
</p:tagLst>
</file>

<file path=ppt/tags/tag117.xml><?xml version="1.0" encoding="utf-8"?>
<p:tagLst xmlns:p="http://schemas.openxmlformats.org/presentationml/2006/main">
  <p:tag name="AS_UNIQUEID" val="162"/>
</p:tagLst>
</file>

<file path=ppt/tags/tag118.xml><?xml version="1.0" encoding="utf-8"?>
<p:tagLst xmlns:p="http://schemas.openxmlformats.org/presentationml/2006/main">
  <p:tag name="AS_UNIQUEID" val="163"/>
</p:tagLst>
</file>

<file path=ppt/tags/tag119.xml><?xml version="1.0" encoding="utf-8"?>
<p:tagLst xmlns:p="http://schemas.openxmlformats.org/presentationml/2006/main">
  <p:tag name="AS_UNIQUEID" val="164"/>
</p:tagLst>
</file>

<file path=ppt/tags/tag12.xml><?xml version="1.0" encoding="utf-8"?>
<p:tagLst xmlns:p="http://schemas.openxmlformats.org/presentationml/2006/main">
  <p:tag name="AS_UNIQUEID" val="57"/>
</p:tagLst>
</file>

<file path=ppt/tags/tag120.xml><?xml version="1.0" encoding="utf-8"?>
<p:tagLst xmlns:p="http://schemas.openxmlformats.org/presentationml/2006/main">
  <p:tag name="AS_UNIQUEID" val="165"/>
</p:tagLst>
</file>

<file path=ppt/tags/tag121.xml><?xml version="1.0" encoding="utf-8"?>
<p:tagLst xmlns:p="http://schemas.openxmlformats.org/presentationml/2006/main">
  <p:tag name="AS_UNIQUEID" val="166"/>
</p:tagLst>
</file>

<file path=ppt/tags/tag122.xml><?xml version="1.0" encoding="utf-8"?>
<p:tagLst xmlns:p="http://schemas.openxmlformats.org/presentationml/2006/main">
  <p:tag name="AS_UNIQUEID" val="167"/>
</p:tagLst>
</file>

<file path=ppt/tags/tag123.xml><?xml version="1.0" encoding="utf-8"?>
<p:tagLst xmlns:p="http://schemas.openxmlformats.org/presentationml/2006/main">
  <p:tag name="AS_UNIQUEID" val="168"/>
</p:tagLst>
</file>

<file path=ppt/tags/tag124.xml><?xml version="1.0" encoding="utf-8"?>
<p:tagLst xmlns:p="http://schemas.openxmlformats.org/presentationml/2006/main">
  <p:tag name="AS_UNIQUEID" val="169"/>
</p:tagLst>
</file>

<file path=ppt/tags/tag125.xml><?xml version="1.0" encoding="utf-8"?>
<p:tagLst xmlns:p="http://schemas.openxmlformats.org/presentationml/2006/main">
  <p:tag name="AS_UNIQUEID" val="170"/>
</p:tagLst>
</file>

<file path=ppt/tags/tag126.xml><?xml version="1.0" encoding="utf-8"?>
<p:tagLst xmlns:p="http://schemas.openxmlformats.org/presentationml/2006/main">
  <p:tag name="AS_UNIQUEID" val="171"/>
</p:tagLst>
</file>

<file path=ppt/tags/tag127.xml><?xml version="1.0" encoding="utf-8"?>
<p:tagLst xmlns:p="http://schemas.openxmlformats.org/presentationml/2006/main">
  <p:tag name="AS_UNIQUEID" val="172"/>
</p:tagLst>
</file>

<file path=ppt/tags/tag128.xml><?xml version="1.0" encoding="utf-8"?>
<p:tagLst xmlns:p="http://schemas.openxmlformats.org/presentationml/2006/main">
  <p:tag name="AS_UNIQUEID" val="173"/>
</p:tagLst>
</file>

<file path=ppt/tags/tag129.xml><?xml version="1.0" encoding="utf-8"?>
<p:tagLst xmlns:p="http://schemas.openxmlformats.org/presentationml/2006/main">
  <p:tag name="AS_UNIQUEID" val="174"/>
</p:tagLst>
</file>

<file path=ppt/tags/tag13.xml><?xml version="1.0" encoding="utf-8"?>
<p:tagLst xmlns:p="http://schemas.openxmlformats.org/presentationml/2006/main">
  <p:tag name="AS_UNIQUEID" val="58"/>
</p:tagLst>
</file>

<file path=ppt/tags/tag130.xml><?xml version="1.0" encoding="utf-8"?>
<p:tagLst xmlns:p="http://schemas.openxmlformats.org/presentationml/2006/main">
  <p:tag name="AS_UNIQUEID" val="175"/>
</p:tagLst>
</file>

<file path=ppt/tags/tag131.xml><?xml version="1.0" encoding="utf-8"?>
<p:tagLst xmlns:p="http://schemas.openxmlformats.org/presentationml/2006/main">
  <p:tag name="AS_UNIQUEID" val="176"/>
</p:tagLst>
</file>

<file path=ppt/tags/tag132.xml><?xml version="1.0" encoding="utf-8"?>
<p:tagLst xmlns:p="http://schemas.openxmlformats.org/presentationml/2006/main">
  <p:tag name="AS_UNIQUEID" val="177"/>
</p:tagLst>
</file>

<file path=ppt/tags/tag133.xml><?xml version="1.0" encoding="utf-8"?>
<p:tagLst xmlns:p="http://schemas.openxmlformats.org/presentationml/2006/main">
  <p:tag name="AS_UNIQUEID" val="178"/>
</p:tagLst>
</file>

<file path=ppt/tags/tag134.xml><?xml version="1.0" encoding="utf-8"?>
<p:tagLst xmlns:p="http://schemas.openxmlformats.org/presentationml/2006/main">
  <p:tag name="AS_UNIQUEID" val="179"/>
</p:tagLst>
</file>

<file path=ppt/tags/tag135.xml><?xml version="1.0" encoding="utf-8"?>
<p:tagLst xmlns:p="http://schemas.openxmlformats.org/presentationml/2006/main">
  <p:tag name="AS_UNIQUEID" val="180"/>
</p:tagLst>
</file>

<file path=ppt/tags/tag136.xml><?xml version="1.0" encoding="utf-8"?>
<p:tagLst xmlns:p="http://schemas.openxmlformats.org/presentationml/2006/main">
  <p:tag name="AS_UNIQUEID" val="181"/>
</p:tagLst>
</file>

<file path=ppt/tags/tag137.xml><?xml version="1.0" encoding="utf-8"?>
<p:tagLst xmlns:p="http://schemas.openxmlformats.org/presentationml/2006/main">
  <p:tag name="AS_UNIQUEID" val="182"/>
</p:tagLst>
</file>

<file path=ppt/tags/tag138.xml><?xml version="1.0" encoding="utf-8"?>
<p:tagLst xmlns:p="http://schemas.openxmlformats.org/presentationml/2006/main">
  <p:tag name="AS_UNIQUEID" val="183"/>
</p:tagLst>
</file>

<file path=ppt/tags/tag139.xml><?xml version="1.0" encoding="utf-8"?>
<p:tagLst xmlns:p="http://schemas.openxmlformats.org/presentationml/2006/main">
  <p:tag name="AS_UNIQUEID" val="184"/>
</p:tagLst>
</file>

<file path=ppt/tags/tag14.xml><?xml version="1.0" encoding="utf-8"?>
<p:tagLst xmlns:p="http://schemas.openxmlformats.org/presentationml/2006/main">
  <p:tag name="AS_UNIQUEID" val="59"/>
</p:tagLst>
</file>

<file path=ppt/tags/tag140.xml><?xml version="1.0" encoding="utf-8"?>
<p:tagLst xmlns:p="http://schemas.openxmlformats.org/presentationml/2006/main">
  <p:tag name="AS_UNIQUEID" val="185"/>
</p:tagLst>
</file>

<file path=ppt/tags/tag141.xml><?xml version="1.0" encoding="utf-8"?>
<p:tagLst xmlns:p="http://schemas.openxmlformats.org/presentationml/2006/main">
  <p:tag name="AS_UNIQUEID" val="186"/>
</p:tagLst>
</file>

<file path=ppt/tags/tag142.xml><?xml version="1.0" encoding="utf-8"?>
<p:tagLst xmlns:p="http://schemas.openxmlformats.org/presentationml/2006/main">
  <p:tag name="AS_UNIQUEID" val="187"/>
</p:tagLst>
</file>

<file path=ppt/tags/tag143.xml><?xml version="1.0" encoding="utf-8"?>
<p:tagLst xmlns:p="http://schemas.openxmlformats.org/presentationml/2006/main">
  <p:tag name="AS_UNIQUEID" val="188"/>
</p:tagLst>
</file>

<file path=ppt/tags/tag144.xml><?xml version="1.0" encoding="utf-8"?>
<p:tagLst xmlns:p="http://schemas.openxmlformats.org/presentationml/2006/main">
  <p:tag name="AS_UNIQUEID" val="189"/>
</p:tagLst>
</file>

<file path=ppt/tags/tag145.xml><?xml version="1.0" encoding="utf-8"?>
<p:tagLst xmlns:p="http://schemas.openxmlformats.org/presentationml/2006/main">
  <p:tag name="AS_UNIQUEID" val="190"/>
</p:tagLst>
</file>

<file path=ppt/tags/tag146.xml><?xml version="1.0" encoding="utf-8"?>
<p:tagLst xmlns:p="http://schemas.openxmlformats.org/presentationml/2006/main">
  <p:tag name="AS_UNIQUEID" val="191"/>
</p:tagLst>
</file>

<file path=ppt/tags/tag147.xml><?xml version="1.0" encoding="utf-8"?>
<p:tagLst xmlns:p="http://schemas.openxmlformats.org/presentationml/2006/main">
  <p:tag name="AS_UNIQUEID" val="192"/>
</p:tagLst>
</file>

<file path=ppt/tags/tag148.xml><?xml version="1.0" encoding="utf-8"?>
<p:tagLst xmlns:p="http://schemas.openxmlformats.org/presentationml/2006/main">
  <p:tag name="AS_UNIQUEID" val="193"/>
</p:tagLst>
</file>

<file path=ppt/tags/tag149.xml><?xml version="1.0" encoding="utf-8"?>
<p:tagLst xmlns:p="http://schemas.openxmlformats.org/presentationml/2006/main">
  <p:tag name="AS_UNIQUEID" val="194"/>
</p:tagLst>
</file>

<file path=ppt/tags/tag15.xml><?xml version="1.0" encoding="utf-8"?>
<p:tagLst xmlns:p="http://schemas.openxmlformats.org/presentationml/2006/main">
  <p:tag name="AS_UNIQUEID" val="60"/>
</p:tagLst>
</file>

<file path=ppt/tags/tag150.xml><?xml version="1.0" encoding="utf-8"?>
<p:tagLst xmlns:p="http://schemas.openxmlformats.org/presentationml/2006/main">
  <p:tag name="AS_UNIQUEID" val="195"/>
</p:tagLst>
</file>

<file path=ppt/tags/tag151.xml><?xml version="1.0" encoding="utf-8"?>
<p:tagLst xmlns:p="http://schemas.openxmlformats.org/presentationml/2006/main">
  <p:tag name="AS_UNIQUEID" val="196"/>
</p:tagLst>
</file>

<file path=ppt/tags/tag152.xml><?xml version="1.0" encoding="utf-8"?>
<p:tagLst xmlns:p="http://schemas.openxmlformats.org/presentationml/2006/main">
  <p:tag name="AS_UNIQUEID" val="197"/>
</p:tagLst>
</file>

<file path=ppt/tags/tag153.xml><?xml version="1.0" encoding="utf-8"?>
<p:tagLst xmlns:p="http://schemas.openxmlformats.org/presentationml/2006/main">
  <p:tag name="AS_UNIQUEID" val="198"/>
</p:tagLst>
</file>

<file path=ppt/tags/tag154.xml><?xml version="1.0" encoding="utf-8"?>
<p:tagLst xmlns:p="http://schemas.openxmlformats.org/presentationml/2006/main">
  <p:tag name="AS_UNIQUEID" val="199"/>
</p:tagLst>
</file>

<file path=ppt/tags/tag155.xml><?xml version="1.0" encoding="utf-8"?>
<p:tagLst xmlns:p="http://schemas.openxmlformats.org/presentationml/2006/main">
  <p:tag name="AS_UNIQUEID" val="200"/>
</p:tagLst>
</file>

<file path=ppt/tags/tag156.xml><?xml version="1.0" encoding="utf-8"?>
<p:tagLst xmlns:p="http://schemas.openxmlformats.org/presentationml/2006/main">
  <p:tag name="AS_UNIQUEID" val="201"/>
</p:tagLst>
</file>

<file path=ppt/tags/tag157.xml><?xml version="1.0" encoding="utf-8"?>
<p:tagLst xmlns:p="http://schemas.openxmlformats.org/presentationml/2006/main">
  <p:tag name="AS_UNIQUEID" val="202"/>
</p:tagLst>
</file>

<file path=ppt/tags/tag158.xml><?xml version="1.0" encoding="utf-8"?>
<p:tagLst xmlns:p="http://schemas.openxmlformats.org/presentationml/2006/main">
  <p:tag name="AS_UNIQUEID" val="203"/>
</p:tagLst>
</file>

<file path=ppt/tags/tag159.xml><?xml version="1.0" encoding="utf-8"?>
<p:tagLst xmlns:p="http://schemas.openxmlformats.org/presentationml/2006/main">
  <p:tag name="AS_UNIQUEID" val="204"/>
</p:tagLst>
</file>

<file path=ppt/tags/tag16.xml><?xml version="1.0" encoding="utf-8"?>
<p:tagLst xmlns:p="http://schemas.openxmlformats.org/presentationml/2006/main">
  <p:tag name="AS_UNIQUEID" val="61"/>
</p:tagLst>
</file>

<file path=ppt/tags/tag160.xml><?xml version="1.0" encoding="utf-8"?>
<p:tagLst xmlns:p="http://schemas.openxmlformats.org/presentationml/2006/main">
  <p:tag name="AS_UNIQUEID" val="205"/>
</p:tagLst>
</file>

<file path=ppt/tags/tag161.xml><?xml version="1.0" encoding="utf-8"?>
<p:tagLst xmlns:p="http://schemas.openxmlformats.org/presentationml/2006/main">
  <p:tag name="AS_UNIQUEID" val="206"/>
</p:tagLst>
</file>

<file path=ppt/tags/tag162.xml><?xml version="1.0" encoding="utf-8"?>
<p:tagLst xmlns:p="http://schemas.openxmlformats.org/presentationml/2006/main">
  <p:tag name="AS_UNIQUEID" val="207"/>
</p:tagLst>
</file>

<file path=ppt/tags/tag163.xml><?xml version="1.0" encoding="utf-8"?>
<p:tagLst xmlns:p="http://schemas.openxmlformats.org/presentationml/2006/main">
  <p:tag name="AS_UNIQUEID" val="208"/>
</p:tagLst>
</file>

<file path=ppt/tags/tag164.xml><?xml version="1.0" encoding="utf-8"?>
<p:tagLst xmlns:p="http://schemas.openxmlformats.org/presentationml/2006/main">
  <p:tag name="AS_UNIQUEID" val="209"/>
</p:tagLst>
</file>

<file path=ppt/tags/tag165.xml><?xml version="1.0" encoding="utf-8"?>
<p:tagLst xmlns:p="http://schemas.openxmlformats.org/presentationml/2006/main">
  <p:tag name="AS_UNIQUEID" val="210"/>
</p:tagLst>
</file>

<file path=ppt/tags/tag166.xml><?xml version="1.0" encoding="utf-8"?>
<p:tagLst xmlns:p="http://schemas.openxmlformats.org/presentationml/2006/main">
  <p:tag name="AS_UNIQUEID" val="211"/>
</p:tagLst>
</file>

<file path=ppt/tags/tag167.xml><?xml version="1.0" encoding="utf-8"?>
<p:tagLst xmlns:p="http://schemas.openxmlformats.org/presentationml/2006/main">
  <p:tag name="AS_UNIQUEID" val="212"/>
</p:tagLst>
</file>

<file path=ppt/tags/tag168.xml><?xml version="1.0" encoding="utf-8"?>
<p:tagLst xmlns:p="http://schemas.openxmlformats.org/presentationml/2006/main">
  <p:tag name="AS_UNIQUEID" val="213"/>
</p:tagLst>
</file>

<file path=ppt/tags/tag169.xml><?xml version="1.0" encoding="utf-8"?>
<p:tagLst xmlns:p="http://schemas.openxmlformats.org/presentationml/2006/main">
  <p:tag name="AS_UNIQUEID" val="214"/>
</p:tagLst>
</file>

<file path=ppt/tags/tag17.xml><?xml version="1.0" encoding="utf-8"?>
<p:tagLst xmlns:p="http://schemas.openxmlformats.org/presentationml/2006/main">
  <p:tag name="AS_UNIQUEID" val="62"/>
</p:tagLst>
</file>

<file path=ppt/tags/tag170.xml><?xml version="1.0" encoding="utf-8"?>
<p:tagLst xmlns:p="http://schemas.openxmlformats.org/presentationml/2006/main">
  <p:tag name="AS_UNIQUEID" val="215"/>
</p:tagLst>
</file>

<file path=ppt/tags/tag171.xml><?xml version="1.0" encoding="utf-8"?>
<p:tagLst xmlns:p="http://schemas.openxmlformats.org/presentationml/2006/main">
  <p:tag name="AS_UNIQUEID" val="216"/>
</p:tagLst>
</file>

<file path=ppt/tags/tag172.xml><?xml version="1.0" encoding="utf-8"?>
<p:tagLst xmlns:p="http://schemas.openxmlformats.org/presentationml/2006/main">
  <p:tag name="AS_UNIQUEID" val="217"/>
</p:tagLst>
</file>

<file path=ppt/tags/tag173.xml><?xml version="1.0" encoding="utf-8"?>
<p:tagLst xmlns:p="http://schemas.openxmlformats.org/presentationml/2006/main">
  <p:tag name="AS_UNIQUEID" val="218"/>
</p:tagLst>
</file>

<file path=ppt/tags/tag174.xml><?xml version="1.0" encoding="utf-8"?>
<p:tagLst xmlns:p="http://schemas.openxmlformats.org/presentationml/2006/main">
  <p:tag name="AS_UNIQUEID" val="219"/>
</p:tagLst>
</file>

<file path=ppt/tags/tag175.xml><?xml version="1.0" encoding="utf-8"?>
<p:tagLst xmlns:p="http://schemas.openxmlformats.org/presentationml/2006/main">
  <p:tag name="AS_UNIQUEID" val="220"/>
</p:tagLst>
</file>

<file path=ppt/tags/tag176.xml><?xml version="1.0" encoding="utf-8"?>
<p:tagLst xmlns:p="http://schemas.openxmlformats.org/presentationml/2006/main">
  <p:tag name="AS_UNIQUEID" val="221"/>
</p:tagLst>
</file>

<file path=ppt/tags/tag177.xml><?xml version="1.0" encoding="utf-8"?>
<p:tagLst xmlns:p="http://schemas.openxmlformats.org/presentationml/2006/main">
  <p:tag name="AS_UNIQUEID" val="222"/>
</p:tagLst>
</file>

<file path=ppt/tags/tag178.xml><?xml version="1.0" encoding="utf-8"?>
<p:tagLst xmlns:p="http://schemas.openxmlformats.org/presentationml/2006/main">
  <p:tag name="AS_UNIQUEID" val="223"/>
</p:tagLst>
</file>

<file path=ppt/tags/tag179.xml><?xml version="1.0" encoding="utf-8"?>
<p:tagLst xmlns:p="http://schemas.openxmlformats.org/presentationml/2006/main">
  <p:tag name="AS_UNIQUEID" val="224"/>
</p:tagLst>
</file>

<file path=ppt/tags/tag18.xml><?xml version="1.0" encoding="utf-8"?>
<p:tagLst xmlns:p="http://schemas.openxmlformats.org/presentationml/2006/main">
  <p:tag name="AS_UNIQUEID" val="63"/>
</p:tagLst>
</file>

<file path=ppt/tags/tag180.xml><?xml version="1.0" encoding="utf-8"?>
<p:tagLst xmlns:p="http://schemas.openxmlformats.org/presentationml/2006/main">
  <p:tag name="AS_UNIQUEID" val="225"/>
</p:tagLst>
</file>

<file path=ppt/tags/tag181.xml><?xml version="1.0" encoding="utf-8"?>
<p:tagLst xmlns:p="http://schemas.openxmlformats.org/presentationml/2006/main">
  <p:tag name="AS_UNIQUEID" val="226"/>
</p:tagLst>
</file>

<file path=ppt/tags/tag182.xml><?xml version="1.0" encoding="utf-8"?>
<p:tagLst xmlns:p="http://schemas.openxmlformats.org/presentationml/2006/main">
  <p:tag name="AS_UNIQUEID" val="227"/>
</p:tagLst>
</file>

<file path=ppt/tags/tag183.xml><?xml version="1.0" encoding="utf-8"?>
<p:tagLst xmlns:p="http://schemas.openxmlformats.org/presentationml/2006/main">
  <p:tag name="AS_UNIQUEID" val="228"/>
</p:tagLst>
</file>

<file path=ppt/tags/tag184.xml><?xml version="1.0" encoding="utf-8"?>
<p:tagLst xmlns:p="http://schemas.openxmlformats.org/presentationml/2006/main">
  <p:tag name="AS_UNIQUEID" val="229"/>
</p:tagLst>
</file>

<file path=ppt/tags/tag185.xml><?xml version="1.0" encoding="utf-8"?>
<p:tagLst xmlns:p="http://schemas.openxmlformats.org/presentationml/2006/main">
  <p:tag name="AS_UNIQUEID" val="230"/>
</p:tagLst>
</file>

<file path=ppt/tags/tag186.xml><?xml version="1.0" encoding="utf-8"?>
<p:tagLst xmlns:p="http://schemas.openxmlformats.org/presentationml/2006/main">
  <p:tag name="AS_UNIQUEID" val="231"/>
</p:tagLst>
</file>

<file path=ppt/tags/tag187.xml><?xml version="1.0" encoding="utf-8"?>
<p:tagLst xmlns:p="http://schemas.openxmlformats.org/presentationml/2006/main">
  <p:tag name="AS_UNIQUEID" val="232"/>
</p:tagLst>
</file>

<file path=ppt/tags/tag188.xml><?xml version="1.0" encoding="utf-8"?>
<p:tagLst xmlns:p="http://schemas.openxmlformats.org/presentationml/2006/main">
  <p:tag name="AS_UNIQUEID" val="233"/>
</p:tagLst>
</file>

<file path=ppt/tags/tag189.xml><?xml version="1.0" encoding="utf-8"?>
<p:tagLst xmlns:p="http://schemas.openxmlformats.org/presentationml/2006/main">
  <p:tag name="AS_UNIQUEID" val="234"/>
</p:tagLst>
</file>

<file path=ppt/tags/tag19.xml><?xml version="1.0" encoding="utf-8"?>
<p:tagLst xmlns:p="http://schemas.openxmlformats.org/presentationml/2006/main">
  <p:tag name="AS_UNIQUEID" val="64"/>
</p:tagLst>
</file>

<file path=ppt/tags/tag190.xml><?xml version="1.0" encoding="utf-8"?>
<p:tagLst xmlns:p="http://schemas.openxmlformats.org/presentationml/2006/main">
  <p:tag name="AS_UNIQUEID" val="235"/>
</p:tagLst>
</file>

<file path=ppt/tags/tag191.xml><?xml version="1.0" encoding="utf-8"?>
<p:tagLst xmlns:p="http://schemas.openxmlformats.org/presentationml/2006/main">
  <p:tag name="AS_UNIQUEID" val="236"/>
</p:tagLst>
</file>

<file path=ppt/tags/tag192.xml><?xml version="1.0" encoding="utf-8"?>
<p:tagLst xmlns:p="http://schemas.openxmlformats.org/presentationml/2006/main">
  <p:tag name="AS_UNIQUEID" val="237"/>
</p:tagLst>
</file>

<file path=ppt/tags/tag193.xml><?xml version="1.0" encoding="utf-8"?>
<p:tagLst xmlns:p="http://schemas.openxmlformats.org/presentationml/2006/main">
  <p:tag name="AS_UNIQUEID" val="238"/>
</p:tagLst>
</file>

<file path=ppt/tags/tag194.xml><?xml version="1.0" encoding="utf-8"?>
<p:tagLst xmlns:p="http://schemas.openxmlformats.org/presentationml/2006/main">
  <p:tag name="AS_UNIQUEID" val="239"/>
</p:tagLst>
</file>

<file path=ppt/tags/tag195.xml><?xml version="1.0" encoding="utf-8"?>
<p:tagLst xmlns:p="http://schemas.openxmlformats.org/presentationml/2006/main">
  <p:tag name="AS_UNIQUEID" val="240"/>
</p:tagLst>
</file>

<file path=ppt/tags/tag196.xml><?xml version="1.0" encoding="utf-8"?>
<p:tagLst xmlns:p="http://schemas.openxmlformats.org/presentationml/2006/main">
  <p:tag name="AS_UNIQUEID" val="241"/>
</p:tagLst>
</file>

<file path=ppt/tags/tag197.xml><?xml version="1.0" encoding="utf-8"?>
<p:tagLst xmlns:p="http://schemas.openxmlformats.org/presentationml/2006/main">
  <p:tag name="AS_UNIQUEID" val="242"/>
</p:tagLst>
</file>

<file path=ppt/tags/tag198.xml><?xml version="1.0" encoding="utf-8"?>
<p:tagLst xmlns:p="http://schemas.openxmlformats.org/presentationml/2006/main">
  <p:tag name="AS_UNIQUEID" val="243"/>
</p:tagLst>
</file>

<file path=ppt/tags/tag199.xml><?xml version="1.0" encoding="utf-8"?>
<p:tagLst xmlns:p="http://schemas.openxmlformats.org/presentationml/2006/main">
  <p:tag name="AS_UNIQUEID" val="244"/>
</p:tagLst>
</file>

<file path=ppt/tags/tag2.xml><?xml version="1.0" encoding="utf-8"?>
<p:tagLst xmlns:p="http://schemas.openxmlformats.org/presentationml/2006/main">
  <p:tag name="AS_UNIQUEID" val="47"/>
</p:tagLst>
</file>

<file path=ppt/tags/tag20.xml><?xml version="1.0" encoding="utf-8"?>
<p:tagLst xmlns:p="http://schemas.openxmlformats.org/presentationml/2006/main">
  <p:tag name="AS_UNIQUEID" val="65"/>
</p:tagLst>
</file>

<file path=ppt/tags/tag200.xml><?xml version="1.0" encoding="utf-8"?>
<p:tagLst xmlns:p="http://schemas.openxmlformats.org/presentationml/2006/main">
  <p:tag name="AS_UNIQUEID" val="245"/>
</p:tagLst>
</file>

<file path=ppt/tags/tag201.xml><?xml version="1.0" encoding="utf-8"?>
<p:tagLst xmlns:p="http://schemas.openxmlformats.org/presentationml/2006/main">
  <p:tag name="AS_UNIQUEID" val="246"/>
</p:tagLst>
</file>

<file path=ppt/tags/tag202.xml><?xml version="1.0" encoding="utf-8"?>
<p:tagLst xmlns:p="http://schemas.openxmlformats.org/presentationml/2006/main">
  <p:tag name="AS_UNIQUEID" val="247"/>
</p:tagLst>
</file>

<file path=ppt/tags/tag203.xml><?xml version="1.0" encoding="utf-8"?>
<p:tagLst xmlns:p="http://schemas.openxmlformats.org/presentationml/2006/main">
  <p:tag name="AS_UNIQUEID" val="248"/>
</p:tagLst>
</file>

<file path=ppt/tags/tag204.xml><?xml version="1.0" encoding="utf-8"?>
<p:tagLst xmlns:p="http://schemas.openxmlformats.org/presentationml/2006/main">
  <p:tag name="AS_UNIQUEID" val="249"/>
</p:tagLst>
</file>

<file path=ppt/tags/tag205.xml><?xml version="1.0" encoding="utf-8"?>
<p:tagLst xmlns:p="http://schemas.openxmlformats.org/presentationml/2006/main">
  <p:tag name="AS_UNIQUEID" val="250"/>
</p:tagLst>
</file>

<file path=ppt/tags/tag206.xml><?xml version="1.0" encoding="utf-8"?>
<p:tagLst xmlns:p="http://schemas.openxmlformats.org/presentationml/2006/main">
  <p:tag name="AS_UNIQUEID" val="251"/>
</p:tagLst>
</file>

<file path=ppt/tags/tag207.xml><?xml version="1.0" encoding="utf-8"?>
<p:tagLst xmlns:p="http://schemas.openxmlformats.org/presentationml/2006/main">
  <p:tag name="AS_UNIQUEID" val="252"/>
</p:tagLst>
</file>

<file path=ppt/tags/tag208.xml><?xml version="1.0" encoding="utf-8"?>
<p:tagLst xmlns:p="http://schemas.openxmlformats.org/presentationml/2006/main">
  <p:tag name="AS_UNIQUEID" val="253"/>
</p:tagLst>
</file>

<file path=ppt/tags/tag209.xml><?xml version="1.0" encoding="utf-8"?>
<p:tagLst xmlns:p="http://schemas.openxmlformats.org/presentationml/2006/main">
  <p:tag name="AS_UNIQUEID" val="254"/>
</p:tagLst>
</file>

<file path=ppt/tags/tag21.xml><?xml version="1.0" encoding="utf-8"?>
<p:tagLst xmlns:p="http://schemas.openxmlformats.org/presentationml/2006/main">
  <p:tag name="AS_UNIQUEID" val="66"/>
</p:tagLst>
</file>

<file path=ppt/tags/tag210.xml><?xml version="1.0" encoding="utf-8"?>
<p:tagLst xmlns:p="http://schemas.openxmlformats.org/presentationml/2006/main">
  <p:tag name="AS_UNIQUEID" val="255"/>
</p:tagLst>
</file>

<file path=ppt/tags/tag211.xml><?xml version="1.0" encoding="utf-8"?>
<p:tagLst xmlns:p="http://schemas.openxmlformats.org/presentationml/2006/main">
  <p:tag name="AS_UNIQUEID" val="256"/>
</p:tagLst>
</file>

<file path=ppt/tags/tag212.xml><?xml version="1.0" encoding="utf-8"?>
<p:tagLst xmlns:p="http://schemas.openxmlformats.org/presentationml/2006/main">
  <p:tag name="AS_UNIQUEID" val="257"/>
</p:tagLst>
</file>

<file path=ppt/tags/tag213.xml><?xml version="1.0" encoding="utf-8"?>
<p:tagLst xmlns:p="http://schemas.openxmlformats.org/presentationml/2006/main">
  <p:tag name="AS_UNIQUEID" val="258"/>
</p:tagLst>
</file>

<file path=ppt/tags/tag214.xml><?xml version="1.0" encoding="utf-8"?>
<p:tagLst xmlns:p="http://schemas.openxmlformats.org/presentationml/2006/main">
  <p:tag name="AS_UNIQUEID" val="259"/>
</p:tagLst>
</file>

<file path=ppt/tags/tag215.xml><?xml version="1.0" encoding="utf-8"?>
<p:tagLst xmlns:p="http://schemas.openxmlformats.org/presentationml/2006/main">
  <p:tag name="AS_UNIQUEID" val="260"/>
</p:tagLst>
</file>

<file path=ppt/tags/tag216.xml><?xml version="1.0" encoding="utf-8"?>
<p:tagLst xmlns:p="http://schemas.openxmlformats.org/presentationml/2006/main">
  <p:tag name="AS_UNIQUEID" val="261"/>
</p:tagLst>
</file>

<file path=ppt/tags/tag217.xml><?xml version="1.0" encoding="utf-8"?>
<p:tagLst xmlns:p="http://schemas.openxmlformats.org/presentationml/2006/main">
  <p:tag name="AS_UNIQUEID" val="262"/>
</p:tagLst>
</file>

<file path=ppt/tags/tag218.xml><?xml version="1.0" encoding="utf-8"?>
<p:tagLst xmlns:p="http://schemas.openxmlformats.org/presentationml/2006/main">
  <p:tag name="AS_UNIQUEID" val="263"/>
</p:tagLst>
</file>

<file path=ppt/tags/tag219.xml><?xml version="1.0" encoding="utf-8"?>
<p:tagLst xmlns:p="http://schemas.openxmlformats.org/presentationml/2006/main">
  <p:tag name="AS_UNIQUEID" val="264"/>
</p:tagLst>
</file>

<file path=ppt/tags/tag22.xml><?xml version="1.0" encoding="utf-8"?>
<p:tagLst xmlns:p="http://schemas.openxmlformats.org/presentationml/2006/main">
  <p:tag name="AS_UNIQUEID" val="67"/>
</p:tagLst>
</file>

<file path=ppt/tags/tag220.xml><?xml version="1.0" encoding="utf-8"?>
<p:tagLst xmlns:p="http://schemas.openxmlformats.org/presentationml/2006/main">
  <p:tag name="AS_UNIQUEID" val="265"/>
</p:tagLst>
</file>

<file path=ppt/tags/tag221.xml><?xml version="1.0" encoding="utf-8"?>
<p:tagLst xmlns:p="http://schemas.openxmlformats.org/presentationml/2006/main">
  <p:tag name="AS_UNIQUEID" val="266"/>
</p:tagLst>
</file>

<file path=ppt/tags/tag222.xml><?xml version="1.0" encoding="utf-8"?>
<p:tagLst xmlns:p="http://schemas.openxmlformats.org/presentationml/2006/main">
  <p:tag name="AS_UNIQUEID" val="267"/>
</p:tagLst>
</file>

<file path=ppt/tags/tag223.xml><?xml version="1.0" encoding="utf-8"?>
<p:tagLst xmlns:p="http://schemas.openxmlformats.org/presentationml/2006/main">
  <p:tag name="AS_UNIQUEID" val="268"/>
</p:tagLst>
</file>

<file path=ppt/tags/tag224.xml><?xml version="1.0" encoding="utf-8"?>
<p:tagLst xmlns:p="http://schemas.openxmlformats.org/presentationml/2006/main">
  <p:tag name="AS_UNIQUEID" val="269"/>
</p:tagLst>
</file>

<file path=ppt/tags/tag225.xml><?xml version="1.0" encoding="utf-8"?>
<p:tagLst xmlns:p="http://schemas.openxmlformats.org/presentationml/2006/main">
  <p:tag name="AS_UNIQUEID" val="270"/>
</p:tagLst>
</file>

<file path=ppt/tags/tag226.xml><?xml version="1.0" encoding="utf-8"?>
<p:tagLst xmlns:p="http://schemas.openxmlformats.org/presentationml/2006/main">
  <p:tag name="AS_UNIQUEID" val="271"/>
</p:tagLst>
</file>

<file path=ppt/tags/tag227.xml><?xml version="1.0" encoding="utf-8"?>
<p:tagLst xmlns:p="http://schemas.openxmlformats.org/presentationml/2006/main">
  <p:tag name="AS_UNIQUEID" val="272"/>
</p:tagLst>
</file>

<file path=ppt/tags/tag228.xml><?xml version="1.0" encoding="utf-8"?>
<p:tagLst xmlns:p="http://schemas.openxmlformats.org/presentationml/2006/main">
  <p:tag name="AS_UNIQUEID" val="35"/>
</p:tagLst>
</file>

<file path=ppt/tags/tag229.xml><?xml version="1.0" encoding="utf-8"?>
<p:tagLst xmlns:p="http://schemas.openxmlformats.org/presentationml/2006/main">
  <p:tag name="AS_UNIQUEID" val="34"/>
</p:tagLst>
</file>

<file path=ppt/tags/tag23.xml><?xml version="1.0" encoding="utf-8"?>
<p:tagLst xmlns:p="http://schemas.openxmlformats.org/presentationml/2006/main">
  <p:tag name="AS_UNIQUEID" val="68"/>
</p:tagLst>
</file>

<file path=ppt/tags/tag230.xml><?xml version="1.0" encoding="utf-8"?>
<p:tagLst xmlns:p="http://schemas.openxmlformats.org/presentationml/2006/main">
  <p:tag name="AS_UNIQUEID" val="273"/>
</p:tagLst>
</file>

<file path=ppt/tags/tag231.xml><?xml version="1.0" encoding="utf-8"?>
<p:tagLst xmlns:p="http://schemas.openxmlformats.org/presentationml/2006/main">
  <p:tag name="AS_UNIQUEID" val="274"/>
</p:tagLst>
</file>

<file path=ppt/tags/tag232.xml><?xml version="1.0" encoding="utf-8"?>
<p:tagLst xmlns:p="http://schemas.openxmlformats.org/presentationml/2006/main">
  <p:tag name="AS_UNIQUEID" val="275"/>
</p:tagLst>
</file>

<file path=ppt/tags/tag233.xml><?xml version="1.0" encoding="utf-8"?>
<p:tagLst xmlns:p="http://schemas.openxmlformats.org/presentationml/2006/main">
  <p:tag name="AS_UNIQUEID" val="276"/>
</p:tagLst>
</file>

<file path=ppt/tags/tag234.xml><?xml version="1.0" encoding="utf-8"?>
<p:tagLst xmlns:p="http://schemas.openxmlformats.org/presentationml/2006/main">
  <p:tag name="AS_UNIQUEID" val="277"/>
</p:tagLst>
</file>

<file path=ppt/tags/tag235.xml><?xml version="1.0" encoding="utf-8"?>
<p:tagLst xmlns:p="http://schemas.openxmlformats.org/presentationml/2006/main">
  <p:tag name="AS_UNIQUEID" val="40"/>
</p:tagLst>
</file>

<file path=ppt/tags/tag236.xml><?xml version="1.0" encoding="utf-8"?>
<p:tagLst xmlns:p="http://schemas.openxmlformats.org/presentationml/2006/main">
  <p:tag name="AS_UNIQUEID" val="42"/>
</p:tagLst>
</file>

<file path=ppt/tags/tag237.xml><?xml version="1.0" encoding="utf-8"?>
<p:tagLst xmlns:p="http://schemas.openxmlformats.org/presentationml/2006/main">
  <p:tag name="AS_UNIQUEID" val="43"/>
</p:tagLst>
</file>

<file path=ppt/tags/tag238.xml><?xml version="1.0" encoding="utf-8"?>
<p:tagLst xmlns:p="http://schemas.openxmlformats.org/presentationml/2006/main">
  <p:tag name="AS_UNIQUEID" val="44"/>
</p:tagLst>
</file>

<file path=ppt/tags/tag239.xml><?xml version="1.0" encoding="utf-8"?>
<p:tagLst xmlns:p="http://schemas.openxmlformats.org/presentationml/2006/main">
  <p:tag name="AS_UNIQUEID" val="45"/>
</p:tagLst>
</file>

<file path=ppt/tags/tag24.xml><?xml version="1.0" encoding="utf-8"?>
<p:tagLst xmlns:p="http://schemas.openxmlformats.org/presentationml/2006/main">
  <p:tag name="AS_UNIQUEID" val="69"/>
</p:tagLst>
</file>

<file path=ppt/tags/tag240.xml><?xml version="1.0" encoding="utf-8"?>
<p:tagLst xmlns:p="http://schemas.openxmlformats.org/presentationml/2006/main">
  <p:tag name="AS_UNIQUEID" val="278"/>
</p:tagLst>
</file>

<file path=ppt/tags/tag241.xml><?xml version="1.0" encoding="utf-8"?>
<p:tagLst xmlns:p="http://schemas.openxmlformats.org/presentationml/2006/main">
  <p:tag name="AS_UNIQUEID" val="279"/>
</p:tagLst>
</file>

<file path=ppt/tags/tag242.xml><?xml version="1.0" encoding="utf-8"?>
<p:tagLst xmlns:p="http://schemas.openxmlformats.org/presentationml/2006/main">
  <p:tag name="AS_UNIQUEID" val="280"/>
</p:tagLst>
</file>

<file path=ppt/tags/tag243.xml><?xml version="1.0" encoding="utf-8"?>
<p:tagLst xmlns:p="http://schemas.openxmlformats.org/presentationml/2006/main">
  <p:tag name="AS_UNIQUEID" val="281"/>
</p:tagLst>
</file>

<file path=ppt/tags/tag244.xml><?xml version="1.0" encoding="utf-8"?>
<p:tagLst xmlns:p="http://schemas.openxmlformats.org/presentationml/2006/main">
  <p:tag name="AS_UNIQUEID" val="282"/>
</p:tagLst>
</file>

<file path=ppt/tags/tag245.xml><?xml version="1.0" encoding="utf-8"?>
<p:tagLst xmlns:p="http://schemas.openxmlformats.org/presentationml/2006/main">
  <p:tag name="AS_UNIQUEID" val="283"/>
</p:tagLst>
</file>

<file path=ppt/tags/tag246.xml><?xml version="1.0" encoding="utf-8"?>
<p:tagLst xmlns:p="http://schemas.openxmlformats.org/presentationml/2006/main">
  <p:tag name="AS_UNIQUEID" val="284"/>
</p:tagLst>
</file>

<file path=ppt/tags/tag247.xml><?xml version="1.0" encoding="utf-8"?>
<p:tagLst xmlns:p="http://schemas.openxmlformats.org/presentationml/2006/main">
  <p:tag name="AS_UNIQUEID" val="285"/>
</p:tagLst>
</file>

<file path=ppt/tags/tag248.xml><?xml version="1.0" encoding="utf-8"?>
<p:tagLst xmlns:p="http://schemas.openxmlformats.org/presentationml/2006/main">
  <p:tag name="AS_UNIQUEID" val="286"/>
</p:tagLst>
</file>

<file path=ppt/tags/tag249.xml><?xml version="1.0" encoding="utf-8"?>
<p:tagLst xmlns:p="http://schemas.openxmlformats.org/presentationml/2006/main">
  <p:tag name="AS_UNIQUEID" val="287"/>
</p:tagLst>
</file>

<file path=ppt/tags/tag25.xml><?xml version="1.0" encoding="utf-8"?>
<p:tagLst xmlns:p="http://schemas.openxmlformats.org/presentationml/2006/main">
  <p:tag name="AS_UNIQUEID" val="70"/>
</p:tagLst>
</file>

<file path=ppt/tags/tag250.xml><?xml version="1.0" encoding="utf-8"?>
<p:tagLst xmlns:p="http://schemas.openxmlformats.org/presentationml/2006/main">
  <p:tag name="AS_UNIQUEID" val="288"/>
</p:tagLst>
</file>

<file path=ppt/tags/tag251.xml><?xml version="1.0" encoding="utf-8"?>
<p:tagLst xmlns:p="http://schemas.openxmlformats.org/presentationml/2006/main">
  <p:tag name="AS_UNIQUEID" val="289"/>
</p:tagLst>
</file>

<file path=ppt/tags/tag252.xml><?xml version="1.0" encoding="utf-8"?>
<p:tagLst xmlns:p="http://schemas.openxmlformats.org/presentationml/2006/main">
  <p:tag name="AS_UNIQUEID" val="290"/>
</p:tagLst>
</file>

<file path=ppt/tags/tag253.xml><?xml version="1.0" encoding="utf-8"?>
<p:tagLst xmlns:p="http://schemas.openxmlformats.org/presentationml/2006/main">
  <p:tag name="AS_UNIQUEID" val="291"/>
</p:tagLst>
</file>

<file path=ppt/tags/tag254.xml><?xml version="1.0" encoding="utf-8"?>
<p:tagLst xmlns:p="http://schemas.openxmlformats.org/presentationml/2006/main">
  <p:tag name="AS_UNIQUEID" val="292"/>
</p:tagLst>
</file>

<file path=ppt/tags/tag255.xml><?xml version="1.0" encoding="utf-8"?>
<p:tagLst xmlns:p="http://schemas.openxmlformats.org/presentationml/2006/main">
  <p:tag name="AS_UNIQUEID" val="293"/>
</p:tagLst>
</file>

<file path=ppt/tags/tag256.xml><?xml version="1.0" encoding="utf-8"?>
<p:tagLst xmlns:p="http://schemas.openxmlformats.org/presentationml/2006/main">
  <p:tag name="AS_UNIQUEID" val="294"/>
</p:tagLst>
</file>

<file path=ppt/tags/tag257.xml><?xml version="1.0" encoding="utf-8"?>
<p:tagLst xmlns:p="http://schemas.openxmlformats.org/presentationml/2006/main">
  <p:tag name="AS_UNIQUEID" val="295"/>
</p:tagLst>
</file>

<file path=ppt/tags/tag258.xml><?xml version="1.0" encoding="utf-8"?>
<p:tagLst xmlns:p="http://schemas.openxmlformats.org/presentationml/2006/main">
  <p:tag name="AS_UNIQUEID" val="296"/>
</p:tagLst>
</file>

<file path=ppt/tags/tag259.xml><?xml version="1.0" encoding="utf-8"?>
<p:tagLst xmlns:p="http://schemas.openxmlformats.org/presentationml/2006/main">
  <p:tag name="AS_UNIQUEID" val="297"/>
</p:tagLst>
</file>

<file path=ppt/tags/tag26.xml><?xml version="1.0" encoding="utf-8"?>
<p:tagLst xmlns:p="http://schemas.openxmlformats.org/presentationml/2006/main">
  <p:tag name="AS_UNIQUEID" val="71"/>
</p:tagLst>
</file>

<file path=ppt/tags/tag260.xml><?xml version="1.0" encoding="utf-8"?>
<p:tagLst xmlns:p="http://schemas.openxmlformats.org/presentationml/2006/main">
  <p:tag name="AS_UNIQUEID" val="298"/>
</p:tagLst>
</file>

<file path=ppt/tags/tag261.xml><?xml version="1.0" encoding="utf-8"?>
<p:tagLst xmlns:p="http://schemas.openxmlformats.org/presentationml/2006/main">
  <p:tag name="AS_UNIQUEID" val="299"/>
</p:tagLst>
</file>

<file path=ppt/tags/tag262.xml><?xml version="1.0" encoding="utf-8"?>
<p:tagLst xmlns:p="http://schemas.openxmlformats.org/presentationml/2006/main">
  <p:tag name="AS_UNIQUEID" val="300"/>
</p:tagLst>
</file>

<file path=ppt/tags/tag263.xml><?xml version="1.0" encoding="utf-8"?>
<p:tagLst xmlns:p="http://schemas.openxmlformats.org/presentationml/2006/main">
  <p:tag name="AS_UNIQUEID" val="301"/>
</p:tagLst>
</file>

<file path=ppt/tags/tag264.xml><?xml version="1.0" encoding="utf-8"?>
<p:tagLst xmlns:p="http://schemas.openxmlformats.org/presentationml/2006/main">
  <p:tag name="AS_UNIQUEID" val="302"/>
</p:tagLst>
</file>

<file path=ppt/tags/tag265.xml><?xml version="1.0" encoding="utf-8"?>
<p:tagLst xmlns:p="http://schemas.openxmlformats.org/presentationml/2006/main">
  <p:tag name="AS_UNIQUEID" val="303"/>
</p:tagLst>
</file>

<file path=ppt/tags/tag266.xml><?xml version="1.0" encoding="utf-8"?>
<p:tagLst xmlns:p="http://schemas.openxmlformats.org/presentationml/2006/main">
  <p:tag name="AS_UNIQUEID" val="304"/>
</p:tagLst>
</file>

<file path=ppt/tags/tag267.xml><?xml version="1.0" encoding="utf-8"?>
<p:tagLst xmlns:p="http://schemas.openxmlformats.org/presentationml/2006/main">
  <p:tag name="AS_UNIQUEID" val="305"/>
</p:tagLst>
</file>

<file path=ppt/tags/tag268.xml><?xml version="1.0" encoding="utf-8"?>
<p:tagLst xmlns:p="http://schemas.openxmlformats.org/presentationml/2006/main">
  <p:tag name="AS_UNIQUEID" val="306"/>
</p:tagLst>
</file>

<file path=ppt/tags/tag269.xml><?xml version="1.0" encoding="utf-8"?>
<p:tagLst xmlns:p="http://schemas.openxmlformats.org/presentationml/2006/main">
  <p:tag name="AS_UNIQUEID" val="307"/>
</p:tagLst>
</file>

<file path=ppt/tags/tag27.xml><?xml version="1.0" encoding="utf-8"?>
<p:tagLst xmlns:p="http://schemas.openxmlformats.org/presentationml/2006/main">
  <p:tag name="AS_UNIQUEID" val="72"/>
</p:tagLst>
</file>

<file path=ppt/tags/tag270.xml><?xml version="1.0" encoding="utf-8"?>
<p:tagLst xmlns:p="http://schemas.openxmlformats.org/presentationml/2006/main">
  <p:tag name="AS_UNIQUEID" val="308"/>
</p:tagLst>
</file>

<file path=ppt/tags/tag271.xml><?xml version="1.0" encoding="utf-8"?>
<p:tagLst xmlns:p="http://schemas.openxmlformats.org/presentationml/2006/main">
  <p:tag name="AS_UNIQUEID" val="309"/>
</p:tagLst>
</file>

<file path=ppt/tags/tag272.xml><?xml version="1.0" encoding="utf-8"?>
<p:tagLst xmlns:p="http://schemas.openxmlformats.org/presentationml/2006/main">
  <p:tag name="AS_UNIQUEID" val="310"/>
</p:tagLst>
</file>

<file path=ppt/tags/tag273.xml><?xml version="1.0" encoding="utf-8"?>
<p:tagLst xmlns:p="http://schemas.openxmlformats.org/presentationml/2006/main">
  <p:tag name="AS_UNIQUEID" val="311"/>
</p:tagLst>
</file>

<file path=ppt/tags/tag274.xml><?xml version="1.0" encoding="utf-8"?>
<p:tagLst xmlns:p="http://schemas.openxmlformats.org/presentationml/2006/main">
  <p:tag name="AS_UNIQUEID" val="312"/>
</p:tagLst>
</file>

<file path=ppt/tags/tag275.xml><?xml version="1.0" encoding="utf-8"?>
<p:tagLst xmlns:p="http://schemas.openxmlformats.org/presentationml/2006/main">
  <p:tag name="AS_UNIQUEID" val="313"/>
</p:tagLst>
</file>

<file path=ppt/tags/tag276.xml><?xml version="1.0" encoding="utf-8"?>
<p:tagLst xmlns:p="http://schemas.openxmlformats.org/presentationml/2006/main">
  <p:tag name="AS_UNIQUEID" val="314"/>
</p:tagLst>
</file>

<file path=ppt/tags/tag277.xml><?xml version="1.0" encoding="utf-8"?>
<p:tagLst xmlns:p="http://schemas.openxmlformats.org/presentationml/2006/main">
  <p:tag name="AS_UNIQUEID" val="315"/>
</p:tagLst>
</file>

<file path=ppt/tags/tag278.xml><?xml version="1.0" encoding="utf-8"?>
<p:tagLst xmlns:p="http://schemas.openxmlformats.org/presentationml/2006/main">
  <p:tag name="AS_UNIQUEID" val="316"/>
</p:tagLst>
</file>

<file path=ppt/tags/tag279.xml><?xml version="1.0" encoding="utf-8"?>
<p:tagLst xmlns:p="http://schemas.openxmlformats.org/presentationml/2006/main">
  <p:tag name="AS_UNIQUEID" val="317"/>
</p:tagLst>
</file>

<file path=ppt/tags/tag28.xml><?xml version="1.0" encoding="utf-8"?>
<p:tagLst xmlns:p="http://schemas.openxmlformats.org/presentationml/2006/main">
  <p:tag name="AS_UNIQUEID" val="73"/>
</p:tagLst>
</file>

<file path=ppt/tags/tag280.xml><?xml version="1.0" encoding="utf-8"?>
<p:tagLst xmlns:p="http://schemas.openxmlformats.org/presentationml/2006/main">
  <p:tag name="AS_UNIQUEID" val="318"/>
</p:tagLst>
</file>

<file path=ppt/tags/tag281.xml><?xml version="1.0" encoding="utf-8"?>
<p:tagLst xmlns:p="http://schemas.openxmlformats.org/presentationml/2006/main">
  <p:tag name="AS_UNIQUEID" val="319"/>
</p:tagLst>
</file>

<file path=ppt/tags/tag282.xml><?xml version="1.0" encoding="utf-8"?>
<p:tagLst xmlns:p="http://schemas.openxmlformats.org/presentationml/2006/main">
  <p:tag name="AS_UNIQUEID" val="320"/>
</p:tagLst>
</file>

<file path=ppt/tags/tag283.xml><?xml version="1.0" encoding="utf-8"?>
<p:tagLst xmlns:p="http://schemas.openxmlformats.org/presentationml/2006/main">
  <p:tag name="AS_UNIQUEID" val="321"/>
</p:tagLst>
</file>

<file path=ppt/tags/tag284.xml><?xml version="1.0" encoding="utf-8"?>
<p:tagLst xmlns:p="http://schemas.openxmlformats.org/presentationml/2006/main">
  <p:tag name="AS_UNIQUEID" val="322"/>
</p:tagLst>
</file>

<file path=ppt/tags/tag285.xml><?xml version="1.0" encoding="utf-8"?>
<p:tagLst xmlns:p="http://schemas.openxmlformats.org/presentationml/2006/main">
  <p:tag name="AS_UNIQUEID" val="323"/>
</p:tagLst>
</file>

<file path=ppt/tags/tag286.xml><?xml version="1.0" encoding="utf-8"?>
<p:tagLst xmlns:p="http://schemas.openxmlformats.org/presentationml/2006/main">
  <p:tag name="AS_UNIQUEID" val="324"/>
</p:tagLst>
</file>

<file path=ppt/tags/tag287.xml><?xml version="1.0" encoding="utf-8"?>
<p:tagLst xmlns:p="http://schemas.openxmlformats.org/presentationml/2006/main">
  <p:tag name="AS_UNIQUEID" val="325"/>
</p:tagLst>
</file>

<file path=ppt/tags/tag288.xml><?xml version="1.0" encoding="utf-8"?>
<p:tagLst xmlns:p="http://schemas.openxmlformats.org/presentationml/2006/main">
  <p:tag name="AS_UNIQUEID" val="326"/>
</p:tagLst>
</file>

<file path=ppt/tags/tag289.xml><?xml version="1.0" encoding="utf-8"?>
<p:tagLst xmlns:p="http://schemas.openxmlformats.org/presentationml/2006/main">
  <p:tag name="AS_UNIQUEID" val="327"/>
</p:tagLst>
</file>

<file path=ppt/tags/tag29.xml><?xml version="1.0" encoding="utf-8"?>
<p:tagLst xmlns:p="http://schemas.openxmlformats.org/presentationml/2006/main">
  <p:tag name="AS_UNIQUEID" val="74"/>
</p:tagLst>
</file>

<file path=ppt/tags/tag290.xml><?xml version="1.0" encoding="utf-8"?>
<p:tagLst xmlns:p="http://schemas.openxmlformats.org/presentationml/2006/main">
  <p:tag name="AS_UNIQUEID" val="328"/>
</p:tagLst>
</file>

<file path=ppt/tags/tag291.xml><?xml version="1.0" encoding="utf-8"?>
<p:tagLst xmlns:p="http://schemas.openxmlformats.org/presentationml/2006/main">
  <p:tag name="AS_UNIQUEID" val="329"/>
</p:tagLst>
</file>

<file path=ppt/tags/tag292.xml><?xml version="1.0" encoding="utf-8"?>
<p:tagLst xmlns:p="http://schemas.openxmlformats.org/presentationml/2006/main">
  <p:tag name="AS_UNIQUEID" val="330"/>
</p:tagLst>
</file>

<file path=ppt/tags/tag293.xml><?xml version="1.0" encoding="utf-8"?>
<p:tagLst xmlns:p="http://schemas.openxmlformats.org/presentationml/2006/main">
  <p:tag name="AS_UNIQUEID" val="331"/>
</p:tagLst>
</file>

<file path=ppt/tags/tag294.xml><?xml version="1.0" encoding="utf-8"?>
<p:tagLst xmlns:p="http://schemas.openxmlformats.org/presentationml/2006/main">
  <p:tag name="AS_UNIQUEID" val="332"/>
</p:tagLst>
</file>

<file path=ppt/tags/tag295.xml><?xml version="1.0" encoding="utf-8"?>
<p:tagLst xmlns:p="http://schemas.openxmlformats.org/presentationml/2006/main">
  <p:tag name="AS_UNIQUEID" val="333"/>
</p:tagLst>
</file>

<file path=ppt/tags/tag296.xml><?xml version="1.0" encoding="utf-8"?>
<p:tagLst xmlns:p="http://schemas.openxmlformats.org/presentationml/2006/main">
  <p:tag name="AS_UNIQUEID" val="334"/>
</p:tagLst>
</file>

<file path=ppt/tags/tag297.xml><?xml version="1.0" encoding="utf-8"?>
<p:tagLst xmlns:p="http://schemas.openxmlformats.org/presentationml/2006/main">
  <p:tag name="AS_UNIQUEID" val="335"/>
</p:tagLst>
</file>

<file path=ppt/tags/tag298.xml><?xml version="1.0" encoding="utf-8"?>
<p:tagLst xmlns:p="http://schemas.openxmlformats.org/presentationml/2006/main">
  <p:tag name="AS_UNIQUEID" val="336"/>
</p:tagLst>
</file>

<file path=ppt/tags/tag299.xml><?xml version="1.0" encoding="utf-8"?>
<p:tagLst xmlns:p="http://schemas.openxmlformats.org/presentationml/2006/main">
  <p:tag name="AS_UNIQUEID" val="337"/>
</p:tagLst>
</file>

<file path=ppt/tags/tag3.xml><?xml version="1.0" encoding="utf-8"?>
<p:tagLst xmlns:p="http://schemas.openxmlformats.org/presentationml/2006/main">
  <p:tag name="AS_UNIQUEID" val="48"/>
</p:tagLst>
</file>

<file path=ppt/tags/tag30.xml><?xml version="1.0" encoding="utf-8"?>
<p:tagLst xmlns:p="http://schemas.openxmlformats.org/presentationml/2006/main">
  <p:tag name="AS_UNIQUEID" val="75"/>
</p:tagLst>
</file>

<file path=ppt/tags/tag300.xml><?xml version="1.0" encoding="utf-8"?>
<p:tagLst xmlns:p="http://schemas.openxmlformats.org/presentationml/2006/main">
  <p:tag name="AS_UNIQUEID" val="338"/>
</p:tagLst>
</file>

<file path=ppt/tags/tag301.xml><?xml version="1.0" encoding="utf-8"?>
<p:tagLst xmlns:p="http://schemas.openxmlformats.org/presentationml/2006/main">
  <p:tag name="AS_UNIQUEID" val="339"/>
</p:tagLst>
</file>

<file path=ppt/tags/tag302.xml><?xml version="1.0" encoding="utf-8"?>
<p:tagLst xmlns:p="http://schemas.openxmlformats.org/presentationml/2006/main">
  <p:tag name="AS_UNIQUEID" val="340"/>
</p:tagLst>
</file>

<file path=ppt/tags/tag303.xml><?xml version="1.0" encoding="utf-8"?>
<p:tagLst xmlns:p="http://schemas.openxmlformats.org/presentationml/2006/main">
  <p:tag name="AS_UNIQUEID" val="341"/>
</p:tagLst>
</file>

<file path=ppt/tags/tag304.xml><?xml version="1.0" encoding="utf-8"?>
<p:tagLst xmlns:p="http://schemas.openxmlformats.org/presentationml/2006/main">
  <p:tag name="AS_UNIQUEID" val="342"/>
</p:tagLst>
</file>

<file path=ppt/tags/tag305.xml><?xml version="1.0" encoding="utf-8"?>
<p:tagLst xmlns:p="http://schemas.openxmlformats.org/presentationml/2006/main">
  <p:tag name="AS_UNIQUEID" val="343"/>
</p:tagLst>
</file>

<file path=ppt/tags/tag306.xml><?xml version="1.0" encoding="utf-8"?>
<p:tagLst xmlns:p="http://schemas.openxmlformats.org/presentationml/2006/main">
  <p:tag name="AS_UNIQUEID" val="344"/>
</p:tagLst>
</file>

<file path=ppt/tags/tag307.xml><?xml version="1.0" encoding="utf-8"?>
<p:tagLst xmlns:p="http://schemas.openxmlformats.org/presentationml/2006/main">
  <p:tag name="AS_UNIQUEID" val="345"/>
</p:tagLst>
</file>

<file path=ppt/tags/tag308.xml><?xml version="1.0" encoding="utf-8"?>
<p:tagLst xmlns:p="http://schemas.openxmlformats.org/presentationml/2006/main">
  <p:tag name="AS_UNIQUEID" val="346"/>
</p:tagLst>
</file>

<file path=ppt/tags/tag309.xml><?xml version="1.0" encoding="utf-8"?>
<p:tagLst xmlns:p="http://schemas.openxmlformats.org/presentationml/2006/main">
  <p:tag name="AS_UNIQUEID" val="347"/>
</p:tagLst>
</file>

<file path=ppt/tags/tag31.xml><?xml version="1.0" encoding="utf-8"?>
<p:tagLst xmlns:p="http://schemas.openxmlformats.org/presentationml/2006/main">
  <p:tag name="AS_UNIQUEID" val="76"/>
</p:tagLst>
</file>

<file path=ppt/tags/tag310.xml><?xml version="1.0" encoding="utf-8"?>
<p:tagLst xmlns:p="http://schemas.openxmlformats.org/presentationml/2006/main">
  <p:tag name="AS_UNIQUEID" val="348"/>
</p:tagLst>
</file>

<file path=ppt/tags/tag311.xml><?xml version="1.0" encoding="utf-8"?>
<p:tagLst xmlns:p="http://schemas.openxmlformats.org/presentationml/2006/main">
  <p:tag name="AS_UNIQUEID" val="349"/>
</p:tagLst>
</file>

<file path=ppt/tags/tag312.xml><?xml version="1.0" encoding="utf-8"?>
<p:tagLst xmlns:p="http://schemas.openxmlformats.org/presentationml/2006/main">
  <p:tag name="AS_UNIQUEID" val="350"/>
</p:tagLst>
</file>

<file path=ppt/tags/tag313.xml><?xml version="1.0" encoding="utf-8"?>
<p:tagLst xmlns:p="http://schemas.openxmlformats.org/presentationml/2006/main">
  <p:tag name="AS_UNIQUEID" val="351"/>
</p:tagLst>
</file>

<file path=ppt/tags/tag314.xml><?xml version="1.0" encoding="utf-8"?>
<p:tagLst xmlns:p="http://schemas.openxmlformats.org/presentationml/2006/main">
  <p:tag name="AS_UNIQUEID" val="352"/>
</p:tagLst>
</file>

<file path=ppt/tags/tag315.xml><?xml version="1.0" encoding="utf-8"?>
<p:tagLst xmlns:p="http://schemas.openxmlformats.org/presentationml/2006/main">
  <p:tag name="AS_UNIQUEID" val="353"/>
</p:tagLst>
</file>

<file path=ppt/tags/tag316.xml><?xml version="1.0" encoding="utf-8"?>
<p:tagLst xmlns:p="http://schemas.openxmlformats.org/presentationml/2006/main">
  <p:tag name="AS_UNIQUEID" val="354"/>
</p:tagLst>
</file>

<file path=ppt/tags/tag317.xml><?xml version="1.0" encoding="utf-8"?>
<p:tagLst xmlns:p="http://schemas.openxmlformats.org/presentationml/2006/main">
  <p:tag name="AS_UNIQUEID" val="355"/>
</p:tagLst>
</file>

<file path=ppt/tags/tag318.xml><?xml version="1.0" encoding="utf-8"?>
<p:tagLst xmlns:p="http://schemas.openxmlformats.org/presentationml/2006/main">
  <p:tag name="AS_UNIQUEID" val="356"/>
</p:tagLst>
</file>

<file path=ppt/tags/tag319.xml><?xml version="1.0" encoding="utf-8"?>
<p:tagLst xmlns:p="http://schemas.openxmlformats.org/presentationml/2006/main">
  <p:tag name="AS_UNIQUEID" val="357"/>
</p:tagLst>
</file>

<file path=ppt/tags/tag32.xml><?xml version="1.0" encoding="utf-8"?>
<p:tagLst xmlns:p="http://schemas.openxmlformats.org/presentationml/2006/main">
  <p:tag name="AS_UNIQUEID" val="77"/>
</p:tagLst>
</file>

<file path=ppt/tags/tag320.xml><?xml version="1.0" encoding="utf-8"?>
<p:tagLst xmlns:p="http://schemas.openxmlformats.org/presentationml/2006/main">
  <p:tag name="AS_UNIQUEID" val="358"/>
</p:tagLst>
</file>

<file path=ppt/tags/tag321.xml><?xml version="1.0" encoding="utf-8"?>
<p:tagLst xmlns:p="http://schemas.openxmlformats.org/presentationml/2006/main">
  <p:tag name="AS_UNIQUEID" val="359"/>
</p:tagLst>
</file>

<file path=ppt/tags/tag322.xml><?xml version="1.0" encoding="utf-8"?>
<p:tagLst xmlns:p="http://schemas.openxmlformats.org/presentationml/2006/main">
  <p:tag name="AS_UNIQUEID" val="360"/>
</p:tagLst>
</file>

<file path=ppt/tags/tag323.xml><?xml version="1.0" encoding="utf-8"?>
<p:tagLst xmlns:p="http://schemas.openxmlformats.org/presentationml/2006/main">
  <p:tag name="AS_UNIQUEID" val="361"/>
</p:tagLst>
</file>

<file path=ppt/tags/tag324.xml><?xml version="1.0" encoding="utf-8"?>
<p:tagLst xmlns:p="http://schemas.openxmlformats.org/presentationml/2006/main">
  <p:tag name="AS_UNIQUEID" val="362"/>
</p:tagLst>
</file>

<file path=ppt/tags/tag325.xml><?xml version="1.0" encoding="utf-8"?>
<p:tagLst xmlns:p="http://schemas.openxmlformats.org/presentationml/2006/main">
  <p:tag name="AS_UNIQUEID" val="363"/>
</p:tagLst>
</file>

<file path=ppt/tags/tag326.xml><?xml version="1.0" encoding="utf-8"?>
<p:tagLst xmlns:p="http://schemas.openxmlformats.org/presentationml/2006/main">
  <p:tag name="AS_UNIQUEID" val="364"/>
</p:tagLst>
</file>

<file path=ppt/tags/tag327.xml><?xml version="1.0" encoding="utf-8"?>
<p:tagLst xmlns:p="http://schemas.openxmlformats.org/presentationml/2006/main">
  <p:tag name="AS_UNIQUEID" val="365"/>
</p:tagLst>
</file>

<file path=ppt/tags/tag328.xml><?xml version="1.0" encoding="utf-8"?>
<p:tagLst xmlns:p="http://schemas.openxmlformats.org/presentationml/2006/main">
  <p:tag name="AS_UNIQUEID" val="366"/>
</p:tagLst>
</file>

<file path=ppt/tags/tag329.xml><?xml version="1.0" encoding="utf-8"?>
<p:tagLst xmlns:p="http://schemas.openxmlformats.org/presentationml/2006/main">
  <p:tag name="AS_UNIQUEID" val="367"/>
</p:tagLst>
</file>

<file path=ppt/tags/tag33.xml><?xml version="1.0" encoding="utf-8"?>
<p:tagLst xmlns:p="http://schemas.openxmlformats.org/presentationml/2006/main">
  <p:tag name="AS_UNIQUEID" val="78"/>
</p:tagLst>
</file>

<file path=ppt/tags/tag330.xml><?xml version="1.0" encoding="utf-8"?>
<p:tagLst xmlns:p="http://schemas.openxmlformats.org/presentationml/2006/main">
  <p:tag name="AS_UNIQUEID" val="368"/>
</p:tagLst>
</file>

<file path=ppt/tags/tag331.xml><?xml version="1.0" encoding="utf-8"?>
<p:tagLst xmlns:p="http://schemas.openxmlformats.org/presentationml/2006/main">
  <p:tag name="AS_UNIQUEID" val="369"/>
</p:tagLst>
</file>

<file path=ppt/tags/tag332.xml><?xml version="1.0" encoding="utf-8"?>
<p:tagLst xmlns:p="http://schemas.openxmlformats.org/presentationml/2006/main">
  <p:tag name="AS_UNIQUEID" val="370"/>
</p:tagLst>
</file>

<file path=ppt/tags/tag333.xml><?xml version="1.0" encoding="utf-8"?>
<p:tagLst xmlns:p="http://schemas.openxmlformats.org/presentationml/2006/main">
  <p:tag name="AS_UNIQUEID" val="371"/>
</p:tagLst>
</file>

<file path=ppt/tags/tag334.xml><?xml version="1.0" encoding="utf-8"?>
<p:tagLst xmlns:p="http://schemas.openxmlformats.org/presentationml/2006/main">
  <p:tag name="AS_UNIQUEID" val="372"/>
</p:tagLst>
</file>

<file path=ppt/tags/tag335.xml><?xml version="1.0" encoding="utf-8"?>
<p:tagLst xmlns:p="http://schemas.openxmlformats.org/presentationml/2006/main">
  <p:tag name="AS_UNIQUEID" val="373"/>
</p:tagLst>
</file>

<file path=ppt/tags/tag336.xml><?xml version="1.0" encoding="utf-8"?>
<p:tagLst xmlns:p="http://schemas.openxmlformats.org/presentationml/2006/main">
  <p:tag name="AS_UNIQUEID" val="374"/>
</p:tagLst>
</file>

<file path=ppt/tags/tag337.xml><?xml version="1.0" encoding="utf-8"?>
<p:tagLst xmlns:p="http://schemas.openxmlformats.org/presentationml/2006/main">
  <p:tag name="AS_UNIQUEID" val="375"/>
</p:tagLst>
</file>

<file path=ppt/tags/tag338.xml><?xml version="1.0" encoding="utf-8"?>
<p:tagLst xmlns:p="http://schemas.openxmlformats.org/presentationml/2006/main">
  <p:tag name="AS_UNIQUEID" val="376"/>
</p:tagLst>
</file>

<file path=ppt/tags/tag339.xml><?xml version="1.0" encoding="utf-8"?>
<p:tagLst xmlns:p="http://schemas.openxmlformats.org/presentationml/2006/main">
  <p:tag name="AS_UNIQUEID" val="377"/>
</p:tagLst>
</file>

<file path=ppt/tags/tag34.xml><?xml version="1.0" encoding="utf-8"?>
<p:tagLst xmlns:p="http://schemas.openxmlformats.org/presentationml/2006/main">
  <p:tag name="AS_UNIQUEID" val="79"/>
</p:tagLst>
</file>

<file path=ppt/tags/tag340.xml><?xml version="1.0" encoding="utf-8"?>
<p:tagLst xmlns:p="http://schemas.openxmlformats.org/presentationml/2006/main">
  <p:tag name="AS_UNIQUEID" val="378"/>
</p:tagLst>
</file>

<file path=ppt/tags/tag341.xml><?xml version="1.0" encoding="utf-8"?>
<p:tagLst xmlns:p="http://schemas.openxmlformats.org/presentationml/2006/main">
  <p:tag name="AS_UNIQUEID" val="379"/>
</p:tagLst>
</file>

<file path=ppt/tags/tag342.xml><?xml version="1.0" encoding="utf-8"?>
<p:tagLst xmlns:p="http://schemas.openxmlformats.org/presentationml/2006/main">
  <p:tag name="AS_UNIQUEID" val="380"/>
</p:tagLst>
</file>

<file path=ppt/tags/tag343.xml><?xml version="1.0" encoding="utf-8"?>
<p:tagLst xmlns:p="http://schemas.openxmlformats.org/presentationml/2006/main">
  <p:tag name="AS_UNIQUEID" val="381"/>
</p:tagLst>
</file>

<file path=ppt/tags/tag344.xml><?xml version="1.0" encoding="utf-8"?>
<p:tagLst xmlns:p="http://schemas.openxmlformats.org/presentationml/2006/main">
  <p:tag name="AS_UNIQUEID" val="382"/>
</p:tagLst>
</file>

<file path=ppt/tags/tag345.xml><?xml version="1.0" encoding="utf-8"?>
<p:tagLst xmlns:p="http://schemas.openxmlformats.org/presentationml/2006/main">
  <p:tag name="AS_UNIQUEID" val="383"/>
</p:tagLst>
</file>

<file path=ppt/tags/tag346.xml><?xml version="1.0" encoding="utf-8"?>
<p:tagLst xmlns:p="http://schemas.openxmlformats.org/presentationml/2006/main">
  <p:tag name="AS_UNIQUEID" val="384"/>
</p:tagLst>
</file>

<file path=ppt/tags/tag347.xml><?xml version="1.0" encoding="utf-8"?>
<p:tagLst xmlns:p="http://schemas.openxmlformats.org/presentationml/2006/main">
  <p:tag name="AS_UNIQUEID" val="385"/>
</p:tagLst>
</file>

<file path=ppt/tags/tag348.xml><?xml version="1.0" encoding="utf-8"?>
<p:tagLst xmlns:p="http://schemas.openxmlformats.org/presentationml/2006/main">
  <p:tag name="AS_UNIQUEID" val="386"/>
</p:tagLst>
</file>

<file path=ppt/tags/tag349.xml><?xml version="1.0" encoding="utf-8"?>
<p:tagLst xmlns:p="http://schemas.openxmlformats.org/presentationml/2006/main">
  <p:tag name="AS_UNIQUEID" val="387"/>
</p:tagLst>
</file>

<file path=ppt/tags/tag35.xml><?xml version="1.0" encoding="utf-8"?>
<p:tagLst xmlns:p="http://schemas.openxmlformats.org/presentationml/2006/main">
  <p:tag name="AS_UNIQUEID" val="80"/>
</p:tagLst>
</file>

<file path=ppt/tags/tag350.xml><?xml version="1.0" encoding="utf-8"?>
<p:tagLst xmlns:p="http://schemas.openxmlformats.org/presentationml/2006/main">
  <p:tag name="AS_UNIQUEID" val="388"/>
</p:tagLst>
</file>

<file path=ppt/tags/tag351.xml><?xml version="1.0" encoding="utf-8"?>
<p:tagLst xmlns:p="http://schemas.openxmlformats.org/presentationml/2006/main">
  <p:tag name="AS_UNIQUEID" val="389"/>
</p:tagLst>
</file>

<file path=ppt/tags/tag352.xml><?xml version="1.0" encoding="utf-8"?>
<p:tagLst xmlns:p="http://schemas.openxmlformats.org/presentationml/2006/main">
  <p:tag name="AS_UNIQUEID" val="390"/>
</p:tagLst>
</file>

<file path=ppt/tags/tag353.xml><?xml version="1.0" encoding="utf-8"?>
<p:tagLst xmlns:p="http://schemas.openxmlformats.org/presentationml/2006/main">
  <p:tag name="AS_UNIQUEID" val="391"/>
</p:tagLst>
</file>

<file path=ppt/tags/tag354.xml><?xml version="1.0" encoding="utf-8"?>
<p:tagLst xmlns:p="http://schemas.openxmlformats.org/presentationml/2006/main">
  <p:tag name="AS_UNIQUEID" val="392"/>
</p:tagLst>
</file>

<file path=ppt/tags/tag355.xml><?xml version="1.0" encoding="utf-8"?>
<p:tagLst xmlns:p="http://schemas.openxmlformats.org/presentationml/2006/main">
  <p:tag name="AS_UNIQUEID" val="393"/>
</p:tagLst>
</file>

<file path=ppt/tags/tag356.xml><?xml version="1.0" encoding="utf-8"?>
<p:tagLst xmlns:p="http://schemas.openxmlformats.org/presentationml/2006/main">
  <p:tag name="AS_UNIQUEID" val="394"/>
</p:tagLst>
</file>

<file path=ppt/tags/tag357.xml><?xml version="1.0" encoding="utf-8"?>
<p:tagLst xmlns:p="http://schemas.openxmlformats.org/presentationml/2006/main">
  <p:tag name="AS_UNIQUEID" val="395"/>
</p:tagLst>
</file>

<file path=ppt/tags/tag358.xml><?xml version="1.0" encoding="utf-8"?>
<p:tagLst xmlns:p="http://schemas.openxmlformats.org/presentationml/2006/main">
  <p:tag name="AS_UNIQUEID" val="396"/>
</p:tagLst>
</file>

<file path=ppt/tags/tag359.xml><?xml version="1.0" encoding="utf-8"?>
<p:tagLst xmlns:p="http://schemas.openxmlformats.org/presentationml/2006/main">
  <p:tag name="AS_UNIQUEID" val="397"/>
</p:tagLst>
</file>

<file path=ppt/tags/tag36.xml><?xml version="1.0" encoding="utf-8"?>
<p:tagLst xmlns:p="http://schemas.openxmlformats.org/presentationml/2006/main">
  <p:tag name="AS_UNIQUEID" val="81"/>
</p:tagLst>
</file>

<file path=ppt/tags/tag360.xml><?xml version="1.0" encoding="utf-8"?>
<p:tagLst xmlns:p="http://schemas.openxmlformats.org/presentationml/2006/main">
  <p:tag name="AS_UNIQUEID" val="398"/>
</p:tagLst>
</file>

<file path=ppt/tags/tag361.xml><?xml version="1.0" encoding="utf-8"?>
<p:tagLst xmlns:p="http://schemas.openxmlformats.org/presentationml/2006/main">
  <p:tag name="AS_UNIQUEID" val="399"/>
</p:tagLst>
</file>

<file path=ppt/tags/tag362.xml><?xml version="1.0" encoding="utf-8"?>
<p:tagLst xmlns:p="http://schemas.openxmlformats.org/presentationml/2006/main">
  <p:tag name="AS_UNIQUEID" val="400"/>
</p:tagLst>
</file>

<file path=ppt/tags/tag363.xml><?xml version="1.0" encoding="utf-8"?>
<p:tagLst xmlns:p="http://schemas.openxmlformats.org/presentationml/2006/main">
  <p:tag name="AS_UNIQUEID" val="401"/>
</p:tagLst>
</file>

<file path=ppt/tags/tag364.xml><?xml version="1.0" encoding="utf-8"?>
<p:tagLst xmlns:p="http://schemas.openxmlformats.org/presentationml/2006/main">
  <p:tag name="AS_UNIQUEID" val="402"/>
</p:tagLst>
</file>

<file path=ppt/tags/tag365.xml><?xml version="1.0" encoding="utf-8"?>
<p:tagLst xmlns:p="http://schemas.openxmlformats.org/presentationml/2006/main">
  <p:tag name="AS_UNIQUEID" val="403"/>
</p:tagLst>
</file>

<file path=ppt/tags/tag366.xml><?xml version="1.0" encoding="utf-8"?>
<p:tagLst xmlns:p="http://schemas.openxmlformats.org/presentationml/2006/main">
  <p:tag name="AS_UNIQUEID" val="404"/>
</p:tagLst>
</file>

<file path=ppt/tags/tag367.xml><?xml version="1.0" encoding="utf-8"?>
<p:tagLst xmlns:p="http://schemas.openxmlformats.org/presentationml/2006/main">
  <p:tag name="AS_UNIQUEID" val="405"/>
</p:tagLst>
</file>

<file path=ppt/tags/tag368.xml><?xml version="1.0" encoding="utf-8"?>
<p:tagLst xmlns:p="http://schemas.openxmlformats.org/presentationml/2006/main">
  <p:tag name="AS_UNIQUEID" val="406"/>
</p:tagLst>
</file>

<file path=ppt/tags/tag369.xml><?xml version="1.0" encoding="utf-8"?>
<p:tagLst xmlns:p="http://schemas.openxmlformats.org/presentationml/2006/main">
  <p:tag name="AS_UNIQUEID" val="407"/>
</p:tagLst>
</file>

<file path=ppt/tags/tag37.xml><?xml version="1.0" encoding="utf-8"?>
<p:tagLst xmlns:p="http://schemas.openxmlformats.org/presentationml/2006/main">
  <p:tag name="AS_UNIQUEID" val="82"/>
</p:tagLst>
</file>

<file path=ppt/tags/tag370.xml><?xml version="1.0" encoding="utf-8"?>
<p:tagLst xmlns:p="http://schemas.openxmlformats.org/presentationml/2006/main">
  <p:tag name="AS_UNIQUEID" val="408"/>
</p:tagLst>
</file>

<file path=ppt/tags/tag371.xml><?xml version="1.0" encoding="utf-8"?>
<p:tagLst xmlns:p="http://schemas.openxmlformats.org/presentationml/2006/main">
  <p:tag name="AS_UNIQUEID" val="409"/>
</p:tagLst>
</file>

<file path=ppt/tags/tag372.xml><?xml version="1.0" encoding="utf-8"?>
<p:tagLst xmlns:p="http://schemas.openxmlformats.org/presentationml/2006/main">
  <p:tag name="AS_UNIQUEID" val="410"/>
</p:tagLst>
</file>

<file path=ppt/tags/tag373.xml><?xml version="1.0" encoding="utf-8"?>
<p:tagLst xmlns:p="http://schemas.openxmlformats.org/presentationml/2006/main">
  <p:tag name="AS_UNIQUEID" val="411"/>
</p:tagLst>
</file>

<file path=ppt/tags/tag374.xml><?xml version="1.0" encoding="utf-8"?>
<p:tagLst xmlns:p="http://schemas.openxmlformats.org/presentationml/2006/main">
  <p:tag name="AS_UNIQUEID" val="412"/>
</p:tagLst>
</file>

<file path=ppt/tags/tag375.xml><?xml version="1.0" encoding="utf-8"?>
<p:tagLst xmlns:p="http://schemas.openxmlformats.org/presentationml/2006/main">
  <p:tag name="AS_UNIQUEID" val="413"/>
</p:tagLst>
</file>

<file path=ppt/tags/tag376.xml><?xml version="1.0" encoding="utf-8"?>
<p:tagLst xmlns:p="http://schemas.openxmlformats.org/presentationml/2006/main">
  <p:tag name="AS_UNIQUEID" val="414"/>
</p:tagLst>
</file>

<file path=ppt/tags/tag377.xml><?xml version="1.0" encoding="utf-8"?>
<p:tagLst xmlns:p="http://schemas.openxmlformats.org/presentationml/2006/main">
  <p:tag name="AS_UNIQUEID" val="415"/>
</p:tagLst>
</file>

<file path=ppt/tags/tag378.xml><?xml version="1.0" encoding="utf-8"?>
<p:tagLst xmlns:p="http://schemas.openxmlformats.org/presentationml/2006/main">
  <p:tag name="AS_UNIQUEID" val="416"/>
</p:tagLst>
</file>

<file path=ppt/tags/tag379.xml><?xml version="1.0" encoding="utf-8"?>
<p:tagLst xmlns:p="http://schemas.openxmlformats.org/presentationml/2006/main">
  <p:tag name="AS_UNIQUEID" val="417"/>
</p:tagLst>
</file>

<file path=ppt/tags/tag38.xml><?xml version="1.0" encoding="utf-8"?>
<p:tagLst xmlns:p="http://schemas.openxmlformats.org/presentationml/2006/main">
  <p:tag name="AS_UNIQUEID" val="83"/>
</p:tagLst>
</file>

<file path=ppt/tags/tag380.xml><?xml version="1.0" encoding="utf-8"?>
<p:tagLst xmlns:p="http://schemas.openxmlformats.org/presentationml/2006/main">
  <p:tag name="AS_UNIQUEID" val="418"/>
</p:tagLst>
</file>

<file path=ppt/tags/tag381.xml><?xml version="1.0" encoding="utf-8"?>
<p:tagLst xmlns:p="http://schemas.openxmlformats.org/presentationml/2006/main">
  <p:tag name="AS_UNIQUEID" val="419"/>
</p:tagLst>
</file>

<file path=ppt/tags/tag382.xml><?xml version="1.0" encoding="utf-8"?>
<p:tagLst xmlns:p="http://schemas.openxmlformats.org/presentationml/2006/main">
  <p:tag name="AS_UNIQUEID" val="420"/>
</p:tagLst>
</file>

<file path=ppt/tags/tag383.xml><?xml version="1.0" encoding="utf-8"?>
<p:tagLst xmlns:p="http://schemas.openxmlformats.org/presentationml/2006/main">
  <p:tag name="AS_UNIQUEID" val="421"/>
</p:tagLst>
</file>

<file path=ppt/tags/tag384.xml><?xml version="1.0" encoding="utf-8"?>
<p:tagLst xmlns:p="http://schemas.openxmlformats.org/presentationml/2006/main">
  <p:tag name="AS_UNIQUEID" val="422"/>
</p:tagLst>
</file>

<file path=ppt/tags/tag385.xml><?xml version="1.0" encoding="utf-8"?>
<p:tagLst xmlns:p="http://schemas.openxmlformats.org/presentationml/2006/main">
  <p:tag name="AS_UNIQUEID" val="423"/>
</p:tagLst>
</file>

<file path=ppt/tags/tag386.xml><?xml version="1.0" encoding="utf-8"?>
<p:tagLst xmlns:p="http://schemas.openxmlformats.org/presentationml/2006/main">
  <p:tag name="AS_UNIQUEID" val="424"/>
</p:tagLst>
</file>

<file path=ppt/tags/tag387.xml><?xml version="1.0" encoding="utf-8"?>
<p:tagLst xmlns:p="http://schemas.openxmlformats.org/presentationml/2006/main">
  <p:tag name="AS_UNIQUEID" val="425"/>
</p:tagLst>
</file>

<file path=ppt/tags/tag388.xml><?xml version="1.0" encoding="utf-8"?>
<p:tagLst xmlns:p="http://schemas.openxmlformats.org/presentationml/2006/main">
  <p:tag name="AS_UNIQUEID" val="426"/>
</p:tagLst>
</file>

<file path=ppt/tags/tag389.xml><?xml version="1.0" encoding="utf-8"?>
<p:tagLst xmlns:p="http://schemas.openxmlformats.org/presentationml/2006/main">
  <p:tag name="AS_UNIQUEID" val="427"/>
</p:tagLst>
</file>

<file path=ppt/tags/tag39.xml><?xml version="1.0" encoding="utf-8"?>
<p:tagLst xmlns:p="http://schemas.openxmlformats.org/presentationml/2006/main">
  <p:tag name="AS_UNIQUEID" val="84"/>
</p:tagLst>
</file>

<file path=ppt/tags/tag390.xml><?xml version="1.0" encoding="utf-8"?>
<p:tagLst xmlns:p="http://schemas.openxmlformats.org/presentationml/2006/main">
  <p:tag name="AS_UNIQUEID" val="428"/>
</p:tagLst>
</file>

<file path=ppt/tags/tag391.xml><?xml version="1.0" encoding="utf-8"?>
<p:tagLst xmlns:p="http://schemas.openxmlformats.org/presentationml/2006/main">
  <p:tag name="AS_UNIQUEID" val="429"/>
</p:tagLst>
</file>

<file path=ppt/tags/tag392.xml><?xml version="1.0" encoding="utf-8"?>
<p:tagLst xmlns:p="http://schemas.openxmlformats.org/presentationml/2006/main">
  <p:tag name="AS_UNIQUEID" val="430"/>
</p:tagLst>
</file>

<file path=ppt/tags/tag393.xml><?xml version="1.0" encoding="utf-8"?>
<p:tagLst xmlns:p="http://schemas.openxmlformats.org/presentationml/2006/main">
  <p:tag name="AS_UNIQUEID" val="431"/>
</p:tagLst>
</file>

<file path=ppt/tags/tag394.xml><?xml version="1.0" encoding="utf-8"?>
<p:tagLst xmlns:p="http://schemas.openxmlformats.org/presentationml/2006/main">
  <p:tag name="AS_UNIQUEID" val="432"/>
</p:tagLst>
</file>

<file path=ppt/tags/tag395.xml><?xml version="1.0" encoding="utf-8"?>
<p:tagLst xmlns:p="http://schemas.openxmlformats.org/presentationml/2006/main">
  <p:tag name="AS_UNIQUEID" val="433"/>
</p:tagLst>
</file>

<file path=ppt/tags/tag396.xml><?xml version="1.0" encoding="utf-8"?>
<p:tagLst xmlns:p="http://schemas.openxmlformats.org/presentationml/2006/main">
  <p:tag name="AS_UNIQUEID" val="434"/>
</p:tagLst>
</file>

<file path=ppt/tags/tag397.xml><?xml version="1.0" encoding="utf-8"?>
<p:tagLst xmlns:p="http://schemas.openxmlformats.org/presentationml/2006/main">
  <p:tag name="AS_UNIQUEID" val="435"/>
</p:tagLst>
</file>

<file path=ppt/tags/tag398.xml><?xml version="1.0" encoding="utf-8"?>
<p:tagLst xmlns:p="http://schemas.openxmlformats.org/presentationml/2006/main">
  <p:tag name="AS_UNIQUEID" val="436"/>
</p:tagLst>
</file>

<file path=ppt/tags/tag399.xml><?xml version="1.0" encoding="utf-8"?>
<p:tagLst xmlns:p="http://schemas.openxmlformats.org/presentationml/2006/main">
  <p:tag name="AS_UNIQUEID" val="437"/>
</p:tagLst>
</file>

<file path=ppt/tags/tag4.xml><?xml version="1.0" encoding="utf-8"?>
<p:tagLst xmlns:p="http://schemas.openxmlformats.org/presentationml/2006/main">
  <p:tag name="AS_UNIQUEID" val="49"/>
</p:tagLst>
</file>

<file path=ppt/tags/tag40.xml><?xml version="1.0" encoding="utf-8"?>
<p:tagLst xmlns:p="http://schemas.openxmlformats.org/presentationml/2006/main">
  <p:tag name="AS_UNIQUEID" val="85"/>
</p:tagLst>
</file>

<file path=ppt/tags/tag400.xml><?xml version="1.0" encoding="utf-8"?>
<p:tagLst xmlns:p="http://schemas.openxmlformats.org/presentationml/2006/main">
  <p:tag name="AS_UNIQUEID" val="438"/>
</p:tagLst>
</file>

<file path=ppt/tags/tag401.xml><?xml version="1.0" encoding="utf-8"?>
<p:tagLst xmlns:p="http://schemas.openxmlformats.org/presentationml/2006/main">
  <p:tag name="AS_UNIQUEID" val="439"/>
</p:tagLst>
</file>

<file path=ppt/tags/tag402.xml><?xml version="1.0" encoding="utf-8"?>
<p:tagLst xmlns:p="http://schemas.openxmlformats.org/presentationml/2006/main">
  <p:tag name="AS_UNIQUEID" val="440"/>
</p:tagLst>
</file>

<file path=ppt/tags/tag403.xml><?xml version="1.0" encoding="utf-8"?>
<p:tagLst xmlns:p="http://schemas.openxmlformats.org/presentationml/2006/main">
  <p:tag name="AS_UNIQUEID" val="441"/>
</p:tagLst>
</file>

<file path=ppt/tags/tag404.xml><?xml version="1.0" encoding="utf-8"?>
<p:tagLst xmlns:p="http://schemas.openxmlformats.org/presentationml/2006/main">
  <p:tag name="AS_UNIQUEID" val="442"/>
</p:tagLst>
</file>

<file path=ppt/tags/tag405.xml><?xml version="1.0" encoding="utf-8"?>
<p:tagLst xmlns:p="http://schemas.openxmlformats.org/presentationml/2006/main">
  <p:tag name="AS_UNIQUEID" val="443"/>
</p:tagLst>
</file>

<file path=ppt/tags/tag406.xml><?xml version="1.0" encoding="utf-8"?>
<p:tagLst xmlns:p="http://schemas.openxmlformats.org/presentationml/2006/main">
  <p:tag name="AS_UNIQUEID" val="444"/>
</p:tagLst>
</file>

<file path=ppt/tags/tag407.xml><?xml version="1.0" encoding="utf-8"?>
<p:tagLst xmlns:p="http://schemas.openxmlformats.org/presentationml/2006/main">
  <p:tag name="AS_UNIQUEID" val="445"/>
</p:tagLst>
</file>

<file path=ppt/tags/tag408.xml><?xml version="1.0" encoding="utf-8"?>
<p:tagLst xmlns:p="http://schemas.openxmlformats.org/presentationml/2006/main">
  <p:tag name="AS_UNIQUEID" val="446"/>
</p:tagLst>
</file>

<file path=ppt/tags/tag409.xml><?xml version="1.0" encoding="utf-8"?>
<p:tagLst xmlns:p="http://schemas.openxmlformats.org/presentationml/2006/main">
  <p:tag name="AS_UNIQUEID" val="447"/>
</p:tagLst>
</file>

<file path=ppt/tags/tag41.xml><?xml version="1.0" encoding="utf-8"?>
<p:tagLst xmlns:p="http://schemas.openxmlformats.org/presentationml/2006/main">
  <p:tag name="AS_UNIQUEID" val="86"/>
</p:tagLst>
</file>

<file path=ppt/tags/tag410.xml><?xml version="1.0" encoding="utf-8"?>
<p:tagLst xmlns:p="http://schemas.openxmlformats.org/presentationml/2006/main">
  <p:tag name="AS_UNIQUEID" val="448"/>
</p:tagLst>
</file>

<file path=ppt/tags/tag411.xml><?xml version="1.0" encoding="utf-8"?>
<p:tagLst xmlns:p="http://schemas.openxmlformats.org/presentationml/2006/main">
  <p:tag name="AS_UNIQUEID" val="449"/>
</p:tagLst>
</file>

<file path=ppt/tags/tag412.xml><?xml version="1.0" encoding="utf-8"?>
<p:tagLst xmlns:p="http://schemas.openxmlformats.org/presentationml/2006/main">
  <p:tag name="AS_UNIQUEID" val="450"/>
</p:tagLst>
</file>

<file path=ppt/tags/tag413.xml><?xml version="1.0" encoding="utf-8"?>
<p:tagLst xmlns:p="http://schemas.openxmlformats.org/presentationml/2006/main">
  <p:tag name="AS_UNIQUEID" val="451"/>
</p:tagLst>
</file>

<file path=ppt/tags/tag414.xml><?xml version="1.0" encoding="utf-8"?>
<p:tagLst xmlns:p="http://schemas.openxmlformats.org/presentationml/2006/main">
  <p:tag name="AS_UNIQUEID" val="452"/>
</p:tagLst>
</file>

<file path=ppt/tags/tag415.xml><?xml version="1.0" encoding="utf-8"?>
<p:tagLst xmlns:p="http://schemas.openxmlformats.org/presentationml/2006/main">
  <p:tag name="AS_UNIQUEID" val="453"/>
</p:tagLst>
</file>

<file path=ppt/tags/tag416.xml><?xml version="1.0" encoding="utf-8"?>
<p:tagLst xmlns:p="http://schemas.openxmlformats.org/presentationml/2006/main">
  <p:tag name="AS_UNIQUEID" val="454"/>
</p:tagLst>
</file>

<file path=ppt/tags/tag417.xml><?xml version="1.0" encoding="utf-8"?>
<p:tagLst xmlns:p="http://schemas.openxmlformats.org/presentationml/2006/main">
  <p:tag name="AS_UNIQUEID" val="455"/>
</p:tagLst>
</file>

<file path=ppt/tags/tag418.xml><?xml version="1.0" encoding="utf-8"?>
<p:tagLst xmlns:p="http://schemas.openxmlformats.org/presentationml/2006/main">
  <p:tag name="AS_UNIQUEID" val="456"/>
</p:tagLst>
</file>

<file path=ppt/tags/tag419.xml><?xml version="1.0" encoding="utf-8"?>
<p:tagLst xmlns:p="http://schemas.openxmlformats.org/presentationml/2006/main">
  <p:tag name="AS_UNIQUEID" val="457"/>
</p:tagLst>
</file>

<file path=ppt/tags/tag42.xml><?xml version="1.0" encoding="utf-8"?>
<p:tagLst xmlns:p="http://schemas.openxmlformats.org/presentationml/2006/main">
  <p:tag name="AS_UNIQUEID" val="87"/>
</p:tagLst>
</file>

<file path=ppt/tags/tag420.xml><?xml version="1.0" encoding="utf-8"?>
<p:tagLst xmlns:p="http://schemas.openxmlformats.org/presentationml/2006/main">
  <p:tag name="AS_UNIQUEID" val="458"/>
</p:tagLst>
</file>

<file path=ppt/tags/tag421.xml><?xml version="1.0" encoding="utf-8"?>
<p:tagLst xmlns:p="http://schemas.openxmlformats.org/presentationml/2006/main">
  <p:tag name="AS_UNIQUEID" val="459"/>
</p:tagLst>
</file>

<file path=ppt/tags/tag422.xml><?xml version="1.0" encoding="utf-8"?>
<p:tagLst xmlns:p="http://schemas.openxmlformats.org/presentationml/2006/main">
  <p:tag name="AS_UNIQUEID" val="460"/>
</p:tagLst>
</file>

<file path=ppt/tags/tag423.xml><?xml version="1.0" encoding="utf-8"?>
<p:tagLst xmlns:p="http://schemas.openxmlformats.org/presentationml/2006/main">
  <p:tag name="AS_UNIQUEID" val="461"/>
</p:tagLst>
</file>

<file path=ppt/tags/tag424.xml><?xml version="1.0" encoding="utf-8"?>
<p:tagLst xmlns:p="http://schemas.openxmlformats.org/presentationml/2006/main">
  <p:tag name="AS_UNIQUEID" val="462"/>
</p:tagLst>
</file>

<file path=ppt/tags/tag425.xml><?xml version="1.0" encoding="utf-8"?>
<p:tagLst xmlns:p="http://schemas.openxmlformats.org/presentationml/2006/main">
  <p:tag name="AS_UNIQUEID" val="463"/>
</p:tagLst>
</file>

<file path=ppt/tags/tag426.xml><?xml version="1.0" encoding="utf-8"?>
<p:tagLst xmlns:p="http://schemas.openxmlformats.org/presentationml/2006/main">
  <p:tag name="AS_UNIQUEID" val="464"/>
</p:tagLst>
</file>

<file path=ppt/tags/tag427.xml><?xml version="1.0" encoding="utf-8"?>
<p:tagLst xmlns:p="http://schemas.openxmlformats.org/presentationml/2006/main">
  <p:tag name="AS_UNIQUEID" val="465"/>
</p:tagLst>
</file>

<file path=ppt/tags/tag428.xml><?xml version="1.0" encoding="utf-8"?>
<p:tagLst xmlns:p="http://schemas.openxmlformats.org/presentationml/2006/main">
  <p:tag name="AS_UNIQUEID" val="466"/>
</p:tagLst>
</file>

<file path=ppt/tags/tag429.xml><?xml version="1.0" encoding="utf-8"?>
<p:tagLst xmlns:p="http://schemas.openxmlformats.org/presentationml/2006/main">
  <p:tag name="AS_UNIQUEID" val="467"/>
</p:tagLst>
</file>

<file path=ppt/tags/tag43.xml><?xml version="1.0" encoding="utf-8"?>
<p:tagLst xmlns:p="http://schemas.openxmlformats.org/presentationml/2006/main">
  <p:tag name="AS_UNIQUEID" val="88"/>
</p:tagLst>
</file>

<file path=ppt/tags/tag430.xml><?xml version="1.0" encoding="utf-8"?>
<p:tagLst xmlns:p="http://schemas.openxmlformats.org/presentationml/2006/main">
  <p:tag name="AS_UNIQUEID" val="468"/>
</p:tagLst>
</file>

<file path=ppt/tags/tag431.xml><?xml version="1.0" encoding="utf-8"?>
<p:tagLst xmlns:p="http://schemas.openxmlformats.org/presentationml/2006/main">
  <p:tag name="AS_UNIQUEID" val="469"/>
</p:tagLst>
</file>

<file path=ppt/tags/tag432.xml><?xml version="1.0" encoding="utf-8"?>
<p:tagLst xmlns:p="http://schemas.openxmlformats.org/presentationml/2006/main">
  <p:tag name="AS_UNIQUEID" val="470"/>
</p:tagLst>
</file>

<file path=ppt/tags/tag433.xml><?xml version="1.0" encoding="utf-8"?>
<p:tagLst xmlns:p="http://schemas.openxmlformats.org/presentationml/2006/main">
  <p:tag name="AS_UNIQUEID" val="471"/>
</p:tagLst>
</file>

<file path=ppt/tags/tag434.xml><?xml version="1.0" encoding="utf-8"?>
<p:tagLst xmlns:p="http://schemas.openxmlformats.org/presentationml/2006/main">
  <p:tag name="AS_UNIQUEID" val="472"/>
</p:tagLst>
</file>

<file path=ppt/tags/tag435.xml><?xml version="1.0" encoding="utf-8"?>
<p:tagLst xmlns:p="http://schemas.openxmlformats.org/presentationml/2006/main">
  <p:tag name="AS_UNIQUEID" val="473"/>
</p:tagLst>
</file>

<file path=ppt/tags/tag436.xml><?xml version="1.0" encoding="utf-8"?>
<p:tagLst xmlns:p="http://schemas.openxmlformats.org/presentationml/2006/main">
  <p:tag name="AS_UNIQUEID" val="474"/>
</p:tagLst>
</file>

<file path=ppt/tags/tag437.xml><?xml version="1.0" encoding="utf-8"?>
<p:tagLst xmlns:p="http://schemas.openxmlformats.org/presentationml/2006/main">
  <p:tag name="AS_UNIQUEID" val="475"/>
</p:tagLst>
</file>

<file path=ppt/tags/tag438.xml><?xml version="1.0" encoding="utf-8"?>
<p:tagLst xmlns:p="http://schemas.openxmlformats.org/presentationml/2006/main">
  <p:tag name="AS_UNIQUEID" val="476"/>
</p:tagLst>
</file>

<file path=ppt/tags/tag439.xml><?xml version="1.0" encoding="utf-8"?>
<p:tagLst xmlns:p="http://schemas.openxmlformats.org/presentationml/2006/main">
  <p:tag name="AS_UNIQUEID" val="477"/>
</p:tagLst>
</file>

<file path=ppt/tags/tag44.xml><?xml version="1.0" encoding="utf-8"?>
<p:tagLst xmlns:p="http://schemas.openxmlformats.org/presentationml/2006/main">
  <p:tag name="AS_UNIQUEID" val="89"/>
</p:tagLst>
</file>

<file path=ppt/tags/tag440.xml><?xml version="1.0" encoding="utf-8"?>
<p:tagLst xmlns:p="http://schemas.openxmlformats.org/presentationml/2006/main">
  <p:tag name="AS_UNIQUEID" val="478"/>
</p:tagLst>
</file>

<file path=ppt/tags/tag441.xml><?xml version="1.0" encoding="utf-8"?>
<p:tagLst xmlns:p="http://schemas.openxmlformats.org/presentationml/2006/main">
  <p:tag name="AS_UNIQUEID" val="479"/>
</p:tagLst>
</file>

<file path=ppt/tags/tag442.xml><?xml version="1.0" encoding="utf-8"?>
<p:tagLst xmlns:p="http://schemas.openxmlformats.org/presentationml/2006/main">
  <p:tag name="AS_UNIQUEID" val="480"/>
</p:tagLst>
</file>

<file path=ppt/tags/tag443.xml><?xml version="1.0" encoding="utf-8"?>
<p:tagLst xmlns:p="http://schemas.openxmlformats.org/presentationml/2006/main">
  <p:tag name="AS_UNIQUEID" val="481"/>
</p:tagLst>
</file>

<file path=ppt/tags/tag444.xml><?xml version="1.0" encoding="utf-8"?>
<p:tagLst xmlns:p="http://schemas.openxmlformats.org/presentationml/2006/main">
  <p:tag name="AS_UNIQUEID" val="482"/>
</p:tagLst>
</file>

<file path=ppt/tags/tag445.xml><?xml version="1.0" encoding="utf-8"?>
<p:tagLst xmlns:p="http://schemas.openxmlformats.org/presentationml/2006/main">
  <p:tag name="AS_UNIQUEID" val="483"/>
</p:tagLst>
</file>

<file path=ppt/tags/tag446.xml><?xml version="1.0" encoding="utf-8"?>
<p:tagLst xmlns:p="http://schemas.openxmlformats.org/presentationml/2006/main">
  <p:tag name="AS_UNIQUEID" val="484"/>
</p:tagLst>
</file>

<file path=ppt/tags/tag447.xml><?xml version="1.0" encoding="utf-8"?>
<p:tagLst xmlns:p="http://schemas.openxmlformats.org/presentationml/2006/main">
  <p:tag name="AS_UNIQUEID" val="485"/>
</p:tagLst>
</file>

<file path=ppt/tags/tag448.xml><?xml version="1.0" encoding="utf-8"?>
<p:tagLst xmlns:p="http://schemas.openxmlformats.org/presentationml/2006/main">
  <p:tag name="AS_UNIQUEID" val="486"/>
</p:tagLst>
</file>

<file path=ppt/tags/tag449.xml><?xml version="1.0" encoding="utf-8"?>
<p:tagLst xmlns:p="http://schemas.openxmlformats.org/presentationml/2006/main">
  <p:tag name="AS_UNIQUEID" val="487"/>
</p:tagLst>
</file>

<file path=ppt/tags/tag45.xml><?xml version="1.0" encoding="utf-8"?>
<p:tagLst xmlns:p="http://schemas.openxmlformats.org/presentationml/2006/main">
  <p:tag name="AS_UNIQUEID" val="90"/>
</p:tagLst>
</file>

<file path=ppt/tags/tag450.xml><?xml version="1.0" encoding="utf-8"?>
<p:tagLst xmlns:p="http://schemas.openxmlformats.org/presentationml/2006/main">
  <p:tag name="AS_UNIQUEID" val="488"/>
</p:tagLst>
</file>

<file path=ppt/tags/tag451.xml><?xml version="1.0" encoding="utf-8"?>
<p:tagLst xmlns:p="http://schemas.openxmlformats.org/presentationml/2006/main">
  <p:tag name="AS_UNIQUEID" val="489"/>
</p:tagLst>
</file>

<file path=ppt/tags/tag452.xml><?xml version="1.0" encoding="utf-8"?>
<p:tagLst xmlns:p="http://schemas.openxmlformats.org/presentationml/2006/main">
  <p:tag name="AS_UNIQUEID" val="490"/>
</p:tagLst>
</file>

<file path=ppt/tags/tag453.xml><?xml version="1.0" encoding="utf-8"?>
<p:tagLst xmlns:p="http://schemas.openxmlformats.org/presentationml/2006/main">
  <p:tag name="AS_UNIQUEID" val="491"/>
</p:tagLst>
</file>

<file path=ppt/tags/tag454.xml><?xml version="1.0" encoding="utf-8"?>
<p:tagLst xmlns:p="http://schemas.openxmlformats.org/presentationml/2006/main">
  <p:tag name="AS_UNIQUEID" val="492"/>
</p:tagLst>
</file>

<file path=ppt/tags/tag455.xml><?xml version="1.0" encoding="utf-8"?>
<p:tagLst xmlns:p="http://schemas.openxmlformats.org/presentationml/2006/main">
  <p:tag name="AS_UNIQUEID" val="493"/>
</p:tagLst>
</file>

<file path=ppt/tags/tag456.xml><?xml version="1.0" encoding="utf-8"?>
<p:tagLst xmlns:p="http://schemas.openxmlformats.org/presentationml/2006/main">
  <p:tag name="AS_UNIQUEID" val="494"/>
</p:tagLst>
</file>

<file path=ppt/tags/tag457.xml><?xml version="1.0" encoding="utf-8"?>
<p:tagLst xmlns:p="http://schemas.openxmlformats.org/presentationml/2006/main">
  <p:tag name="AS_UNIQUEID" val="495"/>
</p:tagLst>
</file>

<file path=ppt/tags/tag458.xml><?xml version="1.0" encoding="utf-8"?>
<p:tagLst xmlns:p="http://schemas.openxmlformats.org/presentationml/2006/main">
  <p:tag name="AS_UNIQUEID" val="496"/>
</p:tagLst>
</file>

<file path=ppt/tags/tag459.xml><?xml version="1.0" encoding="utf-8"?>
<p:tagLst xmlns:p="http://schemas.openxmlformats.org/presentationml/2006/main">
  <p:tag name="AS_UNIQUEID" val="497"/>
</p:tagLst>
</file>

<file path=ppt/tags/tag46.xml><?xml version="1.0" encoding="utf-8"?>
<p:tagLst xmlns:p="http://schemas.openxmlformats.org/presentationml/2006/main">
  <p:tag name="AS_UNIQUEID" val="91"/>
</p:tagLst>
</file>

<file path=ppt/tags/tag460.xml><?xml version="1.0" encoding="utf-8"?>
<p:tagLst xmlns:p="http://schemas.openxmlformats.org/presentationml/2006/main">
  <p:tag name="AS_OS" val="Unix 3.10 unknown"/>
  <p:tag name="AS_RELEASE_DATE" val="2017.06.20"/>
  <p:tag name="AS_TITLE" val="Aspose.Slides for Java"/>
  <p:tag name="AS_VERSION" val="17.6"/>
  <p:tag name="ISPRING_PLAYERS_CUSTOMIZATION" val="UEsDBBQAAgAIAOdaeEo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wQUAAIACACngyZIFQ6tKGQEAAAHEQAAHQAAAHVuaXZlcnNhbC9jb21tb25fbWVzc2FnZXMubG5nrVhtb9s2EP5eoP+BEFBgA7a0HdCiGBIHtMTYRGTJleg42QsERmJsIpSY6cVt9mm/Zj9sv2RHyk7ivkBSEsA2TMr33PHunrujD48/5wptRFlJXRw5bw/eOEgUqc5ksTpyFuzk5w8OqmpeZFzpQhw5hXbQ8ejli0PFi1XDVwK+v3yB0GEuqgqW1cis7tdIZkfOfJy44WyOg4vEDydhMqYTZ+Tq/IYXt8jXK/1H+cMv7z98fvvu/Y+Hr7eSfYDiGfb9fShkkd696QEUsCj0E0AjfhKQc+aMzOcwuXDBfBoQZ7T9Mkx6HpEzZ2Q+O+UWUUQClsQ+9UhC4yQImfWFTxjxnNGFbtCabwSqNdpI8QnVawGRrGUpUKVkZh+kGjaKRnQp88IZpkESkZhF1GU0DJxRrMvy9icLy5t6rUtQV6FMVvxSiczqhJyxz29KUYFqXkNOIXjVawm/1DmXxUGn6ggvaTBJWBj6cUICb7fjjEiRIa/kRs1AlAjHJAKAkleifIRsYrPMiiOs1DCEKZ1MfXgzY8JUrtYK3vVQO+YEYjAXRZcU5AiJILvieBlGnnEaqEIc3fCq+qTLbC8/HgaqC5gGbggp6LIH4Mxg7IAhxhIqR1mKtO4Cm5E4xhOSjMNzSGTgXThEIjwFup0OkbggMVCExF0yAT6jE2wS3lBsl/87fqXcpLO6RTxNQc64byN1U8GOcSmwwDKtOhimJiYfFxA2iv3v0LhFBe/a1UpuBNhRZqLsVASVxSWeyaKPC/pbcoKpT7wE0soLlwmzJc9ozPktKnSNeLbhRSrQpUh5A7l+C88ymdlnJs5W/1+N/BvxeltVXm0LUuCR81dD7dmrYd8wq6nAproW+U3dpdo4bGv+Y6wwOf1dE/oc/XH6Y5cEOKLh80Smknmj2qr75PjcWTY0Rp1GPNFT/aP13JbEbW0dUyhYY6n7SxDopqZ/QANU/aVocAKK5m2JhhpOi6sBOoNwCxBo9FiMM3DVngln4MIB8ksyjimD2WgpLitZd44dlo1tgL4d2hTmPCVqcU/GS3GlYcJRgm/a6QO6kI10Z0AfDDd7rYJR5oPJAQCu2uQBSCVzsD/rgbmYkZ0H2gK/d5KlblRmyavktS3y4NsmF1+PTVelzu2u4tUuedsmc/wUK9rDRa3S+YD2f8e/3vF5QL/HRykmOHKniYsDl5hB33BV9RQCChhX+CxOfDw24sCFnNfpGprplW6KrCdQO6t75AQD2PbMseBluv7vn397YnxhSbuLtru/DgIBYpsqSO7Afg90Lao/u0AYHu/L2UUfqe3dZifX86rDKGThs9wheNtacp3D1kG3XkjybdAwY9idzoAHsU173ZQwug1BmOHoFGqZncKd0YyX11AImdZqEIp1tUnAepj2++tlUytZiCGyT2sl5sCMzhPsefauDeRTMr1ue2YGN4p0e+lWcOnuC+ZOcQB19gs8kcl6IKBtTbsqBERv1/c033zdqe5Wlf3L4vD1g38w/gdQSwMEFAACAAgAp4MmSM0WweooAwAAhgwAACcAAAB1bml2ZXJzYWwvZmxhc2hfcHVibGlzaGluZ19zZXR0aW5ncy54bWzVV91u2jAUvucpLE+9LKEdXTsUqKYCGmoLqLCtvapMbIhVx85iG0qv9jR7sD3JjmOgoHZd+oO0ISHi8/Od/xMTHt8mAk1ZprmSdbxXrmDEZKQol5M6/jJs7x5hpA2RlAglWR1LhdFxoxSmdiS4jgfMGBDVCGCkrqWmjmNj0loQzGazMtdp5rhKWAP4uhypJEgzppk0LAtSQebwY+Yp03iBUAAAvomSC7VGqYRQ6JHOFbWCIU7Bc8ldUES0BdExDrzYiEQ3k0xZSU+UUBnKJqM6flfJP0sZD9XkCZMuJ7oBREc2NUIpd14QMeB3DMWMT2Jw97CK0YxTE9fxftWhgHTwECXH9qETh3KiIAfSLOATZgglhvijt2fYrdFLgifRuSQJj4bAQS7+Om4Orz9f9VsXZ53u6fWw1zsbdvreiVwn2MQJg01DITikbBaxlZ2QGEOiGPwGnTERmoXBOmkpNlZywzl3RiMlIPe5FrRRMmK0SxK2Vo3BDZdtkNzDaAyBiHkdf8o4ERhxQwSPVsrajrThJq96e10SARa0J0PnA3xv3mcnikmm2bpbS452OY8a35QVFM2VRYLfMGQUgvhtAk8xQ+vFQeNMJTkV2scgLThYnHI2Y/Q4z+kC8E+GrsBEYkETejUVzHgL3y2/QyM2VhngMjKFzgY61x6//CzglGh9D0qWPu4MzjrN1nWn22xd7rgACZ0SGT0THArOktRsBZ/MkVRmqQfpiIjVLC8K5TTnFYmt/PIyaJ5Y4cv81sVYg95iSbZj5TmF+asHhc3GZJoPohuuHBpGkENJPCYwIlgXXFpWFDAiEikp5ohEsNa0G+spV1YDxQ+wh9Yv99DrIy7z0wRWG1jMKMsKQVb29t9XDz4cHn2slYNfP37uPqm0WPh9QZw5v/FPnlz5q7X/cBuGgdvSjy9tk9l/c2f3L1pfi+S127ocFippa1AIrldEqndaROrCv2T6ay+YQi7AUpr4IYO1JHjCDaNv2WIvaJNXvdt9j22nTbYY82tG478J2Z9W18SNe2EYPHpxdZyES55AItxKXN12GwfVCtw0H2WVSoC2+d+hUfoNUEsDBBQAAgAIAKeDJkjdIlMWuAIAAFUKAAAhAAAAdW5pdmVyc2FsL2ZsYXNoX3NraW5fc2V0dGluZ3MueG1slVbbbuIwEH3fr0DsO+leu5VcpJZSqVJ3W22rvjvJkFg4dmRP6PL3ayd2YwOBwKgSnjlnPJ4bJXrNxPzTZEIyyaV6AUQmCm01Xjdh+fU0bRClmGVSIAicCakqyqfzz5f3VkjSIk+x5AaU4fy4snKCs6IZ9Nd8u7cyhuLuOE7IZFVTsX2UhZylNFsXSjYiN7T79jNEK7c1KM7E2iAvri4Xy8shJGcaHxCqKKblLyvjKLUCrcGG9HNp5SSL0xS4v+mi/Yzk9Fcdf/0ObcM0w5Z288XKEK2mBcRJPh6dKYzxfjYB4R/aun+1MgjldAvqLOeybupzeqRWsrAJjTnHi/jB4ZLmZvwM4e7CykmCfZC96GQVXHq+31kJQO5rOPfEjquS/NnmdWch2KKnHOaoGiCJP3U2Xcr3pwbNfMB8Rbk2gFDVg55N0M+00d5NrOtxf+GdiTz05TQ95E3ypoJFF3DgLtb3+MXitt0VodMPXRChgo1TBiH2yh75x+R1Dxkoe+QLZzk8Cb7dj2DX1JF8kW+pK+fx/BsrCGqOubP6k7famx7t6OogVKfwmErmMNc2nFdWga0bSVpdF1KyFxMRdMMKikyK3xaXbtvHaJLsGFyvHe4sggw5HGq4NkazpsN0tee4H501bsjuZ6F/XHeeoNni11OKSLOyMj9LejpxPDMmJjHT5DDD7kkDB/UgVjLgtHcPkSqq1qBepeRjrxESQY91L7vhGoKTJMgBSQ5nmTgnh9IvmioFtTRVY6B9lmNlByxZUXLzh28M3iHfYQxYOyqWxp+g7KMvA4VrAqAqK33XdofOUjUcGYcN+OEPFO2Th95GtOnSoYa7wUdYYdhyTjOqJ92u6Hsl3iGB/gD+zYQVOd6xjGh7pKluXxZNvl/DfSzRYvbrzDZfuMnas+ulyLGx72fQKO2/k/8BUEsDBBQAAgAIAKeDJkgsT7aL/QIAAJcLAAAmAAAAdW5pdmVyc2FsL2h0bWxfcHVibGlzaGluZ19zZXR0aW5ncy54bWzNlt1SGjEUgO95ikw6XsqqtdUyuzgdwdGpFUZoq1dO2AQ2YzbZ5gfEqz5NH6xP0pMNIIyWro50ygwDOcn5zl9ykvjoLhdozLThSiZ4t76DEZOpolyOEvylf7J9iJGxRFIilGQJlgqjo2YtLtxAcJP1mLWw1CDASNMobIIza4tGFE0mkzo3hfazSjgLfFNPVR4VmhkmLdNRIcgUfuy0YAbPCBUA8M2VnKk1azWE4kD6rKgTDHEKnkvugyLi1OYCR2HVgKS3I62cpMdKKI30aJDgNzvlZ74mkFo8Z9KnxDRB6MW2QSjl3gkievyeoYzxUQbeHuxjNOHUZgne2/cUWB09ppTsEDnxlGMFKZB2hs+ZJZRYEobBnmV31swFQUSnkuQ87cMM8uEnuNW/Ob3uti/Pzy4+3fQ7nfP+WTc4UepEq5w4WjUUg0PK6ZQt7MTEWpJm4DfoDIkwLI6WRfNlQyVXnPNjNFACUl9qYTQET8U0wR81JwIjbong6WLWEj1i9oQLiMHr7taH0uIHYIg3zYg2bNnQfMb4LKbNb8oJiqbKIcFvGbIKQUQuh38ZQ8vpRkOt8lIqiLHICE4ZGnM2YfSozNIM+CdD12Aid6AJm68QzAYL3x2/RwM2VBq4jIxhq4Kcm8CvPwtcEGMeoGTu41bv/KzVvjm7aLWvtnyAhI6JTJ8JhxKyvLAb4ZMpksrO9SAdKXGGlUWhnJZzVWKrv7wMhudOhDK/djGW0BssyWasPKcwf/WgstmMjMuD6A9XiYYjyKEkgQkTKRx3Lh2rCkyJREqKKSIpNCrjj/WYK2dAEg5wQJuXexj0EZflaAQ3B1jUlOlKyJ3dvbf7794fHH5o1KNfP35ur1WatfCuIN5c6OHHa5v4opE/7oZx5Hvn023YavevunD3sv21SqYu2lf9SkVq9yrhOlVWdT5VWXUZro3u0pVRyQVoM6NwbKDRCJ5zy+hrbpoXFH79/Ru2xSsVfoNRrN2+/28QYbR4bq28r+LoyQdgDeSrj+lm7TdQSwMEFAACAAgAp4MmSD1kiNCZAQAAHwYAAB8AAAB1bml2ZXJzYWwvaHRtbF9za2luX3NldHRpbmdzLmpzjZTLbsIwEEX3fEXkbitEn5TuqgJSJRaVyq7qwglDiHDsyHZSKOLfm0l4OM6kxbOJb47v2GN5dr2gHCxiwXOwq76r+XtzXmmAmtU5XDd10aGnqDMjkgXMkxREIoF5SHFcepL3Z4IyZrIyDbcfaGscP6bwz5IL4+IZYaEJzVCLCwL8JrQNtfjnJPacc9Vncgod5tYq2Y+UtCBtXyqd8ophV8MphntED1YF6Bp9GGEQ6JJH0DC9m2J0kWfHNhepNONyO1Ox6oc8Wsda5XJR09NquPRqm4Eur3xdA4PR8HUydAGRGPtmIfUTT54wuslMgzFwyPs4wSBhwUMQju+gGn+gDeP2gTy6SExij/TLDYZLZzyGVpXaWygLWnpdylnY2MPt3GI0CMG3oC+xUlmeXXCBmVYxVqSFtmt+QoXii0TGNTceYJAcbhZtu6p3Puj9GIM1npDyntCKen5pV+/wQUOAttGWjnmNl3dG2QlKlEQORWhUtyroPmL9PoLzz4Bxa3m0Ssv2UDbHsgxcr0HPlRLl7r/+26efq7f/BVBLAwQUAAIACACngyZIPTwv0cEAAADlAQAAGgAAAHVuaXZlcnNhbC9pMThuX3ByZXNldHMueG1snZGxCsIwEIb3PkW43cRupSR1E9wcdJaaphppLyWXWh/flIp0kYBDIP/xfT8kJ3evvmNP48k6VJDzLTCD2jUWbwrOp/2mAEahxqbuHBoF6IDtqkzavMCjN2QCsViBpOAewlAKMU0TtzT42ECuG0MsJq5dL+LpHYrZFMOiwuKW9i/7M4MqyxiT19F24YBVvMe0IIy8VjA7F43cYutA/AIakwBMqsFQAmh9AngMCcCPK0CK75vnpEcK8aNikGK1nip7A1BLAwQUAAIACACngyZIsO1dV24AAAB2AAAAHAAAAHVuaXZlcnNhbC9sb2NhbF9zZXR0aW5ncy54bWwNzD0OwjAMQOG9p7C8l5+NoWk3NhAS5QBWY1Akx0aJheD2eHvDpzct3yrw4daLacLj7oDAulku+kr4WM/jCaE7aSYx5YRqCMs8TGIbyZ3dA3Z4C/24rVwjnK9UQ94ad1YnjzOMcInns3DG/Tz8AVBLAwQUAAIACABElFdHI7RO+/sCAACwCAAAFAAAAHVuaXZlcnNhbC9wbGF5ZXIueG1srVXfT9swEH4u0v6HyO/YLR0DqgTEkNAexoTUse2tMombeE3izHYI5a/f2c7vpWxIe2iVnO/77nz33cW/es5S74lJxUUeoAWeI4/loYh4Hgfo4evt8Tm6unx35Bcp3TPp8ShAZc4NgKbIi5gKJS80gO+pTgLUM2BgRl4huZBc74H7FLjbSCdL9O5oBi65ClCidbEipKoqzBUg8liJtDQkCociI4VkiuWaSeLSQF6DXem/o+GXiZzofcFUD1notweuSVqOZ8UHJNUSCxmTk/l8QX7cfV6HCcvoMc+VpnnIkAeVnNlSPtJwdyeiMmXK2Ga+S3LNtDZJWNvM1yu+OM89JcMAOYdNxpSiMVM4zWNEHJZMgP1tSlVS86gBreFVO17zWr+Ned80brZzpHMuyseUqwSO+pDOOgn0yTCqn9nrWgU9NAq6NUzIk+xXySWL7Ou3VozzBXIBW8XZPLGqQjiAp1saaiH3NwADFdUdxG3TsGsatqCWA7fR1x0Fam67ZVSXkjWlmvlPPGLiC5WSGllcalkyn4yMNZYMwT5xV66b1DXET3SWnv5Db4zfqDU/1WudsYD/0ZhPQNTWhOcRe77l4KNZBjXVDIptbFgXKTYxu5xU+Zj1dD0wuRzrpsBFPE1lzGAMI6op6ezkEJRJqsAlLOUI2zs4CE54nKTw05MM49ODNBmVu0mG3sFBcCrC3QS0NbdlJOM6jsTUKsgnE+vED0ulRcZfrDwHe0avrA5fG7nm6Lrg7cHZ/I9RHMRoBnOLJlaXeertq+bw3sypVp3PpnCWgVphHpguC+fVzEJZjHwitqVlqm/6OTX7sAcd5Tw1HdNc30HvolrzF+ZVPDJfusXS1CRhRjMB+nC+7DFAP2G7DMJb06GIW5E3dcCY2Df3byvabPm6da7rhzrsQw2fOKscxs3UR1BHLEWZR6Me4qL7iKgUdtq1ZNRL2RZutDgBkYoiQO/hob7zxelFd+WzxUWDtXndu8Aulzes9DrhTkGk1nV7Eb/eDfD4G1BLAwQUAAIACACngyZIF6nhQW8BAAD7AgAAKQAAAHVuaXZlcnNhbC9za2luX2N1c3RvbWl6YXRpb25fc2V0dGluZ3MueG1sjVLbatwwEH3PV4j8wEoa3Qzugm4ufklCspBnd60W00QulkJL0cdXTrJsttnQap5mzpkzzOi06fsU7VPK8+P0e8jTHO9CzlP8lrYXCLX7+WFebpaQQk6bY+V+iuP8s49f57VWqykPcRyW0a5o2mLUPT+kpFZO1YwZRpFknnqFnOe2Yg24BmzFHCW23fwl8aK7hH2I+bxquzlB3zf0MYUl93EMv7Zwyn4LnW7weRnGqfLSVrA1ymFqcWwNxAiX3BeqAUAgyx1xuEjZSE2Qx4xjKEZRoIAI56QRhUjKoWZdI6oK841ATDJGXaGe1m6ktXHUFgkNIbpO86qxpeuMxBgRQoC5wgV0BqPKhqqhQa0HBAcGRNFGEwWos53pWPHOC8uRol5gXJgxgPHxuMft3p7rWP3vdQ7n/Ifg2S84i67e2pwxV7t/WpZK3oXHHw9DDujLkEI/frq8ufV3/mqnd/311eWrN599fGCuhq2bf+jvP1BLAwQUAAIACACngyZIEQ5x/AERAABjOQAAFwAAAHVuaXZlcnNhbC91bml2ZXJzYWwucG5n7dt5WFLZ3wBwSrOopiadsnIrtZx3plxyyg2hLM1+ubW4ZCqaZmMu6KCmrFo6TbllzqiNC1njUiaMY+4CZQuZJuVGiYqGioKCqAgCF16aead837/fP+F5uDwH7vme7/3w3HPP949zw8vj+Ffrd64HgUBfnXA9dhoE0gCDQKvx67RU31gXEMZVH6uQp487gYjd+tOqhualI+5HQKDanA3ykDWqNjjW9RwSBNKO//ReNRJulAQC2UpOHDtyNilodphaHXZlB02YEnxr3Sod8L3xq8ZbNHVvG6enfrNt27Yt+zW3bjvlurspPT3jv5xcIw06b5kHl71f7xNxeo8yFf96CilsLS7p6uIUL8cJuiCkJ7fDqEhOt7iL110qTp4cwYYfXObU0aHnHTGSWNFkEWJEgZq8c0n+08btwSmrtP45NDlpsIup3cpqjQolxFrBeXf/eKn8e8x8eunbi59PKgy9iwqWI/XARjhJ2eGv1220fALS+Ofwg41XoJcSskBQytf+PLl98tdyZtPqp//+umgZy1wrMjT1TMoxG1qYSQ7/HNJVK0Y2OjnpYlpo+iWY5ZMnNalKcerv/zl4sWSL1r9ppoZrQcbelMb6ggP2BK+IcOyq65em6rTKjaBVmhorkvsl7Yeg2hhN2uf4bz+kXD6bteIMy+Dbb5vXzw57rxgt7PDBhy5aK4wsT7hOhAUGWn/uFX/o7k5vk5UjFZrGE53QV7zTPqeza4dX1sPcVSviuGmftjvny/jSq+SrKpf+V6AVcfaCS6rfjgRuDVlxlWfvXw5bcZWr8tLOegz0H/zc6/AljYenDh5YgZhywonz3eMrvs5fxr69qr9q544VWk9Md/+Wl5DwRk2jplHTqGnUNGoaNY2aRk2jplHTqGnUNGoaNY2aRk2jplHTqGnUNGoaNY2aRk2jplHTqGnUNGoaNY2aRk2jplHTqGnUNGoaNc3/A01ntfAkXNrDnZwMF40+vdbPI1EpqIU3NnS+ryMRhRHZ8oTfPZug14VOFlr93Sk2UKuCE8tJUhwSW/XbBQHS7iuUuikIaQluZA3F8TkONObw02T+ATkdKpvhXofJxz44PyWakQwRjjEW8Z2lkbRO4YW/8xlFbYSIh5CX0HHiW3lz9vRq8p7qhKKTDtdLkAHcdkkxUMmuC8HuUPgGJU/cWx2iP4QaQusXS6zgskGGjyiyG8s4y+6EK+Z1Y2T9JFyCKAuBYS8xGFSF6Jz4IGeh2b0B+I2EmeioxSuWOQT7pV5OeUzjbNIA8lApVfSgv4eTUJQbisle9KOIahA1ibMLXp600sO/bwtnXYdego5YhasS7HvRg8SKacU6Y/FFArxSJpQ/iMnjc04zeM2OT9cIL8JBBf7BoqYc4IKvWQyJIuXOgj8WyxT8K1RZOtM7uE/AAEcA3z0RCezEnEOdMzH2QQkz32/iFuJlTBYFELQElrzN5twboIjJguiv2qRNLe7YqOEYTOlPp8xGTA5xqb3Iho5XSVHXMdmBOeVL/uhvOyv/usIF/xExNgbf0FGRQCtM7TzoRVogkZcG+0t35ejIwhZPawTz2USO5BWiFv4zjq/hSGPugZwc4P3x0GMdj4U0Ltu7rshDm/dauPg8KmA2cN5vKPHOWFzbyw6lRNlyE0o8lpnHrfU54kf3BvDpw0ndLmGZzN+uW517mMef1uVtxs1dyyqzgiYW5WJhx2dD3IiJjvmDC3OYh65NGeDxBxXpFMqSTPrTkL6NVjftMLCckM25SMO5dQzVwlh2Iyxb3xO0C5PSA885SYcnoRV31poGzdbIdiA6C9Gn4WZ3eIhLHxaT3LTzkyHjdgaIsTsjx0vcGEoS7XwJJKdavhVtosl9jpcKnx0tKSZ5rnn5/Edm6Eh4GIt+ikAqrqAdcDJ2pBzNFgW67fK02g8Jo0OX+JR8g0ja76mzWlwyF0nPMwcSO56WCxDdbIIM2DHtB+CxHzI6i9cmERvvJB8Od25vIjXnevle7l1X5eGWE5CSsfTTTTayW9w83ayX+yeuHZKV5n6qlh/SO9t7QnLIhG01K7ObhOYvSjYlmwu4B8du0aZCC4Bzo0l2QRuLqan2gqZJwVE/Zd2eO23VsAy+bKGPmd1TW9hM2biMRchv0WELKfvs/0SahPSi39DYDyw++uuu69xnKMWUnjeNsjbWnlT+MnHUXSJpBXbGtxkgtDwiR3+nnrrSuxw8H//KbrwcGwUUMuIh4Y8sNFARayOkSZf0M1+sjfcw7WNmNmBZTmucsIhnxYjLji/YAgxBlF8WUehONSvD4aVnqitYeZaO4aLVEOCGNxutzRUP4HvaiYIT7y+Ov6VbiWsLTfeh98/I60MFjyxjFVpBqOnyQwjr+azOIosK8lz7hgx6JIPSUHAE5mPaJuO3Vk+TpgG+v8P4AuGjc7SH6Yz03e2EA/65lriWUwC6N+eE44tQAY6QUMx7jsXgOxZng7auE7WdfZ51S++dJfByYprWB7gdvevBrzSq49Hq9piYhOdjsqdtzOnJ+zjbwJuNoEOStQFkaBTaYCpmUFEAJE+qlBmXR/tgp/i3kLVncFEoqOdyM11IyZnLU+aTXfV5uwJOmnYto7UbyFlhbW+qBiqpkwryhumMp6iGQFrLSPcZqss3mWwfs8nQmr2abHElqwmy+sJQjHQoS0fqX530XpR3rYf5jlu7H9Bn6xXw4lSpVMrR2vltMfKp4zB/R9Ti1JJxe0WODvhDPQlL+yV1RGvTclxlQmo4wKDjFQtmJBpMIcwh+CtVk1Q9ilfT6ANb7vAsRb0ZiYeJ0FTJCwsfNpRLZcA5PAo3USTYg0/si86TlYt9G0m00+hi3ExSZn2OFBikNQADKAOqP8GQJgVaWFJAikQwaQL0vpdsxzmZTj529ywypRE4gv8qL02zR3oAns1IMCQ1k/RE7bJuBwHkzgGi53ae0rk9YaewXpB8cdRWdUdMIeFITjEhC1kfdy+A1MvTRdGUSoWYip9vbhyuMF/dzzEgiRKuQrD6eDnbCCHAF6dYfDh54PE45WU0DVrx7rQZXyRji1+m17ijibIHKQ/rBxfeI9YcBUZsDZnZvoCioUM6BOjPAeBOr27s4elExoETrrtqLBYmkgI5wkER6k9e+inTgMq1cE6pr5ZH6F0KdX8Jvlw0fYPXNOgIkLeAe3UY9mXKXoJisa8DkAKP8CONLJxsaam3ejFBBbh1/XRcjL8ncUn1r186O4vAyBtc3yco2aGXWVvXm9weCP1Rn7Vlswwy6W5kzaHNIWxxnXcNeU9vpl2kOT5t5CeV1qUeNQ5x2zSgJNONvuZgMiGH4M9Uj7mq1FD5D/fdzcRsLo7Mj7mZJgVYiqVGz8BAz1xLItHz2t2rZdCYXuatyWJ8BduGAx1AWDvCDUIee5r2Adls272bi/ZqVt5MC2TpNrOb9svuDXFACOn23D9nmswkAwZ05KFd2hLIJYKhHoFxYXQ750f2f3AljwZIcfNwX0plrpdZCxu7yGt8wIwu0vb0zKQthmBgz2xvBOE39AxhyzlxfMANYXOh0vC8wTUh8I1INj3rwutN2eIiqu3teL64UPKdNhf5Bzv09hwV8XGIvWt5Oy0rVWPjL5okh6ArO4JHF7WW7MAjCRMY1D0YZTqx+Hm2jrzFvQTCEJu4seytcVSPXyupFWeubtEVCYQ+91EO3RSZ68ulZtYWcCirnh6dlyYiD1AqCEjpofvRCDNtsN56JHmwwlKcfDpH6JNWAMcli1pZQIxIImRX4oD5AmoAWfIxw2PnZtsIN/irAU/l9Y5Aw9Dc2EA6J3BQ2Pw+JJiiEp99zVNFJhx4rEi8H9fehnMqHok5izd3o5Zdaev/ETAD7bdb6+aTP8Romo03Ysu+fclMHzADTyu+t3z5TQggs3pJK/1O+7WLPXQv2Noz6ntNqHTqfg0VKhm95j0cnqPBDw2Hrs2elcO2dwN+BtrgXl2uVftIIp6D04dQeFazzYsBpfdTEbiFIjQ8nRV/um26PrFXbJrZCK5Rxt+3Y2EcSlyj0Bs87JcNedN2d9CwIlV6VJsSzShU6zuijAR+vS47Qr9GOfX+jLPTB1facdMu2yNYdpZNolb7D4bcBrR+vJE1Ozk2gMTZPNZs0cW+2VdoSqR6ZaTxrMZ4TGTHk4iNkKS50bterjop0bDhH9ticqp5zJGYx4abQq96NcIJLl1AHZtoXAalS96VFxmHALMuIuXWVSKfh6iTA5LSn1sItQIRYTz+puu3Omgcef/RlkUwM1GGVM2uKL13RHB7RT1cKWVUf7qbq+kw5RBpg4PWp9WID17yzEg+GLcRt1RHmJV9nB9nq+Y4NyUxzd3Il2SwF9wZ1CiWPxsb5QxzRBCrWLEW12L5ETXiSgePv9iQcKGVF0b2QPEO8WCpVR4omo01A4i2DzGk2gCYhNWOODyBqheCgncwobSwXmFVo0EWqEr2iF0fTU1o4672qyEpy6PYuApE7U6a+G3wTvT+DReNDYr28zpBgr8nNeqsbFPimue7CfjuVQ8FR/w2p+IBHrzaE7o8vuQLiKVSmYBKRQnIYs329DXtv9jn3jKJ6GZ0E5n7gBYDPO8vV78lKWZqYZyteoISnz2xUlDSyklMTqxsXKxvyA6E/awblBTCOlyVc35pTRyjyGGSU1THoMonLDydn8CUy3SLYjlD4H50jKQadlZsVmgaMGnqbFoMN52RJcA4kUPR+eRJh6BsXY2CiFHVWloQ0U4hPRUDcR1cLIzSqpCT2uZf707dpT1wpMYT3FAiIbGILs7GR0wDImP/0B15jPO1yJyO86N25RnQizhZqcDGtqXByBqn3XbNqkVD99hCn6e1/Wi0i4l5/lOH61kC2XbtUn9dcEHyPbzr3UDeDcBKteSN5BQibOwnGJIytFDYqeiKbdO30OLTn9TRoei3YrMZmT8GblTwaJjBbsmhy4aQdAN7Z8sTfmvrVTeb1DBNpPNWJDg5l3i/c1NGaKkbnIct/5TZK5t3b7BxNfRcw+simcO5uBkDtBafdphshuXzpspZ5jtaF4E3WLkFebGnVgEJ+DmRrwH5tOKsp0zrFSgBAR4GTpcK3FlNcg5M+YGZhWHP9yt+/cMO7tAac0aQARFFtm8ZQSc/0vUW182hhzeJJtgFgB0/SaSaqIQ7MVyGxE5MiKI355ykvslV7gtYevGTrq+mp1DzDfm1H75zvscoVVrEkoeLhDSjjLQNmWmeMGDxsudMzsH+KqN3+UFJvdIHx0dEokCCieMmXmeQwMCClpHKs4qdYhFibyLrQkc4xdRTku14E5GV0UKtgJdC3RzCJBA6KSDzepeCX72lzPzKLWOIwKBJmpEtNseXDJv/Bu/ajzWcJhcYP9NU1TLEgScPLAb0ZWlXpoE3dvTWPuR7O9rHY7qd+SWPA4z/wm4a8sRLe0t00jdDJcHejXE9rV057Imk/ymoYFrcq6/LKSZhjBvzQwttJyHXS/TWmbX4NehzHxDXddt9fRKBfOX90heOTfg0m1o8dyJn3R/JH3eOaTagdVmF/lNMKTYG9NgNFSMp5ZzkYTF1LlKguGuOuevxOit1RV3bpKdhfOTR/9oCd0YrBXR1ZbF57KpV/3DmA/1LtDufux3TsLGxKW06ifkICY/5Es8jeLRhsyEUMzVaOjq603fHuS9ldsC9VCZUMlNH/7/b5s5rNGL/lLJgOYaOV1evXzHu73pV5lX4GJMyRbJ4+ErZj9kftWkhhnVW5v/mGquv0a/BJpjlelGFYqoS641vLdHAFmvM2tpnfymEOTF3/9lfKNfNvndxz4fc39xBqtcJZ49jRKfgq/8NUEsDBBQAAgAIAKeDJkhjUB02SwAAAGoAAAAbAAAAdW5pdmVyc2FsL3VuaXZlcnNhbC5wbmcueG1ss7GvyM1RKEstKs7Mz7NVMtQzULK34+WyKShKLctMLVeoAIoBBSFASaESyDVCcMszU0oybJXMTY0RYhmpmekZJbZKpmamcEF9oJEAUEsBAgAAFAACAAgA51p4Sg3AMR7AAQAA2gMAAA8AAAAAAAAAAQAAAAAAAAAAAG5vbmUvcGxheWVyLnhtbFBLAQIAABQAAgAIAKeDJkgVDq0oZAQAAAcRAAAdAAAAAAAAAAEAAAAAAO0BAAB1bml2ZXJzYWwvY29tbW9uX21lc3NhZ2VzLmxuZ1BLAQIAABQAAgAIAKeDJkjNFsHqKAMAAIYMAAAnAAAAAAAAAAEAAAAAAIwGAAB1bml2ZXJzYWwvZmxhc2hfcHVibGlzaGluZ19zZXR0aW5ncy54bWxQSwECAAAUAAIACACngyZI3SJTFrgCAABVCgAAIQAAAAAAAAABAAAAAAD5CQAAdW5pdmVyc2FsL2ZsYXNoX3NraW5fc2V0dGluZ3MueG1sUEsBAgAAFAACAAgAp4MmSCxPtov9AgAAlwsAACYAAAAAAAAAAQAAAAAA8AwAAHVuaXZlcnNhbC9odG1sX3B1Ymxpc2hpbmdfc2V0dGluZ3MueG1sUEsBAgAAFAACAAgAp4MmSD1kiNCZAQAAHwYAAB8AAAAAAAAAAQAAAAAAMRAAAHVuaXZlcnNhbC9odG1sX3NraW5fc2V0dGluZ3MuanNQSwECAAAUAAIACACngyZIPTwv0cEAAADlAQAAGgAAAAAAAAABAAAAAAAHEgAAdW5pdmVyc2FsL2kxOG5fcHJlc2V0cy54bWxQSwECAAAUAAIACACngyZIsO1dV24AAAB2AAAAHAAAAAAAAAABAAAAAAAAEwAAdW5pdmVyc2FsL2xvY2FsX3NldHRpbmdzLnhtbFBLAQIAABQAAgAIAESUV0cjtE77+wIAALAIAAAUAAAAAAAAAAEAAAAAAKgTAAB1bml2ZXJzYWwvcGxheWVyLnhtbFBLAQIAABQAAgAIAKeDJkgXqeFBbwEAAPsCAAApAAAAAAAAAAEAAAAAANUWAAB1bml2ZXJzYWwvc2tpbl9jdXN0b21pemF0aW9uX3NldHRpbmdzLnhtbFBLAQIAABQAAgAIAKeDJkgRDnH8AREAAGM5AAAXAAAAAAAAAAAAAAAAAIsYAAB1bml2ZXJzYWwvdW5pdmVyc2FsLnBuZ1BLAQIAABQAAgAIAKeDJkhjUB02SwAAAGoAAAAbAAAAAAAAAAEAAAAAAMEpAAB1bml2ZXJzYWwvdW5pdmVyc2FsLnBuZy54bWxQSwUGAAAAAAwADACGAwAARSoAAAAA"/>
  <p:tag name="ISPRING_PRESENTATION_TITLE" val="HG000773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PASSING_SCORE" val="100.000000"/>
  <p:tag name="ISPRING_SCORM_RATE_SLIDES" val="1"/>
  <p:tag name="ISPRING_ULTRA_SCORM_COURSE_ID" val="6711571B-384C-4F8B-828C-E071D9F183B8"/>
  <p:tag name="ISPRINGCLOUDFOLDERID" val="0"/>
  <p:tag name="ISPRINGCLOUDFOLDERPATH" val="Repository"/>
  <p:tag name="ISPRINGONLINEFOLDERID" val="0"/>
  <p:tag name="ISPRINGONLINEFOLDERPATH" val="Content List"/>
</p:tagLst>
</file>

<file path=ppt/tags/tag47.xml><?xml version="1.0" encoding="utf-8"?>
<p:tagLst xmlns:p="http://schemas.openxmlformats.org/presentationml/2006/main">
  <p:tag name="AS_UNIQUEID" val="92"/>
</p:tagLst>
</file>

<file path=ppt/tags/tag48.xml><?xml version="1.0" encoding="utf-8"?>
<p:tagLst xmlns:p="http://schemas.openxmlformats.org/presentationml/2006/main">
  <p:tag name="AS_UNIQUEID" val="93"/>
</p:tagLst>
</file>

<file path=ppt/tags/tag49.xml><?xml version="1.0" encoding="utf-8"?>
<p:tagLst xmlns:p="http://schemas.openxmlformats.org/presentationml/2006/main">
  <p:tag name="AS_UNIQUEID" val="94"/>
</p:tagLst>
</file>

<file path=ppt/tags/tag5.xml><?xml version="1.0" encoding="utf-8"?>
<p:tagLst xmlns:p="http://schemas.openxmlformats.org/presentationml/2006/main">
  <p:tag name="AS_UNIQUEID" val="50"/>
</p:tagLst>
</file>

<file path=ppt/tags/tag50.xml><?xml version="1.0" encoding="utf-8"?>
<p:tagLst xmlns:p="http://schemas.openxmlformats.org/presentationml/2006/main">
  <p:tag name="AS_UNIQUEID" val="95"/>
</p:tagLst>
</file>

<file path=ppt/tags/tag51.xml><?xml version="1.0" encoding="utf-8"?>
<p:tagLst xmlns:p="http://schemas.openxmlformats.org/presentationml/2006/main">
  <p:tag name="AS_UNIQUEID" val="96"/>
</p:tagLst>
</file>

<file path=ppt/tags/tag52.xml><?xml version="1.0" encoding="utf-8"?>
<p:tagLst xmlns:p="http://schemas.openxmlformats.org/presentationml/2006/main">
  <p:tag name="AS_UNIQUEID" val="97"/>
</p:tagLst>
</file>

<file path=ppt/tags/tag53.xml><?xml version="1.0" encoding="utf-8"?>
<p:tagLst xmlns:p="http://schemas.openxmlformats.org/presentationml/2006/main">
  <p:tag name="AS_UNIQUEID" val="98"/>
</p:tagLst>
</file>

<file path=ppt/tags/tag54.xml><?xml version="1.0" encoding="utf-8"?>
<p:tagLst xmlns:p="http://schemas.openxmlformats.org/presentationml/2006/main">
  <p:tag name="AS_UNIQUEID" val="99"/>
</p:tagLst>
</file>

<file path=ppt/tags/tag55.xml><?xml version="1.0" encoding="utf-8"?>
<p:tagLst xmlns:p="http://schemas.openxmlformats.org/presentationml/2006/main">
  <p:tag name="AS_UNIQUEID" val="100"/>
</p:tagLst>
</file>

<file path=ppt/tags/tag56.xml><?xml version="1.0" encoding="utf-8"?>
<p:tagLst xmlns:p="http://schemas.openxmlformats.org/presentationml/2006/main">
  <p:tag name="AS_UNIQUEID" val="101"/>
</p:tagLst>
</file>

<file path=ppt/tags/tag57.xml><?xml version="1.0" encoding="utf-8"?>
<p:tagLst xmlns:p="http://schemas.openxmlformats.org/presentationml/2006/main">
  <p:tag name="AS_UNIQUEID" val="102"/>
</p:tagLst>
</file>

<file path=ppt/tags/tag58.xml><?xml version="1.0" encoding="utf-8"?>
<p:tagLst xmlns:p="http://schemas.openxmlformats.org/presentationml/2006/main">
  <p:tag name="AS_UNIQUEID" val="103"/>
</p:tagLst>
</file>

<file path=ppt/tags/tag59.xml><?xml version="1.0" encoding="utf-8"?>
<p:tagLst xmlns:p="http://schemas.openxmlformats.org/presentationml/2006/main">
  <p:tag name="AS_UNIQUEID" val="104"/>
</p:tagLst>
</file>

<file path=ppt/tags/tag6.xml><?xml version="1.0" encoding="utf-8"?>
<p:tagLst xmlns:p="http://schemas.openxmlformats.org/presentationml/2006/main">
  <p:tag name="AS_UNIQUEID" val="51"/>
</p:tagLst>
</file>

<file path=ppt/tags/tag60.xml><?xml version="1.0" encoding="utf-8"?>
<p:tagLst xmlns:p="http://schemas.openxmlformats.org/presentationml/2006/main">
  <p:tag name="AS_UNIQUEID" val="105"/>
</p:tagLst>
</file>

<file path=ppt/tags/tag61.xml><?xml version="1.0" encoding="utf-8"?>
<p:tagLst xmlns:p="http://schemas.openxmlformats.org/presentationml/2006/main">
  <p:tag name="AS_UNIQUEID" val="106"/>
</p:tagLst>
</file>

<file path=ppt/tags/tag62.xml><?xml version="1.0" encoding="utf-8"?>
<p:tagLst xmlns:p="http://schemas.openxmlformats.org/presentationml/2006/main">
  <p:tag name="AS_UNIQUEID" val="107"/>
</p:tagLst>
</file>

<file path=ppt/tags/tag63.xml><?xml version="1.0" encoding="utf-8"?>
<p:tagLst xmlns:p="http://schemas.openxmlformats.org/presentationml/2006/main">
  <p:tag name="AS_UNIQUEID" val="108"/>
</p:tagLst>
</file>

<file path=ppt/tags/tag64.xml><?xml version="1.0" encoding="utf-8"?>
<p:tagLst xmlns:p="http://schemas.openxmlformats.org/presentationml/2006/main">
  <p:tag name="AS_UNIQUEID" val="109"/>
</p:tagLst>
</file>

<file path=ppt/tags/tag65.xml><?xml version="1.0" encoding="utf-8"?>
<p:tagLst xmlns:p="http://schemas.openxmlformats.org/presentationml/2006/main">
  <p:tag name="AS_UNIQUEID" val="110"/>
</p:tagLst>
</file>

<file path=ppt/tags/tag66.xml><?xml version="1.0" encoding="utf-8"?>
<p:tagLst xmlns:p="http://schemas.openxmlformats.org/presentationml/2006/main">
  <p:tag name="AS_UNIQUEID" val="111"/>
</p:tagLst>
</file>

<file path=ppt/tags/tag67.xml><?xml version="1.0" encoding="utf-8"?>
<p:tagLst xmlns:p="http://schemas.openxmlformats.org/presentationml/2006/main">
  <p:tag name="AS_UNIQUEID" val="112"/>
</p:tagLst>
</file>

<file path=ppt/tags/tag68.xml><?xml version="1.0" encoding="utf-8"?>
<p:tagLst xmlns:p="http://schemas.openxmlformats.org/presentationml/2006/main">
  <p:tag name="AS_UNIQUEID" val="113"/>
</p:tagLst>
</file>

<file path=ppt/tags/tag69.xml><?xml version="1.0" encoding="utf-8"?>
<p:tagLst xmlns:p="http://schemas.openxmlformats.org/presentationml/2006/main">
  <p:tag name="AS_UNIQUEID" val="114"/>
</p:tagLst>
</file>

<file path=ppt/tags/tag7.xml><?xml version="1.0" encoding="utf-8"?>
<p:tagLst xmlns:p="http://schemas.openxmlformats.org/presentationml/2006/main">
  <p:tag name="AS_UNIQUEID" val="52"/>
</p:tagLst>
</file>

<file path=ppt/tags/tag70.xml><?xml version="1.0" encoding="utf-8"?>
<p:tagLst xmlns:p="http://schemas.openxmlformats.org/presentationml/2006/main">
  <p:tag name="AS_UNIQUEID" val="115"/>
</p:tagLst>
</file>

<file path=ppt/tags/tag71.xml><?xml version="1.0" encoding="utf-8"?>
<p:tagLst xmlns:p="http://schemas.openxmlformats.org/presentationml/2006/main">
  <p:tag name="AS_UNIQUEID" val="116"/>
</p:tagLst>
</file>

<file path=ppt/tags/tag72.xml><?xml version="1.0" encoding="utf-8"?>
<p:tagLst xmlns:p="http://schemas.openxmlformats.org/presentationml/2006/main">
  <p:tag name="AS_UNIQUEID" val="117"/>
</p:tagLst>
</file>

<file path=ppt/tags/tag73.xml><?xml version="1.0" encoding="utf-8"?>
<p:tagLst xmlns:p="http://schemas.openxmlformats.org/presentationml/2006/main">
  <p:tag name="AS_UNIQUEID" val="118"/>
</p:tagLst>
</file>

<file path=ppt/tags/tag74.xml><?xml version="1.0" encoding="utf-8"?>
<p:tagLst xmlns:p="http://schemas.openxmlformats.org/presentationml/2006/main">
  <p:tag name="AS_UNIQUEID" val="119"/>
</p:tagLst>
</file>

<file path=ppt/tags/tag75.xml><?xml version="1.0" encoding="utf-8"?>
<p:tagLst xmlns:p="http://schemas.openxmlformats.org/presentationml/2006/main">
  <p:tag name="AS_UNIQUEID" val="120"/>
</p:tagLst>
</file>

<file path=ppt/tags/tag76.xml><?xml version="1.0" encoding="utf-8"?>
<p:tagLst xmlns:p="http://schemas.openxmlformats.org/presentationml/2006/main">
  <p:tag name="AS_UNIQUEID" val="121"/>
</p:tagLst>
</file>

<file path=ppt/tags/tag77.xml><?xml version="1.0" encoding="utf-8"?>
<p:tagLst xmlns:p="http://schemas.openxmlformats.org/presentationml/2006/main">
  <p:tag name="AS_UNIQUEID" val="122"/>
</p:tagLst>
</file>

<file path=ppt/tags/tag78.xml><?xml version="1.0" encoding="utf-8"?>
<p:tagLst xmlns:p="http://schemas.openxmlformats.org/presentationml/2006/main">
  <p:tag name="AS_UNIQUEID" val="123"/>
</p:tagLst>
</file>

<file path=ppt/tags/tag79.xml><?xml version="1.0" encoding="utf-8"?>
<p:tagLst xmlns:p="http://schemas.openxmlformats.org/presentationml/2006/main">
  <p:tag name="AS_UNIQUEID" val="124"/>
</p:tagLst>
</file>

<file path=ppt/tags/tag8.xml><?xml version="1.0" encoding="utf-8"?>
<p:tagLst xmlns:p="http://schemas.openxmlformats.org/presentationml/2006/main">
  <p:tag name="AS_UNIQUEID" val="53"/>
</p:tagLst>
</file>

<file path=ppt/tags/tag80.xml><?xml version="1.0" encoding="utf-8"?>
<p:tagLst xmlns:p="http://schemas.openxmlformats.org/presentationml/2006/main">
  <p:tag name="AS_UNIQUEID" val="125"/>
</p:tagLst>
</file>

<file path=ppt/tags/tag81.xml><?xml version="1.0" encoding="utf-8"?>
<p:tagLst xmlns:p="http://schemas.openxmlformats.org/presentationml/2006/main">
  <p:tag name="AS_UNIQUEID" val="126"/>
</p:tagLst>
</file>

<file path=ppt/tags/tag82.xml><?xml version="1.0" encoding="utf-8"?>
<p:tagLst xmlns:p="http://schemas.openxmlformats.org/presentationml/2006/main">
  <p:tag name="AS_UNIQUEID" val="127"/>
</p:tagLst>
</file>

<file path=ppt/tags/tag83.xml><?xml version="1.0" encoding="utf-8"?>
<p:tagLst xmlns:p="http://schemas.openxmlformats.org/presentationml/2006/main">
  <p:tag name="AS_UNIQUEID" val="128"/>
</p:tagLst>
</file>

<file path=ppt/tags/tag84.xml><?xml version="1.0" encoding="utf-8"?>
<p:tagLst xmlns:p="http://schemas.openxmlformats.org/presentationml/2006/main">
  <p:tag name="AS_UNIQUEID" val="129"/>
</p:tagLst>
</file>

<file path=ppt/tags/tag85.xml><?xml version="1.0" encoding="utf-8"?>
<p:tagLst xmlns:p="http://schemas.openxmlformats.org/presentationml/2006/main">
  <p:tag name="AS_UNIQUEID" val="130"/>
</p:tagLst>
</file>

<file path=ppt/tags/tag86.xml><?xml version="1.0" encoding="utf-8"?>
<p:tagLst xmlns:p="http://schemas.openxmlformats.org/presentationml/2006/main">
  <p:tag name="AS_UNIQUEID" val="131"/>
</p:tagLst>
</file>

<file path=ppt/tags/tag87.xml><?xml version="1.0" encoding="utf-8"?>
<p:tagLst xmlns:p="http://schemas.openxmlformats.org/presentationml/2006/main">
  <p:tag name="AS_UNIQUEID" val="132"/>
</p:tagLst>
</file>

<file path=ppt/tags/tag88.xml><?xml version="1.0" encoding="utf-8"?>
<p:tagLst xmlns:p="http://schemas.openxmlformats.org/presentationml/2006/main">
  <p:tag name="AS_UNIQUEID" val="133"/>
</p:tagLst>
</file>

<file path=ppt/tags/tag89.xml><?xml version="1.0" encoding="utf-8"?>
<p:tagLst xmlns:p="http://schemas.openxmlformats.org/presentationml/2006/main">
  <p:tag name="AS_UNIQUEID" val="134"/>
</p:tagLst>
</file>

<file path=ppt/tags/tag9.xml><?xml version="1.0" encoding="utf-8"?>
<p:tagLst xmlns:p="http://schemas.openxmlformats.org/presentationml/2006/main">
  <p:tag name="AS_UNIQUEID" val="54"/>
</p:tagLst>
</file>

<file path=ppt/tags/tag90.xml><?xml version="1.0" encoding="utf-8"?>
<p:tagLst xmlns:p="http://schemas.openxmlformats.org/presentationml/2006/main">
  <p:tag name="AS_UNIQUEID" val="135"/>
</p:tagLst>
</file>

<file path=ppt/tags/tag91.xml><?xml version="1.0" encoding="utf-8"?>
<p:tagLst xmlns:p="http://schemas.openxmlformats.org/presentationml/2006/main">
  <p:tag name="AS_UNIQUEID" val="136"/>
</p:tagLst>
</file>

<file path=ppt/tags/tag92.xml><?xml version="1.0" encoding="utf-8"?>
<p:tagLst xmlns:p="http://schemas.openxmlformats.org/presentationml/2006/main">
  <p:tag name="AS_UNIQUEID" val="137"/>
</p:tagLst>
</file>

<file path=ppt/tags/tag93.xml><?xml version="1.0" encoding="utf-8"?>
<p:tagLst xmlns:p="http://schemas.openxmlformats.org/presentationml/2006/main">
  <p:tag name="AS_UNIQUEID" val="138"/>
</p:tagLst>
</file>

<file path=ppt/tags/tag94.xml><?xml version="1.0" encoding="utf-8"?>
<p:tagLst xmlns:p="http://schemas.openxmlformats.org/presentationml/2006/main">
  <p:tag name="AS_UNIQUEID" val="139"/>
</p:tagLst>
</file>

<file path=ppt/tags/tag95.xml><?xml version="1.0" encoding="utf-8"?>
<p:tagLst xmlns:p="http://schemas.openxmlformats.org/presentationml/2006/main">
  <p:tag name="AS_UNIQUEID" val="140"/>
</p:tagLst>
</file>

<file path=ppt/tags/tag96.xml><?xml version="1.0" encoding="utf-8"?>
<p:tagLst xmlns:p="http://schemas.openxmlformats.org/presentationml/2006/main">
  <p:tag name="AS_UNIQUEID" val="141"/>
</p:tagLst>
</file>

<file path=ppt/tags/tag97.xml><?xml version="1.0" encoding="utf-8"?>
<p:tagLst xmlns:p="http://schemas.openxmlformats.org/presentationml/2006/main">
  <p:tag name="AS_UNIQUEID" val="142"/>
</p:tagLst>
</file>

<file path=ppt/tags/tag98.xml><?xml version="1.0" encoding="utf-8"?>
<p:tagLst xmlns:p="http://schemas.openxmlformats.org/presentationml/2006/main">
  <p:tag name="AS_UNIQUEID" val="143"/>
</p:tagLst>
</file>

<file path=ppt/tags/tag99.xml><?xml version="1.0" encoding="utf-8"?>
<p:tagLst xmlns:p="http://schemas.openxmlformats.org/presentationml/2006/main">
  <p:tag name="AS_UNIQUEID" val="144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E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E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124</Paragraphs>
  <Slides>33</Slides>
  <Notes>33</Notes>
  <TotalTime>0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baseType="lpstr" size="34">
      <vt:lpstr>Office 主题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2020-11-09T13:34:38.890</cp:lastPrinted>
  <dcterms:created xsi:type="dcterms:W3CDTF">2020-11-09T13:34:38Z</dcterms:created>
  <dcterms:modified xsi:type="dcterms:W3CDTF">2020-11-09T05:34:42Z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