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7" r:id="rId6"/>
    <p:sldMasterId id="2147483709" r:id="rId7"/>
  </p:sldMasterIdLst>
  <p:sldIdLst>
    <p:sldId id="267" r:id="rId8"/>
    <p:sldId id="284" r:id="rId9"/>
    <p:sldId id="285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69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271" r:id="rId28"/>
    <p:sldId id="303" r:id="rId29"/>
    <p:sldId id="281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1A19"/>
    <a:srgbClr val="FF66FF"/>
    <a:srgbClr val="0000FF"/>
    <a:srgbClr val="66FF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46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dirty="0">
              <a:ea typeface="宋体" panose="02010600030101010101" pitchFamily="2" charset="-122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fld id="{9A0DB2DC-4C9A-4742-B13C-FB6460FD3503}" type="slidenum">
              <a:rPr lang="zh-CN" dirty="0">
                <a:ea typeface="宋体" panose="02010600030101010101" pitchFamily="2" charset="-122"/>
              </a:rPr>
            </a:fld>
            <a:endParaRPr 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123" name="组合 5122"/>
            <p:cNvGrpSpPr/>
            <p:nvPr/>
          </p:nvGrpSpPr>
          <p:grpSpPr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5124" name="椭圆 5123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25" name="椭圆 5124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126" name="组合 5125"/>
            <p:cNvGrpSpPr/>
            <p:nvPr/>
          </p:nvGrpSpPr>
          <p:grpSpPr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5127" name="组合 5126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5128" name="组合 5127"/>
                <p:cNvGrpSpPr/>
                <p:nvPr/>
              </p:nvGrpSpPr>
              <p:grpSpPr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5129" name="椭圆 5128"/>
                  <p:cNvSpPr/>
                  <p:nvPr/>
                </p:nvSpPr>
                <p:spPr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130" name="椭圆 5129"/>
                  <p:cNvSpPr/>
                  <p:nvPr/>
                </p:nvSpPr>
                <p:spPr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5131" name="组合 5130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5132" name="组合 5131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5133" name="任意多边形 5132"/>
                    <p:cNvSpPr/>
                    <p:nvPr/>
                  </p:nvSpPr>
                  <p:spPr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34" name="任意多边形 5133"/>
                    <p:cNvSpPr/>
                    <p:nvPr/>
                  </p:nvSpPr>
                  <p:spPr>
                    <a:xfrm rot="2711884">
                      <a:off x="4021" y="3149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35" name="组合 5134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5136" name="任意多边形 5135"/>
                    <p:cNvSpPr/>
                    <p:nvPr/>
                  </p:nvSpPr>
                  <p:spPr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37" name="任意多边形 5136"/>
                    <p:cNvSpPr/>
                    <p:nvPr/>
                  </p:nvSpPr>
                  <p:spPr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38" name="组合 5137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5139" name="任意多边形 5138"/>
                    <p:cNvSpPr/>
                    <p:nvPr/>
                  </p:nvSpPr>
                  <p:spPr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40" name="任意多边形 5139"/>
                    <p:cNvSpPr/>
                    <p:nvPr/>
                  </p:nvSpPr>
                  <p:spPr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41" name="组合 5140"/>
                  <p:cNvGrpSpPr/>
                  <p:nvPr/>
                </p:nvGrpSpPr>
                <p:grpSpPr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5142" name="任意多边形 5141"/>
                    <p:cNvSpPr/>
                    <p:nvPr/>
                  </p:nvSpPr>
                  <p:spPr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43" name="任意多边形 5142"/>
                    <p:cNvSpPr/>
                    <p:nvPr/>
                  </p:nvSpPr>
                  <p:spPr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44" name="组合 5143"/>
                  <p:cNvGrpSpPr/>
                  <p:nvPr/>
                </p:nvGrpSpPr>
                <p:grpSpPr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5145" name="任意多边形 5144"/>
                    <p:cNvSpPr/>
                    <p:nvPr/>
                  </p:nvSpPr>
                  <p:spPr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46" name="任意多边形 5145"/>
                    <p:cNvSpPr/>
                    <p:nvPr/>
                  </p:nvSpPr>
                  <p:spPr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47" name="组合 5146"/>
                  <p:cNvGrpSpPr/>
                  <p:nvPr/>
                </p:nvGrpSpPr>
                <p:grpSpPr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5148" name="任意多边形 5147"/>
                    <p:cNvSpPr/>
                    <p:nvPr/>
                  </p:nvSpPr>
                  <p:spPr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49" name="任意多边形 5148"/>
                    <p:cNvSpPr/>
                    <p:nvPr/>
                  </p:nvSpPr>
                  <p:spPr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50" name="组合 5149"/>
                  <p:cNvGrpSpPr/>
                  <p:nvPr/>
                </p:nvGrpSpPr>
                <p:grpSpPr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5151" name="任意多边形 5150"/>
                    <p:cNvSpPr/>
                    <p:nvPr/>
                  </p:nvSpPr>
                  <p:spPr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52" name="任意多边形 5151"/>
                    <p:cNvSpPr/>
                    <p:nvPr/>
                  </p:nvSpPr>
                  <p:spPr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53" name="组合 5152"/>
                  <p:cNvGrpSpPr/>
                  <p:nvPr/>
                </p:nvGrpSpPr>
                <p:grpSpPr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5154" name="任意多边形 5153"/>
                    <p:cNvSpPr/>
                    <p:nvPr/>
                  </p:nvSpPr>
                  <p:spPr>
                    <a:xfrm rot="-2711884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55" name="任意多边形 5154"/>
                    <p:cNvSpPr/>
                    <p:nvPr/>
                  </p:nvSpPr>
                  <p:spPr>
                    <a:xfrm rot="-2711884" flipH="1">
                      <a:off x="419" y="3271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56" name="组合 5155"/>
                  <p:cNvGrpSpPr/>
                  <p:nvPr/>
                </p:nvGrpSpPr>
                <p:grpSpPr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5157" name="任意多边形 5156"/>
                    <p:cNvSpPr/>
                    <p:nvPr/>
                  </p:nvSpPr>
                  <p:spPr>
                    <a:xfrm rot="-2104081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58" name="任意多边形 5157"/>
                    <p:cNvSpPr/>
                    <p:nvPr/>
                  </p:nvSpPr>
                  <p:spPr>
                    <a:xfrm rot="-2104081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59" name="组合 5158"/>
                  <p:cNvGrpSpPr/>
                  <p:nvPr/>
                </p:nvGrpSpPr>
                <p:grpSpPr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5160" name="任意多边形 5159"/>
                    <p:cNvSpPr/>
                    <p:nvPr/>
                  </p:nvSpPr>
                  <p:spPr>
                    <a:xfrm rot="-158291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61" name="任意多边形 5160"/>
                    <p:cNvSpPr/>
                    <p:nvPr/>
                  </p:nvSpPr>
                  <p:spPr>
                    <a:xfrm rot="-158291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62" name="组合 5161"/>
                  <p:cNvGrpSpPr/>
                  <p:nvPr/>
                </p:nvGrpSpPr>
                <p:grpSpPr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5163" name="任意多边形 5162"/>
                    <p:cNvSpPr/>
                    <p:nvPr/>
                  </p:nvSpPr>
                  <p:spPr>
                    <a:xfrm rot="-1080363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64" name="任意多边形 5163"/>
                    <p:cNvSpPr/>
                    <p:nvPr/>
                  </p:nvSpPr>
                  <p:spPr>
                    <a:xfrm rot="-1080363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65" name="组合 5164"/>
                  <p:cNvGrpSpPr/>
                  <p:nvPr/>
                </p:nvGrpSpPr>
                <p:grpSpPr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5166" name="任意多边形 5165"/>
                    <p:cNvSpPr/>
                    <p:nvPr/>
                  </p:nvSpPr>
                  <p:spPr>
                    <a:xfrm rot="-463793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67" name="任意多边形 5166"/>
                    <p:cNvSpPr/>
                    <p:nvPr/>
                  </p:nvSpPr>
                  <p:spPr>
                    <a:xfrm rot="-463793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68" name="组合 5167"/>
                  <p:cNvGrpSpPr/>
                  <p:nvPr/>
                </p:nvGrpSpPr>
                <p:grpSpPr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5169" name="任意多边形 5168"/>
                    <p:cNvSpPr/>
                    <p:nvPr/>
                  </p:nvSpPr>
                  <p:spPr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70" name="任意多边形 5169"/>
                    <p:cNvSpPr/>
                    <p:nvPr/>
                  </p:nvSpPr>
                  <p:spPr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71" name="组合 5170"/>
                  <p:cNvGrpSpPr/>
                  <p:nvPr/>
                </p:nvGrpSpPr>
                <p:grpSpPr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5172" name="任意多边形 5171"/>
                    <p:cNvSpPr/>
                    <p:nvPr/>
                  </p:nvSpPr>
                  <p:spPr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73" name="任意多边形 5172"/>
                    <p:cNvSpPr/>
                    <p:nvPr/>
                  </p:nvSpPr>
                  <p:spPr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74" name="组合 5173"/>
                  <p:cNvGrpSpPr/>
                  <p:nvPr/>
                </p:nvGrpSpPr>
                <p:grpSpPr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5175" name="任意多边形 5174"/>
                    <p:cNvSpPr/>
                    <p:nvPr/>
                  </p:nvSpPr>
                  <p:spPr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76" name="任意多边形 5175"/>
                    <p:cNvSpPr/>
                    <p:nvPr/>
                  </p:nvSpPr>
                  <p:spPr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77" name="组合 5176"/>
                  <p:cNvGrpSpPr/>
                  <p:nvPr/>
                </p:nvGrpSpPr>
                <p:grpSpPr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5178" name="任意多边形 5177"/>
                    <p:cNvSpPr/>
                    <p:nvPr/>
                  </p:nvSpPr>
                  <p:spPr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79" name="任意多边形 5178"/>
                    <p:cNvSpPr/>
                    <p:nvPr/>
                  </p:nvSpPr>
                  <p:spPr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80" name="组合 5179"/>
                  <p:cNvGrpSpPr/>
                  <p:nvPr/>
                </p:nvGrpSpPr>
                <p:grpSpPr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5181" name="任意多边形 5180"/>
                    <p:cNvSpPr/>
                    <p:nvPr/>
                  </p:nvSpPr>
                  <p:spPr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82" name="任意多边形 5181"/>
                    <p:cNvSpPr/>
                    <p:nvPr/>
                  </p:nvSpPr>
                  <p:spPr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83" name="组合 5182"/>
                  <p:cNvGrpSpPr/>
                  <p:nvPr/>
                </p:nvGrpSpPr>
                <p:grpSpPr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5184" name="任意多边形 5183"/>
                    <p:cNvSpPr/>
                    <p:nvPr/>
                  </p:nvSpPr>
                  <p:spPr>
                    <a:xfrm rot="3473776" flipH="1">
                      <a:off x="1753" y="958"/>
                      <a:ext cx="1100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85" name="任意多边形 5184"/>
                    <p:cNvSpPr/>
                    <p:nvPr/>
                  </p:nvSpPr>
                  <p:spPr>
                    <a:xfrm rot="3473776" flipH="1">
                      <a:off x="1506" y="230"/>
                      <a:ext cx="591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86" name="组合 5185"/>
                  <p:cNvGrpSpPr/>
                  <p:nvPr/>
                </p:nvGrpSpPr>
                <p:grpSpPr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5187" name="任意多边形 5186"/>
                    <p:cNvSpPr/>
                    <p:nvPr/>
                  </p:nvSpPr>
                  <p:spPr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88" name="任意多边形 5187"/>
                    <p:cNvSpPr/>
                    <p:nvPr/>
                  </p:nvSpPr>
                  <p:spPr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89" name="组合 5188"/>
                  <p:cNvGrpSpPr/>
                  <p:nvPr/>
                </p:nvGrpSpPr>
                <p:grpSpPr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5190" name="任意多边形 5189"/>
                    <p:cNvSpPr/>
                    <p:nvPr/>
                  </p:nvSpPr>
                  <p:spPr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91" name="任意多边形 5190"/>
                    <p:cNvSpPr/>
                    <p:nvPr/>
                  </p:nvSpPr>
                  <p:spPr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192" name="组合 5191"/>
                  <p:cNvGrpSpPr/>
                  <p:nvPr/>
                </p:nvGrpSpPr>
                <p:grpSpPr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5193" name="任意多边形 5192"/>
                    <p:cNvSpPr/>
                    <p:nvPr/>
                  </p:nvSpPr>
                  <p:spPr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94" name="任意多边形 5193"/>
                    <p:cNvSpPr/>
                    <p:nvPr/>
                  </p:nvSpPr>
                  <p:spPr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95" name="任意多边形 5194"/>
                  <p:cNvSpPr/>
                  <p:nvPr/>
                </p:nvSpPr>
                <p:spPr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196" name="任意多边形 5195"/>
                  <p:cNvSpPr/>
                  <p:nvPr/>
                </p:nvSpPr>
                <p:spPr>
                  <a:xfrm rot="4578755" flipH="1">
                    <a:off x="2198" y="196"/>
                    <a:ext cx="552" cy="22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5197" name="组合 5196"/>
                  <p:cNvGrpSpPr/>
                  <p:nvPr/>
                </p:nvGrpSpPr>
                <p:grpSpPr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5198" name="任意多边形 5197"/>
                    <p:cNvSpPr/>
                    <p:nvPr/>
                  </p:nvSpPr>
                  <p:spPr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199" name="任意多边形 5198"/>
                    <p:cNvSpPr/>
                    <p:nvPr/>
                  </p:nvSpPr>
                  <p:spPr>
                    <a:xfrm rot="-3857755">
                      <a:off x="3010" y="181"/>
                      <a:ext cx="570" cy="2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00" name="组合 5199"/>
                  <p:cNvGrpSpPr/>
                  <p:nvPr/>
                </p:nvGrpSpPr>
                <p:grpSpPr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5201" name="任意多边形 5200"/>
                    <p:cNvSpPr/>
                    <p:nvPr/>
                  </p:nvSpPr>
                  <p:spPr>
                    <a:xfrm rot="-2777260">
                      <a:off x="2491" y="914"/>
                      <a:ext cx="1155" cy="270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02" name="任意多边形 5201"/>
                    <p:cNvSpPr/>
                    <p:nvPr/>
                  </p:nvSpPr>
                  <p:spPr>
                    <a:xfrm rot="-2777260">
                      <a:off x="3429" y="261"/>
                      <a:ext cx="620" cy="42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03" name="组合 5202"/>
                  <p:cNvGrpSpPr/>
                  <p:nvPr/>
                </p:nvGrpSpPr>
                <p:grpSpPr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5204" name="任意多边形 5203"/>
                    <p:cNvSpPr/>
                    <p:nvPr/>
                  </p:nvSpPr>
                  <p:spPr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05" name="任意多边形 5204"/>
                    <p:cNvSpPr/>
                    <p:nvPr/>
                  </p:nvSpPr>
                  <p:spPr>
                    <a:xfrm rot="-4903748">
                      <a:off x="2649" y="220"/>
                      <a:ext cx="512" cy="13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06" name="组合 5205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5207" name="任意多边形 5206"/>
                    <p:cNvSpPr/>
                    <p:nvPr/>
                  </p:nvSpPr>
                  <p:spPr>
                    <a:xfrm rot="-3264308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08" name="任意多边形 5207"/>
                    <p:cNvSpPr/>
                    <p:nvPr/>
                  </p:nvSpPr>
                  <p:spPr>
                    <a:xfrm rot="-3264308" flipH="1">
                      <a:off x="725" y="3511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09" name="组合 5208"/>
                  <p:cNvGrpSpPr/>
                  <p:nvPr/>
                </p:nvGrpSpPr>
                <p:grpSpPr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5210" name="任意多边形 5209"/>
                    <p:cNvSpPr/>
                    <p:nvPr/>
                  </p:nvSpPr>
                  <p:spPr>
                    <a:xfrm rot="-4057115" flipH="1">
                      <a:off x="1267" y="2577"/>
                      <a:ext cx="159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11" name="任意多边形 5210"/>
                    <p:cNvSpPr/>
                    <p:nvPr/>
                  </p:nvSpPr>
                  <p:spPr>
                    <a:xfrm rot="-405711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12" name="组合 5211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5213" name="任意多边形 5212"/>
                    <p:cNvSpPr/>
                    <p:nvPr/>
                  </p:nvSpPr>
                  <p:spPr>
                    <a:xfrm rot="-4817938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14" name="任意多边形 5213"/>
                    <p:cNvSpPr/>
                    <p:nvPr/>
                  </p:nvSpPr>
                  <p:spPr>
                    <a:xfrm rot="-4817938" flipH="1">
                      <a:off x="1733" y="3898"/>
                      <a:ext cx="918" cy="47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15" name="组合 5214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5216" name="任意多边形 5215"/>
                    <p:cNvSpPr/>
                    <p:nvPr/>
                  </p:nvSpPr>
                  <p:spPr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17" name="任意多边形 5216"/>
                    <p:cNvSpPr/>
                    <p:nvPr/>
                  </p:nvSpPr>
                  <p:spPr>
                    <a:xfrm rot="3144576">
                      <a:off x="3751" y="3435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18" name="组合 5217"/>
                  <p:cNvGrpSpPr/>
                  <p:nvPr/>
                </p:nvGrpSpPr>
                <p:grpSpPr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5219" name="任意多边形 5218"/>
                    <p:cNvSpPr/>
                    <p:nvPr/>
                  </p:nvSpPr>
                  <p:spPr>
                    <a:xfrm rot="3745735">
                      <a:off x="2505" y="2541"/>
                      <a:ext cx="1650" cy="29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20" name="任意多边形 5219"/>
                    <p:cNvSpPr/>
                    <p:nvPr/>
                  </p:nvSpPr>
                  <p:spPr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21" name="组合 5220"/>
                  <p:cNvGrpSpPr/>
                  <p:nvPr/>
                </p:nvGrpSpPr>
                <p:grpSpPr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5222" name="任意多边形 5221"/>
                    <p:cNvSpPr/>
                    <p:nvPr/>
                  </p:nvSpPr>
                  <p:spPr>
                    <a:xfrm rot="4286818">
                      <a:off x="2328" y="2660"/>
                      <a:ext cx="160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23" name="任意多边形 5222"/>
                    <p:cNvSpPr/>
                    <p:nvPr/>
                  </p:nvSpPr>
                  <p:spPr>
                    <a:xfrm rot="4286818">
                      <a:off x="3002" y="3746"/>
                      <a:ext cx="859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24" name="组合 5223"/>
                  <p:cNvGrpSpPr/>
                  <p:nvPr/>
                </p:nvGrpSpPr>
                <p:grpSpPr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5225" name="任意多边形 5224"/>
                    <p:cNvSpPr/>
                    <p:nvPr/>
                  </p:nvSpPr>
                  <p:spPr>
                    <a:xfrm rot="4898956">
                      <a:off x="2206" y="2713"/>
                      <a:ext cx="147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26" name="任意多边形 5225"/>
                    <p:cNvSpPr/>
                    <p:nvPr/>
                  </p:nvSpPr>
                  <p:spPr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227" name="组合 5226"/>
                  <p:cNvGrpSpPr/>
                  <p:nvPr/>
                </p:nvGrpSpPr>
                <p:grpSpPr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5228" name="任意多边形 5227"/>
                    <p:cNvSpPr/>
                    <p:nvPr/>
                  </p:nvSpPr>
                  <p:spPr>
                    <a:xfrm rot="5755659">
                      <a:off x="1900" y="2759"/>
                      <a:ext cx="1437" cy="188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5229" name="任意多边形 5228"/>
                    <p:cNvSpPr/>
                    <p:nvPr/>
                  </p:nvSpPr>
                  <p:spPr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230" name="组合 5229"/>
              <p:cNvGrpSpPr/>
              <p:nvPr/>
            </p:nvGrpSpPr>
            <p:grpSpPr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5231" name="组合 5230"/>
                <p:cNvGrpSpPr/>
                <p:nvPr/>
              </p:nvGrpSpPr>
              <p:grpSpPr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5232" name="任意多边形 5231"/>
                  <p:cNvSpPr/>
                  <p:nvPr/>
                </p:nvSpPr>
                <p:spPr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xL" fmla="*/ 0 w 36729"/>
                      <a:gd name="txT" fmla="*/ 0 h 21600"/>
                      <a:gd name="txR" fmla="*/ 36729 w 36729"/>
                      <a:gd name="txB" fmla="*/ 21600 h 21600"/>
                    </a:gdLst>
                    <a:ahLst/>
                    <a:cxnLst>
                      <a:cxn ang="0">
                        <a:pos x="36729" y="10451"/>
                      </a:cxn>
                      <a:cxn ang="180">
                        <a:pos x="0" y="12197"/>
                      </a:cxn>
                      <a:cxn ang="270">
                        <a:pos x="17826" y="0"/>
                      </a:cxn>
                    </a:cxnLst>
                    <a:rect l="txL" t="txT" r="txR" b="txB"/>
                    <a:pathLst>
                      <a:path w="36729" h="21600" fill="none">
                        <a:moveTo>
                          <a:pt x="36729" y="10451"/>
                        </a:moveTo>
                        <a:arcTo wR="21600" hR="21600" stAng="-19863773" swAng="7000918"/>
                      </a:path>
                      <a:path w="36729" h="21600" stroke="0">
                        <a:moveTo>
                          <a:pt x="36729" y="10451"/>
                        </a:moveTo>
                        <a:arcTo wR="21600" hR="21600" stAng="-19863773" swAng="7000918"/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233" name="任意多边形 5232"/>
                  <p:cNvSpPr/>
                  <p:nvPr/>
                </p:nvSpPr>
                <p:spPr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xL" fmla="*/ 0 w 30473"/>
                      <a:gd name="txT" fmla="*/ 0 h 22305"/>
                      <a:gd name="txR" fmla="*/ 30473 w 30473"/>
                      <a:gd name="txB" fmla="*/ 22305 h 22305"/>
                    </a:gdLst>
                    <a:ahLst/>
                    <a:cxnLst>
                      <a:cxn ang="180">
                        <a:pos x="0" y="1906"/>
                      </a:cxn>
                      <a:cxn ang="0">
                        <a:pos x="30461" y="22304"/>
                      </a:cxn>
                      <a:cxn ang="90">
                        <a:pos x="8873" y="21600"/>
                      </a:cxn>
                    </a:cxnLst>
                    <a:rect l="txL" t="txT" r="txR" b="txB"/>
                    <a:pathLst>
                      <a:path w="30473" h="22305" fill="none">
                        <a:moveTo>
                          <a:pt x="0" y="1906"/>
                        </a:moveTo>
                        <a:arcTo wR="21600" hR="21600" stAng="-6855218" swAng="6967285"/>
                      </a:path>
                      <a:path w="30473" h="22305" stroke="0">
                        <a:moveTo>
                          <a:pt x="0" y="1906"/>
                        </a:moveTo>
                        <a:arcTo wR="21600" hR="21600" stAng="-6855218" swAng="6967285"/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234" name="任意多边形 5233"/>
                  <p:cNvSpPr/>
                  <p:nvPr/>
                </p:nvSpPr>
                <p:spPr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xL" fmla="*/ 0 w 34812"/>
                      <a:gd name="txT" fmla="*/ 0 h 22305"/>
                      <a:gd name="txR" fmla="*/ 34812 w 34812"/>
                      <a:gd name="txB" fmla="*/ 22305 h 22305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4800" y="22304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4812" h="22305" fill="none">
                        <a:moveTo>
                          <a:pt x="0" y="4512"/>
                        </a:moveTo>
                        <a:arcTo wR="21600" hR="21600" stAng="-7662616" swAng="7774684"/>
                      </a:path>
                      <a:path w="34812" h="22305" stroke="0">
                        <a:moveTo>
                          <a:pt x="0" y="4512"/>
                        </a:moveTo>
                        <a:arcTo wR="21600" hR="21600" stAng="-7662616" swAng="7774684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235" name="任意多边形 5234"/>
                  <p:cNvSpPr/>
                  <p:nvPr/>
                </p:nvSpPr>
                <p:spPr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xL" fmla="*/ 0 w 36830"/>
                      <a:gd name="txT" fmla="*/ 0 h 22305"/>
                      <a:gd name="txR" fmla="*/ 36830 w 36830"/>
                      <a:gd name="txB" fmla="*/ 22305 h 22305"/>
                    </a:gdLst>
                    <a:ahLst/>
                    <a:cxnLst>
                      <a:cxn ang="180">
                        <a:pos x="0" y="6282"/>
                      </a:cxn>
                      <a:cxn ang="0">
                        <a:pos x="36818" y="22304"/>
                      </a:cxn>
                      <a:cxn ang="90">
                        <a:pos x="15230" y="21600"/>
                      </a:cxn>
                    </a:cxnLst>
                    <a:rect l="txL" t="txT" r="txR" b="txB"/>
                    <a:pathLst>
                      <a:path w="36830" h="22305" fill="none">
                        <a:moveTo>
                          <a:pt x="0" y="6282"/>
                        </a:moveTo>
                        <a:arcTo wR="21600" hR="21600" stAng="-8090097" swAng="8202165"/>
                      </a:path>
                      <a:path w="36830" h="22305" stroke="0">
                        <a:moveTo>
                          <a:pt x="0" y="6282"/>
                        </a:moveTo>
                        <a:arcTo wR="21600" hR="21600" stAng="-8090097" swAng="8202165"/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236" name="任意多边形 5235"/>
                  <p:cNvSpPr/>
                  <p:nvPr/>
                </p:nvSpPr>
                <p:spPr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xL" fmla="*/ 0 w 31881"/>
                      <a:gd name="txT" fmla="*/ 0 h 21600"/>
                      <a:gd name="txR" fmla="*/ 31881 w 31881"/>
                      <a:gd name="txB" fmla="*/ 21600 h 21600"/>
                    </a:gdLst>
                    <a:ahLst/>
                    <a:cxnLst>
                      <a:cxn ang="180">
                        <a:pos x="0" y="10015"/>
                      </a:cxn>
                      <a:cxn ang="0">
                        <a:pos x="31880" y="4859"/>
                      </a:cxn>
                      <a:cxn ang="90">
                        <a:pos x="18231" y="21600"/>
                      </a:cxn>
                    </a:cxnLst>
                    <a:rect l="txL" t="txT" r="txR" b="txB"/>
                    <a:pathLst>
                      <a:path w="31881" h="21600" fill="none">
                        <a:moveTo>
                          <a:pt x="0" y="10015"/>
                        </a:moveTo>
                        <a:arcTo wR="21600" hR="21600" stAng="-8853950" swAng="5805379"/>
                      </a:path>
                      <a:path w="31881" h="21600" stroke="0">
                        <a:moveTo>
                          <a:pt x="0" y="10015"/>
                        </a:moveTo>
                        <a:arcTo wR="21600" hR="21600" stAng="-8853950" swAng="5805379"/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237" name="任意多边形 5236"/>
                  <p:cNvSpPr/>
                  <p:nvPr/>
                </p:nvSpPr>
                <p:spPr>
                  <a:xfrm>
                    <a:off x="2763" y="1281"/>
                    <a:ext cx="764" cy="2304"/>
                  </a:xfrm>
                  <a:custGeom>
                    <a:avLst/>
                    <a:gdLst>
                      <a:gd name="txL" fmla="*/ 0 w 31146"/>
                      <a:gd name="txT" fmla="*/ 0 h 21600"/>
                      <a:gd name="txR" fmla="*/ 31146 w 31146"/>
                      <a:gd name="txB" fmla="*/ 21600 h 21600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1145" y="9560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1146" h="21600" fill="none">
                        <a:moveTo>
                          <a:pt x="0" y="4512"/>
                        </a:moveTo>
                        <a:arcTo wR="21600" hR="21600" stAng="-7662616" swAng="5630000"/>
                      </a:path>
                      <a:path w="31146" h="21600" stroke="0">
                        <a:moveTo>
                          <a:pt x="0" y="4512"/>
                        </a:moveTo>
                        <a:arcTo wR="21600" hR="21600" stAng="-7662616" swAng="5630000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5238" name="任意多边形 5237"/>
                  <p:cNvSpPr/>
                  <p:nvPr/>
                </p:nvSpPr>
                <p:spPr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5239" name="任意多边形 5238"/>
                <p:cNvSpPr/>
                <p:nvPr/>
              </p:nvSpPr>
              <p:spPr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5240" name="组合 5239"/>
            <p:cNvGrpSpPr/>
            <p:nvPr/>
          </p:nvGrpSpPr>
          <p:grpSpPr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5241" name="任意多边形 5240"/>
              <p:cNvSpPr/>
              <p:nvPr/>
            </p:nvSpPr>
            <p:spPr>
              <a:xfrm flipH="1">
                <a:off x="1934" y="2382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2" name="任意多边形 5241"/>
              <p:cNvSpPr/>
              <p:nvPr/>
            </p:nvSpPr>
            <p:spPr>
              <a:xfrm flipH="1">
                <a:off x="1054" y="1851"/>
                <a:ext cx="2122" cy="2304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3" name="任意多边形 5242"/>
              <p:cNvSpPr/>
              <p:nvPr/>
            </p:nvSpPr>
            <p:spPr>
              <a:xfrm flipH="1">
                <a:off x="1266" y="1480"/>
                <a:ext cx="1244" cy="2379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4" name="任意多边形 5243"/>
              <p:cNvSpPr/>
              <p:nvPr/>
            </p:nvSpPr>
            <p:spPr>
              <a:xfrm flipH="1">
                <a:off x="210" y="1168"/>
                <a:ext cx="2376" cy="2379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5" name="任意多边形 5244"/>
              <p:cNvSpPr/>
              <p:nvPr/>
            </p:nvSpPr>
            <p:spPr>
              <a:xfrm>
                <a:off x="2840" y="1503"/>
                <a:ext cx="381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6" name="任意多边形 5245"/>
              <p:cNvSpPr/>
              <p:nvPr/>
            </p:nvSpPr>
            <p:spPr>
              <a:xfrm>
                <a:off x="2940" y="1492"/>
                <a:ext cx="1004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7" name="任意多边形 5246"/>
              <p:cNvSpPr/>
              <p:nvPr/>
            </p:nvSpPr>
            <p:spPr>
              <a:xfrm>
                <a:off x="3301" y="2635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8" name="任意多边形 5247"/>
              <p:cNvSpPr/>
              <p:nvPr/>
            </p:nvSpPr>
            <p:spPr>
              <a:xfrm rot="-1939245" flipV="1">
                <a:off x="2546" y="2150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49" name="任意多边形 5248"/>
              <p:cNvSpPr/>
              <p:nvPr/>
            </p:nvSpPr>
            <p:spPr>
              <a:xfrm flipH="1">
                <a:off x="489" y="2504"/>
                <a:ext cx="1085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50" name="任意多边形 5249"/>
              <p:cNvSpPr/>
              <p:nvPr/>
            </p:nvSpPr>
            <p:spPr>
              <a:xfrm flipH="1">
                <a:off x="1000" y="893"/>
                <a:ext cx="696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51" name="任意多边形 5250"/>
              <p:cNvSpPr/>
              <p:nvPr/>
            </p:nvSpPr>
            <p:spPr>
              <a:xfrm>
                <a:off x="4401" y="2280"/>
                <a:ext cx="1007" cy="1601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52" name="任意多边形 5251"/>
              <p:cNvSpPr/>
              <p:nvPr/>
            </p:nvSpPr>
            <p:spPr>
              <a:xfrm>
                <a:off x="3878" y="1470"/>
                <a:ext cx="1518" cy="106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53" name="任意多边形 5252"/>
              <p:cNvSpPr/>
              <p:nvPr/>
            </p:nvSpPr>
            <p:spPr>
              <a:xfrm>
                <a:off x="3934" y="337"/>
                <a:ext cx="663" cy="143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254" name="任意多边形 5253"/>
              <p:cNvSpPr/>
              <p:nvPr/>
            </p:nvSpPr>
            <p:spPr>
              <a:xfrm rot="-20253369" flipH="1">
                <a:off x="1702" y="1506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5255" name="标题 5254"/>
          <p:cNvSpPr>
            <a:spLocks noGrp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256" name="副标题 5255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5257" name="日期占位符 5256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>
                <a:srgbClr val="000000"/>
              </a:buClr>
            </a:pPr>
            <a:endParaRPr lang="zh-CN" altLang="en-US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5258" name="页脚占位符 52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>
                <a:srgbClr val="000000"/>
              </a:buClr>
            </a:pPr>
            <a:endParaRPr lang="zh-CN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5259" name="灯片编号占位符 525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>
                <a:srgbClr val="000000"/>
              </a:buClr>
            </a:pPr>
            <a:fld id="{9A0DB2DC-4C9A-4742-B13C-FB6460FD3503}" type="slidenum">
              <a:rPr lang="zh-CN" dirty="0">
                <a:latin typeface="Arial Black" panose="020B0A04020102020204" pitchFamily="34" charset="0"/>
                <a:ea typeface="宋体" panose="02010600030101010101" pitchFamily="2" charset="-122"/>
              </a:rPr>
            </a:fld>
            <a:endParaRPr lang="zh-CN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716657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1" name="副标题 717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dirty="0">
              <a:ea typeface="宋体" panose="02010600030101010101" pitchFamily="2" charset="-122"/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fld id="{9A0DB2DC-4C9A-4742-B13C-FB6460FD3503}" type="slidenum">
              <a:rPr lang="zh-CN" dirty="0">
                <a:ea typeface="宋体" panose="02010600030101010101" pitchFamily="2" charset="-122"/>
              </a:rPr>
            </a:fld>
            <a:endParaRPr 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任意多边形 9217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19" name="标题 9218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 kern="120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20" name="副标题 9219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-4572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-9144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-13716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-18288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221" name="日期占位符 9220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>
                <a:srgbClr val="000000"/>
              </a:buClr>
            </a:pPr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>
                <a:srgbClr val="000000"/>
              </a:buClr>
            </a:pPr>
            <a:endParaRPr lang="zh-CN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>
                <a:srgbClr val="000000"/>
              </a:buClr>
            </a:pPr>
            <a:fld id="{9A0DB2DC-4C9A-4742-B13C-FB6460FD3503}" type="slidenum">
              <a:rPr lang="zh-CN" dirty="0">
                <a:latin typeface="Comic Sans MS" panose="030F0702030302020204" pitchFamily="66" charset="0"/>
                <a:ea typeface="宋体" panose="02010600030101010101" pitchFamily="2" charset="-122"/>
              </a:rPr>
            </a:fld>
            <a:endParaRPr lang="zh-CN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9224" name="组合 9223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9225" name="任意多边形 9224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6" name="任意多边形 9225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7" name="任意多边形 9226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228" name="组合 9227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9229" name="任意多边形 9228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0" name="任意多边形 9229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1" name="任意多边形 9230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2" name="任意多边形 9231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3" name="任意多边形 9232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9234" name="组合 9233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9235" name="任意多边形 9234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6" name="任意多边形 9235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7" name="任意多边形 9236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238" name="组合 9237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9239" name="任意多边形 9238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0" name="任意多边形 9239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1" name="任意多边形 9240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2" name="任意多边形 9241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43" name="任意多边形 9242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9244" name="任意多边形 9243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45" name="任意多边形 9244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ut/>
  </p:transition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11265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1267" name="椭圆 11266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68" name="椭圆 11267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69" name="椭圆 11268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椭圆 11269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椭圆 11270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椭圆 11271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73" name="日期占位符 11272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74" name="页脚占位符 1127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dirty="0">
              <a:ea typeface="宋体" panose="02010600030101010101" pitchFamily="2" charset="-122"/>
            </a:endParaRPr>
          </a:p>
        </p:txBody>
      </p:sp>
      <p:sp>
        <p:nvSpPr>
          <p:cNvPr id="11275" name="灯片编号占位符 1127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fld id="{9A0DB2DC-4C9A-4742-B13C-FB6460FD3503}" type="slidenum">
              <a:rPr lang="zh-CN" dirty="0">
                <a:ea typeface="宋体" panose="02010600030101010101" pitchFamily="2" charset="-122"/>
              </a:rPr>
            </a:fld>
            <a:endParaRPr lang="zh-CN" dirty="0">
              <a:ea typeface="宋体" panose="02010600030101010101" pitchFamily="2" charset="-122"/>
            </a:endParaRPr>
          </a:p>
        </p:txBody>
      </p:sp>
      <p:sp>
        <p:nvSpPr>
          <p:cNvPr id="11276" name="标题 11275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277" name="副标题 11276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>
    <p:cut/>
  </p:transition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advClick="0" advTm="15000">
    <p:cut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5000">
    <p:cut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050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ut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4100" name="椭圆 4099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椭圆 4100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4103" name="椭圆 4102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椭圆 4103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5" name="组合 4104"/>
            <p:cNvGrpSpPr/>
            <p:nvPr/>
          </p:nvGrpSpPr>
          <p:grpSpPr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4106" name="椭圆 4105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7" name="椭圆 4106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8" name="组合 4107"/>
            <p:cNvGrpSpPr/>
            <p:nvPr/>
          </p:nvGrpSpPr>
          <p:grpSpPr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4109" name="组合 4108"/>
              <p:cNvGrpSpPr/>
              <p:nvPr/>
            </p:nvGrpSpPr>
            <p:grpSpPr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4110" name="椭圆 4109"/>
                <p:cNvSpPr/>
                <p:nvPr/>
              </p:nvSpPr>
              <p:spPr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11" name="椭圆 4110"/>
                <p:cNvSpPr/>
                <p:nvPr/>
              </p:nvSpPr>
              <p:spPr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4112" name="组合 4111"/>
              <p:cNvGrpSpPr/>
              <p:nvPr/>
            </p:nvGrpSpPr>
            <p:grpSpPr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4113" name="组合 4112"/>
                <p:cNvGrpSpPr/>
                <p:nvPr/>
              </p:nvGrpSpPr>
              <p:grpSpPr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4114" name="任意多边形 4113"/>
                  <p:cNvSpPr/>
                  <p:nvPr/>
                </p:nvSpPr>
                <p:spPr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15" name="任意多边形 4114"/>
                  <p:cNvSpPr/>
                  <p:nvPr/>
                </p:nvSpPr>
                <p:spPr>
                  <a:xfrm rot="2711884">
                    <a:off x="4021" y="3149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16" name="组合 4115"/>
                <p:cNvGrpSpPr/>
                <p:nvPr/>
              </p:nvGrpSpPr>
              <p:grpSpPr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4117" name="任意多边形 4116"/>
                  <p:cNvSpPr/>
                  <p:nvPr/>
                </p:nvSpPr>
                <p:spPr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18" name="任意多边形 4117"/>
                  <p:cNvSpPr/>
                  <p:nvPr/>
                </p:nvSpPr>
                <p:spPr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19" name="组合 4118"/>
                <p:cNvGrpSpPr/>
                <p:nvPr/>
              </p:nvGrpSpPr>
              <p:grpSpPr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4120" name="任意多边形 4119"/>
                  <p:cNvSpPr/>
                  <p:nvPr/>
                </p:nvSpPr>
                <p:spPr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21" name="任意多边形 4120"/>
                  <p:cNvSpPr/>
                  <p:nvPr/>
                </p:nvSpPr>
                <p:spPr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22" name="组合 4121"/>
                <p:cNvGrpSpPr/>
                <p:nvPr/>
              </p:nvGrpSpPr>
              <p:grpSpPr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4123" name="任意多边形 4122"/>
                  <p:cNvSpPr/>
                  <p:nvPr/>
                </p:nvSpPr>
                <p:spPr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24" name="任意多边形 4123"/>
                  <p:cNvSpPr/>
                  <p:nvPr/>
                </p:nvSpPr>
                <p:spPr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25" name="组合 4124"/>
                <p:cNvGrpSpPr/>
                <p:nvPr/>
              </p:nvGrpSpPr>
              <p:grpSpPr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4126" name="任意多边形 4125"/>
                  <p:cNvSpPr/>
                  <p:nvPr/>
                </p:nvSpPr>
                <p:spPr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27" name="任意多边形 4126"/>
                  <p:cNvSpPr/>
                  <p:nvPr/>
                </p:nvSpPr>
                <p:spPr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28" name="组合 4127"/>
                <p:cNvGrpSpPr/>
                <p:nvPr/>
              </p:nvGrpSpPr>
              <p:grpSpPr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4129" name="任意多边形 4128"/>
                  <p:cNvSpPr/>
                  <p:nvPr/>
                </p:nvSpPr>
                <p:spPr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30" name="任意多边形 4129"/>
                  <p:cNvSpPr/>
                  <p:nvPr/>
                </p:nvSpPr>
                <p:spPr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31" name="组合 4130"/>
                <p:cNvGrpSpPr/>
                <p:nvPr/>
              </p:nvGrpSpPr>
              <p:grpSpPr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4132" name="任意多边形 4131"/>
                  <p:cNvSpPr/>
                  <p:nvPr/>
                </p:nvSpPr>
                <p:spPr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33" name="任意多边形 4132"/>
                  <p:cNvSpPr/>
                  <p:nvPr/>
                </p:nvSpPr>
                <p:spPr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34" name="组合 4133"/>
                <p:cNvGrpSpPr/>
                <p:nvPr/>
              </p:nvGrpSpPr>
              <p:grpSpPr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4135" name="任意多边形 4134"/>
                  <p:cNvSpPr/>
                  <p:nvPr/>
                </p:nvSpPr>
                <p:spPr>
                  <a:xfrm rot="-2711884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36" name="任意多边形 4135"/>
                  <p:cNvSpPr/>
                  <p:nvPr/>
                </p:nvSpPr>
                <p:spPr>
                  <a:xfrm rot="-2711884" flipH="1">
                    <a:off x="419" y="3271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37" name="组合 4136"/>
                <p:cNvGrpSpPr/>
                <p:nvPr/>
              </p:nvGrpSpPr>
              <p:grpSpPr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4138" name="任意多边形 4137"/>
                  <p:cNvSpPr/>
                  <p:nvPr/>
                </p:nvSpPr>
                <p:spPr>
                  <a:xfrm rot="-2104081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39" name="任意多边形 4138"/>
                  <p:cNvSpPr/>
                  <p:nvPr/>
                </p:nvSpPr>
                <p:spPr>
                  <a:xfrm rot="-2104081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40" name="组合 4139"/>
                <p:cNvGrpSpPr/>
                <p:nvPr/>
              </p:nvGrpSpPr>
              <p:grpSpPr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4141" name="任意多边形 4140"/>
                  <p:cNvSpPr/>
                  <p:nvPr/>
                </p:nvSpPr>
                <p:spPr>
                  <a:xfrm rot="-158291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42" name="任意多边形 4141"/>
                  <p:cNvSpPr/>
                  <p:nvPr/>
                </p:nvSpPr>
                <p:spPr>
                  <a:xfrm rot="-158291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43" name="组合 4142"/>
                <p:cNvGrpSpPr/>
                <p:nvPr/>
              </p:nvGrpSpPr>
              <p:grpSpPr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4144" name="任意多边形 4143"/>
                  <p:cNvSpPr/>
                  <p:nvPr/>
                </p:nvSpPr>
                <p:spPr>
                  <a:xfrm rot="-1080363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45" name="任意多边形 4144"/>
                  <p:cNvSpPr/>
                  <p:nvPr/>
                </p:nvSpPr>
                <p:spPr>
                  <a:xfrm rot="-1080363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46" name="组合 4145"/>
                <p:cNvGrpSpPr/>
                <p:nvPr/>
              </p:nvGrpSpPr>
              <p:grpSpPr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4147" name="任意多边形 4146"/>
                  <p:cNvSpPr/>
                  <p:nvPr/>
                </p:nvSpPr>
                <p:spPr>
                  <a:xfrm rot="-463793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48" name="任意多边形 4147"/>
                  <p:cNvSpPr/>
                  <p:nvPr/>
                </p:nvSpPr>
                <p:spPr>
                  <a:xfrm rot="-463793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49" name="组合 4148"/>
                <p:cNvGrpSpPr/>
                <p:nvPr/>
              </p:nvGrpSpPr>
              <p:grpSpPr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4150" name="任意多边形 4149"/>
                  <p:cNvSpPr/>
                  <p:nvPr/>
                </p:nvSpPr>
                <p:spPr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51" name="任意多边形 4150"/>
                  <p:cNvSpPr/>
                  <p:nvPr/>
                </p:nvSpPr>
                <p:spPr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52" name="组合 4151"/>
                <p:cNvGrpSpPr/>
                <p:nvPr/>
              </p:nvGrpSpPr>
              <p:grpSpPr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4153" name="任意多边形 4152"/>
                  <p:cNvSpPr/>
                  <p:nvPr/>
                </p:nvSpPr>
                <p:spPr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54" name="任意多边形 4153"/>
                  <p:cNvSpPr/>
                  <p:nvPr/>
                </p:nvSpPr>
                <p:spPr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55" name="组合 4154"/>
                <p:cNvGrpSpPr/>
                <p:nvPr/>
              </p:nvGrpSpPr>
              <p:grpSpPr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4156" name="任意多边形 4155"/>
                  <p:cNvSpPr/>
                  <p:nvPr/>
                </p:nvSpPr>
                <p:spPr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57" name="任意多边形 4156"/>
                  <p:cNvSpPr/>
                  <p:nvPr/>
                </p:nvSpPr>
                <p:spPr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58" name="组合 4157"/>
                <p:cNvGrpSpPr/>
                <p:nvPr/>
              </p:nvGrpSpPr>
              <p:grpSpPr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4159" name="任意多边形 4158"/>
                  <p:cNvSpPr/>
                  <p:nvPr/>
                </p:nvSpPr>
                <p:spPr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60" name="任意多边形 4159"/>
                  <p:cNvSpPr/>
                  <p:nvPr/>
                </p:nvSpPr>
                <p:spPr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61" name="组合 4160"/>
                <p:cNvGrpSpPr/>
                <p:nvPr/>
              </p:nvGrpSpPr>
              <p:grpSpPr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4162" name="任意多边形 4161"/>
                  <p:cNvSpPr/>
                  <p:nvPr/>
                </p:nvSpPr>
                <p:spPr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63" name="任意多边形 4162"/>
                  <p:cNvSpPr/>
                  <p:nvPr/>
                </p:nvSpPr>
                <p:spPr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64" name="组合 4163"/>
                <p:cNvGrpSpPr/>
                <p:nvPr/>
              </p:nvGrpSpPr>
              <p:grpSpPr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4165" name="任意多边形 4164"/>
                  <p:cNvSpPr/>
                  <p:nvPr/>
                </p:nvSpPr>
                <p:spPr>
                  <a:xfrm rot="3473776" flipH="1">
                    <a:off x="1753" y="958"/>
                    <a:ext cx="1100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66" name="任意多边形 4165"/>
                  <p:cNvSpPr/>
                  <p:nvPr/>
                </p:nvSpPr>
                <p:spPr>
                  <a:xfrm rot="3473776" flipH="1">
                    <a:off x="1506" y="230"/>
                    <a:ext cx="591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67" name="组合 4166"/>
                <p:cNvGrpSpPr/>
                <p:nvPr/>
              </p:nvGrpSpPr>
              <p:grpSpPr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4168" name="任意多边形 4167"/>
                  <p:cNvSpPr/>
                  <p:nvPr/>
                </p:nvSpPr>
                <p:spPr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69" name="任意多边形 4168"/>
                  <p:cNvSpPr/>
                  <p:nvPr/>
                </p:nvSpPr>
                <p:spPr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70" name="组合 4169"/>
                <p:cNvGrpSpPr/>
                <p:nvPr/>
              </p:nvGrpSpPr>
              <p:grpSpPr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4171" name="任意多边形 4170"/>
                  <p:cNvSpPr/>
                  <p:nvPr/>
                </p:nvSpPr>
                <p:spPr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72" name="任意多边形 4171"/>
                  <p:cNvSpPr/>
                  <p:nvPr/>
                </p:nvSpPr>
                <p:spPr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73" name="组合 4172"/>
                <p:cNvGrpSpPr/>
                <p:nvPr/>
              </p:nvGrpSpPr>
              <p:grpSpPr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4174" name="任意多边形 4173"/>
                  <p:cNvSpPr/>
                  <p:nvPr/>
                </p:nvSpPr>
                <p:spPr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75" name="任意多边形 4174"/>
                  <p:cNvSpPr/>
                  <p:nvPr/>
                </p:nvSpPr>
                <p:spPr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4176" name="任意多边形 4175"/>
                <p:cNvSpPr/>
                <p:nvPr/>
              </p:nvSpPr>
              <p:spPr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77" name="任意多边形 4176"/>
                <p:cNvSpPr/>
                <p:nvPr/>
              </p:nvSpPr>
              <p:spPr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4178" name="组合 4177"/>
                <p:cNvGrpSpPr/>
                <p:nvPr/>
              </p:nvGrpSpPr>
              <p:grpSpPr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4179" name="任意多边形 4178"/>
                  <p:cNvSpPr/>
                  <p:nvPr/>
                </p:nvSpPr>
                <p:spPr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80" name="任意多边形 4179"/>
                  <p:cNvSpPr/>
                  <p:nvPr/>
                </p:nvSpPr>
                <p:spPr>
                  <a:xfrm rot="-3857755">
                    <a:off x="3010" y="181"/>
                    <a:ext cx="570" cy="2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81" name="组合 4180"/>
                <p:cNvGrpSpPr/>
                <p:nvPr/>
              </p:nvGrpSpPr>
              <p:grpSpPr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4182" name="任意多边形 4181"/>
                  <p:cNvSpPr/>
                  <p:nvPr/>
                </p:nvSpPr>
                <p:spPr>
                  <a:xfrm rot="-2777260">
                    <a:off x="2491" y="914"/>
                    <a:ext cx="1155" cy="270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83" name="任意多边形 4182"/>
                  <p:cNvSpPr/>
                  <p:nvPr/>
                </p:nvSpPr>
                <p:spPr>
                  <a:xfrm rot="-2777260">
                    <a:off x="3429" y="261"/>
                    <a:ext cx="620" cy="42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84" name="组合 4183"/>
                <p:cNvGrpSpPr/>
                <p:nvPr/>
              </p:nvGrpSpPr>
              <p:grpSpPr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4185" name="任意多边形 4184"/>
                  <p:cNvSpPr/>
                  <p:nvPr/>
                </p:nvSpPr>
                <p:spPr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86" name="任意多边形 4185"/>
                  <p:cNvSpPr/>
                  <p:nvPr/>
                </p:nvSpPr>
                <p:spPr>
                  <a:xfrm rot="-4903748">
                    <a:off x="2649" y="220"/>
                    <a:ext cx="512" cy="13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87" name="组合 4186"/>
                <p:cNvGrpSpPr/>
                <p:nvPr/>
              </p:nvGrpSpPr>
              <p:grpSpPr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4188" name="任意多边形 4187"/>
                  <p:cNvSpPr/>
                  <p:nvPr/>
                </p:nvSpPr>
                <p:spPr>
                  <a:xfrm rot="-3264308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89" name="任意多边形 4188"/>
                  <p:cNvSpPr/>
                  <p:nvPr/>
                </p:nvSpPr>
                <p:spPr>
                  <a:xfrm rot="-3264308" flipH="1">
                    <a:off x="725" y="3511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90" name="组合 4189"/>
                <p:cNvGrpSpPr/>
                <p:nvPr/>
              </p:nvGrpSpPr>
              <p:grpSpPr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4191" name="任意多边形 4190"/>
                  <p:cNvSpPr/>
                  <p:nvPr/>
                </p:nvSpPr>
                <p:spPr>
                  <a:xfrm rot="-4057115" flipH="1">
                    <a:off x="1267" y="2577"/>
                    <a:ext cx="159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92" name="任意多边形 4191"/>
                  <p:cNvSpPr/>
                  <p:nvPr/>
                </p:nvSpPr>
                <p:spPr>
                  <a:xfrm rot="-405711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93" name="组合 4192"/>
                <p:cNvGrpSpPr/>
                <p:nvPr/>
              </p:nvGrpSpPr>
              <p:grpSpPr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4194" name="任意多边形 4193"/>
                  <p:cNvSpPr/>
                  <p:nvPr/>
                </p:nvSpPr>
                <p:spPr>
                  <a:xfrm rot="-4817938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95" name="任意多边形 4194"/>
                  <p:cNvSpPr/>
                  <p:nvPr/>
                </p:nvSpPr>
                <p:spPr>
                  <a:xfrm rot="-4817938" flipH="1">
                    <a:off x="1733" y="3898"/>
                    <a:ext cx="918" cy="47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96" name="组合 4195"/>
                <p:cNvGrpSpPr/>
                <p:nvPr/>
              </p:nvGrpSpPr>
              <p:grpSpPr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4197" name="任意多边形 4196"/>
                  <p:cNvSpPr/>
                  <p:nvPr/>
                </p:nvSpPr>
                <p:spPr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198" name="任意多边形 4197"/>
                  <p:cNvSpPr/>
                  <p:nvPr/>
                </p:nvSpPr>
                <p:spPr>
                  <a:xfrm rot="3144576">
                    <a:off x="3751" y="3435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199" name="组合 4198"/>
                <p:cNvGrpSpPr/>
                <p:nvPr/>
              </p:nvGrpSpPr>
              <p:grpSpPr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4200" name="任意多边形 4199"/>
                  <p:cNvSpPr/>
                  <p:nvPr/>
                </p:nvSpPr>
                <p:spPr>
                  <a:xfrm rot="3745735">
                    <a:off x="2505" y="2541"/>
                    <a:ext cx="1650" cy="29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01" name="任意多边形 4200"/>
                  <p:cNvSpPr/>
                  <p:nvPr/>
                </p:nvSpPr>
                <p:spPr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202" name="组合 4201"/>
                <p:cNvGrpSpPr/>
                <p:nvPr/>
              </p:nvGrpSpPr>
              <p:grpSpPr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4203" name="任意多边形 4202"/>
                  <p:cNvSpPr/>
                  <p:nvPr/>
                </p:nvSpPr>
                <p:spPr>
                  <a:xfrm rot="4286818">
                    <a:off x="2328" y="2660"/>
                    <a:ext cx="160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04" name="任意多边形 4203"/>
                  <p:cNvSpPr/>
                  <p:nvPr/>
                </p:nvSpPr>
                <p:spPr>
                  <a:xfrm rot="4286818">
                    <a:off x="3002" y="3746"/>
                    <a:ext cx="859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205" name="组合 4204"/>
                <p:cNvGrpSpPr/>
                <p:nvPr/>
              </p:nvGrpSpPr>
              <p:grpSpPr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4206" name="任意多边形 4205"/>
                  <p:cNvSpPr/>
                  <p:nvPr/>
                </p:nvSpPr>
                <p:spPr>
                  <a:xfrm rot="4898956">
                    <a:off x="2206" y="2713"/>
                    <a:ext cx="147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07" name="任意多边形 4206"/>
                  <p:cNvSpPr/>
                  <p:nvPr/>
                </p:nvSpPr>
                <p:spPr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4208" name="组合 4207"/>
                <p:cNvGrpSpPr/>
                <p:nvPr/>
              </p:nvGrpSpPr>
              <p:grpSpPr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4209" name="任意多边形 4208"/>
                  <p:cNvSpPr/>
                  <p:nvPr/>
                </p:nvSpPr>
                <p:spPr>
                  <a:xfrm rot="5755659">
                    <a:off x="1900" y="2759"/>
                    <a:ext cx="1437" cy="188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210" name="任意多边形 4209"/>
                  <p:cNvSpPr/>
                  <p:nvPr/>
                </p:nvSpPr>
                <p:spPr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4211" name="任意多边形 4210"/>
              <p:cNvSpPr/>
              <p:nvPr/>
            </p:nvSpPr>
            <p:spPr>
              <a:xfrm flipH="1">
                <a:off x="3873" y="934"/>
                <a:ext cx="191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2" name="任意多边形 4211"/>
              <p:cNvSpPr/>
              <p:nvPr/>
            </p:nvSpPr>
            <p:spPr>
              <a:xfrm flipH="1">
                <a:off x="3528" y="726"/>
                <a:ext cx="833" cy="903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3" name="任意多边形 4212"/>
              <p:cNvSpPr/>
              <p:nvPr/>
            </p:nvSpPr>
            <p:spPr>
              <a:xfrm flipV="1">
                <a:off x="4278" y="179"/>
                <a:ext cx="1007" cy="802"/>
              </a:xfrm>
              <a:custGeom>
                <a:avLst/>
                <a:gdLst>
                  <a:gd name="txL" fmla="*/ 0 w 36729"/>
                  <a:gd name="txT" fmla="*/ 0 h 21600"/>
                  <a:gd name="txR" fmla="*/ 36729 w 36729"/>
                  <a:gd name="txB" fmla="*/ 21600 h 21600"/>
                </a:gdLst>
                <a:ahLst/>
                <a:cxnLst>
                  <a:cxn ang="0">
                    <a:pos x="36729" y="10451"/>
                  </a:cxn>
                  <a:cxn ang="180">
                    <a:pos x="0" y="12197"/>
                  </a:cxn>
                  <a:cxn ang="270">
                    <a:pos x="17826" y="0"/>
                  </a:cxn>
                </a:cxnLst>
                <a:rect l="txL" t="txT" r="txR" b="txB"/>
                <a:pathLst>
                  <a:path w="36729" h="21600" fill="none">
                    <a:moveTo>
                      <a:pt x="36729" y="10451"/>
                    </a:moveTo>
                    <a:arcTo wR="21600" hR="21600" stAng="-19863773" swAng="7000918"/>
                  </a:path>
                  <a:path w="36729" h="21600" stroke="0">
                    <a:moveTo>
                      <a:pt x="36729" y="10451"/>
                    </a:moveTo>
                    <a:arcTo wR="21600" hR="21600" stAng="-19863773" swAng="7000918"/>
                    <a:lnTo>
                      <a:pt x="1782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4" name="任意多边形 4213"/>
              <p:cNvSpPr/>
              <p:nvPr/>
            </p:nvSpPr>
            <p:spPr>
              <a:xfrm flipH="1">
                <a:off x="3612" y="580"/>
                <a:ext cx="487" cy="933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5" name="任意多边形 4214"/>
              <p:cNvSpPr/>
              <p:nvPr/>
            </p:nvSpPr>
            <p:spPr>
              <a:xfrm flipH="1">
                <a:off x="3267" y="628"/>
                <a:ext cx="791" cy="932"/>
              </a:xfrm>
              <a:custGeom>
                <a:avLst/>
                <a:gdLst>
                  <a:gd name="txL" fmla="*/ 0 w 30473"/>
                  <a:gd name="txT" fmla="*/ 0 h 22305"/>
                  <a:gd name="txR" fmla="*/ 30473 w 30473"/>
                  <a:gd name="txB" fmla="*/ 22305 h 22305"/>
                </a:gdLst>
                <a:ahLst/>
                <a:cxnLst>
                  <a:cxn ang="180">
                    <a:pos x="0" y="1906"/>
                  </a:cxn>
                  <a:cxn ang="0">
                    <a:pos x="30461" y="22304"/>
                  </a:cxn>
                  <a:cxn ang="90">
                    <a:pos x="8873" y="21600"/>
                  </a:cxn>
                </a:cxnLst>
                <a:rect l="txL" t="txT" r="txR" b="txB"/>
                <a:pathLst>
                  <a:path w="30473" h="22305" fill="none">
                    <a:moveTo>
                      <a:pt x="0" y="1906"/>
                    </a:moveTo>
                    <a:arcTo wR="21600" hR="21600" stAng="-6855218" swAng="6967285"/>
                  </a:path>
                  <a:path w="30473" h="22305" stroke="0">
                    <a:moveTo>
                      <a:pt x="0" y="1906"/>
                    </a:moveTo>
                    <a:arcTo wR="21600" hR="21600" stAng="-6855218" swAng="6967285"/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6" name="任意多边形 4215"/>
              <p:cNvSpPr/>
              <p:nvPr/>
            </p:nvSpPr>
            <p:spPr>
              <a:xfrm flipH="1">
                <a:off x="3197" y="458"/>
                <a:ext cx="932" cy="933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7" name="任意多边形 4216"/>
              <p:cNvSpPr/>
              <p:nvPr/>
            </p:nvSpPr>
            <p:spPr>
              <a:xfrm>
                <a:off x="4229" y="589"/>
                <a:ext cx="14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8" name="任意多边形 4217"/>
              <p:cNvSpPr/>
              <p:nvPr/>
            </p:nvSpPr>
            <p:spPr>
              <a:xfrm>
                <a:off x="4268" y="585"/>
                <a:ext cx="394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19" name="任意多边形 4218"/>
              <p:cNvSpPr/>
              <p:nvPr/>
            </p:nvSpPr>
            <p:spPr>
              <a:xfrm>
                <a:off x="4303" y="463"/>
                <a:ext cx="55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0" name="任意多边形 4219"/>
              <p:cNvSpPr/>
              <p:nvPr/>
            </p:nvSpPr>
            <p:spPr>
              <a:xfrm>
                <a:off x="4410" y="1033"/>
                <a:ext cx="190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1" name="任意多边形 4220"/>
              <p:cNvSpPr/>
              <p:nvPr/>
            </p:nvSpPr>
            <p:spPr>
              <a:xfrm rot="-1939245" flipV="1">
                <a:off x="4114" y="843"/>
                <a:ext cx="173" cy="3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2" name="任意多边形 4221"/>
              <p:cNvSpPr/>
              <p:nvPr/>
            </p:nvSpPr>
            <p:spPr>
              <a:xfrm flipH="1">
                <a:off x="3144" y="319"/>
                <a:ext cx="996" cy="933"/>
              </a:xfrm>
              <a:custGeom>
                <a:avLst/>
                <a:gdLst>
                  <a:gd name="txL" fmla="*/ 0 w 36830"/>
                  <a:gd name="txT" fmla="*/ 0 h 22305"/>
                  <a:gd name="txR" fmla="*/ 36830 w 36830"/>
                  <a:gd name="txB" fmla="*/ 22305 h 22305"/>
                </a:gdLst>
                <a:ahLst/>
                <a:cxnLst>
                  <a:cxn ang="180">
                    <a:pos x="0" y="6282"/>
                  </a:cxn>
                  <a:cxn ang="0">
                    <a:pos x="36818" y="22304"/>
                  </a:cxn>
                  <a:cxn ang="90">
                    <a:pos x="15230" y="21600"/>
                  </a:cxn>
                </a:cxnLst>
                <a:rect l="txL" t="txT" r="txR" b="txB"/>
                <a:pathLst>
                  <a:path w="36830" h="22305" fill="none">
                    <a:moveTo>
                      <a:pt x="0" y="6282"/>
                    </a:moveTo>
                    <a:arcTo wR="21600" hR="21600" stAng="-8090097" swAng="8202165"/>
                  </a:path>
                  <a:path w="36830" h="22305" stroke="0">
                    <a:moveTo>
                      <a:pt x="0" y="6282"/>
                    </a:moveTo>
                    <a:arcTo wR="21600" hR="21600" stAng="-8090097" swAng="8202165"/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3" name="任意多边形 4222"/>
              <p:cNvSpPr/>
              <p:nvPr/>
            </p:nvSpPr>
            <p:spPr>
              <a:xfrm flipH="1">
                <a:off x="3425" y="123"/>
                <a:ext cx="725" cy="903"/>
              </a:xfrm>
              <a:custGeom>
                <a:avLst/>
                <a:gdLst>
                  <a:gd name="txL" fmla="*/ 0 w 31881"/>
                  <a:gd name="txT" fmla="*/ 0 h 21600"/>
                  <a:gd name="txR" fmla="*/ 31881 w 31881"/>
                  <a:gd name="txB" fmla="*/ 21600 h 21600"/>
                </a:gdLst>
                <a:ahLst/>
                <a:cxnLst>
                  <a:cxn ang="180">
                    <a:pos x="0" y="10015"/>
                  </a:cxn>
                  <a:cxn ang="0">
                    <a:pos x="31880" y="4859"/>
                  </a:cxn>
                  <a:cxn ang="90">
                    <a:pos x="18231" y="21600"/>
                  </a:cxn>
                </a:cxnLst>
                <a:rect l="txL" t="txT" r="txR" b="txB"/>
                <a:pathLst>
                  <a:path w="31881" h="21600" fill="none">
                    <a:moveTo>
                      <a:pt x="0" y="10015"/>
                    </a:moveTo>
                    <a:arcTo wR="21600" hR="21600" stAng="-8853950" swAng="5805379"/>
                  </a:path>
                  <a:path w="31881" h="21600" stroke="0">
                    <a:moveTo>
                      <a:pt x="0" y="10015"/>
                    </a:moveTo>
                    <a:arcTo wR="21600" hR="21600" stAng="-8853950" swAng="5805379"/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4" name="任意多边形 4223"/>
              <p:cNvSpPr/>
              <p:nvPr/>
            </p:nvSpPr>
            <p:spPr>
              <a:xfrm>
                <a:off x="4199" y="502"/>
                <a:ext cx="299" cy="904"/>
              </a:xfrm>
              <a:custGeom>
                <a:avLst/>
                <a:gdLst>
                  <a:gd name="txL" fmla="*/ 0 w 31146"/>
                  <a:gd name="txT" fmla="*/ 0 h 21600"/>
                  <a:gd name="txR" fmla="*/ 31146 w 31146"/>
                  <a:gd name="txB" fmla="*/ 21600 h 21600"/>
                </a:gdLst>
                <a:ahLst/>
                <a:cxnLst>
                  <a:cxn ang="180">
                    <a:pos x="0" y="4512"/>
                  </a:cxn>
                  <a:cxn ang="0">
                    <a:pos x="31145" y="9560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1146" h="21600" fill="none">
                    <a:moveTo>
                      <a:pt x="0" y="4512"/>
                    </a:moveTo>
                    <a:arcTo wR="21600" hR="21600" stAng="-7662616" swAng="5630000"/>
                  </a:path>
                  <a:path w="31146" h="21600" stroke="0">
                    <a:moveTo>
                      <a:pt x="0" y="4512"/>
                    </a:moveTo>
                    <a:arcTo wR="21600" hR="21600" stAng="-7662616" swAng="5630000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5" name="任意多边形 4224"/>
              <p:cNvSpPr/>
              <p:nvPr/>
            </p:nvSpPr>
            <p:spPr>
              <a:xfrm flipH="1">
                <a:off x="3307" y="982"/>
                <a:ext cx="425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6" name="任意多边形 4225"/>
              <p:cNvSpPr/>
              <p:nvPr/>
            </p:nvSpPr>
            <p:spPr>
              <a:xfrm flipH="1">
                <a:off x="3507" y="350"/>
                <a:ext cx="273" cy="59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7" name="任意多边形 4226"/>
              <p:cNvSpPr/>
              <p:nvPr/>
            </p:nvSpPr>
            <p:spPr>
              <a:xfrm flipH="1">
                <a:off x="3821" y="172"/>
                <a:ext cx="164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8" name="任意多边形 4227"/>
              <p:cNvSpPr/>
              <p:nvPr/>
            </p:nvSpPr>
            <p:spPr>
              <a:xfrm>
                <a:off x="4841" y="894"/>
                <a:ext cx="395" cy="6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29" name="任意多边形 4228"/>
              <p:cNvSpPr/>
              <p:nvPr/>
            </p:nvSpPr>
            <p:spPr>
              <a:xfrm>
                <a:off x="4636" y="576"/>
                <a:ext cx="595" cy="41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30" name="任意多边形 4229"/>
              <p:cNvSpPr/>
              <p:nvPr/>
            </p:nvSpPr>
            <p:spPr>
              <a:xfrm>
                <a:off x="4658" y="132"/>
                <a:ext cx="260" cy="562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31" name="任意多边形 4230"/>
              <p:cNvSpPr/>
              <p:nvPr/>
            </p:nvSpPr>
            <p:spPr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32" name="任意多边形 4231"/>
              <p:cNvSpPr/>
              <p:nvPr/>
            </p:nvSpPr>
            <p:spPr>
              <a:xfrm rot="-20253369" flipH="1">
                <a:off x="3783" y="590"/>
                <a:ext cx="173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233" name="标题 4232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234" name="文本占位符 423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235" name="日期占位符 423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 Black" panose="020B0A040201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236" name="页脚占位符 423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 Black" panose="020B0A040201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4237" name="灯片编号占位符 423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 Black" panose="020B0A040201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ut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dirty="0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>
    <p:cut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任意多边形 8193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5" name="标题 8194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6" name="文本占位符 8195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7" name="日期占位符 8196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>
                <a:srgbClr val="000000"/>
              </a:buClr>
            </a:pPr>
            <a:endParaRPr lang="zh-CN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8200" name="任意多边形 8199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01" name="任意多边形 8200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8202" name="组合 8201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8203" name="任意多边形 8202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4" name="任意多边形 8203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5" name="任意多边形 8204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6" name="任意多边形 8205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7" name="任意多边形 8206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8" name="任意多边形 8207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9" name="任意多边形 8208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0" name="任意多边形 8209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1" name="任意多边形 8210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212" name="组合 8211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8213" name="组合 8212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任意多边形 8213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15" name="任意多边形 8214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16" name="任意多边形 8215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217" name="任意多边形 8216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8" name="任意多边形 8217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9" name="任意多边形 8218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8220" name="组合 8219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任意多边形 8220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22" name="任意多边形 8221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23" name="任意多边形 8222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24" name="任意多边形 8223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25" name="任意多边形 8224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26" name="任意多边形 8225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27" name="任意多边形 8226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28" name="任意多边形 8227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8229" name="组合 8228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8230" name="任意多边形 8229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1" name="任意多边形 8230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32" name="组合 8231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233" name="组合 8232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8234" name="任意多边形 8233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8235" name="组合 8234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8236" name="任意多边形 8235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37" name="任意多边形 8236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38" name="任意多边形 8237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39" name="任意多边形 8238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40" name="任意多边形 8239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41" name="任意多边形 8240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42" name="任意多边形 8241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43" name="任意多边形 8242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8244" name="直接连接符 8243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>
    <p:cut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10241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0243" name="椭圆 10242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椭圆 10243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椭圆 10244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椭圆 10245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椭圆 10246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8" name="文本占位符 1024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49" name="日期占位符 1024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250" name="页脚占位符 1024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dirty="0"/>
          </a:p>
        </p:txBody>
      </p:sp>
      <p:sp>
        <p:nvSpPr>
          <p:cNvPr id="10251" name="灯片编号占位符 1025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10252" name="标题 1025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>
    <p:cut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16.jpeg"/><Relationship Id="rId1" Type="http://schemas.openxmlformats.org/officeDocument/2006/relationships/hyperlink" Target="http://www.sucai.net/pic/07/01/page/image891.html" TargetMode="Externa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GIF"/><Relationship Id="rId8" Type="http://schemas.openxmlformats.org/officeDocument/2006/relationships/image" Target="../media/image20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7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58.xml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GIF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GIF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jpeg"/><Relationship Id="rId2" Type="http://schemas.openxmlformats.org/officeDocument/2006/relationships/hyperlink" Target="http://www.sucai.net/pic/07/01/page/image829.html" TargetMode="Externa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3.png"/><Relationship Id="rId3" Type="http://schemas.openxmlformats.org/officeDocument/2006/relationships/image" Target="../media/image32.GIF"/><Relationship Id="rId2" Type="http://schemas.openxmlformats.org/officeDocument/2006/relationships/image" Target="../media/image31.wmf"/><Relationship Id="rId1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岳阳楼侧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250825" y="404813"/>
            <a:ext cx="45354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 岳阳楼记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468630" y="5158105"/>
            <a:ext cx="76327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说课</a:t>
            </a:r>
            <a:r>
              <a:rPr lang="en-US" altLang="zh-CN" sz="36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嵩县思源实验学校</a:t>
            </a:r>
            <a:r>
              <a:rPr lang="zh-CN" altLang="en-US" sz="36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宋山</a:t>
            </a:r>
            <a:endParaRPr lang="zh-CN" altLang="en-US" sz="36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1908175" y="3500438"/>
            <a:ext cx="56880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初中语文第五册</a:t>
            </a:r>
            <a:r>
              <a:rPr lang="en-US" altLang="zh-CN" sz="28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苏教课标版教材</a:t>
            </a:r>
            <a:r>
              <a:rPr lang="en-US" altLang="zh-CN" sz="28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4" name="图片 12293" descr="BIRD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125538"/>
            <a:ext cx="1257300" cy="617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685800" y="333375"/>
            <a:ext cx="6870700" cy="1008063"/>
          </a:xfrm>
          <a:ln/>
        </p:spPr>
        <p:txBody>
          <a:bodyPr anchor="b"/>
          <a:p>
            <a:r>
              <a:rPr lang="en-US" altLang="zh-CN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、写作背景</a:t>
            </a:r>
            <a:endParaRPr lang="zh-CN" altLang="en-US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685800" y="1412875"/>
            <a:ext cx="7696200" cy="4824413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dirty="0"/>
              <a:t>       </a:t>
            </a:r>
            <a:r>
              <a:rPr lang="zh-CN" altLang="en-US" sz="3600" b="1" dirty="0">
                <a:solidFill>
                  <a:srgbClr val="FF3300"/>
                </a:solidFill>
              </a:rPr>
              <a:t>宋仁宗庆历五年</a:t>
            </a:r>
            <a:r>
              <a:rPr lang="en-US" altLang="zh-CN" sz="3600" b="1" dirty="0">
                <a:solidFill>
                  <a:srgbClr val="FF3300"/>
                </a:solidFill>
              </a:rPr>
              <a:t>(1045)</a:t>
            </a:r>
            <a:r>
              <a:rPr lang="zh-CN" altLang="en-US" sz="3600" b="1" dirty="0">
                <a:solidFill>
                  <a:srgbClr val="FF3300"/>
                </a:solidFill>
              </a:rPr>
              <a:t>，范仲淹因提出政治改革主张，触动了朝廷中保守派的利益，被罢夺参知政事</a:t>
            </a:r>
            <a:r>
              <a:rPr lang="en-US" altLang="zh-CN" sz="3600" b="1" dirty="0">
                <a:solidFill>
                  <a:srgbClr val="FF3300"/>
                </a:solidFill>
              </a:rPr>
              <a:t>(</a:t>
            </a:r>
            <a:r>
              <a:rPr lang="zh-CN" altLang="en-US" sz="3600" b="1" dirty="0">
                <a:solidFill>
                  <a:srgbClr val="FF3300"/>
                </a:solidFill>
              </a:rPr>
              <a:t>副宰相</a:t>
            </a:r>
            <a:r>
              <a:rPr lang="en-US" altLang="zh-CN" sz="3600" b="1" dirty="0">
                <a:solidFill>
                  <a:srgbClr val="FF3300"/>
                </a:solidFill>
              </a:rPr>
              <a:t>)</a:t>
            </a:r>
            <a:r>
              <a:rPr lang="zh-CN" altLang="en-US" sz="3600" b="1" dirty="0">
                <a:solidFill>
                  <a:srgbClr val="FF3300"/>
                </a:solidFill>
              </a:rPr>
              <a:t>的职务，贬放邓州</a:t>
            </a:r>
            <a:r>
              <a:rPr lang="en-US" altLang="zh-CN" sz="3600" b="1" dirty="0">
                <a:solidFill>
                  <a:srgbClr val="FF3300"/>
                </a:solidFill>
              </a:rPr>
              <a:t>(</a:t>
            </a:r>
            <a:r>
              <a:rPr lang="zh-CN" altLang="en-US" sz="3600" b="1" dirty="0">
                <a:solidFill>
                  <a:srgbClr val="FF3300"/>
                </a:solidFill>
              </a:rPr>
              <a:t>现在河南省邓县</a:t>
            </a:r>
            <a:r>
              <a:rPr lang="en-US" altLang="zh-CN" sz="3600" b="1" dirty="0">
                <a:solidFill>
                  <a:srgbClr val="FF3300"/>
                </a:solidFill>
              </a:rPr>
              <a:t>)</a:t>
            </a:r>
            <a:r>
              <a:rPr lang="zh-CN" altLang="en-US" sz="3600" b="1" dirty="0">
                <a:solidFill>
                  <a:srgbClr val="FF3300"/>
                </a:solidFill>
              </a:rPr>
              <a:t>。第二年六月，谪守巴陵的滕子京重修岳阳楼行将落成，函请范仲淹作记，并附上</a:t>
            </a:r>
            <a:r>
              <a:rPr lang="en-US" altLang="zh-CN" sz="3600" b="1" dirty="0">
                <a:solidFill>
                  <a:srgbClr val="FF3300"/>
                </a:solidFill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</a:rPr>
              <a:t>洞庭晚秋图</a:t>
            </a:r>
            <a:r>
              <a:rPr lang="en-US" altLang="zh-CN" sz="3600" b="1" dirty="0">
                <a:solidFill>
                  <a:srgbClr val="FF3300"/>
                </a:solidFill>
              </a:rPr>
              <a:t>》</a:t>
            </a:r>
            <a:r>
              <a:rPr lang="zh-CN" altLang="en-US" sz="3600" b="1" dirty="0">
                <a:solidFill>
                  <a:srgbClr val="FF3300"/>
                </a:solidFill>
              </a:rPr>
              <a:t>。千古名篇</a:t>
            </a:r>
            <a:r>
              <a:rPr lang="en-US" altLang="zh-CN" sz="3600" b="1" dirty="0">
                <a:solidFill>
                  <a:srgbClr val="FF3300"/>
                </a:solidFill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</a:rPr>
              <a:t>岳阳楼记</a:t>
            </a:r>
            <a:r>
              <a:rPr lang="en-US" altLang="zh-CN" sz="3600" b="1" dirty="0">
                <a:solidFill>
                  <a:srgbClr val="FF3300"/>
                </a:solidFill>
              </a:rPr>
              <a:t>》</a:t>
            </a:r>
            <a:r>
              <a:rPr lang="zh-CN" altLang="en-US" sz="3600" b="1" dirty="0">
                <a:solidFill>
                  <a:srgbClr val="FF3300"/>
                </a:solidFill>
              </a:rPr>
              <a:t>就是在这年九月十五日写成的。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21508" name="图片 21507" descr="Thumbs/tn_sucai270625.jpg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016125" cy="148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grpSp>
        <p:nvGrpSpPr>
          <p:cNvPr id="22532" name="组合 22531"/>
          <p:cNvGrpSpPr/>
          <p:nvPr/>
        </p:nvGrpSpPr>
        <p:grpSpPr>
          <a:xfrm>
            <a:off x="-252412" y="0"/>
            <a:ext cx="9396412" cy="6524625"/>
            <a:chOff x="336" y="384"/>
            <a:chExt cx="4944" cy="3936"/>
          </a:xfrm>
        </p:grpSpPr>
        <p:graphicFrame>
          <p:nvGraphicFramePr>
            <p:cNvPr id="22533" name="对象 22532"/>
            <p:cNvGraphicFramePr/>
            <p:nvPr/>
          </p:nvGraphicFramePr>
          <p:xfrm>
            <a:off x="480" y="384"/>
            <a:ext cx="4752" cy="36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1660525" imgH="1263015" progId="MS_ClipArt_Gallery.2">
                    <p:embed/>
                  </p:oleObj>
                </mc:Choice>
                <mc:Fallback>
                  <p:oleObj name="" r:id="rId1" imgW="1660525" imgH="1263015" progId="MS_ClipArt_Gallery.2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D8A500"/>
                            </a:clrFrom>
                            <a:clrTo>
                              <a:srgbClr val="BC76FC"/>
                            </a:clrTo>
                          </a:clrChange>
                          <a:clrChange>
                            <a:clrFrom>
                              <a:srgbClr val="E2BF3A"/>
                            </a:clrFrom>
                            <a:clrTo>
                              <a:srgbClr val="BC76FC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80" y="384"/>
                          <a:ext cx="4752" cy="36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34" name="对象 22533"/>
            <p:cNvGraphicFramePr/>
            <p:nvPr/>
          </p:nvGraphicFramePr>
          <p:xfrm>
            <a:off x="336" y="3430"/>
            <a:ext cx="1824" cy="8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1036320" imgH="504825" progId="MS_ClipArt_Gallery.2">
                    <p:embed/>
                  </p:oleObj>
                </mc:Choice>
                <mc:Fallback>
                  <p:oleObj name="" r:id="rId3" imgW="1036320" imgH="504825" progId="MS_ClipArt_Gallery.2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E5E5E5"/>
                            </a:clrFrom>
                            <a:clrTo>
                              <a:srgbClr val="E5E5E5"/>
                            </a:clrTo>
                          </a:clrChange>
                          <a:clrChange>
                            <a:clrFrom>
                              <a:srgbClr val="FFFFFF"/>
                            </a:clrFrom>
                            <a:clrTo>
                              <a:srgbClr val="FF99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36" y="3430"/>
                          <a:ext cx="1824" cy="8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35" name="对象 22534"/>
            <p:cNvGraphicFramePr/>
            <p:nvPr/>
          </p:nvGraphicFramePr>
          <p:xfrm>
            <a:off x="528" y="2592"/>
            <a:ext cx="770" cy="10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5" imgW="605155" imgH="830580" progId="MS_ClipArt_Gallery.2">
                    <p:embed/>
                  </p:oleObj>
                </mc:Choice>
                <mc:Fallback>
                  <p:oleObj name="" r:id="rId5" imgW="605155" imgH="830580" progId="MS_ClipArt_Gallery.2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66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28" y="2592"/>
                          <a:ext cx="770" cy="10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36" name="直角三角形 22535"/>
            <p:cNvSpPr/>
            <p:nvPr/>
          </p:nvSpPr>
          <p:spPr>
            <a:xfrm rot="6743624">
              <a:off x="3831" y="3224"/>
              <a:ext cx="680" cy="567"/>
            </a:xfrm>
            <a:prstGeom prst="rtTriangle">
              <a:avLst/>
            </a:prstGeom>
            <a:solidFill>
              <a:srgbClr val="00FFFF"/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17400000" lon="0" rev="0"/>
              </a:camera>
              <a:lightRig rig="legacyFlat4" dir="b"/>
            </a:scene3d>
            <a:sp3d extrusionH="481000" prstMaterial="legacyMatte">
              <a:bevelT w="13500" h="13500" prst="angle"/>
              <a:bevelB w="13500" h="13500" prst="angle"/>
              <a:extrusionClr>
                <a:srgbClr val="00FFFF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22537" name="直角三角形 22536"/>
            <p:cNvSpPr/>
            <p:nvPr/>
          </p:nvSpPr>
          <p:spPr>
            <a:xfrm rot="6743624">
              <a:off x="1950" y="3089"/>
              <a:ext cx="907" cy="680"/>
            </a:xfrm>
            <a:prstGeom prst="rtTriangle">
              <a:avLst/>
            </a:prstGeom>
            <a:solidFill>
              <a:srgbClr val="00FF00"/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17400000" lon="198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/>
            <a:p>
              <a:endParaRPr lang="zh-CN" altLang="en-US"/>
            </a:p>
          </p:txBody>
        </p:sp>
        <p:graphicFrame>
          <p:nvGraphicFramePr>
            <p:cNvPr id="22538" name="对象 22537"/>
            <p:cNvGraphicFramePr/>
            <p:nvPr/>
          </p:nvGraphicFramePr>
          <p:xfrm>
            <a:off x="3600" y="3504"/>
            <a:ext cx="1680" cy="5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7" imgW="1027430" imgH="625475" progId="MS_ClipArt_Gallery.2">
                    <p:embed/>
                  </p:oleObj>
                </mc:Choice>
                <mc:Fallback>
                  <p:oleObj name="" r:id="rId7" imgW="1027430" imgH="625475" progId="MS_ClipArt_Gallery.2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BF0000"/>
                            </a:clrFrom>
                            <a:clrTo>
                              <a:srgbClr val="66FF3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600" y="3504"/>
                          <a:ext cx="1680" cy="5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539" name="文本框 22538"/>
          <p:cNvSpPr txBox="1"/>
          <p:nvPr/>
        </p:nvSpPr>
        <p:spPr>
          <a:xfrm>
            <a:off x="1763713" y="836613"/>
            <a:ext cx="6551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、岳阳楼介绍（视频）</a:t>
            </a:r>
            <a:endParaRPr lang="zh-CN" altLang="en-US" sz="3600" b="1" dirty="0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文本框 22539"/>
          <p:cNvSpPr txBox="1"/>
          <p:nvPr/>
        </p:nvSpPr>
        <p:spPr>
          <a:xfrm>
            <a:off x="1619250" y="1628775"/>
            <a:ext cx="3816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介绍岳阳楼修建历史以及现在岳阳楼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1042988" y="1989138"/>
            <a:ext cx="720090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主要介绍岳阳楼的地理位置、历代修建史以及现在岳阳楼风貌。同时介绍了岳阳楼中历代文人墨客所留下的名句，包括本文所要学习的“先天下之忧而忧，后天下之乐而乐 ”等。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42" name="图片 22541" descr="写字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0788" y="4508500"/>
            <a:ext cx="2592387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827088" y="549275"/>
            <a:ext cx="71294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、课文欣赏 </a:t>
            </a:r>
            <a:r>
              <a:rPr lang="en-US" altLang="zh-CN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配乐朗读</a:t>
            </a:r>
            <a:r>
              <a:rPr lang="en-US" altLang="zh-CN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4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611188" y="1484313"/>
            <a:ext cx="7848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</a:t>
            </a:r>
            <a:r>
              <a:rPr lang="en-US" altLang="zh-CN" sz="36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Flash</a:t>
            </a:r>
            <a:r>
              <a:rPr lang="zh-CN" altLang="en-US" sz="36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课文朗读课件，让学生在优雅的古筝曲中欣赏课文，初步感受本文的“美”。</a:t>
            </a:r>
            <a:endParaRPr lang="zh-CN" altLang="en-US" sz="36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6" name="图片 235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57563"/>
            <a:ext cx="9144000" cy="3729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文本占位符 23556" descr="粉色荷花"/>
          <p:cNvPicPr>
            <a:picLocks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755650" y="5516563"/>
            <a:ext cx="1162050" cy="952500"/>
          </a:xfrm>
          <a:ln/>
        </p:spPr>
      </p:pic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pic>
        <p:nvPicPr>
          <p:cNvPr id="24579" name="文本占位符 24578" descr="大雪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24580" name="文本框 24579"/>
          <p:cNvSpPr txBox="1"/>
          <p:nvPr/>
        </p:nvSpPr>
        <p:spPr>
          <a:xfrm>
            <a:off x="1692275" y="188913"/>
            <a:ext cx="5905500" cy="140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、一读课文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有感情地朗读课文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684213" y="1547813"/>
            <a:ext cx="806450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求：朗读时应注意节奏。本文骈散结合。读骈句，节奏必须整齐划一，凡四字句皆两字一顿，如：阴风／怒号，浊浪／排空；其余按意义划分，不要读破句。如：先／天下之忧／而忧，后／天下之乐／而乐。相邻的两组骈句之间，要有稍长的停顿。如：上下／天光，一碧／万顷；沙鸥／翔集，锦鳞／游泳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2" name="图片 24581" descr="0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188" y="0"/>
            <a:ext cx="1350962" cy="114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占位符 25601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25603" name="标题 25602" descr="大雪"/>
          <p:cNvPicPr>
            <a:picLocks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25604" name="文本框 25603"/>
          <p:cNvSpPr txBox="1"/>
          <p:nvPr/>
        </p:nvSpPr>
        <p:spPr>
          <a:xfrm>
            <a:off x="1692275" y="188913"/>
            <a:ext cx="5905500" cy="140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、二读课文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读懂文句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250825" y="1628775"/>
            <a:ext cx="8893175" cy="484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要求： 借助工具书和课本注释，读懂文句，初步理解全文大意。注意下列字词句的读音、意思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字音：谪（ｚｈ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属（同“嘱”ｚｈ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霪（ｙ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ｎ）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    霏（ｆ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ｉ ） 樯（ｑｉ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ｎｇ） 楫（ｊ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    冥（ｍ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ｎｇ ） 谗（ｃｈ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ｎ） 偕（ｘｉ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实词：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赋、大观、迁客、骚人、宠辱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谪、属、衔、把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虚词：以、夫、斯、其、微、则、然则、得无 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6" name="图片 25605" descr="1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404813"/>
            <a:ext cx="1590675" cy="100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占位符 26625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26627" name="标题 26626" descr="大雪"/>
          <p:cNvPicPr>
            <a:picLocks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26628" name="矩形 26627"/>
          <p:cNvSpPr/>
          <p:nvPr/>
        </p:nvSpPr>
        <p:spPr>
          <a:xfrm>
            <a:off x="323850" y="404813"/>
            <a:ext cx="864235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词组：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百废具兴、浩浩汤汤、气象万千、淫雨霏霏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阴风怒号、浊浪排空、虎啸猿啼、满目萧然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感极而悲、一碧万顷、郁郁青青、心旷神怡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先天下之忧而忧，后天下之乐而乐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9" name="图片 26628" descr="Thumbs/tn_sucai270453.jp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8" y="5516563"/>
            <a:ext cx="1511300" cy="93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文本框 26629"/>
          <p:cNvSpPr txBox="1"/>
          <p:nvPr/>
        </p:nvSpPr>
        <p:spPr>
          <a:xfrm>
            <a:off x="1835150" y="3429000"/>
            <a:ext cx="7308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、本文表达了作者怎样的思想感情？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1835150" y="4149725"/>
            <a:ext cx="51133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、本文可以分几个部分？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矩形 26631"/>
          <p:cNvSpPr/>
          <p:nvPr/>
        </p:nvSpPr>
        <p:spPr>
          <a:xfrm>
            <a:off x="323850" y="3284538"/>
            <a:ext cx="1368425" cy="14922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3" name="笑脸 26632"/>
          <p:cNvSpPr/>
          <p:nvPr/>
        </p:nvSpPr>
        <p:spPr>
          <a:xfrm>
            <a:off x="-674687" y="5122863"/>
            <a:ext cx="8477250" cy="1300162"/>
          </a:xfrm>
          <a:prstGeom prst="smileyFace">
            <a:avLst>
              <a:gd name="adj" fmla="val 4653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通过想一想环节，让学生理清文章思路、知道本文中心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笑脸 26633"/>
          <p:cNvSpPr/>
          <p:nvPr/>
        </p:nvSpPr>
        <p:spPr>
          <a:xfrm>
            <a:off x="827088" y="5157788"/>
            <a:ext cx="554037" cy="6985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pic>
        <p:nvPicPr>
          <p:cNvPr id="27651" name="文本占位符 27650" descr="12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27652" name="文本框 27651"/>
          <p:cNvSpPr txBox="1"/>
          <p:nvPr/>
        </p:nvSpPr>
        <p:spPr>
          <a:xfrm>
            <a:off x="1692275" y="188913"/>
            <a:ext cx="59055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、三读课文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对偶句赏析</a:t>
            </a:r>
            <a:r>
              <a:rPr lang="zh-CN" altLang="en-US" sz="4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611188" y="1844675"/>
            <a:ext cx="7993062" cy="405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岳阳楼记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词藻华丽，音韵铿锵，多用对偶句以写景状物。要求学生再读课文，找出自己喜欢的“对偶句”，并体会这些“对偶句”对写景状物所起的作用。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54" name="图片 27653" descr="456flower_lin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484313"/>
            <a:ext cx="734377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图片 27654" descr="粉色荷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188" y="260350"/>
            <a:ext cx="1162050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文本占位符 28673" descr="绿叶花边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250825" y="1484313"/>
            <a:ext cx="8497888" cy="485775"/>
          </a:xfrm>
          <a:ln/>
        </p:spPr>
      </p:pic>
      <p:sp>
        <p:nvSpPr>
          <p:cNvPr id="28675" name="文本框 28674"/>
          <p:cNvSpPr txBox="1"/>
          <p:nvPr/>
        </p:nvSpPr>
        <p:spPr>
          <a:xfrm>
            <a:off x="1403350" y="549275"/>
            <a:ext cx="698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“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衔远山，吞长江”赏析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23850" y="2205038"/>
            <a:ext cx="8280400" cy="4891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Char char="•"/>
            </a:pPr>
            <a:r>
              <a:rPr lang="en-US" altLang="zh-CN" sz="32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个对偶句由两个动宾语组成。动词“衔”、“吞”相对；形容词“远”、“长”相对，名词“山”、“江”相对，对仗极工。六字写洞庭湖，是粗线条的大写，极壮阔，极见气势。从修辞看，既是对偶，又是拟人。试想：湖中之山那么远大，却像把一片饼干衔在嘴里一样；万里长江却可以把它一口吞下，形象多么生动，气势多么磅礴。六字描绘“横无际涯”的洞庭，堪称绝唱。</a:t>
            </a:r>
            <a:endParaRPr lang="zh-CN" altLang="en-US" sz="32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4800" b="1" dirty="0">
                <a:solidFill>
                  <a:srgbClr val="0000FF"/>
                </a:solidFill>
              </a:rPr>
              <a:t>对偶句欣赏</a:t>
            </a:r>
            <a:endParaRPr lang="zh-CN" altLang="en-US" sz="4800" b="1" dirty="0">
              <a:solidFill>
                <a:srgbClr val="0000FF"/>
              </a:solidFill>
            </a:endParaRPr>
          </a:p>
        </p:txBody>
      </p:sp>
      <p:sp>
        <p:nvSpPr>
          <p:cNvPr id="29699" name="文本占位符 29698"/>
          <p:cNvSpPr>
            <a:spLocks noGrp="1" noRot="1"/>
          </p:cNvSpPr>
          <p:nvPr>
            <p:ph type="body" idx="1"/>
          </p:nvPr>
        </p:nvSpPr>
        <p:spPr>
          <a:xfrm>
            <a:off x="1042988" y="2205038"/>
            <a:ext cx="7799387" cy="3894137"/>
          </a:xfrm>
          <a:ln/>
        </p:spPr>
        <p:txBody>
          <a:bodyPr/>
          <a:p>
            <a:r>
              <a:rPr lang="en-US" altLang="zh-CN" sz="4000" b="1" dirty="0">
                <a:solidFill>
                  <a:srgbClr val="66FF33"/>
                </a:solidFill>
              </a:rPr>
              <a:t>“</a:t>
            </a:r>
            <a:r>
              <a:rPr lang="zh-CN" altLang="en-US" sz="4000" b="1" dirty="0">
                <a:solidFill>
                  <a:srgbClr val="66FF33"/>
                </a:solidFill>
              </a:rPr>
              <a:t>北通巫峡，南极潇湘” </a:t>
            </a:r>
            <a:endParaRPr lang="zh-CN" altLang="en-US" sz="4000" b="1" dirty="0">
              <a:solidFill>
                <a:srgbClr val="66FF33"/>
              </a:solidFill>
            </a:endParaRPr>
          </a:p>
          <a:p>
            <a:r>
              <a:rPr lang="zh-CN" altLang="en-US" sz="4000" b="1" dirty="0">
                <a:solidFill>
                  <a:srgbClr val="66FF33"/>
                </a:solidFill>
              </a:rPr>
              <a:t>“日星隐曜，山岳潜形” </a:t>
            </a:r>
            <a:endParaRPr lang="zh-CN" altLang="en-US" sz="4000" b="1" dirty="0">
              <a:solidFill>
                <a:srgbClr val="66FF33"/>
              </a:solidFill>
            </a:endParaRPr>
          </a:p>
          <a:p>
            <a:r>
              <a:rPr lang="zh-CN" altLang="en-US" sz="4000" b="1" dirty="0">
                <a:solidFill>
                  <a:srgbClr val="66FF33"/>
                </a:solidFill>
              </a:rPr>
              <a:t>“沙鸥翔集，锦鳞游泳” </a:t>
            </a:r>
            <a:endParaRPr lang="zh-CN" altLang="en-US" sz="4000" b="1" dirty="0">
              <a:solidFill>
                <a:srgbClr val="66FF33"/>
              </a:solidFill>
            </a:endParaRPr>
          </a:p>
          <a:p>
            <a:r>
              <a:rPr lang="zh-CN" altLang="en-US" sz="4000" b="1" dirty="0">
                <a:solidFill>
                  <a:srgbClr val="66FF33"/>
                </a:solidFill>
              </a:rPr>
              <a:t>“长烟一空，皓月千里” </a:t>
            </a:r>
            <a:endParaRPr lang="zh-CN" altLang="en-US" sz="4000" b="1" dirty="0">
              <a:solidFill>
                <a:srgbClr val="66FF33"/>
              </a:solidFill>
            </a:endParaRPr>
          </a:p>
          <a:p>
            <a:r>
              <a:rPr lang="zh-CN" altLang="en-US" sz="4000" b="1" dirty="0">
                <a:solidFill>
                  <a:srgbClr val="66FF33"/>
                </a:solidFill>
              </a:rPr>
              <a:t>“浮光跃金，静影沉璧”</a:t>
            </a:r>
            <a:endParaRPr lang="zh-CN" altLang="en-US" sz="4000" b="1" dirty="0">
              <a:solidFill>
                <a:srgbClr val="66FF33"/>
              </a:solidFill>
            </a:endParaRPr>
          </a:p>
        </p:txBody>
      </p:sp>
      <p:pic>
        <p:nvPicPr>
          <p:cNvPr id="29700" name="图片 29699" descr="绿叶花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484313"/>
            <a:ext cx="8497888" cy="48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占位符 30721"/>
          <p:cNvSpPr>
            <a:spLocks noGrp="1" noRot="1"/>
          </p:cNvSpPr>
          <p:nvPr>
            <p:ph type="body" idx="1"/>
          </p:nvPr>
        </p:nvSpPr>
        <p:spPr>
          <a:xfrm>
            <a:off x="301625" y="404813"/>
            <a:ext cx="8540750" cy="6264275"/>
          </a:xfrm>
          <a:ln/>
        </p:spPr>
        <p:txBody>
          <a:bodyPr/>
          <a:p>
            <a:r>
              <a:rPr lang="en-US" altLang="zh-CN" sz="5400" b="1" dirty="0">
                <a:solidFill>
                  <a:srgbClr val="0000FF"/>
                </a:solidFill>
              </a:rPr>
              <a:t>      </a:t>
            </a:r>
            <a:r>
              <a:rPr lang="zh-CN" altLang="en-US" sz="5400" b="1" dirty="0">
                <a:solidFill>
                  <a:srgbClr val="0000FF"/>
                </a:solidFill>
              </a:rPr>
              <a:t>本文所运用的对偶句，不仅对仗工整，含意深刻，且句法变化多样，多姿多彩。这一特色和全文其他因素共同组成这篇文情并茂、脍炙人口的佳作。</a:t>
            </a:r>
            <a:endParaRPr lang="zh-CN" altLang="en-US" sz="5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ea typeface="楷体_GB2312" pitchFamily="49" charset="-122"/>
              </a:rPr>
              <a:t>一、教材说明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13315" name="文本占位符 13314"/>
          <p:cNvSpPr>
            <a:spLocks noGrp="1" noRot="1"/>
          </p:cNvSpPr>
          <p:nvPr>
            <p:ph type="body" sz="half" idx="1"/>
          </p:nvPr>
        </p:nvSpPr>
        <p:spPr>
          <a:xfrm>
            <a:off x="395288" y="2852738"/>
            <a:ext cx="7942262" cy="2244725"/>
          </a:xfrm>
          <a:ln/>
        </p:spPr>
        <p:txBody>
          <a:bodyPr/>
          <a:p>
            <a:pPr>
              <a:buNone/>
            </a:pPr>
            <a:r>
              <a:rPr lang="en-US" altLang="zh-CN" sz="4000" kern="1200" dirty="0">
                <a:solidFill>
                  <a:srgbClr val="FF3300"/>
                </a:solidFill>
              </a:rPr>
              <a:t>        </a:t>
            </a:r>
            <a:r>
              <a:rPr lang="zh-CN" altLang="en-US" sz="4000" kern="1200" dirty="0">
                <a:solidFill>
                  <a:srgbClr val="FF3300"/>
                </a:solidFill>
              </a:rPr>
              <a:t>本节课选自“苏教课标版教材”初中语文第五册第</a:t>
            </a:r>
            <a:r>
              <a:rPr lang="en-US" altLang="zh-CN" sz="4000" kern="1200" dirty="0">
                <a:solidFill>
                  <a:srgbClr val="FF3300"/>
                </a:solidFill>
              </a:rPr>
              <a:t>20</a:t>
            </a:r>
            <a:r>
              <a:rPr lang="zh-CN" altLang="en-US" sz="4000" kern="1200" dirty="0">
                <a:solidFill>
                  <a:srgbClr val="FF3300"/>
                </a:solidFill>
              </a:rPr>
              <a:t>课。</a:t>
            </a:r>
            <a:endParaRPr lang="zh-CN" altLang="en-US" sz="4000" kern="1200" dirty="0">
              <a:solidFill>
                <a:srgbClr val="FF3300"/>
              </a:solidFill>
            </a:endParaRPr>
          </a:p>
        </p:txBody>
      </p:sp>
      <p:pic>
        <p:nvPicPr>
          <p:cNvPr id="13316" name="图片 13315" descr="2005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92150"/>
            <a:ext cx="1943100" cy="167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pic>
        <p:nvPicPr>
          <p:cNvPr id="31747" name="文本占位符 31746" descr="12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1748" name="文本框 31747"/>
          <p:cNvSpPr txBox="1"/>
          <p:nvPr/>
        </p:nvSpPr>
        <p:spPr>
          <a:xfrm>
            <a:off x="1692275" y="188913"/>
            <a:ext cx="5905500" cy="1858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、四读课文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写作手法初探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684213" y="1989138"/>
            <a:ext cx="72009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本文虽是状物抒情散文，但在写法上运用了多种表达方式，顺理成章地表达了作者深刻而丰富的感情。要求学生读课文，找出本文采用 了哪几种写作手法。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50" name="组合 31749"/>
          <p:cNvGrpSpPr/>
          <p:nvPr/>
        </p:nvGrpSpPr>
        <p:grpSpPr>
          <a:xfrm>
            <a:off x="323850" y="908050"/>
            <a:ext cx="2057400" cy="838200"/>
            <a:chOff x="1536" y="2160"/>
            <a:chExt cx="1296" cy="528"/>
          </a:xfrm>
        </p:grpSpPr>
        <p:sp>
          <p:nvSpPr>
            <p:cNvPr id="31751" name="任意多边形 31750"/>
            <p:cNvSpPr/>
            <p:nvPr/>
          </p:nvSpPr>
          <p:spPr>
            <a:xfrm>
              <a:off x="1584" y="2208"/>
              <a:ext cx="384" cy="240"/>
            </a:xfrm>
            <a:custGeom>
              <a:avLst/>
              <a:gdLst/>
              <a:ahLst/>
              <a:cxnLst/>
              <a:pathLst>
                <a:path w="336" h="240">
                  <a:moveTo>
                    <a:pt x="0" y="0"/>
                  </a:moveTo>
                  <a:lnTo>
                    <a:pt x="336" y="0"/>
                  </a:lnTo>
                  <a:lnTo>
                    <a:pt x="336" y="192"/>
                  </a:lnTo>
                  <a:lnTo>
                    <a:pt x="192" y="240"/>
                  </a:lnTo>
                  <a:lnTo>
                    <a:pt x="96" y="240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tx2">
                    <a:alpha val="100000"/>
                  </a:schemeClr>
                </a:gs>
                <a:gs pos="50000">
                  <a:srgbClr val="FFFF99">
                    <a:alpha val="100000"/>
                  </a:srgbClr>
                </a:gs>
                <a:gs pos="100000">
                  <a:schemeClr val="tx2">
                    <a:alpha val="100000"/>
                  </a:schemeClr>
                </a:gs>
              </a:gsLst>
              <a:lin ang="0" scaled="1"/>
              <a:tileRect/>
            </a:gra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1752" name="组合 31751"/>
            <p:cNvGrpSpPr/>
            <p:nvPr/>
          </p:nvGrpSpPr>
          <p:grpSpPr>
            <a:xfrm>
              <a:off x="1536" y="2160"/>
              <a:ext cx="1296" cy="528"/>
              <a:chOff x="1536" y="2160"/>
              <a:chExt cx="1296" cy="528"/>
            </a:xfrm>
          </p:grpSpPr>
          <p:sp>
            <p:nvSpPr>
              <p:cNvPr id="31753" name="矩形 31752"/>
              <p:cNvSpPr/>
              <p:nvPr/>
            </p:nvSpPr>
            <p:spPr>
              <a:xfrm>
                <a:off x="1536" y="2448"/>
                <a:ext cx="1296" cy="240"/>
              </a:xfrm>
              <a:prstGeom prst="rect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4" name="文本框 31753"/>
              <p:cNvSpPr txBox="1"/>
              <p:nvPr/>
            </p:nvSpPr>
            <p:spPr>
              <a:xfrm>
                <a:off x="2064" y="2160"/>
                <a:ext cx="76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0" hangingPunct="0">
                  <a:buClr>
                    <a:srgbClr val="000000"/>
                  </a:buClr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做一做</a:t>
                </a:r>
                <a:endParaRPr lang="zh-CN" altLang="en-US" sz="2400" b="1" dirty="0">
                  <a:solidFill>
                    <a:srgbClr val="00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31755" name="任意多边形 31754"/>
              <p:cNvSpPr/>
              <p:nvPr/>
            </p:nvSpPr>
            <p:spPr>
              <a:xfrm>
                <a:off x="1584" y="2400"/>
                <a:ext cx="384" cy="192"/>
              </a:xfrm>
              <a:custGeom>
                <a:avLst/>
                <a:gdLst/>
                <a:ahLst/>
                <a:cxnLst/>
                <a:pathLst>
                  <a:path w="384" h="240">
                    <a:moveTo>
                      <a:pt x="0" y="0"/>
                    </a:moveTo>
                    <a:lnTo>
                      <a:pt x="384" y="0"/>
                    </a:lnTo>
                    <a:lnTo>
                      <a:pt x="192" y="24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77777">
                      <a:alpha val="100000"/>
                    </a:srgbClr>
                  </a:gs>
                  <a:gs pos="50000">
                    <a:schemeClr val="tx2">
                      <a:alpha val="100000"/>
                    </a:schemeClr>
                  </a:gs>
                  <a:gs pos="100000">
                    <a:srgbClr val="777777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6" name="任意多边形 31755"/>
              <p:cNvSpPr/>
              <p:nvPr/>
            </p:nvSpPr>
            <p:spPr>
              <a:xfrm>
                <a:off x="1728" y="2555"/>
                <a:ext cx="96" cy="96"/>
              </a:xfrm>
              <a:custGeom>
                <a:avLst/>
                <a:gdLst/>
                <a:ahLst/>
                <a:cxnLst/>
                <a:pathLst>
                  <a:path w="96" h="96">
                    <a:moveTo>
                      <a:pt x="0" y="0"/>
                    </a:moveTo>
                    <a:lnTo>
                      <a:pt x="96" y="0"/>
                    </a:lnTo>
                    <a:lnTo>
                      <a:pt x="48" y="9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alpha val="100000"/>
                    </a:schemeClr>
                  </a:gs>
                  <a:gs pos="50000">
                    <a:srgbClr val="969696">
                      <a:alpha val="100000"/>
                    </a:srgbClr>
                  </a:gs>
                  <a:gs pos="100000">
                    <a:schemeClr val="bg1">
                      <a:alpha val="100000"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7" name="椭圆 31756"/>
              <p:cNvSpPr/>
              <p:nvPr/>
            </p:nvSpPr>
            <p:spPr>
              <a:xfrm>
                <a:off x="1584" y="2160"/>
                <a:ext cx="383" cy="96"/>
              </a:xfrm>
              <a:prstGeom prst="ellipse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99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58" name="椭圆 31757"/>
              <p:cNvSpPr/>
              <p:nvPr/>
            </p:nvSpPr>
            <p:spPr>
              <a:xfrm>
                <a:off x="1728" y="2160"/>
                <a:ext cx="96" cy="48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395288" y="476250"/>
            <a:ext cx="8497887" cy="612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是作者受朋友之托而写，所以文章有对朋友政绩的叙述，有对岳阳楼景观的出色描绘，有对谪居感受的抒情，更有对人生处世和政治抱负的议论。而这一切都结合得那么和谐那么自然，使记叙为描写服务，描写又为抒情服务，抒情又为议论服务，达到表白心意的目的。</a:t>
            </a:r>
            <a:endParaRPr lang="zh-CN" altLang="en-US" sz="44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graphicFrame>
        <p:nvGraphicFramePr>
          <p:cNvPr id="33795" name="内容占位符 33794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4572000" imgH="3429000" progId="PowerPoint.Slide.8">
                  <p:embed/>
                </p:oleObj>
              </mc:Choice>
              <mc:Fallback>
                <p:oleObj name="" r:id="rId1" imgW="4572000" imgH="3429000" progId="PowerPoint.Slide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6" name="文本框 33795"/>
          <p:cNvSpPr txBox="1"/>
          <p:nvPr/>
        </p:nvSpPr>
        <p:spPr>
          <a:xfrm>
            <a:off x="2266950" y="1341438"/>
            <a:ext cx="590550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、课堂小结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827088" y="2133600"/>
            <a:ext cx="7488237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岳阳楼记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流传久远，固然是由于作者抒发的“先天下之忧而忧，后天下之乐而乐”的伟大胸臆历来为人们所赞颂，同时也由于作品中表现了一种非凡的辞采魅力，令人一读一叹，百读不厌，引入下一节课将继续学习的内容，结束本节课教学、学习任务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8" name="图片 33797" descr="4a[1]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125538"/>
            <a:ext cx="10953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图片 33798" descr="粉色荷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1950" y="5734050"/>
            <a:ext cx="1162050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2195513" y="1052513"/>
            <a:ext cx="4751387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再见！</a:t>
            </a:r>
            <a:endParaRPr lang="zh-CN" altLang="en-US" sz="9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1692275" y="4508500"/>
            <a:ext cx="633571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制作</a:t>
            </a:r>
            <a:r>
              <a:rPr lang="en-US" altLang="zh-CN" sz="28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    </a:t>
            </a:r>
            <a:r>
              <a:rPr lang="zh-CN" altLang="en-US" sz="28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宋山</a:t>
            </a:r>
            <a:endParaRPr lang="zh-CN" altLang="en-US" sz="28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占位符 14337"/>
          <p:cNvSpPr>
            <a:spLocks noGrp="1" noRot="1"/>
          </p:cNvSpPr>
          <p:nvPr>
            <p:ph type="body" idx="1"/>
          </p:nvPr>
        </p:nvSpPr>
        <p:spPr>
          <a:xfrm>
            <a:off x="301625" y="2133600"/>
            <a:ext cx="8540750" cy="4724400"/>
          </a:xfrm>
          <a:ln/>
        </p:spPr>
        <p:txBody>
          <a:bodyPr/>
          <a:p>
            <a:r>
              <a:rPr lang="zh-CN" altLang="en-US" sz="4400" b="1" dirty="0">
                <a:solidFill>
                  <a:srgbClr val="FF3300"/>
                </a:solidFill>
              </a:rPr>
              <a:t>〖知识与技能目标〗 </a:t>
            </a:r>
            <a:endParaRPr lang="zh-CN" altLang="en-US" sz="44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　        </a:t>
            </a:r>
            <a:r>
              <a:rPr lang="en-US" altLang="zh-CN" b="1" dirty="0">
                <a:solidFill>
                  <a:srgbClr val="FF3300"/>
                </a:solidFill>
              </a:rPr>
              <a:t>1</a:t>
            </a:r>
            <a:r>
              <a:rPr lang="zh-CN" altLang="en-US" sz="4000" b="1" dirty="0">
                <a:solidFill>
                  <a:srgbClr val="FF3300"/>
                </a:solidFill>
              </a:rPr>
              <a:t>、初步学习文章把叙事、写景、抒情和议论巧妙地结合在一起的写法。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　　  </a:t>
            </a:r>
            <a:r>
              <a:rPr lang="en-US" altLang="zh-CN" sz="4000" b="1" dirty="0">
                <a:solidFill>
                  <a:srgbClr val="FF3300"/>
                </a:solidFill>
              </a:rPr>
              <a:t>2</a:t>
            </a:r>
            <a:r>
              <a:rPr lang="zh-CN" altLang="en-US" sz="4000" b="1" dirty="0">
                <a:solidFill>
                  <a:srgbClr val="FF3300"/>
                </a:solidFill>
              </a:rPr>
              <a:t>、学习和积累文言词汇，掌握文中的实词，了解文中“以”“则”等虚词和“然则”“得无”的用法。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pic>
        <p:nvPicPr>
          <p:cNvPr id="14339" name="图片 14338" descr="2005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92150"/>
            <a:ext cx="1943100" cy="167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4339"/>
          <p:cNvSpPr txBox="1"/>
          <p:nvPr/>
        </p:nvSpPr>
        <p:spPr>
          <a:xfrm>
            <a:off x="2411413" y="836613"/>
            <a:ext cx="5832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二、教学与学习目标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 noRot="1"/>
          </p:cNvSpPr>
          <p:nvPr>
            <p:ph type="body" idx="1"/>
          </p:nvPr>
        </p:nvSpPr>
        <p:spPr>
          <a:xfrm>
            <a:off x="301625" y="549275"/>
            <a:ext cx="8540750" cy="5549900"/>
          </a:xfrm>
          <a:ln/>
        </p:spPr>
        <p:txBody>
          <a:bodyPr/>
          <a:p>
            <a:r>
              <a:rPr lang="zh-CN" altLang="en-US" sz="4000" b="1" dirty="0">
                <a:solidFill>
                  <a:srgbClr val="FF3300"/>
                </a:solidFill>
              </a:rPr>
              <a:t>〖过程目标〗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     </a:t>
            </a:r>
            <a:r>
              <a:rPr lang="en-US" altLang="zh-CN" sz="4000" b="1" dirty="0">
                <a:solidFill>
                  <a:srgbClr val="FF3300"/>
                </a:solidFill>
              </a:rPr>
              <a:t>1</a:t>
            </a:r>
            <a:r>
              <a:rPr lang="zh-CN" altLang="en-US" sz="4000" b="1" dirty="0">
                <a:solidFill>
                  <a:srgbClr val="FF3300"/>
                </a:solidFill>
              </a:rPr>
              <a:t>、通过反复朗读课文，理解本文所表达作者的“不以物喜，不以己悲”的旷达胸襟和“先天下之忧而忧，后天下之乐而乐”的政治抱负的含义。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     </a:t>
            </a:r>
            <a:r>
              <a:rPr lang="en-US" altLang="zh-CN" sz="4000" b="1" dirty="0">
                <a:solidFill>
                  <a:srgbClr val="FF3300"/>
                </a:solidFill>
              </a:rPr>
              <a:t>2</a:t>
            </a:r>
            <a:r>
              <a:rPr lang="zh-CN" altLang="en-US" sz="4000" b="1" dirty="0">
                <a:solidFill>
                  <a:srgbClr val="FF3300"/>
                </a:solidFill>
              </a:rPr>
              <a:t>、培养学生翻译和朗读的能力。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     </a:t>
            </a:r>
            <a:r>
              <a:rPr lang="en-US" altLang="zh-CN" sz="4000" b="1" dirty="0">
                <a:solidFill>
                  <a:srgbClr val="FF3300"/>
                </a:solidFill>
              </a:rPr>
              <a:t>3</a:t>
            </a:r>
            <a:r>
              <a:rPr lang="zh-CN" altLang="en-US" sz="4000" b="1" dirty="0">
                <a:solidFill>
                  <a:srgbClr val="FF3300"/>
                </a:solidFill>
              </a:rPr>
              <a:t>、背诵全文。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pic>
        <p:nvPicPr>
          <p:cNvPr id="15363" name="图片 15362" descr="QUEDH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5013325"/>
            <a:ext cx="2016125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5699125"/>
          </a:xfrm>
          <a:ln/>
        </p:spPr>
        <p:txBody>
          <a:bodyPr anchor="ctr"/>
          <a:p>
            <a:pPr algn="l"/>
            <a:br>
              <a:rPr lang="en-US" altLang="zh-CN" dirty="0"/>
            </a:br>
            <a:r>
              <a:rPr lang="en-US" altLang="zh-CN" dirty="0"/>
              <a:t>        </a:t>
            </a:r>
            <a:r>
              <a:rPr lang="zh-CN" altLang="en-US" b="1" dirty="0">
                <a:solidFill>
                  <a:srgbClr val="FF3300"/>
                </a:solidFill>
              </a:rPr>
              <a:t>理解作者所阐述的主要观点，领会文中警句的思想光彩。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pic>
        <p:nvPicPr>
          <p:cNvPr id="16387" name="文本占位符 16386" descr="200522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908050"/>
            <a:ext cx="2592388" cy="1944688"/>
          </a:xfrm>
          <a:ln/>
        </p:spPr>
      </p:pic>
      <p:sp>
        <p:nvSpPr>
          <p:cNvPr id="16388" name="文本框 16387"/>
          <p:cNvSpPr txBox="1"/>
          <p:nvPr/>
        </p:nvSpPr>
        <p:spPr>
          <a:xfrm>
            <a:off x="2051050" y="1196975"/>
            <a:ext cx="64087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〖情感态度与价值观目标〗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 noRot="1"/>
          </p:cNvSpPr>
          <p:nvPr>
            <p:ph type="title"/>
          </p:nvPr>
        </p:nvSpPr>
        <p:spPr>
          <a:xfrm>
            <a:off x="2627313" y="549275"/>
            <a:ext cx="5545137" cy="100806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三、教学重、难点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7411" name="文本占位符 17410"/>
          <p:cNvSpPr>
            <a:spLocks noGrp="1" noRot="1"/>
          </p:cNvSpPr>
          <p:nvPr>
            <p:ph type="body" idx="1"/>
          </p:nvPr>
        </p:nvSpPr>
        <p:spPr>
          <a:xfrm>
            <a:off x="301625" y="1484313"/>
            <a:ext cx="8540750" cy="4614862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3300"/>
                </a:solidFill>
              </a:rPr>
              <a:t>1</a:t>
            </a:r>
            <a:r>
              <a:rPr lang="zh-CN" altLang="en-US" sz="4000" b="1" dirty="0">
                <a:solidFill>
                  <a:srgbClr val="FF3300"/>
                </a:solidFill>
              </a:rPr>
              <a:t>、重点：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　　</a:t>
            </a:r>
            <a:r>
              <a:rPr lang="en-US" altLang="zh-CN" sz="4000" b="1" dirty="0">
                <a:solidFill>
                  <a:srgbClr val="FF3300"/>
                </a:solidFill>
              </a:rPr>
              <a:t>(1)</a:t>
            </a:r>
            <a:r>
              <a:rPr lang="zh-CN" altLang="en-US" sz="4000" b="1" dirty="0">
                <a:solidFill>
                  <a:srgbClr val="FF3300"/>
                </a:solidFill>
              </a:rPr>
              <a:t>朗读和背诵全文。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　　</a:t>
            </a:r>
            <a:r>
              <a:rPr lang="en-US" altLang="zh-CN" sz="4000" b="1" dirty="0">
                <a:solidFill>
                  <a:srgbClr val="FF3300"/>
                </a:solidFill>
              </a:rPr>
              <a:t>(2)</a:t>
            </a:r>
            <a:r>
              <a:rPr lang="zh-CN" altLang="en-US" sz="4000" b="1" dirty="0">
                <a:solidFill>
                  <a:srgbClr val="FF3300"/>
                </a:solidFill>
              </a:rPr>
              <a:t>学习和积累文言词汇。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FF3300"/>
                </a:solidFill>
              </a:rPr>
              <a:t>2</a:t>
            </a:r>
            <a:r>
              <a:rPr lang="zh-CN" altLang="en-US" sz="4000" b="1" dirty="0">
                <a:solidFill>
                  <a:srgbClr val="FF3300"/>
                </a:solidFill>
              </a:rPr>
              <a:t>、难点：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　　</a:t>
            </a:r>
            <a:r>
              <a:rPr lang="en-US" altLang="zh-CN" sz="4000" b="1" dirty="0">
                <a:solidFill>
                  <a:srgbClr val="FF3300"/>
                </a:solidFill>
              </a:rPr>
              <a:t>(1)</a:t>
            </a:r>
            <a:r>
              <a:rPr lang="zh-CN" altLang="en-US" sz="4000" b="1" dirty="0">
                <a:solidFill>
                  <a:srgbClr val="FF3300"/>
                </a:solidFill>
              </a:rPr>
              <a:t>学习文章把叙事、写景、抒情和议论巧妙地结合在一起的写法。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　　</a:t>
            </a:r>
            <a:r>
              <a:rPr lang="en-US" altLang="zh-CN" sz="4000" b="1" dirty="0">
                <a:solidFill>
                  <a:srgbClr val="FF3300"/>
                </a:solidFill>
              </a:rPr>
              <a:t>(2)</a:t>
            </a:r>
            <a:r>
              <a:rPr lang="zh-CN" altLang="en-US" sz="4000" b="1" dirty="0">
                <a:solidFill>
                  <a:srgbClr val="FF3300"/>
                </a:solidFill>
              </a:rPr>
              <a:t>理解作者所阐述的主要观点。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pic>
        <p:nvPicPr>
          <p:cNvPr id="17412" name="图片 17411" descr="问号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88913"/>
            <a:ext cx="2408237" cy="1431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 noRot="1"/>
          </p:cNvSpPr>
          <p:nvPr>
            <p:ph type="title"/>
          </p:nvPr>
        </p:nvSpPr>
        <p:spPr>
          <a:xfrm>
            <a:off x="2411413" y="620713"/>
            <a:ext cx="5565775" cy="8636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四、教学设计思路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8435" name="文本占位符 18434"/>
          <p:cNvSpPr>
            <a:spLocks noGrp="1" noRot="1"/>
          </p:cNvSpPr>
          <p:nvPr>
            <p:ph type="body" idx="1"/>
          </p:nvPr>
        </p:nvSpPr>
        <p:spPr>
          <a:xfrm>
            <a:off x="301625" y="1557338"/>
            <a:ext cx="8540750" cy="5040312"/>
          </a:xfrm>
          <a:ln/>
        </p:spPr>
        <p:txBody>
          <a:bodyPr/>
          <a:p>
            <a:pPr>
              <a:buNone/>
            </a:pPr>
            <a:r>
              <a:rPr lang="en-US" altLang="zh-CN" sz="2800" dirty="0"/>
              <a:t>         </a:t>
            </a:r>
            <a:r>
              <a:rPr lang="en-US" altLang="zh-CN" sz="3600" b="1" dirty="0">
                <a:solidFill>
                  <a:srgbClr val="FF3300"/>
                </a:solidFill>
              </a:rPr>
              <a:t>1</a:t>
            </a:r>
            <a:r>
              <a:rPr lang="zh-CN" altLang="en-US" sz="3600" b="1" dirty="0">
                <a:solidFill>
                  <a:srgbClr val="FF3300"/>
                </a:solidFill>
              </a:rPr>
              <a:t>、本文是千古传诵的名篇，不仅立意高远，而且文采斐然，句式于整齐中见变化，尤其便于朗读。教学中引导学生反复诵读、吟味，体会文章的特点，并让学生在思想上受到教育。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3300"/>
                </a:solidFill>
              </a:rPr>
              <a:t>　　</a:t>
            </a:r>
            <a:r>
              <a:rPr lang="en-US" altLang="zh-CN" sz="3600" b="1" dirty="0">
                <a:solidFill>
                  <a:srgbClr val="FF3300"/>
                </a:solidFill>
              </a:rPr>
              <a:t>2</a:t>
            </a:r>
            <a:r>
              <a:rPr lang="zh-CN" altLang="en-US" sz="3600" b="1" dirty="0">
                <a:solidFill>
                  <a:srgbClr val="FF3300"/>
                </a:solidFill>
              </a:rPr>
              <a:t>、通过配乐朗读欣赏、学生自读等方法，启发引导学生学习本文。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3300"/>
                </a:solidFill>
              </a:rPr>
              <a:t>　　</a:t>
            </a:r>
            <a:r>
              <a:rPr lang="en-US" altLang="zh-CN" sz="3600" b="1" dirty="0">
                <a:solidFill>
                  <a:srgbClr val="FF3300"/>
                </a:solidFill>
              </a:rPr>
              <a:t>3</a:t>
            </a:r>
            <a:r>
              <a:rPr lang="zh-CN" altLang="en-US" sz="3600" b="1" dirty="0">
                <a:solidFill>
                  <a:srgbClr val="FF3300"/>
                </a:solidFill>
              </a:rPr>
              <a:t>、教学时间：三课时。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  <p:pic>
        <p:nvPicPr>
          <p:cNvPr id="18436" name="图片 18435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549275"/>
            <a:ext cx="1690687" cy="179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0" y="2420938"/>
            <a:ext cx="9144000" cy="457200"/>
          </a:xfrm>
          <a:prstGeom prst="rect">
            <a:avLst/>
          </a:prstGeom>
          <a:solidFill>
            <a:srgbClr val="001A1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标题 19459"/>
          <p:cNvSpPr>
            <a:spLocks noGrp="1" noRot="1"/>
          </p:cNvSpPr>
          <p:nvPr>
            <p:ph type="title"/>
          </p:nvPr>
        </p:nvSpPr>
        <p:spPr>
          <a:xfrm>
            <a:off x="1692275" y="333375"/>
            <a:ext cx="5926138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3300"/>
                </a:solidFill>
              </a:rPr>
              <a:t>五、第一课时教学过程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0" y="1700213"/>
            <a:ext cx="9144000" cy="2408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、导引： 利用长江简图将“洞庭湖”的地理位置明确显示出来，配洞庭湖、岳阳楼图片及文字资料引入本节课的学习 。</a:t>
            </a:r>
            <a:endParaRPr lang="zh-CN" altLang="en-US" sz="32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b="1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0" y="6654800"/>
            <a:ext cx="9144000" cy="406400"/>
          </a:xfrm>
          <a:prstGeom prst="rect">
            <a:avLst/>
          </a:prstGeom>
          <a:solidFill>
            <a:srgbClr val="001A1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3" name="图片 19462" descr="岳阳楼下载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4763"/>
            <a:ext cx="2339975" cy="194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19463" descr="洞庭波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713" y="5084763"/>
            <a:ext cx="2916237" cy="1944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文本框 19464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rgbClr val="001A1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椭圆 19465"/>
          <p:cNvSpPr/>
          <p:nvPr/>
        </p:nvSpPr>
        <p:spPr>
          <a:xfrm>
            <a:off x="6156325" y="3573463"/>
            <a:ext cx="360363" cy="360362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7" name="直接连接符 19466"/>
          <p:cNvSpPr/>
          <p:nvPr/>
        </p:nvSpPr>
        <p:spPr>
          <a:xfrm>
            <a:off x="5580063" y="4149725"/>
            <a:ext cx="792162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范仲淹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43213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矩形 20483"/>
          <p:cNvSpPr/>
          <p:nvPr/>
        </p:nvSpPr>
        <p:spPr>
          <a:xfrm>
            <a:off x="3276600" y="1557338"/>
            <a:ext cx="52419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范仲淹（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989—1052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），字希文，吴县人（今江苏省苏州市），北宋政治家、文学家。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323850" y="3644900"/>
            <a:ext cx="83518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他的文章、诗词都有名篇传诵于世，开拓了新的意境，风格豪放，对苏轼等有一定影响。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1908175" y="4941888"/>
            <a:ext cx="5508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今传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范文正公集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3924300" y="333375"/>
            <a:ext cx="3311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、作者简介</a:t>
            </a:r>
            <a:endParaRPr lang="zh-CN" altLang="en-US" sz="4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FFA679"/>
        </a:lt1>
        <a:dk2>
          <a:srgbClr val="FFFF66"/>
        </a:dk2>
        <a:lt2>
          <a:srgbClr val="C0C0C0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CDCDC"/>
        </a:accent4>
        <a:accent5>
          <a:srgbClr val="CBCBDB"/>
        </a:accent5>
        <a:accent6>
          <a:srgbClr val="E5E5B7"/>
        </a:accent6>
        <a:hlink>
          <a:srgbClr val="CCECFF"/>
        </a:hlink>
        <a:folHlink>
          <a:srgbClr val="99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BA18D"/>
        </a:lt1>
        <a:dk2>
          <a:srgbClr val="FFFFFF"/>
        </a:dk2>
        <a:lt2>
          <a:srgbClr val="B2B2B2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CDCDC"/>
        </a:accent4>
        <a:accent5>
          <a:srgbClr val="E0C0C8"/>
        </a:accent5>
        <a:accent6>
          <a:srgbClr val="B789E5"/>
        </a:accent6>
        <a:hlink>
          <a:srgbClr val="FFFF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EEEE"/>
        </a:accent5>
        <a:accent6>
          <a:srgbClr val="E5E5E5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0A172"/>
        </a:lt1>
        <a:dk2>
          <a:srgbClr val="FFFF99"/>
        </a:dk2>
        <a:lt2>
          <a:srgbClr val="C0C0C0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CDCDC"/>
        </a:accent4>
        <a:accent5>
          <a:srgbClr val="C4CED2"/>
        </a:accent5>
        <a:accent6>
          <a:srgbClr val="B7B7E5"/>
        </a:accent6>
        <a:hlink>
          <a:srgbClr val="4D4D4D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D5E2CC"/>
        </a:lt1>
        <a:dk2>
          <a:srgbClr val="FFFFFF"/>
        </a:dk2>
        <a:lt2>
          <a:srgbClr val="B2B2B2"/>
        </a:lt2>
        <a:accent1>
          <a:srgbClr val="859AC3"/>
        </a:accent1>
        <a:accent2>
          <a:srgbClr val="66CCFF"/>
        </a:accent2>
        <a:accent3>
          <a:srgbClr val="E6EEE2"/>
        </a:accent3>
        <a:accent4>
          <a:srgbClr val="DCDC57"/>
        </a:accent4>
        <a:accent5>
          <a:srgbClr val="C3CADD"/>
        </a:accent5>
        <a:accent6>
          <a:srgbClr val="5BB7E5"/>
        </a:accent6>
        <a:hlink>
          <a:srgbClr val="0000CC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FFCC99"/>
        </a:lt1>
        <a:dk2>
          <a:srgbClr val="000000"/>
        </a:dk2>
        <a:lt2>
          <a:srgbClr val="C0C0C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CDCAF"/>
        </a:accent4>
        <a:accent5>
          <a:srgbClr val="BDD0C5"/>
        </a:accent5>
        <a:accent6>
          <a:srgbClr val="B72D89"/>
        </a:accent6>
        <a:hlink>
          <a:srgbClr val="CCECFF"/>
        </a:hlink>
        <a:folHlink>
          <a:srgbClr val="00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B"/>
        </a:accent3>
        <a:accent4>
          <a:srgbClr val="000057"/>
        </a:accent4>
        <a:accent5>
          <a:srgbClr val="F1F1E3"/>
        </a:accent5>
        <a:accent6>
          <a:srgbClr val="2D2DB7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FFFF"/>
        </a:dk1>
        <a:lt1>
          <a:srgbClr val="FFCCCC"/>
        </a:lt1>
        <a:dk2>
          <a:srgbClr val="660066"/>
        </a:dk2>
        <a:lt2>
          <a:srgbClr val="B2B2B2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7DCDC"/>
        </a:accent4>
        <a:accent5>
          <a:srgbClr val="BDC7D4"/>
        </a:accent5>
        <a:accent6>
          <a:srgbClr val="007272"/>
        </a:accent6>
        <a:hlink>
          <a:srgbClr val="FFFFFF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Fireworks">
  <a:themeElements>
    <a:clrScheme name="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AAAAAA"/>
      </a:accent3>
      <a:accent4>
        <a:srgbClr val="DCAF00"/>
      </a:accent4>
      <a:accent5>
        <a:srgbClr val="FFC5AA"/>
      </a:accent5>
      <a:accent6>
        <a:srgbClr val="E5CA02"/>
      </a:accent6>
      <a:hlink>
        <a:srgbClr val="FF3399"/>
      </a:hlink>
      <a:folHlink>
        <a:srgbClr val="FE1F08"/>
      </a:folHlink>
    </a:clrScheme>
    <a:fontScheme name="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AF273E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CAF00"/>
        </a:accent4>
        <a:accent5>
          <a:srgbClr val="FFC5AA"/>
        </a:accent5>
        <a:accent6>
          <a:srgbClr val="E5CA02"/>
        </a:accent6>
        <a:hlink>
          <a:srgbClr val="FF3399"/>
        </a:hlink>
        <a:folHlink>
          <a:srgbClr val="FE1F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000066"/>
        </a:lt1>
        <a:dk2>
          <a:srgbClr val="00FFFF"/>
        </a:dk2>
        <a:lt2>
          <a:srgbClr val="0000A4"/>
        </a:lt2>
        <a:accent1>
          <a:srgbClr val="51B2E3"/>
        </a:accent1>
        <a:accent2>
          <a:srgbClr val="04E8AC"/>
        </a:accent2>
        <a:accent3>
          <a:srgbClr val="AAAAB9"/>
        </a:accent3>
        <a:accent4>
          <a:srgbClr val="AFDCDC"/>
        </a:accent4>
        <a:accent5>
          <a:srgbClr val="B3D5EE"/>
        </a:accent5>
        <a:accent6>
          <a:srgbClr val="03D09A"/>
        </a:accent6>
        <a:hlink>
          <a:srgbClr val="FF3399"/>
        </a:hlink>
        <a:folHlink>
          <a:srgbClr val="8F5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9F237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E502CF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00603B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05E115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FF6600"/>
        </a:lt2>
        <a:accent1>
          <a:srgbClr val="FF99FF"/>
        </a:accent1>
        <a:accent2>
          <a:srgbClr val="FFFF99"/>
        </a:accent2>
        <a:accent3>
          <a:srgbClr val="AAADB9"/>
        </a:accent3>
        <a:accent4>
          <a:srgbClr val="DCDCDC"/>
        </a:accent4>
        <a:accent5>
          <a:srgbClr val="FFCAFF"/>
        </a:accent5>
        <a:accent6>
          <a:srgbClr val="E5E589"/>
        </a:accent6>
        <a:hlink>
          <a:srgbClr val="FF33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89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2488</Words>
  <Application>WPS 演示</Application>
  <PresentationFormat>在屏幕上显示</PresentationFormat>
  <Paragraphs>139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Arial</vt:lpstr>
      <vt:lpstr>宋体</vt:lpstr>
      <vt:lpstr>Wingdings</vt:lpstr>
      <vt:lpstr>Arial Black</vt:lpstr>
      <vt:lpstr>Times New Roman</vt:lpstr>
      <vt:lpstr>Comic Sans MS</vt:lpstr>
      <vt:lpstr>楷体_GB2312</vt:lpstr>
      <vt:lpstr>华文中宋</vt:lpstr>
      <vt:lpstr>微软雅黑</vt:lpstr>
      <vt:lpstr>新宋体</vt:lpstr>
      <vt:lpstr>Calibri</vt:lpstr>
      <vt:lpstr>默认设计模板</vt:lpstr>
      <vt:lpstr>欢天喜地</vt:lpstr>
      <vt:lpstr>Fireworks</vt:lpstr>
      <vt:lpstr>诗情画意</vt:lpstr>
      <vt:lpstr>Crayons</vt:lpstr>
      <vt:lpstr>Watermark</vt:lpstr>
      <vt:lpstr>MS_ClipArt_Gallery.2</vt:lpstr>
      <vt:lpstr>MS_ClipArt_Gallery.2</vt:lpstr>
      <vt:lpstr>MS_ClipArt_Gallery.2</vt:lpstr>
      <vt:lpstr>MS_ClipArt_Gallery.2</vt:lpstr>
      <vt:lpstr>PowerPoint.Slide.8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48</cp:revision>
  <dcterms:created xsi:type="dcterms:W3CDTF">2007-12-04T08:43:48Z</dcterms:created>
  <dcterms:modified xsi:type="dcterms:W3CDTF">2016-10-11T11:36:57Z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