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wav" ContentType="audio/x-wav"/>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349" r:id="rId3"/>
    <p:sldId id="267" r:id="rId4"/>
    <p:sldId id="263" r:id="rId5"/>
    <p:sldId id="351" r:id="rId6"/>
    <p:sldId id="353" r:id="rId7"/>
    <p:sldId id="268" r:id="rId8"/>
    <p:sldId id="404" r:id="rId9"/>
    <p:sldId id="405" r:id="rId10"/>
    <p:sldId id="410" r:id="rId11"/>
    <p:sldId id="406" r:id="rId12"/>
    <p:sldId id="407" r:id="rId13"/>
    <p:sldId id="408" r:id="rId14"/>
    <p:sldId id="409" r:id="rId15"/>
    <p:sldId id="273" r:id="rId16"/>
    <p:sldId id="339" r:id="rId17"/>
    <p:sldId id="411" r:id="rId18"/>
    <p:sldId id="340" r:id="rId19"/>
    <p:sldId id="341" r:id="rId20"/>
    <p:sldId id="412" r:id="rId21"/>
    <p:sldId id="274" r:id="rId22"/>
    <p:sldId id="277" r:id="rId23"/>
    <p:sldId id="278" r:id="rId24"/>
    <p:sldId id="279" r:id="rId25"/>
    <p:sldId id="317" r:id="rId26"/>
    <p:sldId id="318" r:id="rId27"/>
    <p:sldId id="413" r:id="rId28"/>
    <p:sldId id="280" r:id="rId29"/>
    <p:sldId id="281" r:id="rId30"/>
    <p:sldId id="350" r:id="rId31"/>
    <p:sldId id="320" r:id="rId32"/>
    <p:sldId id="321" r:id="rId33"/>
    <p:sldId id="322" r:id="rId34"/>
    <p:sldId id="323" r:id="rId35"/>
    <p:sldId id="282" r:id="rId36"/>
    <p:sldId id="283" r:id="rId37"/>
    <p:sldId id="324" r:id="rId38"/>
    <p:sldId id="325" r:id="rId39"/>
    <p:sldId id="331" r:id="rId40"/>
    <p:sldId id="329" r:id="rId41"/>
    <p:sldId id="354" r:id="rId42"/>
    <p:sldId id="355" r:id="rId43"/>
    <p:sldId id="356" r:id="rId44"/>
    <p:sldId id="357" r:id="rId45"/>
    <p:sldId id="358" r:id="rId46"/>
    <p:sldId id="359" r:id="rId47"/>
    <p:sldId id="360" r:id="rId48"/>
    <p:sldId id="361" r:id="rId49"/>
    <p:sldId id="362" r:id="rId50"/>
    <p:sldId id="363" r:id="rId51"/>
    <p:sldId id="330" r:id="rId52"/>
    <p:sldId id="332" r:id="rId53"/>
    <p:sldId id="326" r:id="rId54"/>
    <p:sldId id="327" r:id="rId55"/>
    <p:sldId id="338" r:id="rId56"/>
    <p:sldId id="328" r:id="rId57"/>
    <p:sldId id="342" r:id="rId58"/>
    <p:sldId id="343" r:id="rId59"/>
    <p:sldId id="344" r:id="rId60"/>
    <p:sldId id="345" r:id="rId61"/>
    <p:sldId id="346" r:id="rId62"/>
    <p:sldId id="347" r:id="rId63"/>
    <p:sldId id="348" r:id="rId64"/>
    <p:sldId id="414" r:id="rId65"/>
  </p:sldIdLst>
  <p:sldSz cx="12192000" cy="6858000"/>
  <p:notesSz cx="7103745" cy="10234295"/>
  <p:embeddedFontLst>
    <p:embeddedFont>
      <p:font typeface="楷体_GB2312" panose="02010609030101010101" pitchFamily="49" charset="-122"/>
      <p:regular r:id="rId67"/>
    </p:embeddedFont>
    <p:embeddedFont>
      <p:font typeface="隶书" panose="02010509060101010101" charset="-122"/>
      <p:regular r:id="rId68"/>
    </p:embeddedFont>
    <p:embeddedFont>
      <p:font typeface="楷体" panose="02010609060101010101" pitchFamily="49" charset="-122"/>
      <p:regular r:id="rId69"/>
    </p:embeddedFont>
    <p:embeddedFont>
      <p:font typeface="黑体" panose="02010609060101010101" pitchFamily="49" charset="-122"/>
      <p:regular r:id="rId70"/>
    </p:embeddedFont>
    <p:embeddedFont>
      <p:font typeface="微软雅黑" panose="020B0503020204020204" charset="-122"/>
      <p:regular r:id="rId71"/>
    </p:embeddedFont>
    <p:embeddedFont>
      <p:font typeface="Calibri Light" panose="020F0302020204030204" charset="0"/>
      <p:regular r:id="rId72"/>
      <p:italic r:id="rId73"/>
    </p:embeddedFont>
    <p:embeddedFont>
      <p:font typeface="Calibri" panose="020F0502020204030204" charset="0"/>
      <p:regular r:id="rId74"/>
      <p:bold r:id="rId75"/>
      <p:italic r:id="rId76"/>
      <p:boldItalic r:id="rId77"/>
    </p:embeddedFont>
    <p:embeddedFont>
      <p:font typeface="华文行楷" panose="02010800040101010101" pitchFamily="2" charset="-122"/>
      <p:regular r:id="rId78"/>
    </p:embeddedFont>
    <p:embeddedFont>
      <p:font typeface="Tahoma" panose="020B0604030504040204" pitchFamily="34" charset="0"/>
      <p:regular r:id="rId79"/>
      <p:bold r:id="rId80"/>
    </p:embeddedFont>
    <p:embeddedFont>
      <p:font typeface="华文新魏" panose="02010800040101010101" charset="-122"/>
      <p:regular r:id="rId85"/>
    </p:embeddedFont>
    <p:embeddedFont>
      <p:font typeface="PMingLiU" panose="02020500000000000000" charset="-120"/>
      <p:regular r:id="rId86"/>
    </p:embeddedFont>
  </p:embeddedFontLst>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0" d="100"/>
          <a:sy n="70" d="100"/>
        </p:scale>
        <p:origin x="2094" y="1050"/>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tags" Target="tags/tag33.xml" /><Relationship Id="rId67" Type="http://schemas.openxmlformats.org/officeDocument/2006/relationships/font" Target="fonts/font1.fntdata" /><Relationship Id="rId68" Type="http://schemas.openxmlformats.org/officeDocument/2006/relationships/font" Target="fonts/font2.fntdata" /><Relationship Id="rId69" Type="http://schemas.openxmlformats.org/officeDocument/2006/relationships/font" Target="fonts/font3.fntdata" /><Relationship Id="rId7" Type="http://schemas.openxmlformats.org/officeDocument/2006/relationships/slide" Target="slides/slide5.xml" /><Relationship Id="rId70" Type="http://schemas.openxmlformats.org/officeDocument/2006/relationships/font" Target="fonts/font4.fntdata" /><Relationship Id="rId71" Type="http://schemas.openxmlformats.org/officeDocument/2006/relationships/font" Target="fonts/font5.fntdata" /><Relationship Id="rId72" Type="http://schemas.openxmlformats.org/officeDocument/2006/relationships/font" Target="fonts/font6.fntdata" /><Relationship Id="rId73" Type="http://schemas.openxmlformats.org/officeDocument/2006/relationships/font" Target="fonts/font7.fntdata" /><Relationship Id="rId74" Type="http://schemas.openxmlformats.org/officeDocument/2006/relationships/font" Target="fonts/font8.fntdata" /><Relationship Id="rId75" Type="http://schemas.openxmlformats.org/officeDocument/2006/relationships/font" Target="fonts/font9.fntdata" /><Relationship Id="rId76" Type="http://schemas.openxmlformats.org/officeDocument/2006/relationships/font" Target="fonts/font10.fntdata" /><Relationship Id="rId77" Type="http://schemas.openxmlformats.org/officeDocument/2006/relationships/font" Target="fonts/font11.fntdata" /><Relationship Id="rId78" Type="http://schemas.openxmlformats.org/officeDocument/2006/relationships/font" Target="fonts/font16.fntdata" /><Relationship Id="rId79" Type="http://schemas.openxmlformats.org/officeDocument/2006/relationships/font" Target="fonts/font17.fntdata" /><Relationship Id="rId8" Type="http://schemas.openxmlformats.org/officeDocument/2006/relationships/slide" Target="slides/slide6.xml" /><Relationship Id="rId80" Type="http://schemas.openxmlformats.org/officeDocument/2006/relationships/font" Target="fonts/font18.fntdata" /><Relationship Id="rId81" Type="http://schemas.openxmlformats.org/officeDocument/2006/relationships/font" Target="fonts/font12.fntdata" /><Relationship Id="rId82" Type="http://schemas.openxmlformats.org/officeDocument/2006/relationships/font" Target="fonts/font13.fntdata" /><Relationship Id="rId83" Type="http://schemas.openxmlformats.org/officeDocument/2006/relationships/font" Target="fonts/font14.fntdata" /><Relationship Id="rId84" Type="http://schemas.openxmlformats.org/officeDocument/2006/relationships/font" Target="fonts/font15.fntdata" /><Relationship Id="rId85" Type="http://schemas.openxmlformats.org/officeDocument/2006/relationships/font" Target="fonts/font19.fntdata" /><Relationship Id="rId86" Type="http://schemas.openxmlformats.org/officeDocument/2006/relationships/font" Target="fonts/font20.fntdata" /><Relationship Id="rId87" Type="http://schemas.openxmlformats.org/officeDocument/2006/relationships/presProps" Target="presProps.xml" /><Relationship Id="rId88" Type="http://schemas.openxmlformats.org/officeDocument/2006/relationships/viewProps" Target="viewProps.xml" /><Relationship Id="rId89" Type="http://schemas.openxmlformats.org/officeDocument/2006/relationships/theme" Target="theme/theme1.xml" /><Relationship Id="rId9" Type="http://schemas.openxmlformats.org/officeDocument/2006/relationships/slide" Target="slides/slide7.xml" /><Relationship Id="rId90" Type="http://schemas.openxmlformats.org/officeDocument/2006/relationships/tableStyles" Target="tableStyles.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957F8F-8582-4971-9FB8-90AA7E4E75FF}" type="slidenum">
              <a:rPr lang="zh-CN" altLang="en-US" smtClean="0"/>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56</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57</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58</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59</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60</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61</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62</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79554" name="幻灯片图像占位符 279553"/>
          <p:cNvSpPr>
            <a:spLocks noTextEdit="1"/>
          </p:cNvSpPr>
          <p:nvPr>
            <p:ph type="sldImg"/>
          </p:nvPr>
        </p:nvSpPr>
        <p:spPr>
          <a:ln>
            <a:solidFill>
              <a:srgbClr val="000000"/>
            </a:solidFill>
            <a:miter/>
          </a:ln>
        </p:spPr>
      </p:sp>
      <p:sp>
        <p:nvSpPr>
          <p:cNvPr id="279555" name="文本占位符 279554"/>
          <p:cNvSpPr/>
          <p:nvPr>
            <p:ph type="body" idx="1"/>
          </p:nvPr>
        </p:nvSpPr>
        <p:spPr>
          <a:noFill/>
          <a:ln>
            <a:noFill/>
          </a:ln>
        </p:spPr>
        <p:txBody>
          <a:bodyPr/>
          <a:lstStyl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15</a:t>
            </a:fld>
            <a:endParaRPr kumimoji="0" lang="zh-CN" altLang="en-US" sz="1200" b="0" i="0" u="none" strike="noStrike" kern="1200" cap="none" spc="0" normalizeH="0" baseline="0" noProof="0">
              <a:ln>
                <a:noFill/>
              </a:ln>
              <a:solidFill>
                <a:prstClr val="black"/>
              </a:solidFill>
              <a:effectLst/>
              <a:uLnTx/>
              <a:uFillTx/>
              <a:latin typeface="Calibri"/>
              <a:ea typeface="微软雅黑"/>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17</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18</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t>54</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8" name="矩形 7"/>
          <p:cNvSpPr/>
          <p:nvPr userDrawn="1"/>
        </p:nvSpPr>
        <p:spPr>
          <a:xfrm>
            <a:off x="266700" y="314325"/>
            <a:ext cx="11658600" cy="6229350"/>
          </a:xfrm>
          <a:prstGeom prst="rect">
            <a:avLst/>
          </a:prstGeom>
          <a:solidFill>
            <a:srgbClr val="ECE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447600" y="495000"/>
            <a:ext cx="11296800" cy="5868000"/>
          </a:xfrm>
          <a:prstGeom prst="rect">
            <a:avLst/>
          </a:prstGeom>
          <a:solidFill>
            <a:schemeClr val="bg1"/>
          </a:solidFill>
          <a:ln>
            <a:solidFill>
              <a:srgbClr val="75907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D6BE5356-DED1-45BD-B5EB-F592548B1A5F}"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CEAB1F-A0CC-4983-A8B4-7EF2D32A71A7}" type="slidenum">
              <a:rPr lang="zh-CN" altLang="en-US" smtClean="0"/>
              <a:t/>
            </a:fld>
            <a:endParaRPr lang="zh-CN" altLang="en-US"/>
          </a:p>
        </p:txBody>
      </p:sp>
      <p:sp>
        <p:nvSpPr>
          <p:cNvPr id="21" name="矩形 20"/>
          <p:cNvSpPr/>
          <p:nvPr userDrawn="1"/>
        </p:nvSpPr>
        <p:spPr>
          <a:xfrm>
            <a:off x="7059891" y="1807425"/>
            <a:ext cx="1550709" cy="1114883"/>
          </a:xfrm>
          <a:prstGeom prst="rect">
            <a:avLst/>
          </a:prstGeom>
          <a:no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Times New Roman" pitchFamily="18" charset="0"/>
              <a:ea typeface="宋体"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Times New Roman" panose="02020603050405020304" pitchFamily="18" charset="0"/>
                <a:ea typeface="宋体" panose="02010600030101010101" pitchFamily="2" charset="-122"/>
                <a:cs typeface="+mn-cs"/>
              </a:rPr>
              <a:t/>
            </a:fld>
            <a:endParaRPr lang="zh-CN" altLang="en-US" strike="noStrike" noProof="1"/>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8194" name="Rectangle 2"/>
          <p:cNvSpPr>
            <a:spLocks noGrp="1" noChangeArrowheads="1"/>
          </p:cNvSpPr>
          <p:nvPr>
            <p:ph type="ctrTitle"/>
          </p:nvPr>
        </p:nvSpPr>
        <p:spPr>
          <a:xfrm>
            <a:off x="2438400" y="1600200"/>
            <a:ext cx="7924800" cy="1143000"/>
          </a:xfrm>
        </p:spPr>
        <p:txBody>
          <a:bodyPr anchor="ctr"/>
          <a:lstStyle>
            <a:lvl1pPr algn="ctr">
              <a:defRPr>
                <a:solidFill>
                  <a:schemeClr val="tx1"/>
                </a:solidFill>
              </a:defRPr>
            </a:lvl1pPr>
          </a:lstStyle>
          <a:p>
            <a:pPr fontAlgn="base"/>
            <a:r>
              <a:rPr lang="zh-CN" altLang="en-US" strike="noStrike" noProof="1"/>
              <a:t>单击此处编辑母版标题样式</a:t>
            </a:r>
            <a:endParaRPr lang="zh-CN" altLang="en-US" strike="noStrike" noProof="1"/>
          </a:p>
        </p:txBody>
      </p:sp>
      <p:sp>
        <p:nvSpPr>
          <p:cNvPr id="8195" name="Rectangle 3"/>
          <p:cNvSpPr>
            <a:spLocks noGrp="1" noChangeArrowheads="1"/>
          </p:cNvSpPr>
          <p:nvPr>
            <p:ph type="subTitle" idx="1"/>
          </p:nvPr>
        </p:nvSpPr>
        <p:spPr>
          <a:xfrm>
            <a:off x="1828800" y="3352800"/>
            <a:ext cx="8534400" cy="1752600"/>
          </a:xfrm>
        </p:spPr>
        <p:txBody>
          <a:bodyPr/>
          <a:lstStyle>
            <a:lvl1pPr marL="0" indent="0" algn="ctr">
              <a:buFontTx/>
              <a:buNone/>
              <a:defRPr/>
            </a:lvl1pPr>
          </a:lstStyle>
          <a:p>
            <a:pPr fontAlgn="base"/>
            <a:r>
              <a:rPr lang="zh-CN" altLang="en-US" strike="noStrike" noProof="1"/>
              <a:t>单击此处编辑母版副标题样式</a:t>
            </a:r>
            <a:endParaRPr lang="zh-CN" altLang="en-US" strike="noStrike" noProof="1"/>
          </a:p>
        </p:txBody>
      </p:sp>
      <p:sp>
        <p:nvSpPr>
          <p:cNvPr id="8196" name="Rectangle 4"/>
          <p:cNvSpPr>
            <a:spLocks noGrp="1" noChangeArrowheads="1"/>
          </p:cNvSpPr>
          <p:nvPr>
            <p:ph type="dt" sz="half" idx="10"/>
          </p:nvPr>
        </p:nvSpPr>
        <p:spPr bwMode="auto">
          <a:xfrm>
            <a:off x="914400" y="6248400"/>
            <a:ext cx="2540000" cy="457200"/>
          </a:xfrm>
          <a:prstGeom prst="rect">
            <a:avLst/>
          </a:prstGeom>
          <a:ln>
            <a:miter lim="800000"/>
          </a:ln>
        </p:spPr>
        <p:txBody>
          <a:bodyPr numCol="1" anchor="b"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endParaRPr lang="en-US" altLang="zh-CN" sz="1400">
              <a:latin typeface="Times New Roman" pitchFamily="18" charset="0"/>
            </a:endParaRPr>
          </a:p>
        </p:txBody>
      </p:sp>
      <p:sp>
        <p:nvSpPr>
          <p:cNvPr id="2" name="Rectangle 5"/>
          <p:cNvSpPr>
            <a:spLocks noGrp="1" noChangeArrowheads="1"/>
          </p:cNvSpPr>
          <p:nvPr>
            <p:ph type="ftr" sz="quarter" idx="11"/>
          </p:nvPr>
        </p:nvSpPr>
        <p:spPr bwMode="auto">
          <a:xfrm>
            <a:off x="4165600" y="6248400"/>
            <a:ext cx="3860800" cy="457200"/>
          </a:xfrm>
          <a:prstGeom prst="rect">
            <a:avLst/>
          </a:prstGeom>
          <a:ln>
            <a:miter lim="800000"/>
          </a:ln>
        </p:spPr>
        <p:txBody>
          <a:bodyPr numCol="1" anchor="b"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a:endParaRPr lang="en-US" altLang="zh-CN" sz="1400">
              <a:latin typeface="Times New Roman" panose="02020603050405020304" pitchFamily="18" charset="0"/>
            </a:endParaRPr>
          </a:p>
        </p:txBody>
      </p:sp>
      <p:sp>
        <p:nvSpPr>
          <p:cNvPr id="3" name="Rectangle 6"/>
          <p:cNvSpPr>
            <a:spLocks noGrp="1" noChangeArrowheads="1"/>
          </p:cNvSpPr>
          <p:nvPr>
            <p:ph type="sldNum" sz="quarter" idx="12"/>
          </p:nvPr>
        </p:nvSpPr>
        <p:spPr bwMode="auto">
          <a:xfrm>
            <a:off x="8737600" y="6248400"/>
            <a:ext cx="2540000" cy="457200"/>
          </a:xfrm>
          <a:prstGeom prst="rect">
            <a:avLst/>
          </a:prstGeom>
          <a:ln>
            <a:miter lim="800000"/>
          </a:ln>
        </p:spPr>
        <p:txBody>
          <a:bodyPr numCol="1" anchor="b"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1ECF9D6F-3B1D-4641-A1B5-2CEA2A012A43}" type="slidenum">
              <a:rPr lang="en-US" altLang="zh-CN" sz="1400">
                <a:latin typeface="Times New Roman" panose="02020603050405020304" pitchFamily="18" charset="0"/>
              </a:rPr>
              <a:t/>
            </a:fld>
            <a:endParaRPr lang="en-US" altLang="zh-CN" sz="1400">
              <a:latin typeface="Times New Roman" panose="02020603050405020304" pitchFamily="18"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TwoObj">
  <p:cSld name="标题，文本与两项内容">
    <p:spTree>
      <p:nvGrpSpPr>
        <p:cNvPr id="1" name=""/>
        <p:cNvGrpSpPr/>
        <p:nvPr/>
      </p:nvGrpSpPr>
      <p:grpSpPr>
        <a:xfrm>
          <a:off x="0" y="0"/>
          <a:ext cx="0" cy="0"/>
        </a:xfrm>
      </p:grpSpPr>
      <p:sp>
        <p:nvSpPr>
          <p:cNvPr id="2" name="标题 1"/>
          <p:cNvSpPr>
            <a:spLocks noGrp="1"/>
          </p:cNvSpPr>
          <p:nvPr>
            <p:ph type="title"/>
          </p:nvPr>
        </p:nvSpPr>
        <p:spPr>
          <a:xfrm>
            <a:off x="914400" y="301625"/>
            <a:ext cx="10363200" cy="1462088"/>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914400" y="1981200"/>
            <a:ext cx="5080000" cy="4114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97600" y="1981200"/>
            <a:ext cx="5080000" cy="1981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97600" y="4114800"/>
            <a:ext cx="5080000" cy="1981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8" name="日期占位符 5"/>
          <p:cNvSpPr>
            <a:spLocks noGrp="1"/>
          </p:cNvSpPr>
          <p:nvPr>
            <p:ph type="dt" sz="half" idx="10"/>
          </p:nvPr>
        </p:nvSpPr>
        <p:spPr bwMode="auto">
          <a:xfrm>
            <a:off x="914400" y="6248400"/>
            <a:ext cx="2540000" cy="457200"/>
          </a:xfrm>
          <a:prstGeom prst="rect">
            <a:avLst/>
          </a:prstGeom>
          <a:ln>
            <a:miter lim="800000"/>
          </a:ln>
        </p:spPr>
        <p:txBody>
          <a:bodyPr numCol="1" anchor="b"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endParaRPr lang="en-US" altLang="zh-TW" sz="1400">
              <a:latin typeface="Times New Roman" pitchFamily="18" charset="0"/>
            </a:endParaRPr>
          </a:p>
        </p:txBody>
      </p:sp>
      <p:sp>
        <p:nvSpPr>
          <p:cNvPr id="6" name="页脚占位符 6"/>
          <p:cNvSpPr>
            <a:spLocks noGrp="1"/>
          </p:cNvSpPr>
          <p:nvPr>
            <p:ph type="ftr" sz="quarter" idx="11"/>
          </p:nvPr>
        </p:nvSpPr>
        <p:spPr bwMode="auto">
          <a:xfrm>
            <a:off x="4165600" y="6248400"/>
            <a:ext cx="3860800" cy="457200"/>
          </a:xfrm>
          <a:prstGeom prst="rect">
            <a:avLst/>
          </a:prstGeom>
          <a:ln>
            <a:miter lim="800000"/>
          </a:ln>
        </p:spPr>
        <p:txBody>
          <a:bodyPr numCol="1" anchor="b"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a:endParaRPr lang="en-US" altLang="zh-TW" sz="1400">
              <a:latin typeface="Times New Roman" panose="02020603050405020304" pitchFamily="18" charset="0"/>
            </a:endParaRPr>
          </a:p>
        </p:txBody>
      </p:sp>
      <p:sp>
        <p:nvSpPr>
          <p:cNvPr id="7" name="灯片编号占位符 7"/>
          <p:cNvSpPr>
            <a:spLocks noGrp="1"/>
          </p:cNvSpPr>
          <p:nvPr>
            <p:ph type="sldNum" sz="quarter" idx="12"/>
          </p:nvPr>
        </p:nvSpPr>
        <p:spPr>
          <a:xfrm>
            <a:off x="8737600" y="6248400"/>
            <a:ext cx="2540000" cy="457200"/>
          </a:xfrm>
          <a:prstGeom prst="rect">
            <a:avLst/>
          </a:prstGeom>
        </p:spPr>
        <p:txBody>
          <a:bodyPr numCol="1" anchor="t"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fld id="{70F8141E-7F3B-4423-802C-D04196D9DC9D}" type="slidenum">
              <a:rPr lang="en-US" altLang="zh-TW" sz="1800">
                <a:latin typeface="Times New Roman" panose="02020603050405020304" pitchFamily="18" charset="0"/>
              </a:rPr>
              <a:t/>
            </a:fld>
            <a:endParaRPr lang="en-US" altLang="zh-TW" sz="1800">
              <a:latin typeface="Times New Roman" pitchFamily="18"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grpSp>
        <p:nvGrpSpPr>
          <p:cNvPr id="44" name="组合 43"/>
          <p:cNvGrpSpPr/>
          <p:nvPr/>
        </p:nvGrpSpPr>
        <p:grpSpPr>
          <a:xfrm>
            <a:off x="11546914" y="17020"/>
            <a:ext cx="633230" cy="576885"/>
            <a:chOff x="11546914" y="17020"/>
            <a:chExt cx="633230" cy="576885"/>
          </a:xfrm>
        </p:grpSpPr>
        <p:sp>
          <p:nvSpPr>
            <p:cNvPr id="45" name="Freeform 17"/>
            <p:cNvSpPr>
              <a:spLocks noEditPoints="1"/>
            </p:cNvSpPr>
            <p:nvPr/>
          </p:nvSpPr>
          <p:spPr bwMode="auto">
            <a:xfrm>
              <a:off x="11546914" y="17020"/>
              <a:ext cx="589992" cy="568237"/>
            </a:xfrm>
            <a:custGeom>
              <a:gdLst>
                <a:gd name="T0" fmla="*/ 916 w 1788"/>
                <a:gd name="T1" fmla="*/ 1299 h 1722"/>
                <a:gd name="T2" fmla="*/ 847 w 1788"/>
                <a:gd name="T3" fmla="*/ 1514 h 1722"/>
                <a:gd name="T4" fmla="*/ 1037 w 1788"/>
                <a:gd name="T5" fmla="*/ 1722 h 1722"/>
                <a:gd name="T6" fmla="*/ 1090 w 1788"/>
                <a:gd name="T7" fmla="*/ 1717 h 1722"/>
                <a:gd name="T8" fmla="*/ 1013 w 1788"/>
                <a:gd name="T9" fmla="*/ 1677 h 1722"/>
                <a:gd name="T10" fmla="*/ 928 w 1788"/>
                <a:gd name="T11" fmla="*/ 1474 h 1722"/>
                <a:gd name="T12" fmla="*/ 916 w 1788"/>
                <a:gd name="T13" fmla="*/ 1299 h 1722"/>
                <a:gd name="T14" fmla="*/ 1336 w 1788"/>
                <a:gd name="T15" fmla="*/ 1108 h 1722"/>
                <a:gd name="T16" fmla="*/ 1390 w 1788"/>
                <a:gd name="T17" fmla="*/ 1150 h 1722"/>
                <a:gd name="T18" fmla="*/ 1635 w 1788"/>
                <a:gd name="T19" fmla="*/ 1200 h 1722"/>
                <a:gd name="T20" fmla="*/ 1788 w 1788"/>
                <a:gd name="T21" fmla="*/ 1154 h 1722"/>
                <a:gd name="T22" fmla="*/ 1734 w 1788"/>
                <a:gd name="T23" fmla="*/ 1170 h 1722"/>
                <a:gd name="T24" fmla="*/ 1666 w 1788"/>
                <a:gd name="T25" fmla="*/ 1176 h 1722"/>
                <a:gd name="T26" fmla="*/ 1549 w 1788"/>
                <a:gd name="T27" fmla="*/ 1164 h 1722"/>
                <a:gd name="T28" fmla="*/ 1336 w 1788"/>
                <a:gd name="T29" fmla="*/ 1108 h 1722"/>
                <a:gd name="T30" fmla="*/ 661 w 1788"/>
                <a:gd name="T31" fmla="*/ 952 h 1722"/>
                <a:gd name="T32" fmla="*/ 648 w 1788"/>
                <a:gd name="T33" fmla="*/ 954 h 1722"/>
                <a:gd name="T34" fmla="*/ 467 w 1788"/>
                <a:gd name="T35" fmla="*/ 974 h 1722"/>
                <a:gd name="T36" fmla="*/ 232 w 1788"/>
                <a:gd name="T37" fmla="*/ 1447 h 1722"/>
                <a:gd name="T38" fmla="*/ 516 w 1788"/>
                <a:gd name="T39" fmla="*/ 1703 h 1722"/>
                <a:gd name="T40" fmla="*/ 523 w 1788"/>
                <a:gd name="T41" fmla="*/ 1703 h 1722"/>
                <a:gd name="T42" fmla="*/ 334 w 1788"/>
                <a:gd name="T43" fmla="*/ 1497 h 1722"/>
                <a:gd name="T44" fmla="*/ 296 w 1788"/>
                <a:gd name="T45" fmla="*/ 1257 h 1722"/>
                <a:gd name="T46" fmla="*/ 459 w 1788"/>
                <a:gd name="T47" fmla="*/ 1067 h 1722"/>
                <a:gd name="T48" fmla="*/ 661 w 1788"/>
                <a:gd name="T49" fmla="*/ 952 h 1722"/>
                <a:gd name="T50" fmla="*/ 1418 w 1788"/>
                <a:gd name="T51" fmla="*/ 660 h 1722"/>
                <a:gd name="T52" fmla="*/ 1372 w 1788"/>
                <a:gd name="T53" fmla="*/ 671 h 1722"/>
                <a:gd name="T54" fmla="*/ 1363 w 1788"/>
                <a:gd name="T55" fmla="*/ 677 h 1722"/>
                <a:gd name="T56" fmla="*/ 1418 w 1788"/>
                <a:gd name="T57" fmla="*/ 660 h 1722"/>
                <a:gd name="T58" fmla="*/ 580 w 1788"/>
                <a:gd name="T59" fmla="*/ 121 h 1722"/>
                <a:gd name="T60" fmla="*/ 521 w 1788"/>
                <a:gd name="T61" fmla="*/ 128 h 1722"/>
                <a:gd name="T62" fmla="*/ 161 w 1788"/>
                <a:gd name="T63" fmla="*/ 850 h 1722"/>
                <a:gd name="T64" fmla="*/ 189 w 1788"/>
                <a:gd name="T65" fmla="*/ 870 h 1722"/>
                <a:gd name="T66" fmla="*/ 165 w 1788"/>
                <a:gd name="T67" fmla="*/ 628 h 1722"/>
                <a:gd name="T68" fmla="*/ 540 w 1788"/>
                <a:gd name="T69" fmla="*/ 188 h 1722"/>
                <a:gd name="T70" fmla="*/ 612 w 1788"/>
                <a:gd name="T71" fmla="*/ 178 h 1722"/>
                <a:gd name="T72" fmla="*/ 736 w 1788"/>
                <a:gd name="T73" fmla="*/ 218 h 1722"/>
                <a:gd name="T74" fmla="*/ 802 w 1788"/>
                <a:gd name="T75" fmla="*/ 285 h 1722"/>
                <a:gd name="T76" fmla="*/ 808 w 1788"/>
                <a:gd name="T77" fmla="*/ 292 h 1722"/>
                <a:gd name="T78" fmla="*/ 580 w 1788"/>
                <a:gd name="T79" fmla="*/ 121 h 1722"/>
                <a:gd name="T80" fmla="*/ 1149 w 1788"/>
                <a:gd name="T81" fmla="*/ 0 h 1722"/>
                <a:gd name="T82" fmla="*/ 882 w 1788"/>
                <a:gd name="T83" fmla="*/ 422 h 1722"/>
                <a:gd name="T84" fmla="*/ 905 w 1788"/>
                <a:gd name="T85" fmla="*/ 489 h 1722"/>
                <a:gd name="T86" fmla="*/ 913 w 1788"/>
                <a:gd name="T87" fmla="*/ 339 h 1722"/>
                <a:gd name="T88" fmla="*/ 1119 w 1788"/>
                <a:gd name="T89" fmla="*/ 30 h 1722"/>
                <a:gd name="T90" fmla="*/ 1163 w 1788"/>
                <a:gd name="T91" fmla="*/ 26 h 1722"/>
                <a:gd name="T92" fmla="*/ 1503 w 1788"/>
                <a:gd name="T93" fmla="*/ 176 h 1722"/>
                <a:gd name="T94" fmla="*/ 1515 w 1788"/>
                <a:gd name="T95" fmla="*/ 186 h 1722"/>
                <a:gd name="T96" fmla="*/ 1501 w 1788"/>
                <a:gd name="T97" fmla="*/ 173 h 1722"/>
                <a:gd name="T98" fmla="*/ 1149 w 1788"/>
                <a:gd name="T99" fmla="*/ 0 h 17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88" h="1722">
                  <a:moveTo>
                    <a:pt x="916" y="1299"/>
                  </a:moveTo>
                  <a:cubicBezTo>
                    <a:pt x="896" y="1383"/>
                    <a:pt x="873" y="1455"/>
                    <a:pt x="847" y="1514"/>
                  </a:cubicBezTo>
                  <a:cubicBezTo>
                    <a:pt x="866" y="1629"/>
                    <a:pt x="919" y="1722"/>
                    <a:pt x="1037" y="1722"/>
                  </a:cubicBezTo>
                  <a:cubicBezTo>
                    <a:pt x="1054" y="1722"/>
                    <a:pt x="1071" y="1720"/>
                    <a:pt x="1090" y="1717"/>
                  </a:cubicBezTo>
                  <a:cubicBezTo>
                    <a:pt x="1060" y="1711"/>
                    <a:pt x="1035" y="1698"/>
                    <a:pt x="1013" y="1677"/>
                  </a:cubicBezTo>
                  <a:cubicBezTo>
                    <a:pt x="970" y="1636"/>
                    <a:pt x="942" y="1568"/>
                    <a:pt x="928" y="1474"/>
                  </a:cubicBezTo>
                  <a:cubicBezTo>
                    <a:pt x="918" y="1417"/>
                    <a:pt x="915" y="1356"/>
                    <a:pt x="916" y="1299"/>
                  </a:cubicBezTo>
                  <a:moveTo>
                    <a:pt x="1336" y="1108"/>
                  </a:moveTo>
                  <a:cubicBezTo>
                    <a:pt x="1356" y="1122"/>
                    <a:pt x="1373" y="1136"/>
                    <a:pt x="1390" y="1150"/>
                  </a:cubicBezTo>
                  <a:cubicBezTo>
                    <a:pt x="1470" y="1178"/>
                    <a:pt x="1557" y="1200"/>
                    <a:pt x="1635" y="1200"/>
                  </a:cubicBezTo>
                  <a:cubicBezTo>
                    <a:pt x="1694" y="1200"/>
                    <a:pt x="1748" y="1187"/>
                    <a:pt x="1788" y="1154"/>
                  </a:cubicBezTo>
                  <a:cubicBezTo>
                    <a:pt x="1772" y="1161"/>
                    <a:pt x="1754" y="1167"/>
                    <a:pt x="1734" y="1170"/>
                  </a:cubicBezTo>
                  <a:cubicBezTo>
                    <a:pt x="1712" y="1174"/>
                    <a:pt x="1690" y="1176"/>
                    <a:pt x="1666" y="1176"/>
                  </a:cubicBezTo>
                  <a:cubicBezTo>
                    <a:pt x="1628" y="1176"/>
                    <a:pt x="1588" y="1171"/>
                    <a:pt x="1549" y="1164"/>
                  </a:cubicBezTo>
                  <a:cubicBezTo>
                    <a:pt x="1475" y="1153"/>
                    <a:pt x="1400" y="1131"/>
                    <a:pt x="1336" y="1108"/>
                  </a:cubicBezTo>
                  <a:moveTo>
                    <a:pt x="661" y="952"/>
                  </a:moveTo>
                  <a:cubicBezTo>
                    <a:pt x="657" y="953"/>
                    <a:pt x="653" y="953"/>
                    <a:pt x="648" y="954"/>
                  </a:cubicBezTo>
                  <a:cubicBezTo>
                    <a:pt x="580" y="967"/>
                    <a:pt x="520" y="973"/>
                    <a:pt x="467" y="974"/>
                  </a:cubicBezTo>
                  <a:cubicBezTo>
                    <a:pt x="278" y="1066"/>
                    <a:pt x="106" y="1218"/>
                    <a:pt x="232" y="1447"/>
                  </a:cubicBezTo>
                  <a:cubicBezTo>
                    <a:pt x="325" y="1616"/>
                    <a:pt x="423" y="1703"/>
                    <a:pt x="516" y="1703"/>
                  </a:cubicBezTo>
                  <a:cubicBezTo>
                    <a:pt x="518" y="1703"/>
                    <a:pt x="521" y="1703"/>
                    <a:pt x="523" y="1703"/>
                  </a:cubicBezTo>
                  <a:cubicBezTo>
                    <a:pt x="461" y="1667"/>
                    <a:pt x="397" y="1598"/>
                    <a:pt x="334" y="1497"/>
                  </a:cubicBezTo>
                  <a:cubicBezTo>
                    <a:pt x="281" y="1414"/>
                    <a:pt x="269" y="1333"/>
                    <a:pt x="296" y="1257"/>
                  </a:cubicBezTo>
                  <a:cubicBezTo>
                    <a:pt x="323" y="1182"/>
                    <a:pt x="386" y="1119"/>
                    <a:pt x="459" y="1067"/>
                  </a:cubicBezTo>
                  <a:cubicBezTo>
                    <a:pt x="522" y="1019"/>
                    <a:pt x="595" y="981"/>
                    <a:pt x="661" y="952"/>
                  </a:cubicBezTo>
                  <a:moveTo>
                    <a:pt x="1418" y="660"/>
                  </a:moveTo>
                  <a:cubicBezTo>
                    <a:pt x="1403" y="663"/>
                    <a:pt x="1388" y="667"/>
                    <a:pt x="1372" y="671"/>
                  </a:cubicBezTo>
                  <a:cubicBezTo>
                    <a:pt x="1369" y="673"/>
                    <a:pt x="1366" y="675"/>
                    <a:pt x="1363" y="677"/>
                  </a:cubicBezTo>
                  <a:cubicBezTo>
                    <a:pt x="1382" y="671"/>
                    <a:pt x="1400" y="665"/>
                    <a:pt x="1418" y="660"/>
                  </a:cubicBezTo>
                  <a:moveTo>
                    <a:pt x="580" y="121"/>
                  </a:moveTo>
                  <a:cubicBezTo>
                    <a:pt x="561" y="121"/>
                    <a:pt x="542" y="123"/>
                    <a:pt x="521" y="128"/>
                  </a:cubicBezTo>
                  <a:cubicBezTo>
                    <a:pt x="148" y="212"/>
                    <a:pt x="0" y="708"/>
                    <a:pt x="161" y="850"/>
                  </a:cubicBezTo>
                  <a:cubicBezTo>
                    <a:pt x="169" y="857"/>
                    <a:pt x="178" y="864"/>
                    <a:pt x="189" y="870"/>
                  </a:cubicBezTo>
                  <a:cubicBezTo>
                    <a:pt x="155" y="811"/>
                    <a:pt x="146" y="724"/>
                    <a:pt x="165" y="628"/>
                  </a:cubicBezTo>
                  <a:cubicBezTo>
                    <a:pt x="196" y="466"/>
                    <a:pt x="313" y="254"/>
                    <a:pt x="540" y="188"/>
                  </a:cubicBezTo>
                  <a:cubicBezTo>
                    <a:pt x="565" y="181"/>
                    <a:pt x="589" y="178"/>
                    <a:pt x="612" y="178"/>
                  </a:cubicBezTo>
                  <a:cubicBezTo>
                    <a:pt x="657" y="178"/>
                    <a:pt x="698" y="191"/>
                    <a:pt x="736" y="218"/>
                  </a:cubicBezTo>
                  <a:cubicBezTo>
                    <a:pt x="761" y="236"/>
                    <a:pt x="783" y="259"/>
                    <a:pt x="802" y="285"/>
                  </a:cubicBezTo>
                  <a:cubicBezTo>
                    <a:pt x="804" y="287"/>
                    <a:pt x="806" y="289"/>
                    <a:pt x="808" y="292"/>
                  </a:cubicBezTo>
                  <a:cubicBezTo>
                    <a:pt x="763" y="201"/>
                    <a:pt x="692" y="121"/>
                    <a:pt x="580" y="121"/>
                  </a:cubicBezTo>
                  <a:moveTo>
                    <a:pt x="1149" y="0"/>
                  </a:moveTo>
                  <a:cubicBezTo>
                    <a:pt x="1009" y="0"/>
                    <a:pt x="900" y="116"/>
                    <a:pt x="882" y="422"/>
                  </a:cubicBezTo>
                  <a:cubicBezTo>
                    <a:pt x="891" y="445"/>
                    <a:pt x="899" y="468"/>
                    <a:pt x="905" y="489"/>
                  </a:cubicBezTo>
                  <a:cubicBezTo>
                    <a:pt x="905" y="432"/>
                    <a:pt x="908" y="382"/>
                    <a:pt x="913" y="339"/>
                  </a:cubicBezTo>
                  <a:cubicBezTo>
                    <a:pt x="938" y="116"/>
                    <a:pt x="1032" y="46"/>
                    <a:pt x="1119" y="30"/>
                  </a:cubicBezTo>
                  <a:cubicBezTo>
                    <a:pt x="1133" y="28"/>
                    <a:pt x="1147" y="26"/>
                    <a:pt x="1163" y="26"/>
                  </a:cubicBezTo>
                  <a:cubicBezTo>
                    <a:pt x="1260" y="26"/>
                    <a:pt x="1378" y="78"/>
                    <a:pt x="1503" y="176"/>
                  </a:cubicBezTo>
                  <a:cubicBezTo>
                    <a:pt x="1507" y="179"/>
                    <a:pt x="1511" y="183"/>
                    <a:pt x="1515" y="186"/>
                  </a:cubicBezTo>
                  <a:cubicBezTo>
                    <a:pt x="1510" y="182"/>
                    <a:pt x="1506" y="178"/>
                    <a:pt x="1501" y="173"/>
                  </a:cubicBezTo>
                  <a:cubicBezTo>
                    <a:pt x="1384" y="69"/>
                    <a:pt x="1257" y="0"/>
                    <a:pt x="1149" y="0"/>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6" name="Freeform 18"/>
            <p:cNvSpPr>
              <a:spLocks noEditPoints="1"/>
            </p:cNvSpPr>
            <p:nvPr/>
          </p:nvSpPr>
          <p:spPr bwMode="auto">
            <a:xfrm>
              <a:off x="11596708" y="27481"/>
              <a:ext cx="563352" cy="554847"/>
            </a:xfrm>
            <a:custGeom>
              <a:gdLst>
                <a:gd name="T0" fmla="*/ 1014 w 1707"/>
                <a:gd name="T1" fmla="*/ 1659 h 1681"/>
                <a:gd name="T2" fmla="*/ 188 w 1707"/>
                <a:gd name="T3" fmla="*/ 1462 h 1681"/>
                <a:gd name="T4" fmla="*/ 1684 w 1707"/>
                <a:gd name="T5" fmla="*/ 1060 h 1681"/>
                <a:gd name="T6" fmla="*/ 837 w 1707"/>
                <a:gd name="T7" fmla="*/ 1279 h 1681"/>
                <a:gd name="T8" fmla="*/ 693 w 1707"/>
                <a:gd name="T9" fmla="*/ 1225 h 1681"/>
                <a:gd name="T10" fmla="*/ 871 w 1707"/>
                <a:gd name="T11" fmla="*/ 1604 h 1681"/>
                <a:gd name="T12" fmla="*/ 1135 w 1707"/>
                <a:gd name="T13" fmla="*/ 1596 h 1681"/>
                <a:gd name="T14" fmla="*/ 846 w 1707"/>
                <a:gd name="T15" fmla="*/ 911 h 1681"/>
                <a:gd name="T16" fmla="*/ 414 w 1707"/>
                <a:gd name="T17" fmla="*/ 1449 h 1681"/>
                <a:gd name="T18" fmla="*/ 548 w 1707"/>
                <a:gd name="T19" fmla="*/ 1500 h 1681"/>
                <a:gd name="T20" fmla="*/ 816 w 1707"/>
                <a:gd name="T21" fmla="*/ 907 h 1681"/>
                <a:gd name="T22" fmla="*/ 772 w 1707"/>
                <a:gd name="T23" fmla="*/ 876 h 1681"/>
                <a:gd name="T24" fmla="*/ 793 w 1707"/>
                <a:gd name="T25" fmla="*/ 868 h 1681"/>
                <a:gd name="T26" fmla="*/ 1046 w 1707"/>
                <a:gd name="T27" fmla="*/ 1078 h 1681"/>
                <a:gd name="T28" fmla="*/ 915 w 1707"/>
                <a:gd name="T29" fmla="*/ 878 h 1681"/>
                <a:gd name="T30" fmla="*/ 1141 w 1707"/>
                <a:gd name="T31" fmla="*/ 1593 h 1681"/>
                <a:gd name="T32" fmla="*/ 1290 w 1707"/>
                <a:gd name="T33" fmla="*/ 1418 h 1681"/>
                <a:gd name="T34" fmla="*/ 1055 w 1707"/>
                <a:gd name="T35" fmla="*/ 1023 h 1681"/>
                <a:gd name="T36" fmla="*/ 1615 w 1707"/>
                <a:gd name="T37" fmla="*/ 1093 h 1681"/>
                <a:gd name="T38" fmla="*/ 1265 w 1707"/>
                <a:gd name="T39" fmla="*/ 939 h 1681"/>
                <a:gd name="T40" fmla="*/ 546 w 1707"/>
                <a:gd name="T41" fmla="*/ 951 h 1681"/>
                <a:gd name="T42" fmla="*/ 475 w 1707"/>
                <a:gd name="T43" fmla="*/ 877 h 1681"/>
                <a:gd name="T44" fmla="*/ 658 w 1707"/>
                <a:gd name="T45" fmla="*/ 885 h 1681"/>
                <a:gd name="T46" fmla="*/ 201 w 1707"/>
                <a:gd name="T47" fmla="*/ 1398 h 1681"/>
                <a:gd name="T48" fmla="*/ 1706 w 1707"/>
                <a:gd name="T49" fmla="*/ 909 h 1681"/>
                <a:gd name="T50" fmla="*/ 791 w 1707"/>
                <a:gd name="T51" fmla="*/ 830 h 1681"/>
                <a:gd name="T52" fmla="*/ 901 w 1707"/>
                <a:gd name="T53" fmla="*/ 813 h 1681"/>
                <a:gd name="T54" fmla="*/ 892 w 1707"/>
                <a:gd name="T55" fmla="*/ 846 h 1681"/>
                <a:gd name="T56" fmla="*/ 826 w 1707"/>
                <a:gd name="T57" fmla="*/ 747 h 1681"/>
                <a:gd name="T58" fmla="*/ 848 w 1707"/>
                <a:gd name="T59" fmla="*/ 891 h 1681"/>
                <a:gd name="T60" fmla="*/ 839 w 1707"/>
                <a:gd name="T61" fmla="*/ 740 h 1681"/>
                <a:gd name="T62" fmla="*/ 60 w 1707"/>
                <a:gd name="T63" fmla="*/ 608 h 1681"/>
                <a:gd name="T64" fmla="*/ 56 w 1707"/>
                <a:gd name="T65" fmla="*/ 636 h 1681"/>
                <a:gd name="T66" fmla="*/ 242 w 1707"/>
                <a:gd name="T67" fmla="*/ 883 h 1681"/>
                <a:gd name="T68" fmla="*/ 504 w 1707"/>
                <a:gd name="T69" fmla="*/ 868 h 1681"/>
                <a:gd name="T70" fmla="*/ 751 w 1707"/>
                <a:gd name="T71" fmla="*/ 812 h 1681"/>
                <a:gd name="T72" fmla="*/ 768 w 1707"/>
                <a:gd name="T73" fmla="*/ 761 h 1681"/>
                <a:gd name="T74" fmla="*/ 222 w 1707"/>
                <a:gd name="T75" fmla="*/ 469 h 1681"/>
                <a:gd name="T76" fmla="*/ 1349 w 1707"/>
                <a:gd name="T77" fmla="*/ 203 h 1681"/>
                <a:gd name="T78" fmla="*/ 938 w 1707"/>
                <a:gd name="T79" fmla="*/ 808 h 1681"/>
                <a:gd name="T80" fmla="*/ 1413 w 1707"/>
                <a:gd name="T81" fmla="*/ 728 h 1681"/>
                <a:gd name="T82" fmla="*/ 1337 w 1707"/>
                <a:gd name="T83" fmla="*/ 632 h 1681"/>
                <a:gd name="T84" fmla="*/ 1411 w 1707"/>
                <a:gd name="T85" fmla="*/ 344 h 1681"/>
                <a:gd name="T86" fmla="*/ 461 w 1707"/>
                <a:gd name="T87" fmla="*/ 152 h 1681"/>
                <a:gd name="T88" fmla="*/ 406 w 1707"/>
                <a:gd name="T89" fmla="*/ 176 h 1681"/>
                <a:gd name="T90" fmla="*/ 1048 w 1707"/>
                <a:gd name="T91" fmla="*/ 522 h 1681"/>
                <a:gd name="T92" fmla="*/ 1006 w 1707"/>
                <a:gd name="T93" fmla="*/ 41 h 1681"/>
                <a:gd name="T94" fmla="*/ 780 w 1707"/>
                <a:gd name="T95" fmla="*/ 565 h 1681"/>
                <a:gd name="T96" fmla="*/ 490 w 1707"/>
                <a:gd name="T97" fmla="*/ 187 h 1681"/>
                <a:gd name="T98" fmla="*/ 686 w 1707"/>
                <a:gd name="T99" fmla="*/ 441 h 1681"/>
                <a:gd name="T100" fmla="*/ 805 w 1707"/>
                <a:gd name="T101" fmla="*/ 728 h 1681"/>
                <a:gd name="T102" fmla="*/ 841 w 1707"/>
                <a:gd name="T103" fmla="*/ 719 h 1681"/>
                <a:gd name="T104" fmla="*/ 1218 w 1707"/>
                <a:gd name="T105" fmla="*/ 108 h 1681"/>
                <a:gd name="T106" fmla="*/ 1012 w 1707"/>
                <a:gd name="T107" fmla="*/ 0 h 1681"/>
                <a:gd name="T108" fmla="*/ 1431 w 1707"/>
                <a:gd name="T109" fmla="*/ 345 h 16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7" h="1681">
                  <a:moveTo>
                    <a:pt x="810" y="1552"/>
                  </a:moveTo>
                  <a:cubicBezTo>
                    <a:pt x="824" y="1587"/>
                    <a:pt x="842" y="1618"/>
                    <a:pt x="866" y="1640"/>
                  </a:cubicBezTo>
                  <a:cubicBezTo>
                    <a:pt x="891" y="1664"/>
                    <a:pt x="921" y="1677"/>
                    <a:pt x="955" y="1681"/>
                  </a:cubicBezTo>
                  <a:cubicBezTo>
                    <a:pt x="997" y="1671"/>
                    <a:pt x="1036" y="1658"/>
                    <a:pt x="1071" y="1643"/>
                  </a:cubicBezTo>
                  <a:cubicBezTo>
                    <a:pt x="1064" y="1645"/>
                    <a:pt x="1057" y="1647"/>
                    <a:pt x="1050" y="1650"/>
                  </a:cubicBezTo>
                  <a:cubicBezTo>
                    <a:pt x="1038" y="1653"/>
                    <a:pt x="1026" y="1656"/>
                    <a:pt x="1014" y="1659"/>
                  </a:cubicBezTo>
                  <a:cubicBezTo>
                    <a:pt x="999" y="1661"/>
                    <a:pt x="985" y="1663"/>
                    <a:pt x="971" y="1663"/>
                  </a:cubicBezTo>
                  <a:cubicBezTo>
                    <a:pt x="926" y="1663"/>
                    <a:pt x="888" y="1648"/>
                    <a:pt x="858" y="1619"/>
                  </a:cubicBezTo>
                  <a:cubicBezTo>
                    <a:pt x="838" y="1601"/>
                    <a:pt x="823" y="1578"/>
                    <a:pt x="810" y="1552"/>
                  </a:cubicBezTo>
                  <a:moveTo>
                    <a:pt x="216" y="1123"/>
                  </a:moveTo>
                  <a:cubicBezTo>
                    <a:pt x="187" y="1154"/>
                    <a:pt x="164" y="1189"/>
                    <a:pt x="151" y="1227"/>
                  </a:cubicBezTo>
                  <a:cubicBezTo>
                    <a:pt x="124" y="1301"/>
                    <a:pt x="137" y="1380"/>
                    <a:pt x="188" y="1462"/>
                  </a:cubicBezTo>
                  <a:cubicBezTo>
                    <a:pt x="254" y="1566"/>
                    <a:pt x="320" y="1636"/>
                    <a:pt x="383" y="1670"/>
                  </a:cubicBezTo>
                  <a:cubicBezTo>
                    <a:pt x="395" y="1669"/>
                    <a:pt x="408" y="1665"/>
                    <a:pt x="420" y="1661"/>
                  </a:cubicBezTo>
                  <a:cubicBezTo>
                    <a:pt x="350" y="1632"/>
                    <a:pt x="277" y="1559"/>
                    <a:pt x="204" y="1445"/>
                  </a:cubicBezTo>
                  <a:cubicBezTo>
                    <a:pt x="152" y="1363"/>
                    <a:pt x="140" y="1283"/>
                    <a:pt x="167" y="1207"/>
                  </a:cubicBezTo>
                  <a:cubicBezTo>
                    <a:pt x="178" y="1177"/>
                    <a:pt x="195" y="1149"/>
                    <a:pt x="216" y="1123"/>
                  </a:cubicBezTo>
                  <a:moveTo>
                    <a:pt x="1684" y="1060"/>
                  </a:moveTo>
                  <a:cubicBezTo>
                    <a:pt x="1657" y="1099"/>
                    <a:pt x="1614" y="1123"/>
                    <a:pt x="1557" y="1134"/>
                  </a:cubicBezTo>
                  <a:cubicBezTo>
                    <a:pt x="1548" y="1135"/>
                    <a:pt x="1539" y="1137"/>
                    <a:pt x="1529" y="1138"/>
                  </a:cubicBezTo>
                  <a:cubicBezTo>
                    <a:pt x="1547" y="1137"/>
                    <a:pt x="1565" y="1135"/>
                    <a:pt x="1582" y="1132"/>
                  </a:cubicBezTo>
                  <a:cubicBezTo>
                    <a:pt x="1609" y="1127"/>
                    <a:pt x="1632" y="1119"/>
                    <a:pt x="1652" y="1108"/>
                  </a:cubicBezTo>
                  <a:cubicBezTo>
                    <a:pt x="1665" y="1095"/>
                    <a:pt x="1676" y="1079"/>
                    <a:pt x="1684" y="1060"/>
                  </a:cubicBezTo>
                  <a:moveTo>
                    <a:pt x="837" y="1279"/>
                  </a:moveTo>
                  <a:cubicBezTo>
                    <a:pt x="836" y="1275"/>
                    <a:pt x="819" y="1182"/>
                    <a:pt x="818" y="1155"/>
                  </a:cubicBezTo>
                  <a:cubicBezTo>
                    <a:pt x="824" y="1154"/>
                    <a:pt x="824" y="1154"/>
                    <a:pt x="824" y="1154"/>
                  </a:cubicBezTo>
                  <a:cubicBezTo>
                    <a:pt x="825" y="1181"/>
                    <a:pt x="843" y="1277"/>
                    <a:pt x="843" y="1278"/>
                  </a:cubicBezTo>
                  <a:cubicBezTo>
                    <a:pt x="837" y="1279"/>
                    <a:pt x="837" y="1279"/>
                    <a:pt x="837" y="1279"/>
                  </a:cubicBezTo>
                  <a:moveTo>
                    <a:pt x="822" y="909"/>
                  </a:moveTo>
                  <a:cubicBezTo>
                    <a:pt x="805" y="951"/>
                    <a:pt x="734" y="1129"/>
                    <a:pt x="693" y="1225"/>
                  </a:cubicBezTo>
                  <a:cubicBezTo>
                    <a:pt x="687" y="1292"/>
                    <a:pt x="683" y="1369"/>
                    <a:pt x="691" y="1441"/>
                  </a:cubicBezTo>
                  <a:cubicBezTo>
                    <a:pt x="727" y="1350"/>
                    <a:pt x="756" y="1231"/>
                    <a:pt x="778" y="1086"/>
                  </a:cubicBezTo>
                  <a:cubicBezTo>
                    <a:pt x="781" y="1065"/>
                    <a:pt x="783" y="1052"/>
                    <a:pt x="783" y="1052"/>
                  </a:cubicBezTo>
                  <a:cubicBezTo>
                    <a:pt x="803" y="1055"/>
                    <a:pt x="803" y="1055"/>
                    <a:pt x="803" y="1055"/>
                  </a:cubicBezTo>
                  <a:cubicBezTo>
                    <a:pt x="801" y="1067"/>
                    <a:pt x="800" y="1078"/>
                    <a:pt x="798" y="1089"/>
                  </a:cubicBezTo>
                  <a:cubicBezTo>
                    <a:pt x="786" y="1182"/>
                    <a:pt x="756" y="1495"/>
                    <a:pt x="871" y="1604"/>
                  </a:cubicBezTo>
                  <a:cubicBezTo>
                    <a:pt x="898" y="1629"/>
                    <a:pt x="930" y="1642"/>
                    <a:pt x="968" y="1642"/>
                  </a:cubicBezTo>
                  <a:cubicBezTo>
                    <a:pt x="947" y="1611"/>
                    <a:pt x="892" y="1521"/>
                    <a:pt x="875" y="1440"/>
                  </a:cubicBezTo>
                  <a:cubicBezTo>
                    <a:pt x="881" y="1439"/>
                    <a:pt x="881" y="1439"/>
                    <a:pt x="881" y="1439"/>
                  </a:cubicBezTo>
                  <a:cubicBezTo>
                    <a:pt x="899" y="1522"/>
                    <a:pt x="957" y="1614"/>
                    <a:pt x="975" y="1642"/>
                  </a:cubicBezTo>
                  <a:cubicBezTo>
                    <a:pt x="997" y="1642"/>
                    <a:pt x="1020" y="1638"/>
                    <a:pt x="1044" y="1630"/>
                  </a:cubicBezTo>
                  <a:cubicBezTo>
                    <a:pt x="1077" y="1620"/>
                    <a:pt x="1107" y="1609"/>
                    <a:pt x="1135" y="1596"/>
                  </a:cubicBezTo>
                  <a:cubicBezTo>
                    <a:pt x="973" y="1409"/>
                    <a:pt x="879" y="979"/>
                    <a:pt x="865" y="909"/>
                  </a:cubicBezTo>
                  <a:cubicBezTo>
                    <a:pt x="864" y="909"/>
                    <a:pt x="863" y="910"/>
                    <a:pt x="862" y="910"/>
                  </a:cubicBezTo>
                  <a:cubicBezTo>
                    <a:pt x="859" y="911"/>
                    <a:pt x="855" y="911"/>
                    <a:pt x="852" y="911"/>
                  </a:cubicBezTo>
                  <a:cubicBezTo>
                    <a:pt x="851" y="970"/>
                    <a:pt x="856" y="1287"/>
                    <a:pt x="1003" y="1540"/>
                  </a:cubicBezTo>
                  <a:cubicBezTo>
                    <a:pt x="998" y="1543"/>
                    <a:pt x="998" y="1543"/>
                    <a:pt x="998" y="1543"/>
                  </a:cubicBezTo>
                  <a:cubicBezTo>
                    <a:pt x="850" y="1289"/>
                    <a:pt x="845" y="972"/>
                    <a:pt x="846" y="911"/>
                  </a:cubicBezTo>
                  <a:cubicBezTo>
                    <a:pt x="846" y="911"/>
                    <a:pt x="845" y="911"/>
                    <a:pt x="845" y="911"/>
                  </a:cubicBezTo>
                  <a:cubicBezTo>
                    <a:pt x="837" y="911"/>
                    <a:pt x="829" y="910"/>
                    <a:pt x="822" y="909"/>
                  </a:cubicBezTo>
                  <a:moveTo>
                    <a:pt x="379" y="1494"/>
                  </a:moveTo>
                  <a:cubicBezTo>
                    <a:pt x="374" y="1491"/>
                    <a:pt x="374" y="1491"/>
                    <a:pt x="374" y="1491"/>
                  </a:cubicBezTo>
                  <a:cubicBezTo>
                    <a:pt x="409" y="1445"/>
                    <a:pt x="409" y="1445"/>
                    <a:pt x="409" y="1445"/>
                  </a:cubicBezTo>
                  <a:cubicBezTo>
                    <a:pt x="414" y="1449"/>
                    <a:pt x="414" y="1449"/>
                    <a:pt x="414" y="1449"/>
                  </a:cubicBezTo>
                  <a:cubicBezTo>
                    <a:pt x="379" y="1494"/>
                    <a:pt x="379" y="1494"/>
                    <a:pt x="379" y="1494"/>
                  </a:cubicBezTo>
                  <a:moveTo>
                    <a:pt x="548" y="1500"/>
                  </a:moveTo>
                  <a:cubicBezTo>
                    <a:pt x="543" y="1497"/>
                    <a:pt x="543" y="1497"/>
                    <a:pt x="543" y="1497"/>
                  </a:cubicBezTo>
                  <a:cubicBezTo>
                    <a:pt x="631" y="1344"/>
                    <a:pt x="631" y="1344"/>
                    <a:pt x="631" y="1344"/>
                  </a:cubicBezTo>
                  <a:cubicBezTo>
                    <a:pt x="636" y="1347"/>
                    <a:pt x="636" y="1347"/>
                    <a:pt x="636" y="1347"/>
                  </a:cubicBezTo>
                  <a:cubicBezTo>
                    <a:pt x="548" y="1500"/>
                    <a:pt x="548" y="1500"/>
                    <a:pt x="548" y="1500"/>
                  </a:cubicBezTo>
                  <a:moveTo>
                    <a:pt x="787" y="890"/>
                  </a:moveTo>
                  <a:cubicBezTo>
                    <a:pt x="729" y="945"/>
                    <a:pt x="326" y="1325"/>
                    <a:pt x="271" y="1506"/>
                  </a:cubicBezTo>
                  <a:cubicBezTo>
                    <a:pt x="331" y="1584"/>
                    <a:pt x="390" y="1633"/>
                    <a:pt x="446" y="1648"/>
                  </a:cubicBezTo>
                  <a:cubicBezTo>
                    <a:pt x="552" y="1586"/>
                    <a:pt x="647" y="1399"/>
                    <a:pt x="714" y="1078"/>
                  </a:cubicBezTo>
                  <a:cubicBezTo>
                    <a:pt x="709" y="1107"/>
                    <a:pt x="701" y="1152"/>
                    <a:pt x="695" y="1204"/>
                  </a:cubicBezTo>
                  <a:cubicBezTo>
                    <a:pt x="736" y="1105"/>
                    <a:pt x="800" y="947"/>
                    <a:pt x="816" y="907"/>
                  </a:cubicBezTo>
                  <a:cubicBezTo>
                    <a:pt x="811" y="905"/>
                    <a:pt x="807" y="903"/>
                    <a:pt x="803" y="901"/>
                  </a:cubicBezTo>
                  <a:cubicBezTo>
                    <a:pt x="758" y="956"/>
                    <a:pt x="469" y="1313"/>
                    <a:pt x="433" y="1417"/>
                  </a:cubicBezTo>
                  <a:cubicBezTo>
                    <a:pt x="428" y="1415"/>
                    <a:pt x="428" y="1415"/>
                    <a:pt x="428" y="1415"/>
                  </a:cubicBezTo>
                  <a:cubicBezTo>
                    <a:pt x="464" y="1310"/>
                    <a:pt x="748" y="958"/>
                    <a:pt x="797" y="898"/>
                  </a:cubicBezTo>
                  <a:cubicBezTo>
                    <a:pt x="794" y="896"/>
                    <a:pt x="790" y="893"/>
                    <a:pt x="787" y="890"/>
                  </a:cubicBezTo>
                  <a:moveTo>
                    <a:pt x="772" y="876"/>
                  </a:moveTo>
                  <a:cubicBezTo>
                    <a:pt x="466" y="1072"/>
                    <a:pt x="242" y="1354"/>
                    <a:pt x="204" y="1404"/>
                  </a:cubicBezTo>
                  <a:cubicBezTo>
                    <a:pt x="209" y="1414"/>
                    <a:pt x="215" y="1424"/>
                    <a:pt x="221" y="1434"/>
                  </a:cubicBezTo>
                  <a:cubicBezTo>
                    <a:pt x="236" y="1458"/>
                    <a:pt x="251" y="1480"/>
                    <a:pt x="266" y="1500"/>
                  </a:cubicBezTo>
                  <a:cubicBezTo>
                    <a:pt x="327" y="1317"/>
                    <a:pt x="723" y="942"/>
                    <a:pt x="782" y="887"/>
                  </a:cubicBezTo>
                  <a:cubicBezTo>
                    <a:pt x="779" y="883"/>
                    <a:pt x="775" y="879"/>
                    <a:pt x="772" y="876"/>
                  </a:cubicBezTo>
                  <a:moveTo>
                    <a:pt x="793" y="868"/>
                  </a:moveTo>
                  <a:cubicBezTo>
                    <a:pt x="799" y="875"/>
                    <a:pt x="807" y="881"/>
                    <a:pt x="816" y="884"/>
                  </a:cubicBezTo>
                  <a:cubicBezTo>
                    <a:pt x="810" y="879"/>
                    <a:pt x="802" y="874"/>
                    <a:pt x="793" y="868"/>
                  </a:cubicBezTo>
                  <a:moveTo>
                    <a:pt x="1041" y="1082"/>
                  </a:moveTo>
                  <a:cubicBezTo>
                    <a:pt x="940" y="934"/>
                    <a:pt x="940" y="934"/>
                    <a:pt x="940" y="934"/>
                  </a:cubicBezTo>
                  <a:cubicBezTo>
                    <a:pt x="945" y="931"/>
                    <a:pt x="945" y="931"/>
                    <a:pt x="945" y="931"/>
                  </a:cubicBezTo>
                  <a:cubicBezTo>
                    <a:pt x="1046" y="1078"/>
                    <a:pt x="1046" y="1078"/>
                    <a:pt x="1046" y="1078"/>
                  </a:cubicBezTo>
                  <a:cubicBezTo>
                    <a:pt x="1041" y="1082"/>
                    <a:pt x="1041" y="1082"/>
                    <a:pt x="1041" y="1082"/>
                  </a:cubicBezTo>
                  <a:moveTo>
                    <a:pt x="935" y="842"/>
                  </a:moveTo>
                  <a:cubicBezTo>
                    <a:pt x="931" y="854"/>
                    <a:pt x="926" y="864"/>
                    <a:pt x="920" y="873"/>
                  </a:cubicBezTo>
                  <a:cubicBezTo>
                    <a:pt x="960" y="888"/>
                    <a:pt x="1103" y="940"/>
                    <a:pt x="1146" y="944"/>
                  </a:cubicBezTo>
                  <a:cubicBezTo>
                    <a:pt x="1146" y="950"/>
                    <a:pt x="1146" y="950"/>
                    <a:pt x="1146" y="950"/>
                  </a:cubicBezTo>
                  <a:cubicBezTo>
                    <a:pt x="1101" y="946"/>
                    <a:pt x="953" y="892"/>
                    <a:pt x="915" y="878"/>
                  </a:cubicBezTo>
                  <a:cubicBezTo>
                    <a:pt x="909" y="886"/>
                    <a:pt x="902" y="893"/>
                    <a:pt x="893" y="898"/>
                  </a:cubicBezTo>
                  <a:cubicBezTo>
                    <a:pt x="914" y="944"/>
                    <a:pt x="1011" y="1155"/>
                    <a:pt x="1053" y="1230"/>
                  </a:cubicBezTo>
                  <a:cubicBezTo>
                    <a:pt x="1048" y="1233"/>
                    <a:pt x="1048" y="1233"/>
                    <a:pt x="1048" y="1233"/>
                  </a:cubicBezTo>
                  <a:cubicBezTo>
                    <a:pt x="1006" y="1158"/>
                    <a:pt x="909" y="947"/>
                    <a:pt x="887" y="901"/>
                  </a:cubicBezTo>
                  <a:cubicBezTo>
                    <a:pt x="882" y="904"/>
                    <a:pt x="876" y="906"/>
                    <a:pt x="871" y="908"/>
                  </a:cubicBezTo>
                  <a:cubicBezTo>
                    <a:pt x="884" y="975"/>
                    <a:pt x="978" y="1407"/>
                    <a:pt x="1141" y="1593"/>
                  </a:cubicBezTo>
                  <a:cubicBezTo>
                    <a:pt x="1169" y="1579"/>
                    <a:pt x="1194" y="1564"/>
                    <a:pt x="1216" y="1548"/>
                  </a:cubicBezTo>
                  <a:cubicBezTo>
                    <a:pt x="1218" y="1547"/>
                    <a:pt x="1219" y="1545"/>
                    <a:pt x="1220" y="1544"/>
                  </a:cubicBezTo>
                  <a:cubicBezTo>
                    <a:pt x="1194" y="1500"/>
                    <a:pt x="1089" y="1324"/>
                    <a:pt x="1082" y="1309"/>
                  </a:cubicBezTo>
                  <a:cubicBezTo>
                    <a:pt x="1087" y="1307"/>
                    <a:pt x="1087" y="1307"/>
                    <a:pt x="1087" y="1307"/>
                  </a:cubicBezTo>
                  <a:cubicBezTo>
                    <a:pt x="1094" y="1321"/>
                    <a:pt x="1198" y="1494"/>
                    <a:pt x="1225" y="1539"/>
                  </a:cubicBezTo>
                  <a:cubicBezTo>
                    <a:pt x="1259" y="1502"/>
                    <a:pt x="1281" y="1461"/>
                    <a:pt x="1290" y="1418"/>
                  </a:cubicBezTo>
                  <a:cubicBezTo>
                    <a:pt x="1241" y="1359"/>
                    <a:pt x="1144" y="1243"/>
                    <a:pt x="1125" y="1206"/>
                  </a:cubicBezTo>
                  <a:cubicBezTo>
                    <a:pt x="1130" y="1203"/>
                    <a:pt x="1130" y="1203"/>
                    <a:pt x="1130" y="1203"/>
                  </a:cubicBezTo>
                  <a:cubicBezTo>
                    <a:pt x="1149" y="1239"/>
                    <a:pt x="1242" y="1351"/>
                    <a:pt x="1291" y="1410"/>
                  </a:cubicBezTo>
                  <a:cubicBezTo>
                    <a:pt x="1313" y="1285"/>
                    <a:pt x="1228" y="1141"/>
                    <a:pt x="1008" y="1017"/>
                  </a:cubicBezTo>
                  <a:cubicBezTo>
                    <a:pt x="1042" y="1035"/>
                    <a:pt x="1104" y="1066"/>
                    <a:pt x="1178" y="1096"/>
                  </a:cubicBezTo>
                  <a:cubicBezTo>
                    <a:pt x="1142" y="1070"/>
                    <a:pt x="1101" y="1046"/>
                    <a:pt x="1055" y="1023"/>
                  </a:cubicBezTo>
                  <a:cubicBezTo>
                    <a:pt x="1038" y="1016"/>
                    <a:pt x="1029" y="1011"/>
                    <a:pt x="1029" y="1011"/>
                  </a:cubicBezTo>
                  <a:cubicBezTo>
                    <a:pt x="1037" y="993"/>
                    <a:pt x="1037" y="993"/>
                    <a:pt x="1037" y="993"/>
                  </a:cubicBezTo>
                  <a:cubicBezTo>
                    <a:pt x="1046" y="997"/>
                    <a:pt x="1055" y="1001"/>
                    <a:pt x="1064" y="1005"/>
                  </a:cubicBezTo>
                  <a:cubicBezTo>
                    <a:pt x="1128" y="1034"/>
                    <a:pt x="1330" y="1119"/>
                    <a:pt x="1489" y="1119"/>
                  </a:cubicBezTo>
                  <a:cubicBezTo>
                    <a:pt x="1512" y="1119"/>
                    <a:pt x="1533" y="1118"/>
                    <a:pt x="1553" y="1114"/>
                  </a:cubicBezTo>
                  <a:cubicBezTo>
                    <a:pt x="1577" y="1110"/>
                    <a:pt x="1597" y="1102"/>
                    <a:pt x="1615" y="1093"/>
                  </a:cubicBezTo>
                  <a:cubicBezTo>
                    <a:pt x="1536" y="1080"/>
                    <a:pt x="1244" y="1030"/>
                    <a:pt x="1198" y="1008"/>
                  </a:cubicBezTo>
                  <a:cubicBezTo>
                    <a:pt x="1201" y="1003"/>
                    <a:pt x="1201" y="1003"/>
                    <a:pt x="1201" y="1003"/>
                  </a:cubicBezTo>
                  <a:cubicBezTo>
                    <a:pt x="1246" y="1024"/>
                    <a:pt x="1559" y="1077"/>
                    <a:pt x="1624" y="1088"/>
                  </a:cubicBezTo>
                  <a:cubicBezTo>
                    <a:pt x="1658" y="1067"/>
                    <a:pt x="1681" y="1037"/>
                    <a:pt x="1693" y="995"/>
                  </a:cubicBezTo>
                  <a:cubicBezTo>
                    <a:pt x="1634" y="989"/>
                    <a:pt x="1351" y="961"/>
                    <a:pt x="1263" y="944"/>
                  </a:cubicBezTo>
                  <a:cubicBezTo>
                    <a:pt x="1265" y="939"/>
                    <a:pt x="1265" y="939"/>
                    <a:pt x="1265" y="939"/>
                  </a:cubicBezTo>
                  <a:cubicBezTo>
                    <a:pt x="1353" y="956"/>
                    <a:pt x="1637" y="983"/>
                    <a:pt x="1694" y="989"/>
                  </a:cubicBezTo>
                  <a:cubicBezTo>
                    <a:pt x="1695" y="984"/>
                    <a:pt x="1697" y="979"/>
                    <a:pt x="1698" y="973"/>
                  </a:cubicBezTo>
                  <a:cubicBezTo>
                    <a:pt x="1702" y="953"/>
                    <a:pt x="1704" y="933"/>
                    <a:pt x="1705" y="915"/>
                  </a:cubicBezTo>
                  <a:cubicBezTo>
                    <a:pt x="1612" y="887"/>
                    <a:pt x="1017" y="848"/>
                    <a:pt x="935" y="842"/>
                  </a:cubicBezTo>
                  <a:moveTo>
                    <a:pt x="549" y="957"/>
                  </a:moveTo>
                  <a:cubicBezTo>
                    <a:pt x="546" y="951"/>
                    <a:pt x="546" y="951"/>
                    <a:pt x="546" y="951"/>
                  </a:cubicBezTo>
                  <a:cubicBezTo>
                    <a:pt x="586" y="929"/>
                    <a:pt x="586" y="929"/>
                    <a:pt x="586" y="929"/>
                  </a:cubicBezTo>
                  <a:cubicBezTo>
                    <a:pt x="589" y="934"/>
                    <a:pt x="589" y="934"/>
                    <a:pt x="589" y="934"/>
                  </a:cubicBezTo>
                  <a:cubicBezTo>
                    <a:pt x="549" y="957"/>
                    <a:pt x="549" y="957"/>
                    <a:pt x="549" y="957"/>
                  </a:cubicBezTo>
                  <a:moveTo>
                    <a:pt x="754" y="836"/>
                  </a:moveTo>
                  <a:cubicBezTo>
                    <a:pt x="747" y="838"/>
                    <a:pt x="738" y="839"/>
                    <a:pt x="726" y="841"/>
                  </a:cubicBezTo>
                  <a:cubicBezTo>
                    <a:pt x="675" y="851"/>
                    <a:pt x="578" y="867"/>
                    <a:pt x="475" y="877"/>
                  </a:cubicBezTo>
                  <a:cubicBezTo>
                    <a:pt x="440" y="889"/>
                    <a:pt x="403" y="903"/>
                    <a:pt x="365" y="919"/>
                  </a:cubicBezTo>
                  <a:cubicBezTo>
                    <a:pt x="409" y="916"/>
                    <a:pt x="454" y="910"/>
                    <a:pt x="493" y="902"/>
                  </a:cubicBezTo>
                  <a:cubicBezTo>
                    <a:pt x="557" y="891"/>
                    <a:pt x="615" y="876"/>
                    <a:pt x="653" y="865"/>
                  </a:cubicBezTo>
                  <a:cubicBezTo>
                    <a:pt x="692" y="852"/>
                    <a:pt x="716" y="846"/>
                    <a:pt x="717" y="846"/>
                  </a:cubicBezTo>
                  <a:cubicBezTo>
                    <a:pt x="723" y="865"/>
                    <a:pt x="723" y="865"/>
                    <a:pt x="723" y="865"/>
                  </a:cubicBezTo>
                  <a:cubicBezTo>
                    <a:pt x="723" y="865"/>
                    <a:pt x="698" y="874"/>
                    <a:pt x="658" y="885"/>
                  </a:cubicBezTo>
                  <a:cubicBezTo>
                    <a:pt x="538" y="924"/>
                    <a:pt x="250" y="1036"/>
                    <a:pt x="186" y="1214"/>
                  </a:cubicBezTo>
                  <a:cubicBezTo>
                    <a:pt x="177" y="1239"/>
                    <a:pt x="173" y="1265"/>
                    <a:pt x="174" y="1291"/>
                  </a:cubicBezTo>
                  <a:cubicBezTo>
                    <a:pt x="224" y="1234"/>
                    <a:pt x="416" y="1020"/>
                    <a:pt x="497" y="984"/>
                  </a:cubicBezTo>
                  <a:cubicBezTo>
                    <a:pt x="500" y="989"/>
                    <a:pt x="500" y="989"/>
                    <a:pt x="500" y="989"/>
                  </a:cubicBezTo>
                  <a:cubicBezTo>
                    <a:pt x="418" y="1026"/>
                    <a:pt x="216" y="1252"/>
                    <a:pt x="174" y="1299"/>
                  </a:cubicBezTo>
                  <a:cubicBezTo>
                    <a:pt x="176" y="1332"/>
                    <a:pt x="185" y="1364"/>
                    <a:pt x="201" y="1398"/>
                  </a:cubicBezTo>
                  <a:cubicBezTo>
                    <a:pt x="245" y="1341"/>
                    <a:pt x="467" y="1064"/>
                    <a:pt x="769" y="871"/>
                  </a:cubicBezTo>
                  <a:cubicBezTo>
                    <a:pt x="762" y="861"/>
                    <a:pt x="756" y="849"/>
                    <a:pt x="754" y="836"/>
                  </a:cubicBezTo>
                  <a:moveTo>
                    <a:pt x="1373" y="798"/>
                  </a:moveTo>
                  <a:cubicBezTo>
                    <a:pt x="1185" y="798"/>
                    <a:pt x="984" y="811"/>
                    <a:pt x="939" y="814"/>
                  </a:cubicBezTo>
                  <a:cubicBezTo>
                    <a:pt x="939" y="822"/>
                    <a:pt x="938" y="829"/>
                    <a:pt x="936" y="836"/>
                  </a:cubicBezTo>
                  <a:cubicBezTo>
                    <a:pt x="1025" y="842"/>
                    <a:pt x="1605" y="881"/>
                    <a:pt x="1706" y="909"/>
                  </a:cubicBezTo>
                  <a:cubicBezTo>
                    <a:pt x="1707" y="880"/>
                    <a:pt x="1706" y="853"/>
                    <a:pt x="1702" y="828"/>
                  </a:cubicBezTo>
                  <a:cubicBezTo>
                    <a:pt x="1643" y="805"/>
                    <a:pt x="1511" y="798"/>
                    <a:pt x="1373" y="798"/>
                  </a:cubicBezTo>
                  <a:moveTo>
                    <a:pt x="845" y="873"/>
                  </a:moveTo>
                  <a:cubicBezTo>
                    <a:pt x="820" y="873"/>
                    <a:pt x="798" y="855"/>
                    <a:pt x="791" y="830"/>
                  </a:cubicBezTo>
                  <a:cubicBezTo>
                    <a:pt x="791" y="830"/>
                    <a:pt x="791" y="830"/>
                    <a:pt x="791" y="830"/>
                  </a:cubicBezTo>
                  <a:cubicBezTo>
                    <a:pt x="791" y="830"/>
                    <a:pt x="791" y="830"/>
                    <a:pt x="791" y="830"/>
                  </a:cubicBezTo>
                  <a:cubicBezTo>
                    <a:pt x="790" y="826"/>
                    <a:pt x="790" y="822"/>
                    <a:pt x="789" y="818"/>
                  </a:cubicBezTo>
                  <a:cubicBezTo>
                    <a:pt x="788" y="789"/>
                    <a:pt x="808" y="764"/>
                    <a:pt x="835" y="759"/>
                  </a:cubicBezTo>
                  <a:cubicBezTo>
                    <a:pt x="837" y="758"/>
                    <a:pt x="840" y="758"/>
                    <a:pt x="842" y="758"/>
                  </a:cubicBezTo>
                  <a:cubicBezTo>
                    <a:pt x="843" y="758"/>
                    <a:pt x="844" y="758"/>
                    <a:pt x="845" y="758"/>
                  </a:cubicBezTo>
                  <a:cubicBezTo>
                    <a:pt x="859" y="758"/>
                    <a:pt x="872" y="763"/>
                    <a:pt x="882" y="773"/>
                  </a:cubicBezTo>
                  <a:cubicBezTo>
                    <a:pt x="893" y="783"/>
                    <a:pt x="900" y="797"/>
                    <a:pt x="901" y="813"/>
                  </a:cubicBezTo>
                  <a:cubicBezTo>
                    <a:pt x="901" y="813"/>
                    <a:pt x="900" y="814"/>
                    <a:pt x="901" y="815"/>
                  </a:cubicBezTo>
                  <a:cubicBezTo>
                    <a:pt x="901" y="815"/>
                    <a:pt x="901" y="815"/>
                    <a:pt x="901" y="815"/>
                  </a:cubicBezTo>
                  <a:cubicBezTo>
                    <a:pt x="900" y="815"/>
                    <a:pt x="900" y="815"/>
                    <a:pt x="900" y="815"/>
                  </a:cubicBezTo>
                  <a:cubicBezTo>
                    <a:pt x="901" y="825"/>
                    <a:pt x="898" y="835"/>
                    <a:pt x="893" y="844"/>
                  </a:cubicBezTo>
                  <a:cubicBezTo>
                    <a:pt x="894" y="844"/>
                    <a:pt x="894" y="844"/>
                    <a:pt x="894" y="844"/>
                  </a:cubicBezTo>
                  <a:cubicBezTo>
                    <a:pt x="893" y="845"/>
                    <a:pt x="893" y="845"/>
                    <a:pt x="892" y="846"/>
                  </a:cubicBezTo>
                  <a:cubicBezTo>
                    <a:pt x="884" y="859"/>
                    <a:pt x="871" y="869"/>
                    <a:pt x="855" y="872"/>
                  </a:cubicBezTo>
                  <a:cubicBezTo>
                    <a:pt x="853" y="872"/>
                    <a:pt x="850" y="872"/>
                    <a:pt x="848" y="873"/>
                  </a:cubicBezTo>
                  <a:cubicBezTo>
                    <a:pt x="847" y="873"/>
                    <a:pt x="846" y="873"/>
                    <a:pt x="845" y="873"/>
                  </a:cubicBezTo>
                  <a:moveTo>
                    <a:pt x="841" y="746"/>
                  </a:moveTo>
                  <a:cubicBezTo>
                    <a:pt x="836" y="746"/>
                    <a:pt x="832" y="746"/>
                    <a:pt x="827" y="747"/>
                  </a:cubicBezTo>
                  <a:cubicBezTo>
                    <a:pt x="826" y="747"/>
                    <a:pt x="826" y="747"/>
                    <a:pt x="826" y="747"/>
                  </a:cubicBezTo>
                  <a:cubicBezTo>
                    <a:pt x="814" y="749"/>
                    <a:pt x="803" y="755"/>
                    <a:pt x="794" y="761"/>
                  </a:cubicBezTo>
                  <a:cubicBezTo>
                    <a:pt x="779" y="775"/>
                    <a:pt x="771" y="796"/>
                    <a:pt x="772" y="819"/>
                  </a:cubicBezTo>
                  <a:cubicBezTo>
                    <a:pt x="772" y="833"/>
                    <a:pt x="777" y="846"/>
                    <a:pt x="784" y="857"/>
                  </a:cubicBezTo>
                  <a:cubicBezTo>
                    <a:pt x="806" y="867"/>
                    <a:pt x="821" y="880"/>
                    <a:pt x="829" y="889"/>
                  </a:cubicBezTo>
                  <a:cubicBezTo>
                    <a:pt x="834" y="890"/>
                    <a:pt x="840" y="891"/>
                    <a:pt x="846" y="891"/>
                  </a:cubicBezTo>
                  <a:cubicBezTo>
                    <a:pt x="847" y="891"/>
                    <a:pt x="848" y="891"/>
                    <a:pt x="848" y="891"/>
                  </a:cubicBezTo>
                  <a:cubicBezTo>
                    <a:pt x="889" y="889"/>
                    <a:pt x="920" y="853"/>
                    <a:pt x="918" y="812"/>
                  </a:cubicBezTo>
                  <a:cubicBezTo>
                    <a:pt x="918" y="793"/>
                    <a:pt x="910" y="776"/>
                    <a:pt x="898" y="763"/>
                  </a:cubicBezTo>
                  <a:cubicBezTo>
                    <a:pt x="878" y="752"/>
                    <a:pt x="859" y="746"/>
                    <a:pt x="841" y="746"/>
                  </a:cubicBezTo>
                  <a:moveTo>
                    <a:pt x="845" y="739"/>
                  </a:moveTo>
                  <a:cubicBezTo>
                    <a:pt x="844" y="739"/>
                    <a:pt x="843" y="739"/>
                    <a:pt x="842" y="739"/>
                  </a:cubicBezTo>
                  <a:cubicBezTo>
                    <a:pt x="841" y="739"/>
                    <a:pt x="840" y="740"/>
                    <a:pt x="839" y="740"/>
                  </a:cubicBezTo>
                  <a:cubicBezTo>
                    <a:pt x="839" y="740"/>
                    <a:pt x="840" y="740"/>
                    <a:pt x="841" y="740"/>
                  </a:cubicBezTo>
                  <a:cubicBezTo>
                    <a:pt x="851" y="740"/>
                    <a:pt x="861" y="741"/>
                    <a:pt x="871" y="744"/>
                  </a:cubicBezTo>
                  <a:cubicBezTo>
                    <a:pt x="863" y="741"/>
                    <a:pt x="854" y="739"/>
                    <a:pt x="845" y="739"/>
                  </a:cubicBezTo>
                  <a:moveTo>
                    <a:pt x="221" y="475"/>
                  </a:moveTo>
                  <a:cubicBezTo>
                    <a:pt x="183" y="475"/>
                    <a:pt x="142" y="478"/>
                    <a:pt x="99" y="485"/>
                  </a:cubicBezTo>
                  <a:cubicBezTo>
                    <a:pt x="81" y="527"/>
                    <a:pt x="68" y="569"/>
                    <a:pt x="60" y="608"/>
                  </a:cubicBezTo>
                  <a:cubicBezTo>
                    <a:pt x="59" y="615"/>
                    <a:pt x="58" y="623"/>
                    <a:pt x="57" y="630"/>
                  </a:cubicBezTo>
                  <a:cubicBezTo>
                    <a:pt x="94" y="618"/>
                    <a:pt x="210" y="584"/>
                    <a:pt x="292" y="584"/>
                  </a:cubicBezTo>
                  <a:cubicBezTo>
                    <a:pt x="293" y="584"/>
                    <a:pt x="294" y="584"/>
                    <a:pt x="295" y="584"/>
                  </a:cubicBezTo>
                  <a:cubicBezTo>
                    <a:pt x="294" y="590"/>
                    <a:pt x="294" y="590"/>
                    <a:pt x="294" y="590"/>
                  </a:cubicBezTo>
                  <a:cubicBezTo>
                    <a:pt x="294" y="590"/>
                    <a:pt x="293" y="590"/>
                    <a:pt x="292" y="590"/>
                  </a:cubicBezTo>
                  <a:cubicBezTo>
                    <a:pt x="209" y="590"/>
                    <a:pt x="89" y="626"/>
                    <a:pt x="56" y="636"/>
                  </a:cubicBezTo>
                  <a:cubicBezTo>
                    <a:pt x="50" y="677"/>
                    <a:pt x="50" y="716"/>
                    <a:pt x="55" y="751"/>
                  </a:cubicBezTo>
                  <a:cubicBezTo>
                    <a:pt x="99" y="747"/>
                    <a:pt x="272" y="734"/>
                    <a:pt x="325" y="731"/>
                  </a:cubicBezTo>
                  <a:cubicBezTo>
                    <a:pt x="325" y="737"/>
                    <a:pt x="325" y="737"/>
                    <a:pt x="325" y="737"/>
                  </a:cubicBezTo>
                  <a:cubicBezTo>
                    <a:pt x="273" y="740"/>
                    <a:pt x="101" y="753"/>
                    <a:pt x="57" y="757"/>
                  </a:cubicBezTo>
                  <a:cubicBezTo>
                    <a:pt x="64" y="803"/>
                    <a:pt x="82" y="841"/>
                    <a:pt x="108" y="866"/>
                  </a:cubicBezTo>
                  <a:cubicBezTo>
                    <a:pt x="149" y="877"/>
                    <a:pt x="195" y="882"/>
                    <a:pt x="242" y="883"/>
                  </a:cubicBezTo>
                  <a:cubicBezTo>
                    <a:pt x="198" y="879"/>
                    <a:pt x="160" y="871"/>
                    <a:pt x="133" y="857"/>
                  </a:cubicBezTo>
                  <a:cubicBezTo>
                    <a:pt x="136" y="852"/>
                    <a:pt x="136" y="852"/>
                    <a:pt x="136" y="852"/>
                  </a:cubicBezTo>
                  <a:cubicBezTo>
                    <a:pt x="176" y="872"/>
                    <a:pt x="242" y="879"/>
                    <a:pt x="316" y="879"/>
                  </a:cubicBezTo>
                  <a:cubicBezTo>
                    <a:pt x="330" y="879"/>
                    <a:pt x="346" y="879"/>
                    <a:pt x="361" y="878"/>
                  </a:cubicBezTo>
                  <a:cubicBezTo>
                    <a:pt x="449" y="871"/>
                    <a:pt x="531" y="856"/>
                    <a:pt x="587" y="844"/>
                  </a:cubicBezTo>
                  <a:cubicBezTo>
                    <a:pt x="564" y="850"/>
                    <a:pt x="535" y="858"/>
                    <a:pt x="504" y="868"/>
                  </a:cubicBezTo>
                  <a:cubicBezTo>
                    <a:pt x="619" y="855"/>
                    <a:pt x="721" y="836"/>
                    <a:pt x="752" y="830"/>
                  </a:cubicBezTo>
                  <a:cubicBezTo>
                    <a:pt x="752" y="827"/>
                    <a:pt x="752" y="823"/>
                    <a:pt x="751" y="820"/>
                  </a:cubicBezTo>
                  <a:cubicBezTo>
                    <a:pt x="751" y="819"/>
                    <a:pt x="751" y="819"/>
                    <a:pt x="751" y="819"/>
                  </a:cubicBezTo>
                  <a:cubicBezTo>
                    <a:pt x="708" y="803"/>
                    <a:pt x="516" y="735"/>
                    <a:pt x="386" y="735"/>
                  </a:cubicBezTo>
                  <a:cubicBezTo>
                    <a:pt x="386" y="728"/>
                    <a:pt x="386" y="728"/>
                    <a:pt x="386" y="728"/>
                  </a:cubicBezTo>
                  <a:cubicBezTo>
                    <a:pt x="514" y="728"/>
                    <a:pt x="704" y="795"/>
                    <a:pt x="751" y="812"/>
                  </a:cubicBezTo>
                  <a:cubicBezTo>
                    <a:pt x="752" y="807"/>
                    <a:pt x="752" y="802"/>
                    <a:pt x="753" y="797"/>
                  </a:cubicBezTo>
                  <a:cubicBezTo>
                    <a:pt x="716" y="760"/>
                    <a:pt x="536" y="588"/>
                    <a:pt x="348" y="588"/>
                  </a:cubicBezTo>
                  <a:cubicBezTo>
                    <a:pt x="349" y="581"/>
                    <a:pt x="349" y="581"/>
                    <a:pt x="349" y="581"/>
                  </a:cubicBezTo>
                  <a:cubicBezTo>
                    <a:pt x="459" y="582"/>
                    <a:pt x="567" y="641"/>
                    <a:pt x="637" y="691"/>
                  </a:cubicBezTo>
                  <a:cubicBezTo>
                    <a:pt x="694" y="731"/>
                    <a:pt x="736" y="772"/>
                    <a:pt x="755" y="790"/>
                  </a:cubicBezTo>
                  <a:cubicBezTo>
                    <a:pt x="757" y="779"/>
                    <a:pt x="762" y="770"/>
                    <a:pt x="768" y="761"/>
                  </a:cubicBezTo>
                  <a:cubicBezTo>
                    <a:pt x="753" y="737"/>
                    <a:pt x="701" y="664"/>
                    <a:pt x="610" y="598"/>
                  </a:cubicBezTo>
                  <a:cubicBezTo>
                    <a:pt x="528" y="538"/>
                    <a:pt x="399" y="475"/>
                    <a:pt x="221" y="475"/>
                  </a:cubicBezTo>
                  <a:moveTo>
                    <a:pt x="270" y="366"/>
                  </a:moveTo>
                  <a:cubicBezTo>
                    <a:pt x="235" y="366"/>
                    <a:pt x="198" y="370"/>
                    <a:pt x="160" y="379"/>
                  </a:cubicBezTo>
                  <a:cubicBezTo>
                    <a:pt x="137" y="411"/>
                    <a:pt x="118" y="445"/>
                    <a:pt x="102" y="478"/>
                  </a:cubicBezTo>
                  <a:cubicBezTo>
                    <a:pt x="144" y="472"/>
                    <a:pt x="184" y="469"/>
                    <a:pt x="222" y="469"/>
                  </a:cubicBezTo>
                  <a:cubicBezTo>
                    <a:pt x="401" y="469"/>
                    <a:pt x="531" y="533"/>
                    <a:pt x="614" y="593"/>
                  </a:cubicBezTo>
                  <a:cubicBezTo>
                    <a:pt x="703" y="658"/>
                    <a:pt x="755" y="729"/>
                    <a:pt x="772" y="755"/>
                  </a:cubicBezTo>
                  <a:cubicBezTo>
                    <a:pt x="779" y="746"/>
                    <a:pt x="789" y="737"/>
                    <a:pt x="800" y="731"/>
                  </a:cubicBezTo>
                  <a:cubicBezTo>
                    <a:pt x="783" y="702"/>
                    <a:pt x="725" y="606"/>
                    <a:pt x="631" y="520"/>
                  </a:cubicBezTo>
                  <a:cubicBezTo>
                    <a:pt x="549" y="445"/>
                    <a:pt x="426" y="366"/>
                    <a:pt x="270" y="366"/>
                  </a:cubicBezTo>
                  <a:moveTo>
                    <a:pt x="1349" y="203"/>
                  </a:moveTo>
                  <a:cubicBezTo>
                    <a:pt x="1279" y="473"/>
                    <a:pt x="970" y="712"/>
                    <a:pt x="916" y="753"/>
                  </a:cubicBezTo>
                  <a:cubicBezTo>
                    <a:pt x="923" y="762"/>
                    <a:pt x="930" y="772"/>
                    <a:pt x="934" y="784"/>
                  </a:cubicBezTo>
                  <a:cubicBezTo>
                    <a:pt x="984" y="774"/>
                    <a:pt x="1211" y="728"/>
                    <a:pt x="1278" y="728"/>
                  </a:cubicBezTo>
                  <a:cubicBezTo>
                    <a:pt x="1278" y="734"/>
                    <a:pt x="1278" y="734"/>
                    <a:pt x="1278" y="734"/>
                  </a:cubicBezTo>
                  <a:cubicBezTo>
                    <a:pt x="1213" y="734"/>
                    <a:pt x="986" y="780"/>
                    <a:pt x="935" y="790"/>
                  </a:cubicBezTo>
                  <a:cubicBezTo>
                    <a:pt x="937" y="796"/>
                    <a:pt x="938" y="802"/>
                    <a:pt x="938" y="808"/>
                  </a:cubicBezTo>
                  <a:cubicBezTo>
                    <a:pt x="976" y="805"/>
                    <a:pt x="1118" y="796"/>
                    <a:pt x="1270" y="793"/>
                  </a:cubicBezTo>
                  <a:cubicBezTo>
                    <a:pt x="1307" y="792"/>
                    <a:pt x="1342" y="791"/>
                    <a:pt x="1375" y="791"/>
                  </a:cubicBezTo>
                  <a:cubicBezTo>
                    <a:pt x="1538" y="791"/>
                    <a:pt x="1647" y="801"/>
                    <a:pt x="1700" y="821"/>
                  </a:cubicBezTo>
                  <a:cubicBezTo>
                    <a:pt x="1695" y="791"/>
                    <a:pt x="1685" y="764"/>
                    <a:pt x="1671" y="740"/>
                  </a:cubicBezTo>
                  <a:cubicBezTo>
                    <a:pt x="1636" y="728"/>
                    <a:pt x="1569" y="725"/>
                    <a:pt x="1513" y="725"/>
                  </a:cubicBezTo>
                  <a:cubicBezTo>
                    <a:pt x="1459" y="725"/>
                    <a:pt x="1414" y="728"/>
                    <a:pt x="1413" y="728"/>
                  </a:cubicBezTo>
                  <a:cubicBezTo>
                    <a:pt x="1413" y="722"/>
                    <a:pt x="1413" y="722"/>
                    <a:pt x="1413" y="722"/>
                  </a:cubicBezTo>
                  <a:cubicBezTo>
                    <a:pt x="1417" y="722"/>
                    <a:pt x="1461" y="719"/>
                    <a:pt x="1514" y="719"/>
                  </a:cubicBezTo>
                  <a:cubicBezTo>
                    <a:pt x="1567" y="719"/>
                    <a:pt x="1629" y="722"/>
                    <a:pt x="1667" y="732"/>
                  </a:cubicBezTo>
                  <a:cubicBezTo>
                    <a:pt x="1658" y="719"/>
                    <a:pt x="1648" y="706"/>
                    <a:pt x="1637" y="695"/>
                  </a:cubicBezTo>
                  <a:cubicBezTo>
                    <a:pt x="1590" y="648"/>
                    <a:pt x="1519" y="623"/>
                    <a:pt x="1433" y="623"/>
                  </a:cubicBezTo>
                  <a:cubicBezTo>
                    <a:pt x="1403" y="623"/>
                    <a:pt x="1371" y="626"/>
                    <a:pt x="1337" y="632"/>
                  </a:cubicBezTo>
                  <a:cubicBezTo>
                    <a:pt x="1273" y="644"/>
                    <a:pt x="1203" y="667"/>
                    <a:pt x="1131" y="700"/>
                  </a:cubicBezTo>
                  <a:cubicBezTo>
                    <a:pt x="1122" y="682"/>
                    <a:pt x="1122" y="682"/>
                    <a:pt x="1122" y="682"/>
                  </a:cubicBezTo>
                  <a:cubicBezTo>
                    <a:pt x="1123" y="682"/>
                    <a:pt x="1139" y="673"/>
                    <a:pt x="1163" y="656"/>
                  </a:cubicBezTo>
                  <a:cubicBezTo>
                    <a:pt x="1142" y="662"/>
                    <a:pt x="1122" y="670"/>
                    <a:pt x="1100" y="678"/>
                  </a:cubicBezTo>
                  <a:cubicBezTo>
                    <a:pt x="1100" y="678"/>
                    <a:pt x="1223" y="615"/>
                    <a:pt x="1320" y="521"/>
                  </a:cubicBezTo>
                  <a:cubicBezTo>
                    <a:pt x="1368" y="468"/>
                    <a:pt x="1407" y="406"/>
                    <a:pt x="1411" y="344"/>
                  </a:cubicBezTo>
                  <a:cubicBezTo>
                    <a:pt x="1412" y="324"/>
                    <a:pt x="1409" y="305"/>
                    <a:pt x="1403" y="286"/>
                  </a:cubicBezTo>
                  <a:cubicBezTo>
                    <a:pt x="1384" y="343"/>
                    <a:pt x="1316" y="510"/>
                    <a:pt x="1153" y="625"/>
                  </a:cubicBezTo>
                  <a:cubicBezTo>
                    <a:pt x="1150" y="620"/>
                    <a:pt x="1150" y="620"/>
                    <a:pt x="1150" y="620"/>
                  </a:cubicBezTo>
                  <a:cubicBezTo>
                    <a:pt x="1320" y="500"/>
                    <a:pt x="1385" y="323"/>
                    <a:pt x="1400" y="276"/>
                  </a:cubicBezTo>
                  <a:cubicBezTo>
                    <a:pt x="1390" y="250"/>
                    <a:pt x="1373" y="226"/>
                    <a:pt x="1349" y="203"/>
                  </a:cubicBezTo>
                  <a:moveTo>
                    <a:pt x="461" y="152"/>
                  </a:moveTo>
                  <a:cubicBezTo>
                    <a:pt x="438" y="152"/>
                    <a:pt x="415" y="155"/>
                    <a:pt x="391" y="162"/>
                  </a:cubicBezTo>
                  <a:cubicBezTo>
                    <a:pt x="166" y="227"/>
                    <a:pt x="50" y="437"/>
                    <a:pt x="20" y="597"/>
                  </a:cubicBezTo>
                  <a:cubicBezTo>
                    <a:pt x="0" y="697"/>
                    <a:pt x="11" y="786"/>
                    <a:pt x="48" y="844"/>
                  </a:cubicBezTo>
                  <a:cubicBezTo>
                    <a:pt x="56" y="847"/>
                    <a:pt x="64" y="851"/>
                    <a:pt x="72" y="854"/>
                  </a:cubicBezTo>
                  <a:cubicBezTo>
                    <a:pt x="33" y="796"/>
                    <a:pt x="21" y="706"/>
                    <a:pt x="40" y="604"/>
                  </a:cubicBezTo>
                  <a:cubicBezTo>
                    <a:pt x="71" y="447"/>
                    <a:pt x="185" y="241"/>
                    <a:pt x="406" y="176"/>
                  </a:cubicBezTo>
                  <a:cubicBezTo>
                    <a:pt x="431" y="169"/>
                    <a:pt x="454" y="166"/>
                    <a:pt x="477" y="166"/>
                  </a:cubicBezTo>
                  <a:cubicBezTo>
                    <a:pt x="521" y="166"/>
                    <a:pt x="562" y="179"/>
                    <a:pt x="598" y="205"/>
                  </a:cubicBezTo>
                  <a:cubicBezTo>
                    <a:pt x="593" y="200"/>
                    <a:pt x="587" y="195"/>
                    <a:pt x="581" y="191"/>
                  </a:cubicBezTo>
                  <a:cubicBezTo>
                    <a:pt x="545" y="165"/>
                    <a:pt x="504" y="152"/>
                    <a:pt x="461" y="152"/>
                  </a:cubicBezTo>
                  <a:moveTo>
                    <a:pt x="1223" y="112"/>
                  </a:moveTo>
                  <a:cubicBezTo>
                    <a:pt x="1209" y="248"/>
                    <a:pt x="1121" y="409"/>
                    <a:pt x="1048" y="522"/>
                  </a:cubicBezTo>
                  <a:cubicBezTo>
                    <a:pt x="981" y="626"/>
                    <a:pt x="914" y="708"/>
                    <a:pt x="893" y="733"/>
                  </a:cubicBezTo>
                  <a:cubicBezTo>
                    <a:pt x="900" y="737"/>
                    <a:pt x="906" y="742"/>
                    <a:pt x="912" y="748"/>
                  </a:cubicBezTo>
                  <a:cubicBezTo>
                    <a:pt x="964" y="709"/>
                    <a:pt x="1276" y="468"/>
                    <a:pt x="1344" y="198"/>
                  </a:cubicBezTo>
                  <a:cubicBezTo>
                    <a:pt x="1338" y="192"/>
                    <a:pt x="1332" y="187"/>
                    <a:pt x="1325" y="182"/>
                  </a:cubicBezTo>
                  <a:cubicBezTo>
                    <a:pt x="1291" y="155"/>
                    <a:pt x="1257" y="131"/>
                    <a:pt x="1223" y="112"/>
                  </a:cubicBezTo>
                  <a:moveTo>
                    <a:pt x="1006" y="41"/>
                  </a:moveTo>
                  <a:cubicBezTo>
                    <a:pt x="993" y="41"/>
                    <a:pt x="979" y="42"/>
                    <a:pt x="967" y="44"/>
                  </a:cubicBezTo>
                  <a:cubicBezTo>
                    <a:pt x="953" y="47"/>
                    <a:pt x="940" y="50"/>
                    <a:pt x="928" y="55"/>
                  </a:cubicBezTo>
                  <a:cubicBezTo>
                    <a:pt x="909" y="85"/>
                    <a:pt x="858" y="164"/>
                    <a:pt x="854" y="193"/>
                  </a:cubicBezTo>
                  <a:cubicBezTo>
                    <a:pt x="848" y="193"/>
                    <a:pt x="848" y="193"/>
                    <a:pt x="848" y="193"/>
                  </a:cubicBezTo>
                  <a:cubicBezTo>
                    <a:pt x="852" y="164"/>
                    <a:pt x="896" y="94"/>
                    <a:pt x="918" y="60"/>
                  </a:cubicBezTo>
                  <a:cubicBezTo>
                    <a:pt x="805" y="116"/>
                    <a:pt x="758" y="288"/>
                    <a:pt x="780" y="565"/>
                  </a:cubicBezTo>
                  <a:cubicBezTo>
                    <a:pt x="760" y="567"/>
                    <a:pt x="760" y="567"/>
                    <a:pt x="760" y="567"/>
                  </a:cubicBezTo>
                  <a:cubicBezTo>
                    <a:pt x="759" y="566"/>
                    <a:pt x="751" y="511"/>
                    <a:pt x="728" y="443"/>
                  </a:cubicBezTo>
                  <a:cubicBezTo>
                    <a:pt x="728" y="468"/>
                    <a:pt x="728" y="495"/>
                    <a:pt x="728" y="522"/>
                  </a:cubicBezTo>
                  <a:cubicBezTo>
                    <a:pt x="728" y="522"/>
                    <a:pt x="722" y="449"/>
                    <a:pt x="696" y="362"/>
                  </a:cubicBezTo>
                  <a:cubicBezTo>
                    <a:pt x="670" y="308"/>
                    <a:pt x="635" y="256"/>
                    <a:pt x="589" y="222"/>
                  </a:cubicBezTo>
                  <a:cubicBezTo>
                    <a:pt x="558" y="201"/>
                    <a:pt x="525" y="189"/>
                    <a:pt x="490" y="187"/>
                  </a:cubicBezTo>
                  <a:cubicBezTo>
                    <a:pt x="524" y="206"/>
                    <a:pt x="584" y="244"/>
                    <a:pt x="618" y="292"/>
                  </a:cubicBezTo>
                  <a:cubicBezTo>
                    <a:pt x="613" y="295"/>
                    <a:pt x="613" y="295"/>
                    <a:pt x="613" y="295"/>
                  </a:cubicBezTo>
                  <a:cubicBezTo>
                    <a:pt x="576" y="243"/>
                    <a:pt x="506" y="202"/>
                    <a:pt x="476" y="186"/>
                  </a:cubicBezTo>
                  <a:cubicBezTo>
                    <a:pt x="456" y="186"/>
                    <a:pt x="434" y="189"/>
                    <a:pt x="412" y="196"/>
                  </a:cubicBezTo>
                  <a:cubicBezTo>
                    <a:pt x="381" y="205"/>
                    <a:pt x="353" y="217"/>
                    <a:pt x="326" y="231"/>
                  </a:cubicBezTo>
                  <a:cubicBezTo>
                    <a:pt x="392" y="248"/>
                    <a:pt x="624" y="314"/>
                    <a:pt x="686" y="441"/>
                  </a:cubicBezTo>
                  <a:cubicBezTo>
                    <a:pt x="681" y="444"/>
                    <a:pt x="681" y="444"/>
                    <a:pt x="681" y="444"/>
                  </a:cubicBezTo>
                  <a:cubicBezTo>
                    <a:pt x="617" y="314"/>
                    <a:pt x="373" y="249"/>
                    <a:pt x="318" y="235"/>
                  </a:cubicBezTo>
                  <a:cubicBezTo>
                    <a:pt x="256" y="270"/>
                    <a:pt x="205" y="318"/>
                    <a:pt x="165" y="372"/>
                  </a:cubicBezTo>
                  <a:cubicBezTo>
                    <a:pt x="201" y="363"/>
                    <a:pt x="236" y="360"/>
                    <a:pt x="270" y="360"/>
                  </a:cubicBezTo>
                  <a:cubicBezTo>
                    <a:pt x="428" y="360"/>
                    <a:pt x="553" y="440"/>
                    <a:pt x="636" y="516"/>
                  </a:cubicBezTo>
                  <a:cubicBezTo>
                    <a:pt x="730" y="602"/>
                    <a:pt x="789" y="699"/>
                    <a:pt x="805" y="728"/>
                  </a:cubicBezTo>
                  <a:cubicBezTo>
                    <a:pt x="810" y="726"/>
                    <a:pt x="815" y="724"/>
                    <a:pt x="820" y="722"/>
                  </a:cubicBezTo>
                  <a:cubicBezTo>
                    <a:pt x="814" y="675"/>
                    <a:pt x="789" y="457"/>
                    <a:pt x="830" y="247"/>
                  </a:cubicBezTo>
                  <a:cubicBezTo>
                    <a:pt x="836" y="248"/>
                    <a:pt x="836" y="248"/>
                    <a:pt x="836" y="248"/>
                  </a:cubicBezTo>
                  <a:cubicBezTo>
                    <a:pt x="796" y="457"/>
                    <a:pt x="820" y="673"/>
                    <a:pt x="826" y="721"/>
                  </a:cubicBezTo>
                  <a:cubicBezTo>
                    <a:pt x="831" y="720"/>
                    <a:pt x="836" y="719"/>
                    <a:pt x="841" y="719"/>
                  </a:cubicBezTo>
                  <a:cubicBezTo>
                    <a:pt x="841" y="719"/>
                    <a:pt x="841" y="719"/>
                    <a:pt x="841" y="719"/>
                  </a:cubicBezTo>
                  <a:cubicBezTo>
                    <a:pt x="854" y="670"/>
                    <a:pt x="918" y="436"/>
                    <a:pt x="975" y="301"/>
                  </a:cubicBezTo>
                  <a:cubicBezTo>
                    <a:pt x="981" y="303"/>
                    <a:pt x="981" y="303"/>
                    <a:pt x="981" y="303"/>
                  </a:cubicBezTo>
                  <a:cubicBezTo>
                    <a:pt x="925" y="436"/>
                    <a:pt x="861" y="667"/>
                    <a:pt x="847" y="719"/>
                  </a:cubicBezTo>
                  <a:cubicBezTo>
                    <a:pt x="862" y="720"/>
                    <a:pt x="876" y="723"/>
                    <a:pt x="888" y="730"/>
                  </a:cubicBezTo>
                  <a:cubicBezTo>
                    <a:pt x="908" y="706"/>
                    <a:pt x="975" y="623"/>
                    <a:pt x="1043" y="518"/>
                  </a:cubicBezTo>
                  <a:cubicBezTo>
                    <a:pt x="1116" y="406"/>
                    <a:pt x="1205" y="245"/>
                    <a:pt x="1218" y="108"/>
                  </a:cubicBezTo>
                  <a:cubicBezTo>
                    <a:pt x="1168" y="80"/>
                    <a:pt x="1120" y="60"/>
                    <a:pt x="1076" y="49"/>
                  </a:cubicBezTo>
                  <a:cubicBezTo>
                    <a:pt x="1010" y="207"/>
                    <a:pt x="1010" y="207"/>
                    <a:pt x="1010" y="207"/>
                  </a:cubicBezTo>
                  <a:cubicBezTo>
                    <a:pt x="1004" y="205"/>
                    <a:pt x="1004" y="205"/>
                    <a:pt x="1004" y="205"/>
                  </a:cubicBezTo>
                  <a:cubicBezTo>
                    <a:pt x="1070" y="48"/>
                    <a:pt x="1070" y="48"/>
                    <a:pt x="1070" y="48"/>
                  </a:cubicBezTo>
                  <a:cubicBezTo>
                    <a:pt x="1048" y="43"/>
                    <a:pt x="1027" y="41"/>
                    <a:pt x="1006" y="41"/>
                  </a:cubicBezTo>
                  <a:moveTo>
                    <a:pt x="1012" y="0"/>
                  </a:moveTo>
                  <a:cubicBezTo>
                    <a:pt x="997" y="0"/>
                    <a:pt x="982" y="2"/>
                    <a:pt x="969" y="4"/>
                  </a:cubicBezTo>
                  <a:cubicBezTo>
                    <a:pt x="907" y="16"/>
                    <a:pt x="840" y="56"/>
                    <a:pt x="800" y="165"/>
                  </a:cubicBezTo>
                  <a:cubicBezTo>
                    <a:pt x="841" y="71"/>
                    <a:pt x="904" y="35"/>
                    <a:pt x="963" y="24"/>
                  </a:cubicBezTo>
                  <a:cubicBezTo>
                    <a:pt x="977" y="22"/>
                    <a:pt x="991" y="20"/>
                    <a:pt x="1006" y="20"/>
                  </a:cubicBezTo>
                  <a:cubicBezTo>
                    <a:pt x="1101" y="20"/>
                    <a:pt x="1217" y="71"/>
                    <a:pt x="1338" y="166"/>
                  </a:cubicBezTo>
                  <a:cubicBezTo>
                    <a:pt x="1404" y="218"/>
                    <a:pt x="1435" y="278"/>
                    <a:pt x="1431" y="345"/>
                  </a:cubicBezTo>
                  <a:cubicBezTo>
                    <a:pt x="1431" y="347"/>
                    <a:pt x="1431" y="348"/>
                    <a:pt x="1431" y="349"/>
                  </a:cubicBezTo>
                  <a:cubicBezTo>
                    <a:pt x="1440" y="310"/>
                    <a:pt x="1438" y="270"/>
                    <a:pt x="1419" y="229"/>
                  </a:cubicBezTo>
                  <a:cubicBezTo>
                    <a:pt x="1403" y="201"/>
                    <a:pt x="1380" y="174"/>
                    <a:pt x="1348" y="149"/>
                  </a:cubicBezTo>
                  <a:cubicBezTo>
                    <a:pt x="1225" y="52"/>
                    <a:pt x="1107" y="0"/>
                    <a:pt x="1012" y="0"/>
                  </a:cubicBezTo>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7" name="Freeform 19"/>
            <p:cNvSpPr>
              <a:spLocks noEditPoints="1"/>
            </p:cNvSpPr>
            <p:nvPr/>
          </p:nvSpPr>
          <p:spPr bwMode="auto">
            <a:xfrm>
              <a:off x="11595034" y="25528"/>
              <a:ext cx="582879" cy="558055"/>
            </a:xfrm>
            <a:custGeom>
              <a:gdLst>
                <a:gd name="T0" fmla="*/ 1092 w 1766"/>
                <a:gd name="T1" fmla="*/ 1313 h 1691"/>
                <a:gd name="T2" fmla="*/ 1135 w 1766"/>
                <a:gd name="T3" fmla="*/ 1209 h 1691"/>
                <a:gd name="T4" fmla="*/ 366 w 1766"/>
                <a:gd name="T5" fmla="*/ 884 h 1691"/>
                <a:gd name="T6" fmla="*/ 209 w 1766"/>
                <a:gd name="T7" fmla="*/ 1410 h 1691"/>
                <a:gd name="T8" fmla="*/ 798 w 1766"/>
                <a:gd name="T9" fmla="*/ 874 h 1691"/>
                <a:gd name="T10" fmla="*/ 1378 w 1766"/>
                <a:gd name="T11" fmla="*/ 804 h 1691"/>
                <a:gd name="T12" fmla="*/ 789 w 1766"/>
                <a:gd name="T13" fmla="*/ 863 h 1691"/>
                <a:gd name="T14" fmla="*/ 846 w 1766"/>
                <a:gd name="T15" fmla="*/ 752 h 1691"/>
                <a:gd name="T16" fmla="*/ 844 w 1766"/>
                <a:gd name="T17" fmla="*/ 746 h 1691"/>
                <a:gd name="T18" fmla="*/ 844 w 1766"/>
                <a:gd name="T19" fmla="*/ 746 h 1691"/>
                <a:gd name="T20" fmla="*/ 805 w 1766"/>
                <a:gd name="T21" fmla="*/ 737 h 1691"/>
                <a:gd name="T22" fmla="*/ 917 w 1766"/>
                <a:gd name="T23" fmla="*/ 754 h 1691"/>
                <a:gd name="T24" fmla="*/ 1349 w 1766"/>
                <a:gd name="T25" fmla="*/ 204 h 1691"/>
                <a:gd name="T26" fmla="*/ 759 w 1766"/>
                <a:gd name="T27" fmla="*/ 463 h 1691"/>
                <a:gd name="T28" fmla="*/ 923 w 1766"/>
                <a:gd name="T29" fmla="*/ 66 h 1691"/>
                <a:gd name="T30" fmla="*/ 1011 w 1766"/>
                <a:gd name="T31" fmla="*/ 47 h 1691"/>
                <a:gd name="T32" fmla="*/ 1223 w 1766"/>
                <a:gd name="T33" fmla="*/ 114 h 1691"/>
                <a:gd name="T34" fmla="*/ 980 w 1766"/>
                <a:gd name="T35" fmla="*/ 307 h 1691"/>
                <a:gd name="T36" fmla="*/ 835 w 1766"/>
                <a:gd name="T37" fmla="*/ 253 h 1691"/>
                <a:gd name="T38" fmla="*/ 170 w 1766"/>
                <a:gd name="T39" fmla="*/ 378 h 1691"/>
                <a:gd name="T40" fmla="*/ 417 w 1766"/>
                <a:gd name="T41" fmla="*/ 202 h 1691"/>
                <a:gd name="T42" fmla="*/ 594 w 1766"/>
                <a:gd name="T43" fmla="*/ 228 h 1691"/>
                <a:gd name="T44" fmla="*/ 466 w 1766"/>
                <a:gd name="T45" fmla="*/ 152 h 1691"/>
                <a:gd name="T46" fmla="*/ 25 w 1766"/>
                <a:gd name="T47" fmla="*/ 603 h 1691"/>
                <a:gd name="T48" fmla="*/ 482 w 1766"/>
                <a:gd name="T49" fmla="*/ 172 h 1691"/>
                <a:gd name="T50" fmla="*/ 62 w 1766"/>
                <a:gd name="T51" fmla="*/ 763 h 1691"/>
                <a:gd name="T52" fmla="*/ 297 w 1766"/>
                <a:gd name="T53" fmla="*/ 596 h 1691"/>
                <a:gd name="T54" fmla="*/ 65 w 1766"/>
                <a:gd name="T55" fmla="*/ 614 h 1691"/>
                <a:gd name="T56" fmla="*/ 760 w 1766"/>
                <a:gd name="T57" fmla="*/ 796 h 1691"/>
                <a:gd name="T58" fmla="*/ 756 w 1766"/>
                <a:gd name="T59" fmla="*/ 818 h 1691"/>
                <a:gd name="T60" fmla="*/ 757 w 1766"/>
                <a:gd name="T61" fmla="*/ 836 h 1691"/>
                <a:gd name="T62" fmla="*/ 774 w 1766"/>
                <a:gd name="T63" fmla="*/ 877 h 1691"/>
                <a:gd name="T64" fmla="*/ 179 w 1766"/>
                <a:gd name="T65" fmla="*/ 1297 h 1691"/>
                <a:gd name="T66" fmla="*/ 658 w 1766"/>
                <a:gd name="T67" fmla="*/ 871 h 1691"/>
                <a:gd name="T68" fmla="*/ 515 w 1766"/>
                <a:gd name="T69" fmla="*/ 926 h 1691"/>
                <a:gd name="T70" fmla="*/ 388 w 1766"/>
                <a:gd name="T71" fmla="*/ 1676 h 1691"/>
                <a:gd name="T72" fmla="*/ 209 w 1766"/>
                <a:gd name="T73" fmla="*/ 1451 h 1691"/>
                <a:gd name="T74" fmla="*/ 802 w 1766"/>
                <a:gd name="T75" fmla="*/ 904 h 1691"/>
                <a:gd name="T76" fmla="*/ 700 w 1766"/>
                <a:gd name="T77" fmla="*/ 1210 h 1691"/>
                <a:gd name="T78" fmla="*/ 1003 w 1766"/>
                <a:gd name="T79" fmla="*/ 1549 h 1691"/>
                <a:gd name="T80" fmla="*/ 1140 w 1766"/>
                <a:gd name="T81" fmla="*/ 1602 h 1691"/>
                <a:gd name="T82" fmla="*/ 973 w 1766"/>
                <a:gd name="T83" fmla="*/ 1648 h 1691"/>
                <a:gd name="T84" fmla="*/ 783 w 1766"/>
                <a:gd name="T85" fmla="*/ 1092 h 1691"/>
                <a:gd name="T86" fmla="*/ 867 w 1766"/>
                <a:gd name="T87" fmla="*/ 1651 h 1691"/>
                <a:gd name="T88" fmla="*/ 815 w 1766"/>
                <a:gd name="T89" fmla="*/ 1558 h 1691"/>
                <a:gd name="T90" fmla="*/ 1076 w 1766"/>
                <a:gd name="T91" fmla="*/ 1649 h 1691"/>
                <a:gd name="T92" fmla="*/ 1053 w 1766"/>
                <a:gd name="T93" fmla="*/ 1239 h 1691"/>
                <a:gd name="T94" fmla="*/ 1151 w 1766"/>
                <a:gd name="T95" fmla="*/ 950 h 1691"/>
                <a:gd name="T96" fmla="*/ 1699 w 1766"/>
                <a:gd name="T97" fmla="*/ 995 h 1691"/>
                <a:gd name="T98" fmla="*/ 1206 w 1766"/>
                <a:gd name="T99" fmla="*/ 1009 h 1691"/>
                <a:gd name="T100" fmla="*/ 1069 w 1766"/>
                <a:gd name="T101" fmla="*/ 1011 h 1691"/>
                <a:gd name="T102" fmla="*/ 1244 w 1766"/>
                <a:gd name="T103" fmla="*/ 1124 h 1691"/>
                <a:gd name="T104" fmla="*/ 1642 w 1766"/>
                <a:gd name="T105" fmla="*/ 1128 h 1691"/>
                <a:gd name="T106" fmla="*/ 1689 w 1766"/>
                <a:gd name="T107" fmla="*/ 1066 h 1691"/>
                <a:gd name="T108" fmla="*/ 1226 w 1766"/>
                <a:gd name="T109" fmla="*/ 645 h 1691"/>
                <a:gd name="T110" fmla="*/ 1438 w 1766"/>
                <a:gd name="T111" fmla="*/ 629 h 1691"/>
                <a:gd name="T112" fmla="*/ 1418 w 1766"/>
                <a:gd name="T113" fmla="*/ 734 h 1691"/>
                <a:gd name="T114" fmla="*/ 1275 w 1766"/>
                <a:gd name="T115" fmla="*/ 799 h 1691"/>
                <a:gd name="T116" fmla="*/ 939 w 1766"/>
                <a:gd name="T117" fmla="*/ 790 h 1691"/>
                <a:gd name="T118" fmla="*/ 1158 w 1766"/>
                <a:gd name="T119" fmla="*/ 631 h 1691"/>
                <a:gd name="T120" fmla="*/ 1436 w 1766"/>
                <a:gd name="T121" fmla="*/ 351 h 1691"/>
                <a:gd name="T122" fmla="*/ 974 w 1766"/>
                <a:gd name="T123" fmla="*/ 10 h 1691"/>
                <a:gd name="T124" fmla="*/ 1357 w 1766"/>
                <a:gd name="T125" fmla="*/ 150 h 16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6" h="1691">
                  <a:moveTo>
                    <a:pt x="1092" y="1313"/>
                  </a:moveTo>
                  <a:cubicBezTo>
                    <a:pt x="1087" y="1315"/>
                    <a:pt x="1087" y="1315"/>
                    <a:pt x="1087" y="1315"/>
                  </a:cubicBezTo>
                  <a:cubicBezTo>
                    <a:pt x="1094" y="1330"/>
                    <a:pt x="1199" y="1506"/>
                    <a:pt x="1225" y="1550"/>
                  </a:cubicBezTo>
                  <a:cubicBezTo>
                    <a:pt x="1227" y="1548"/>
                    <a:pt x="1228" y="1547"/>
                    <a:pt x="1230" y="1545"/>
                  </a:cubicBezTo>
                  <a:cubicBezTo>
                    <a:pt x="1203" y="1500"/>
                    <a:pt x="1099" y="1327"/>
                    <a:pt x="1092" y="1313"/>
                  </a:cubicBezTo>
                  <a:moveTo>
                    <a:pt x="1135" y="1209"/>
                  </a:moveTo>
                  <a:cubicBezTo>
                    <a:pt x="1130" y="1212"/>
                    <a:pt x="1130" y="1212"/>
                    <a:pt x="1130" y="1212"/>
                  </a:cubicBezTo>
                  <a:cubicBezTo>
                    <a:pt x="1149" y="1249"/>
                    <a:pt x="1246" y="1365"/>
                    <a:pt x="1295" y="1424"/>
                  </a:cubicBezTo>
                  <a:cubicBezTo>
                    <a:pt x="1295" y="1421"/>
                    <a:pt x="1296" y="1418"/>
                    <a:pt x="1296" y="1416"/>
                  </a:cubicBezTo>
                  <a:cubicBezTo>
                    <a:pt x="1247" y="1357"/>
                    <a:pt x="1154" y="1245"/>
                    <a:pt x="1135" y="1209"/>
                  </a:cubicBezTo>
                  <a:moveTo>
                    <a:pt x="141" y="858"/>
                  </a:moveTo>
                  <a:cubicBezTo>
                    <a:pt x="138" y="863"/>
                    <a:pt x="138" y="863"/>
                    <a:pt x="138" y="863"/>
                  </a:cubicBezTo>
                  <a:cubicBezTo>
                    <a:pt x="165" y="877"/>
                    <a:pt x="203" y="885"/>
                    <a:pt x="247" y="889"/>
                  </a:cubicBezTo>
                  <a:cubicBezTo>
                    <a:pt x="254" y="889"/>
                    <a:pt x="261" y="889"/>
                    <a:pt x="267" y="889"/>
                  </a:cubicBezTo>
                  <a:cubicBezTo>
                    <a:pt x="300" y="889"/>
                    <a:pt x="333" y="887"/>
                    <a:pt x="366" y="884"/>
                  </a:cubicBezTo>
                  <a:cubicBezTo>
                    <a:pt x="351" y="885"/>
                    <a:pt x="335" y="885"/>
                    <a:pt x="321" y="885"/>
                  </a:cubicBezTo>
                  <a:cubicBezTo>
                    <a:pt x="247" y="885"/>
                    <a:pt x="181" y="878"/>
                    <a:pt x="141" y="858"/>
                  </a:cubicBezTo>
                  <a:moveTo>
                    <a:pt x="271" y="1506"/>
                  </a:moveTo>
                  <a:cubicBezTo>
                    <a:pt x="256" y="1486"/>
                    <a:pt x="241" y="1464"/>
                    <a:pt x="226" y="1440"/>
                  </a:cubicBezTo>
                  <a:cubicBezTo>
                    <a:pt x="220" y="1430"/>
                    <a:pt x="214" y="1420"/>
                    <a:pt x="209" y="1410"/>
                  </a:cubicBezTo>
                  <a:cubicBezTo>
                    <a:pt x="247" y="1360"/>
                    <a:pt x="471" y="1078"/>
                    <a:pt x="777" y="882"/>
                  </a:cubicBezTo>
                  <a:cubicBezTo>
                    <a:pt x="780" y="885"/>
                    <a:pt x="784" y="889"/>
                    <a:pt x="787" y="893"/>
                  </a:cubicBezTo>
                  <a:cubicBezTo>
                    <a:pt x="728" y="948"/>
                    <a:pt x="332" y="1323"/>
                    <a:pt x="271" y="1506"/>
                  </a:cubicBezTo>
                  <a:moveTo>
                    <a:pt x="821" y="890"/>
                  </a:moveTo>
                  <a:cubicBezTo>
                    <a:pt x="812" y="887"/>
                    <a:pt x="804" y="881"/>
                    <a:pt x="798" y="874"/>
                  </a:cubicBezTo>
                  <a:cubicBezTo>
                    <a:pt x="807" y="880"/>
                    <a:pt x="815" y="885"/>
                    <a:pt x="821" y="890"/>
                  </a:cubicBezTo>
                  <a:moveTo>
                    <a:pt x="1711" y="915"/>
                  </a:moveTo>
                  <a:cubicBezTo>
                    <a:pt x="1610" y="887"/>
                    <a:pt x="1030" y="848"/>
                    <a:pt x="941" y="842"/>
                  </a:cubicBezTo>
                  <a:cubicBezTo>
                    <a:pt x="943" y="835"/>
                    <a:pt x="944" y="828"/>
                    <a:pt x="944" y="820"/>
                  </a:cubicBezTo>
                  <a:cubicBezTo>
                    <a:pt x="989" y="817"/>
                    <a:pt x="1190" y="804"/>
                    <a:pt x="1378" y="804"/>
                  </a:cubicBezTo>
                  <a:cubicBezTo>
                    <a:pt x="1516" y="804"/>
                    <a:pt x="1648" y="811"/>
                    <a:pt x="1707" y="834"/>
                  </a:cubicBezTo>
                  <a:cubicBezTo>
                    <a:pt x="1711" y="859"/>
                    <a:pt x="1712" y="886"/>
                    <a:pt x="1711" y="915"/>
                  </a:cubicBezTo>
                  <a:moveTo>
                    <a:pt x="851" y="897"/>
                  </a:moveTo>
                  <a:cubicBezTo>
                    <a:pt x="845" y="897"/>
                    <a:pt x="839" y="896"/>
                    <a:pt x="834" y="895"/>
                  </a:cubicBezTo>
                  <a:cubicBezTo>
                    <a:pt x="826" y="886"/>
                    <a:pt x="811" y="873"/>
                    <a:pt x="789" y="863"/>
                  </a:cubicBezTo>
                  <a:cubicBezTo>
                    <a:pt x="782" y="852"/>
                    <a:pt x="777" y="839"/>
                    <a:pt x="777" y="825"/>
                  </a:cubicBezTo>
                  <a:cubicBezTo>
                    <a:pt x="776" y="802"/>
                    <a:pt x="784" y="781"/>
                    <a:pt x="799" y="767"/>
                  </a:cubicBezTo>
                  <a:cubicBezTo>
                    <a:pt x="808" y="761"/>
                    <a:pt x="819" y="755"/>
                    <a:pt x="831" y="753"/>
                  </a:cubicBezTo>
                  <a:cubicBezTo>
                    <a:pt x="832" y="753"/>
                    <a:pt x="832" y="753"/>
                    <a:pt x="832" y="753"/>
                  </a:cubicBezTo>
                  <a:cubicBezTo>
                    <a:pt x="837" y="752"/>
                    <a:pt x="841" y="752"/>
                    <a:pt x="846" y="752"/>
                  </a:cubicBezTo>
                  <a:cubicBezTo>
                    <a:pt x="864" y="752"/>
                    <a:pt x="883" y="758"/>
                    <a:pt x="903" y="769"/>
                  </a:cubicBezTo>
                  <a:cubicBezTo>
                    <a:pt x="915" y="782"/>
                    <a:pt x="923" y="799"/>
                    <a:pt x="923" y="818"/>
                  </a:cubicBezTo>
                  <a:cubicBezTo>
                    <a:pt x="925" y="859"/>
                    <a:pt x="894" y="895"/>
                    <a:pt x="853" y="897"/>
                  </a:cubicBezTo>
                  <a:cubicBezTo>
                    <a:pt x="853" y="897"/>
                    <a:pt x="852" y="897"/>
                    <a:pt x="851" y="897"/>
                  </a:cubicBezTo>
                  <a:moveTo>
                    <a:pt x="844" y="746"/>
                  </a:moveTo>
                  <a:cubicBezTo>
                    <a:pt x="845" y="746"/>
                    <a:pt x="846" y="745"/>
                    <a:pt x="847" y="745"/>
                  </a:cubicBezTo>
                  <a:cubicBezTo>
                    <a:pt x="848" y="745"/>
                    <a:pt x="849" y="745"/>
                    <a:pt x="850" y="745"/>
                  </a:cubicBezTo>
                  <a:cubicBezTo>
                    <a:pt x="859" y="745"/>
                    <a:pt x="868" y="747"/>
                    <a:pt x="876" y="750"/>
                  </a:cubicBezTo>
                  <a:cubicBezTo>
                    <a:pt x="866" y="747"/>
                    <a:pt x="856" y="746"/>
                    <a:pt x="846" y="746"/>
                  </a:cubicBezTo>
                  <a:cubicBezTo>
                    <a:pt x="845" y="746"/>
                    <a:pt x="844" y="746"/>
                    <a:pt x="844" y="746"/>
                  </a:cubicBezTo>
                  <a:moveTo>
                    <a:pt x="107" y="484"/>
                  </a:moveTo>
                  <a:cubicBezTo>
                    <a:pt x="123" y="451"/>
                    <a:pt x="142" y="417"/>
                    <a:pt x="165" y="385"/>
                  </a:cubicBezTo>
                  <a:cubicBezTo>
                    <a:pt x="203" y="376"/>
                    <a:pt x="240" y="372"/>
                    <a:pt x="275" y="372"/>
                  </a:cubicBezTo>
                  <a:cubicBezTo>
                    <a:pt x="431" y="372"/>
                    <a:pt x="554" y="451"/>
                    <a:pt x="636" y="526"/>
                  </a:cubicBezTo>
                  <a:cubicBezTo>
                    <a:pt x="730" y="612"/>
                    <a:pt x="788" y="708"/>
                    <a:pt x="805" y="737"/>
                  </a:cubicBezTo>
                  <a:cubicBezTo>
                    <a:pt x="794" y="743"/>
                    <a:pt x="784" y="752"/>
                    <a:pt x="777" y="761"/>
                  </a:cubicBezTo>
                  <a:cubicBezTo>
                    <a:pt x="760" y="735"/>
                    <a:pt x="708" y="664"/>
                    <a:pt x="619" y="599"/>
                  </a:cubicBezTo>
                  <a:cubicBezTo>
                    <a:pt x="536" y="539"/>
                    <a:pt x="406" y="475"/>
                    <a:pt x="227" y="475"/>
                  </a:cubicBezTo>
                  <a:cubicBezTo>
                    <a:pt x="189" y="475"/>
                    <a:pt x="149" y="478"/>
                    <a:pt x="107" y="484"/>
                  </a:cubicBezTo>
                  <a:moveTo>
                    <a:pt x="917" y="754"/>
                  </a:moveTo>
                  <a:cubicBezTo>
                    <a:pt x="911" y="748"/>
                    <a:pt x="905" y="743"/>
                    <a:pt x="898" y="739"/>
                  </a:cubicBezTo>
                  <a:cubicBezTo>
                    <a:pt x="919" y="714"/>
                    <a:pt x="986" y="632"/>
                    <a:pt x="1053" y="528"/>
                  </a:cubicBezTo>
                  <a:cubicBezTo>
                    <a:pt x="1126" y="415"/>
                    <a:pt x="1214" y="254"/>
                    <a:pt x="1228" y="118"/>
                  </a:cubicBezTo>
                  <a:cubicBezTo>
                    <a:pt x="1262" y="137"/>
                    <a:pt x="1296" y="161"/>
                    <a:pt x="1330" y="188"/>
                  </a:cubicBezTo>
                  <a:cubicBezTo>
                    <a:pt x="1337" y="193"/>
                    <a:pt x="1343" y="198"/>
                    <a:pt x="1349" y="204"/>
                  </a:cubicBezTo>
                  <a:cubicBezTo>
                    <a:pt x="1281" y="474"/>
                    <a:pt x="969" y="715"/>
                    <a:pt x="917" y="754"/>
                  </a:cubicBezTo>
                  <a:moveTo>
                    <a:pt x="1017" y="0"/>
                  </a:moveTo>
                  <a:cubicBezTo>
                    <a:pt x="1001" y="0"/>
                    <a:pt x="987" y="2"/>
                    <a:pt x="973" y="4"/>
                  </a:cubicBezTo>
                  <a:cubicBezTo>
                    <a:pt x="886" y="20"/>
                    <a:pt x="792" y="90"/>
                    <a:pt x="767" y="313"/>
                  </a:cubicBezTo>
                  <a:cubicBezTo>
                    <a:pt x="762" y="356"/>
                    <a:pt x="759" y="406"/>
                    <a:pt x="759" y="463"/>
                  </a:cubicBezTo>
                  <a:cubicBezTo>
                    <a:pt x="753" y="442"/>
                    <a:pt x="745" y="419"/>
                    <a:pt x="736" y="396"/>
                  </a:cubicBezTo>
                  <a:cubicBezTo>
                    <a:pt x="735" y="413"/>
                    <a:pt x="734" y="431"/>
                    <a:pt x="733" y="449"/>
                  </a:cubicBezTo>
                  <a:cubicBezTo>
                    <a:pt x="756" y="517"/>
                    <a:pt x="764" y="572"/>
                    <a:pt x="765" y="573"/>
                  </a:cubicBezTo>
                  <a:cubicBezTo>
                    <a:pt x="785" y="571"/>
                    <a:pt x="785" y="571"/>
                    <a:pt x="785" y="571"/>
                  </a:cubicBezTo>
                  <a:cubicBezTo>
                    <a:pt x="763" y="294"/>
                    <a:pt x="810" y="122"/>
                    <a:pt x="923" y="66"/>
                  </a:cubicBezTo>
                  <a:cubicBezTo>
                    <a:pt x="901" y="100"/>
                    <a:pt x="857" y="170"/>
                    <a:pt x="853" y="199"/>
                  </a:cubicBezTo>
                  <a:cubicBezTo>
                    <a:pt x="859" y="199"/>
                    <a:pt x="859" y="199"/>
                    <a:pt x="859" y="199"/>
                  </a:cubicBezTo>
                  <a:cubicBezTo>
                    <a:pt x="863" y="170"/>
                    <a:pt x="914" y="91"/>
                    <a:pt x="933" y="61"/>
                  </a:cubicBezTo>
                  <a:cubicBezTo>
                    <a:pt x="945" y="56"/>
                    <a:pt x="958" y="53"/>
                    <a:pt x="972" y="50"/>
                  </a:cubicBezTo>
                  <a:cubicBezTo>
                    <a:pt x="984" y="48"/>
                    <a:pt x="998" y="47"/>
                    <a:pt x="1011" y="47"/>
                  </a:cubicBezTo>
                  <a:cubicBezTo>
                    <a:pt x="1032" y="47"/>
                    <a:pt x="1053" y="49"/>
                    <a:pt x="1075" y="54"/>
                  </a:cubicBezTo>
                  <a:cubicBezTo>
                    <a:pt x="1009" y="211"/>
                    <a:pt x="1009" y="211"/>
                    <a:pt x="1009" y="211"/>
                  </a:cubicBezTo>
                  <a:cubicBezTo>
                    <a:pt x="1015" y="213"/>
                    <a:pt x="1015" y="213"/>
                    <a:pt x="1015" y="213"/>
                  </a:cubicBezTo>
                  <a:cubicBezTo>
                    <a:pt x="1081" y="55"/>
                    <a:pt x="1081" y="55"/>
                    <a:pt x="1081" y="55"/>
                  </a:cubicBezTo>
                  <a:cubicBezTo>
                    <a:pt x="1125" y="66"/>
                    <a:pt x="1173" y="86"/>
                    <a:pt x="1223" y="114"/>
                  </a:cubicBezTo>
                  <a:cubicBezTo>
                    <a:pt x="1210" y="251"/>
                    <a:pt x="1121" y="412"/>
                    <a:pt x="1048" y="524"/>
                  </a:cubicBezTo>
                  <a:cubicBezTo>
                    <a:pt x="980" y="629"/>
                    <a:pt x="913" y="712"/>
                    <a:pt x="893" y="736"/>
                  </a:cubicBezTo>
                  <a:cubicBezTo>
                    <a:pt x="881" y="729"/>
                    <a:pt x="867" y="726"/>
                    <a:pt x="852" y="725"/>
                  </a:cubicBezTo>
                  <a:cubicBezTo>
                    <a:pt x="866" y="673"/>
                    <a:pt x="930" y="442"/>
                    <a:pt x="986" y="309"/>
                  </a:cubicBezTo>
                  <a:cubicBezTo>
                    <a:pt x="980" y="307"/>
                    <a:pt x="980" y="307"/>
                    <a:pt x="980" y="307"/>
                  </a:cubicBezTo>
                  <a:cubicBezTo>
                    <a:pt x="923" y="442"/>
                    <a:pt x="859" y="676"/>
                    <a:pt x="846" y="725"/>
                  </a:cubicBezTo>
                  <a:cubicBezTo>
                    <a:pt x="846" y="725"/>
                    <a:pt x="846" y="725"/>
                    <a:pt x="846" y="725"/>
                  </a:cubicBezTo>
                  <a:cubicBezTo>
                    <a:pt x="841" y="725"/>
                    <a:pt x="836" y="726"/>
                    <a:pt x="831" y="727"/>
                  </a:cubicBezTo>
                  <a:cubicBezTo>
                    <a:pt x="825" y="679"/>
                    <a:pt x="801" y="463"/>
                    <a:pt x="841" y="254"/>
                  </a:cubicBezTo>
                  <a:cubicBezTo>
                    <a:pt x="835" y="253"/>
                    <a:pt x="835" y="253"/>
                    <a:pt x="835" y="253"/>
                  </a:cubicBezTo>
                  <a:cubicBezTo>
                    <a:pt x="794" y="463"/>
                    <a:pt x="819" y="681"/>
                    <a:pt x="825" y="728"/>
                  </a:cubicBezTo>
                  <a:cubicBezTo>
                    <a:pt x="820" y="730"/>
                    <a:pt x="815" y="732"/>
                    <a:pt x="810" y="734"/>
                  </a:cubicBezTo>
                  <a:cubicBezTo>
                    <a:pt x="794" y="705"/>
                    <a:pt x="735" y="608"/>
                    <a:pt x="641" y="522"/>
                  </a:cubicBezTo>
                  <a:cubicBezTo>
                    <a:pt x="558" y="446"/>
                    <a:pt x="433" y="366"/>
                    <a:pt x="275" y="366"/>
                  </a:cubicBezTo>
                  <a:cubicBezTo>
                    <a:pt x="241" y="366"/>
                    <a:pt x="206" y="369"/>
                    <a:pt x="170" y="378"/>
                  </a:cubicBezTo>
                  <a:cubicBezTo>
                    <a:pt x="210" y="324"/>
                    <a:pt x="261" y="276"/>
                    <a:pt x="323" y="241"/>
                  </a:cubicBezTo>
                  <a:cubicBezTo>
                    <a:pt x="378" y="255"/>
                    <a:pt x="622" y="320"/>
                    <a:pt x="686" y="450"/>
                  </a:cubicBezTo>
                  <a:cubicBezTo>
                    <a:pt x="691" y="447"/>
                    <a:pt x="691" y="447"/>
                    <a:pt x="691" y="447"/>
                  </a:cubicBezTo>
                  <a:cubicBezTo>
                    <a:pt x="629" y="320"/>
                    <a:pt x="397" y="254"/>
                    <a:pt x="331" y="237"/>
                  </a:cubicBezTo>
                  <a:cubicBezTo>
                    <a:pt x="358" y="223"/>
                    <a:pt x="386" y="211"/>
                    <a:pt x="417" y="202"/>
                  </a:cubicBezTo>
                  <a:cubicBezTo>
                    <a:pt x="439" y="195"/>
                    <a:pt x="461" y="192"/>
                    <a:pt x="481" y="192"/>
                  </a:cubicBezTo>
                  <a:cubicBezTo>
                    <a:pt x="511" y="208"/>
                    <a:pt x="581" y="249"/>
                    <a:pt x="618" y="301"/>
                  </a:cubicBezTo>
                  <a:cubicBezTo>
                    <a:pt x="623" y="298"/>
                    <a:pt x="623" y="298"/>
                    <a:pt x="623" y="298"/>
                  </a:cubicBezTo>
                  <a:cubicBezTo>
                    <a:pt x="589" y="250"/>
                    <a:pt x="529" y="212"/>
                    <a:pt x="495" y="193"/>
                  </a:cubicBezTo>
                  <a:cubicBezTo>
                    <a:pt x="530" y="195"/>
                    <a:pt x="563" y="207"/>
                    <a:pt x="594" y="228"/>
                  </a:cubicBezTo>
                  <a:cubicBezTo>
                    <a:pt x="640" y="262"/>
                    <a:pt x="675" y="314"/>
                    <a:pt x="701" y="368"/>
                  </a:cubicBezTo>
                  <a:cubicBezTo>
                    <a:pt x="691" y="335"/>
                    <a:pt x="678" y="299"/>
                    <a:pt x="662" y="266"/>
                  </a:cubicBezTo>
                  <a:cubicBezTo>
                    <a:pt x="660" y="263"/>
                    <a:pt x="658" y="261"/>
                    <a:pt x="656" y="259"/>
                  </a:cubicBezTo>
                  <a:cubicBezTo>
                    <a:pt x="637" y="233"/>
                    <a:pt x="615" y="210"/>
                    <a:pt x="590" y="192"/>
                  </a:cubicBezTo>
                  <a:cubicBezTo>
                    <a:pt x="552" y="165"/>
                    <a:pt x="511" y="152"/>
                    <a:pt x="466" y="152"/>
                  </a:cubicBezTo>
                  <a:cubicBezTo>
                    <a:pt x="443" y="152"/>
                    <a:pt x="419" y="155"/>
                    <a:pt x="394" y="162"/>
                  </a:cubicBezTo>
                  <a:cubicBezTo>
                    <a:pt x="167" y="228"/>
                    <a:pt x="50" y="440"/>
                    <a:pt x="19" y="602"/>
                  </a:cubicBezTo>
                  <a:cubicBezTo>
                    <a:pt x="0" y="698"/>
                    <a:pt x="9" y="785"/>
                    <a:pt x="43" y="844"/>
                  </a:cubicBezTo>
                  <a:cubicBezTo>
                    <a:pt x="46" y="846"/>
                    <a:pt x="50" y="848"/>
                    <a:pt x="53" y="850"/>
                  </a:cubicBezTo>
                  <a:cubicBezTo>
                    <a:pt x="16" y="792"/>
                    <a:pt x="5" y="703"/>
                    <a:pt x="25" y="603"/>
                  </a:cubicBezTo>
                  <a:cubicBezTo>
                    <a:pt x="55" y="443"/>
                    <a:pt x="171" y="233"/>
                    <a:pt x="396" y="168"/>
                  </a:cubicBezTo>
                  <a:cubicBezTo>
                    <a:pt x="420" y="161"/>
                    <a:pt x="443" y="158"/>
                    <a:pt x="466" y="158"/>
                  </a:cubicBezTo>
                  <a:cubicBezTo>
                    <a:pt x="509" y="158"/>
                    <a:pt x="550" y="171"/>
                    <a:pt x="586" y="197"/>
                  </a:cubicBezTo>
                  <a:cubicBezTo>
                    <a:pt x="592" y="201"/>
                    <a:pt x="598" y="206"/>
                    <a:pt x="603" y="211"/>
                  </a:cubicBezTo>
                  <a:cubicBezTo>
                    <a:pt x="567" y="185"/>
                    <a:pt x="526" y="172"/>
                    <a:pt x="482" y="172"/>
                  </a:cubicBezTo>
                  <a:cubicBezTo>
                    <a:pt x="459" y="172"/>
                    <a:pt x="436" y="175"/>
                    <a:pt x="411" y="182"/>
                  </a:cubicBezTo>
                  <a:cubicBezTo>
                    <a:pt x="190" y="247"/>
                    <a:pt x="76" y="453"/>
                    <a:pt x="45" y="610"/>
                  </a:cubicBezTo>
                  <a:cubicBezTo>
                    <a:pt x="26" y="712"/>
                    <a:pt x="38" y="802"/>
                    <a:pt x="77" y="860"/>
                  </a:cubicBezTo>
                  <a:cubicBezTo>
                    <a:pt x="89" y="865"/>
                    <a:pt x="100" y="869"/>
                    <a:pt x="113" y="872"/>
                  </a:cubicBezTo>
                  <a:cubicBezTo>
                    <a:pt x="87" y="847"/>
                    <a:pt x="69" y="809"/>
                    <a:pt x="62" y="763"/>
                  </a:cubicBezTo>
                  <a:cubicBezTo>
                    <a:pt x="106" y="759"/>
                    <a:pt x="278" y="746"/>
                    <a:pt x="330" y="743"/>
                  </a:cubicBezTo>
                  <a:cubicBezTo>
                    <a:pt x="330" y="737"/>
                    <a:pt x="330" y="737"/>
                    <a:pt x="330" y="737"/>
                  </a:cubicBezTo>
                  <a:cubicBezTo>
                    <a:pt x="277" y="740"/>
                    <a:pt x="104" y="753"/>
                    <a:pt x="60" y="757"/>
                  </a:cubicBezTo>
                  <a:cubicBezTo>
                    <a:pt x="55" y="722"/>
                    <a:pt x="55" y="683"/>
                    <a:pt x="61" y="642"/>
                  </a:cubicBezTo>
                  <a:cubicBezTo>
                    <a:pt x="94" y="632"/>
                    <a:pt x="214" y="596"/>
                    <a:pt x="297" y="596"/>
                  </a:cubicBezTo>
                  <a:cubicBezTo>
                    <a:pt x="298" y="596"/>
                    <a:pt x="299" y="596"/>
                    <a:pt x="299" y="596"/>
                  </a:cubicBezTo>
                  <a:cubicBezTo>
                    <a:pt x="300" y="590"/>
                    <a:pt x="300" y="590"/>
                    <a:pt x="300" y="590"/>
                  </a:cubicBezTo>
                  <a:cubicBezTo>
                    <a:pt x="299" y="590"/>
                    <a:pt x="298" y="590"/>
                    <a:pt x="297" y="590"/>
                  </a:cubicBezTo>
                  <a:cubicBezTo>
                    <a:pt x="215" y="590"/>
                    <a:pt x="99" y="624"/>
                    <a:pt x="62" y="636"/>
                  </a:cubicBezTo>
                  <a:cubicBezTo>
                    <a:pt x="63" y="629"/>
                    <a:pt x="64" y="621"/>
                    <a:pt x="65" y="614"/>
                  </a:cubicBezTo>
                  <a:cubicBezTo>
                    <a:pt x="73" y="575"/>
                    <a:pt x="86" y="533"/>
                    <a:pt x="104" y="491"/>
                  </a:cubicBezTo>
                  <a:cubicBezTo>
                    <a:pt x="147" y="484"/>
                    <a:pt x="188" y="481"/>
                    <a:pt x="226" y="481"/>
                  </a:cubicBezTo>
                  <a:cubicBezTo>
                    <a:pt x="404" y="481"/>
                    <a:pt x="533" y="544"/>
                    <a:pt x="615" y="604"/>
                  </a:cubicBezTo>
                  <a:cubicBezTo>
                    <a:pt x="706" y="670"/>
                    <a:pt x="758" y="743"/>
                    <a:pt x="773" y="767"/>
                  </a:cubicBezTo>
                  <a:cubicBezTo>
                    <a:pt x="767" y="776"/>
                    <a:pt x="762" y="785"/>
                    <a:pt x="760" y="796"/>
                  </a:cubicBezTo>
                  <a:cubicBezTo>
                    <a:pt x="741" y="778"/>
                    <a:pt x="699" y="737"/>
                    <a:pt x="642" y="697"/>
                  </a:cubicBezTo>
                  <a:cubicBezTo>
                    <a:pt x="572" y="647"/>
                    <a:pt x="464" y="588"/>
                    <a:pt x="354" y="587"/>
                  </a:cubicBezTo>
                  <a:cubicBezTo>
                    <a:pt x="353" y="594"/>
                    <a:pt x="353" y="594"/>
                    <a:pt x="353" y="594"/>
                  </a:cubicBezTo>
                  <a:cubicBezTo>
                    <a:pt x="541" y="594"/>
                    <a:pt x="721" y="766"/>
                    <a:pt x="758" y="803"/>
                  </a:cubicBezTo>
                  <a:cubicBezTo>
                    <a:pt x="757" y="808"/>
                    <a:pt x="757" y="813"/>
                    <a:pt x="756" y="818"/>
                  </a:cubicBezTo>
                  <a:cubicBezTo>
                    <a:pt x="709" y="801"/>
                    <a:pt x="519" y="734"/>
                    <a:pt x="391" y="734"/>
                  </a:cubicBezTo>
                  <a:cubicBezTo>
                    <a:pt x="391" y="741"/>
                    <a:pt x="391" y="741"/>
                    <a:pt x="391" y="741"/>
                  </a:cubicBezTo>
                  <a:cubicBezTo>
                    <a:pt x="521" y="741"/>
                    <a:pt x="713" y="809"/>
                    <a:pt x="756" y="825"/>
                  </a:cubicBezTo>
                  <a:cubicBezTo>
                    <a:pt x="756" y="826"/>
                    <a:pt x="756" y="826"/>
                    <a:pt x="756" y="826"/>
                  </a:cubicBezTo>
                  <a:cubicBezTo>
                    <a:pt x="757" y="829"/>
                    <a:pt x="757" y="833"/>
                    <a:pt x="757" y="836"/>
                  </a:cubicBezTo>
                  <a:cubicBezTo>
                    <a:pt x="726" y="842"/>
                    <a:pt x="624" y="861"/>
                    <a:pt x="509" y="874"/>
                  </a:cubicBezTo>
                  <a:cubicBezTo>
                    <a:pt x="500" y="877"/>
                    <a:pt x="490" y="880"/>
                    <a:pt x="480" y="883"/>
                  </a:cubicBezTo>
                  <a:cubicBezTo>
                    <a:pt x="583" y="873"/>
                    <a:pt x="680" y="857"/>
                    <a:pt x="731" y="847"/>
                  </a:cubicBezTo>
                  <a:cubicBezTo>
                    <a:pt x="743" y="845"/>
                    <a:pt x="752" y="844"/>
                    <a:pt x="759" y="842"/>
                  </a:cubicBezTo>
                  <a:cubicBezTo>
                    <a:pt x="761" y="855"/>
                    <a:pt x="767" y="867"/>
                    <a:pt x="774" y="877"/>
                  </a:cubicBezTo>
                  <a:cubicBezTo>
                    <a:pt x="472" y="1070"/>
                    <a:pt x="250" y="1347"/>
                    <a:pt x="206" y="1404"/>
                  </a:cubicBezTo>
                  <a:cubicBezTo>
                    <a:pt x="190" y="1370"/>
                    <a:pt x="181" y="1338"/>
                    <a:pt x="179" y="1305"/>
                  </a:cubicBezTo>
                  <a:cubicBezTo>
                    <a:pt x="221" y="1258"/>
                    <a:pt x="423" y="1032"/>
                    <a:pt x="505" y="995"/>
                  </a:cubicBezTo>
                  <a:cubicBezTo>
                    <a:pt x="502" y="990"/>
                    <a:pt x="502" y="990"/>
                    <a:pt x="502" y="990"/>
                  </a:cubicBezTo>
                  <a:cubicBezTo>
                    <a:pt x="421" y="1026"/>
                    <a:pt x="229" y="1240"/>
                    <a:pt x="179" y="1297"/>
                  </a:cubicBezTo>
                  <a:cubicBezTo>
                    <a:pt x="178" y="1271"/>
                    <a:pt x="182" y="1245"/>
                    <a:pt x="191" y="1220"/>
                  </a:cubicBezTo>
                  <a:cubicBezTo>
                    <a:pt x="255" y="1042"/>
                    <a:pt x="543" y="930"/>
                    <a:pt x="663" y="891"/>
                  </a:cubicBezTo>
                  <a:cubicBezTo>
                    <a:pt x="703" y="880"/>
                    <a:pt x="728" y="871"/>
                    <a:pt x="728" y="871"/>
                  </a:cubicBezTo>
                  <a:cubicBezTo>
                    <a:pt x="722" y="852"/>
                    <a:pt x="722" y="852"/>
                    <a:pt x="722" y="852"/>
                  </a:cubicBezTo>
                  <a:cubicBezTo>
                    <a:pt x="721" y="852"/>
                    <a:pt x="697" y="858"/>
                    <a:pt x="658" y="871"/>
                  </a:cubicBezTo>
                  <a:cubicBezTo>
                    <a:pt x="620" y="882"/>
                    <a:pt x="562" y="897"/>
                    <a:pt x="498" y="908"/>
                  </a:cubicBezTo>
                  <a:cubicBezTo>
                    <a:pt x="459" y="916"/>
                    <a:pt x="414" y="922"/>
                    <a:pt x="370" y="925"/>
                  </a:cubicBezTo>
                  <a:cubicBezTo>
                    <a:pt x="354" y="932"/>
                    <a:pt x="337" y="940"/>
                    <a:pt x="321" y="948"/>
                  </a:cubicBezTo>
                  <a:cubicBezTo>
                    <a:pt x="374" y="947"/>
                    <a:pt x="434" y="941"/>
                    <a:pt x="502" y="928"/>
                  </a:cubicBezTo>
                  <a:cubicBezTo>
                    <a:pt x="507" y="927"/>
                    <a:pt x="511" y="927"/>
                    <a:pt x="515" y="926"/>
                  </a:cubicBezTo>
                  <a:cubicBezTo>
                    <a:pt x="449" y="955"/>
                    <a:pt x="376" y="993"/>
                    <a:pt x="313" y="1041"/>
                  </a:cubicBezTo>
                  <a:cubicBezTo>
                    <a:pt x="240" y="1093"/>
                    <a:pt x="177" y="1156"/>
                    <a:pt x="150" y="1231"/>
                  </a:cubicBezTo>
                  <a:cubicBezTo>
                    <a:pt x="123" y="1307"/>
                    <a:pt x="135" y="1388"/>
                    <a:pt x="188" y="1471"/>
                  </a:cubicBezTo>
                  <a:cubicBezTo>
                    <a:pt x="251" y="1572"/>
                    <a:pt x="315" y="1641"/>
                    <a:pt x="377" y="1677"/>
                  </a:cubicBezTo>
                  <a:cubicBezTo>
                    <a:pt x="381" y="1677"/>
                    <a:pt x="384" y="1677"/>
                    <a:pt x="388" y="1676"/>
                  </a:cubicBezTo>
                  <a:cubicBezTo>
                    <a:pt x="325" y="1642"/>
                    <a:pt x="259" y="1572"/>
                    <a:pt x="193" y="1468"/>
                  </a:cubicBezTo>
                  <a:cubicBezTo>
                    <a:pt x="142" y="1386"/>
                    <a:pt x="129" y="1307"/>
                    <a:pt x="156" y="1233"/>
                  </a:cubicBezTo>
                  <a:cubicBezTo>
                    <a:pt x="169" y="1195"/>
                    <a:pt x="192" y="1160"/>
                    <a:pt x="221" y="1129"/>
                  </a:cubicBezTo>
                  <a:cubicBezTo>
                    <a:pt x="200" y="1155"/>
                    <a:pt x="183" y="1183"/>
                    <a:pt x="172" y="1213"/>
                  </a:cubicBezTo>
                  <a:cubicBezTo>
                    <a:pt x="145" y="1289"/>
                    <a:pt x="157" y="1369"/>
                    <a:pt x="209" y="1451"/>
                  </a:cubicBezTo>
                  <a:cubicBezTo>
                    <a:pt x="282" y="1565"/>
                    <a:pt x="355" y="1638"/>
                    <a:pt x="425" y="1667"/>
                  </a:cubicBezTo>
                  <a:cubicBezTo>
                    <a:pt x="434" y="1663"/>
                    <a:pt x="442" y="1659"/>
                    <a:pt x="451" y="1654"/>
                  </a:cubicBezTo>
                  <a:cubicBezTo>
                    <a:pt x="395" y="1639"/>
                    <a:pt x="336" y="1590"/>
                    <a:pt x="276" y="1512"/>
                  </a:cubicBezTo>
                  <a:cubicBezTo>
                    <a:pt x="331" y="1331"/>
                    <a:pt x="734" y="951"/>
                    <a:pt x="792" y="896"/>
                  </a:cubicBezTo>
                  <a:cubicBezTo>
                    <a:pt x="795" y="899"/>
                    <a:pt x="799" y="902"/>
                    <a:pt x="802" y="904"/>
                  </a:cubicBezTo>
                  <a:cubicBezTo>
                    <a:pt x="753" y="964"/>
                    <a:pt x="469" y="1316"/>
                    <a:pt x="433" y="1421"/>
                  </a:cubicBezTo>
                  <a:cubicBezTo>
                    <a:pt x="438" y="1423"/>
                    <a:pt x="438" y="1423"/>
                    <a:pt x="438" y="1423"/>
                  </a:cubicBezTo>
                  <a:cubicBezTo>
                    <a:pt x="474" y="1319"/>
                    <a:pt x="763" y="962"/>
                    <a:pt x="808" y="907"/>
                  </a:cubicBezTo>
                  <a:cubicBezTo>
                    <a:pt x="812" y="909"/>
                    <a:pt x="816" y="911"/>
                    <a:pt x="821" y="913"/>
                  </a:cubicBezTo>
                  <a:cubicBezTo>
                    <a:pt x="805" y="953"/>
                    <a:pt x="741" y="1111"/>
                    <a:pt x="700" y="1210"/>
                  </a:cubicBezTo>
                  <a:cubicBezTo>
                    <a:pt x="700" y="1217"/>
                    <a:pt x="699" y="1224"/>
                    <a:pt x="698" y="1231"/>
                  </a:cubicBezTo>
                  <a:cubicBezTo>
                    <a:pt x="739" y="1135"/>
                    <a:pt x="810" y="957"/>
                    <a:pt x="827" y="915"/>
                  </a:cubicBezTo>
                  <a:cubicBezTo>
                    <a:pt x="834" y="916"/>
                    <a:pt x="842" y="917"/>
                    <a:pt x="850" y="917"/>
                  </a:cubicBezTo>
                  <a:cubicBezTo>
                    <a:pt x="850" y="917"/>
                    <a:pt x="851" y="917"/>
                    <a:pt x="851" y="917"/>
                  </a:cubicBezTo>
                  <a:cubicBezTo>
                    <a:pt x="850" y="978"/>
                    <a:pt x="855" y="1295"/>
                    <a:pt x="1003" y="1549"/>
                  </a:cubicBezTo>
                  <a:cubicBezTo>
                    <a:pt x="1008" y="1546"/>
                    <a:pt x="1008" y="1546"/>
                    <a:pt x="1008" y="1546"/>
                  </a:cubicBezTo>
                  <a:cubicBezTo>
                    <a:pt x="861" y="1293"/>
                    <a:pt x="856" y="976"/>
                    <a:pt x="857" y="917"/>
                  </a:cubicBezTo>
                  <a:cubicBezTo>
                    <a:pt x="860" y="917"/>
                    <a:pt x="864" y="917"/>
                    <a:pt x="867" y="916"/>
                  </a:cubicBezTo>
                  <a:cubicBezTo>
                    <a:pt x="868" y="916"/>
                    <a:pt x="869" y="915"/>
                    <a:pt x="870" y="915"/>
                  </a:cubicBezTo>
                  <a:cubicBezTo>
                    <a:pt x="884" y="985"/>
                    <a:pt x="978" y="1415"/>
                    <a:pt x="1140" y="1602"/>
                  </a:cubicBezTo>
                  <a:cubicBezTo>
                    <a:pt x="1112" y="1615"/>
                    <a:pt x="1082" y="1626"/>
                    <a:pt x="1049" y="1636"/>
                  </a:cubicBezTo>
                  <a:cubicBezTo>
                    <a:pt x="1025" y="1644"/>
                    <a:pt x="1002" y="1648"/>
                    <a:pt x="980" y="1648"/>
                  </a:cubicBezTo>
                  <a:cubicBezTo>
                    <a:pt x="962" y="1620"/>
                    <a:pt x="904" y="1528"/>
                    <a:pt x="886" y="1445"/>
                  </a:cubicBezTo>
                  <a:cubicBezTo>
                    <a:pt x="880" y="1446"/>
                    <a:pt x="880" y="1446"/>
                    <a:pt x="880" y="1446"/>
                  </a:cubicBezTo>
                  <a:cubicBezTo>
                    <a:pt x="897" y="1527"/>
                    <a:pt x="952" y="1617"/>
                    <a:pt x="973" y="1648"/>
                  </a:cubicBezTo>
                  <a:cubicBezTo>
                    <a:pt x="935" y="1648"/>
                    <a:pt x="903" y="1635"/>
                    <a:pt x="876" y="1610"/>
                  </a:cubicBezTo>
                  <a:cubicBezTo>
                    <a:pt x="761" y="1501"/>
                    <a:pt x="791" y="1188"/>
                    <a:pt x="803" y="1095"/>
                  </a:cubicBezTo>
                  <a:cubicBezTo>
                    <a:pt x="805" y="1084"/>
                    <a:pt x="806" y="1073"/>
                    <a:pt x="808" y="1061"/>
                  </a:cubicBezTo>
                  <a:cubicBezTo>
                    <a:pt x="788" y="1058"/>
                    <a:pt x="788" y="1058"/>
                    <a:pt x="788" y="1058"/>
                  </a:cubicBezTo>
                  <a:cubicBezTo>
                    <a:pt x="788" y="1058"/>
                    <a:pt x="786" y="1071"/>
                    <a:pt x="783" y="1092"/>
                  </a:cubicBezTo>
                  <a:cubicBezTo>
                    <a:pt x="761" y="1237"/>
                    <a:pt x="732" y="1356"/>
                    <a:pt x="696" y="1447"/>
                  </a:cubicBezTo>
                  <a:cubicBezTo>
                    <a:pt x="697" y="1461"/>
                    <a:pt x="699" y="1475"/>
                    <a:pt x="701" y="1488"/>
                  </a:cubicBezTo>
                  <a:cubicBezTo>
                    <a:pt x="727" y="1429"/>
                    <a:pt x="750" y="1357"/>
                    <a:pt x="770" y="1273"/>
                  </a:cubicBezTo>
                  <a:cubicBezTo>
                    <a:pt x="769" y="1330"/>
                    <a:pt x="772" y="1391"/>
                    <a:pt x="782" y="1448"/>
                  </a:cubicBezTo>
                  <a:cubicBezTo>
                    <a:pt x="796" y="1542"/>
                    <a:pt x="824" y="1610"/>
                    <a:pt x="867" y="1651"/>
                  </a:cubicBezTo>
                  <a:cubicBezTo>
                    <a:pt x="889" y="1672"/>
                    <a:pt x="914" y="1685"/>
                    <a:pt x="944" y="1691"/>
                  </a:cubicBezTo>
                  <a:cubicBezTo>
                    <a:pt x="949" y="1690"/>
                    <a:pt x="954" y="1689"/>
                    <a:pt x="960" y="1687"/>
                  </a:cubicBezTo>
                  <a:cubicBezTo>
                    <a:pt x="960" y="1687"/>
                    <a:pt x="960" y="1687"/>
                    <a:pt x="960" y="1687"/>
                  </a:cubicBezTo>
                  <a:cubicBezTo>
                    <a:pt x="926" y="1683"/>
                    <a:pt x="896" y="1670"/>
                    <a:pt x="871" y="1646"/>
                  </a:cubicBezTo>
                  <a:cubicBezTo>
                    <a:pt x="847" y="1624"/>
                    <a:pt x="829" y="1593"/>
                    <a:pt x="815" y="1558"/>
                  </a:cubicBezTo>
                  <a:cubicBezTo>
                    <a:pt x="828" y="1584"/>
                    <a:pt x="843" y="1607"/>
                    <a:pt x="863" y="1625"/>
                  </a:cubicBezTo>
                  <a:cubicBezTo>
                    <a:pt x="893" y="1654"/>
                    <a:pt x="931" y="1669"/>
                    <a:pt x="976" y="1669"/>
                  </a:cubicBezTo>
                  <a:cubicBezTo>
                    <a:pt x="990" y="1669"/>
                    <a:pt x="1004" y="1667"/>
                    <a:pt x="1019" y="1665"/>
                  </a:cubicBezTo>
                  <a:cubicBezTo>
                    <a:pt x="1031" y="1662"/>
                    <a:pt x="1043" y="1659"/>
                    <a:pt x="1055" y="1656"/>
                  </a:cubicBezTo>
                  <a:cubicBezTo>
                    <a:pt x="1062" y="1653"/>
                    <a:pt x="1069" y="1651"/>
                    <a:pt x="1076" y="1649"/>
                  </a:cubicBezTo>
                  <a:cubicBezTo>
                    <a:pt x="1136" y="1623"/>
                    <a:pt x="1185" y="1591"/>
                    <a:pt x="1221" y="1554"/>
                  </a:cubicBezTo>
                  <a:cubicBezTo>
                    <a:pt x="1199" y="1570"/>
                    <a:pt x="1174" y="1585"/>
                    <a:pt x="1146" y="1599"/>
                  </a:cubicBezTo>
                  <a:cubicBezTo>
                    <a:pt x="983" y="1413"/>
                    <a:pt x="889" y="981"/>
                    <a:pt x="876" y="914"/>
                  </a:cubicBezTo>
                  <a:cubicBezTo>
                    <a:pt x="881" y="912"/>
                    <a:pt x="887" y="910"/>
                    <a:pt x="892" y="907"/>
                  </a:cubicBezTo>
                  <a:cubicBezTo>
                    <a:pt x="914" y="953"/>
                    <a:pt x="1011" y="1164"/>
                    <a:pt x="1053" y="1239"/>
                  </a:cubicBezTo>
                  <a:cubicBezTo>
                    <a:pt x="1058" y="1236"/>
                    <a:pt x="1058" y="1236"/>
                    <a:pt x="1058" y="1236"/>
                  </a:cubicBezTo>
                  <a:cubicBezTo>
                    <a:pt x="1016" y="1161"/>
                    <a:pt x="919" y="950"/>
                    <a:pt x="898" y="904"/>
                  </a:cubicBezTo>
                  <a:cubicBezTo>
                    <a:pt x="907" y="899"/>
                    <a:pt x="914" y="892"/>
                    <a:pt x="920" y="884"/>
                  </a:cubicBezTo>
                  <a:cubicBezTo>
                    <a:pt x="958" y="898"/>
                    <a:pt x="1106" y="952"/>
                    <a:pt x="1151" y="956"/>
                  </a:cubicBezTo>
                  <a:cubicBezTo>
                    <a:pt x="1151" y="950"/>
                    <a:pt x="1151" y="950"/>
                    <a:pt x="1151" y="950"/>
                  </a:cubicBezTo>
                  <a:cubicBezTo>
                    <a:pt x="1108" y="946"/>
                    <a:pt x="965" y="894"/>
                    <a:pt x="925" y="879"/>
                  </a:cubicBezTo>
                  <a:cubicBezTo>
                    <a:pt x="931" y="870"/>
                    <a:pt x="936" y="860"/>
                    <a:pt x="940" y="848"/>
                  </a:cubicBezTo>
                  <a:cubicBezTo>
                    <a:pt x="1022" y="854"/>
                    <a:pt x="1617" y="893"/>
                    <a:pt x="1710" y="921"/>
                  </a:cubicBezTo>
                  <a:cubicBezTo>
                    <a:pt x="1709" y="939"/>
                    <a:pt x="1707" y="959"/>
                    <a:pt x="1703" y="979"/>
                  </a:cubicBezTo>
                  <a:cubicBezTo>
                    <a:pt x="1702" y="985"/>
                    <a:pt x="1700" y="990"/>
                    <a:pt x="1699" y="995"/>
                  </a:cubicBezTo>
                  <a:cubicBezTo>
                    <a:pt x="1642" y="989"/>
                    <a:pt x="1358" y="962"/>
                    <a:pt x="1270" y="945"/>
                  </a:cubicBezTo>
                  <a:cubicBezTo>
                    <a:pt x="1268" y="950"/>
                    <a:pt x="1268" y="950"/>
                    <a:pt x="1268" y="950"/>
                  </a:cubicBezTo>
                  <a:cubicBezTo>
                    <a:pt x="1356" y="967"/>
                    <a:pt x="1639" y="995"/>
                    <a:pt x="1698" y="1001"/>
                  </a:cubicBezTo>
                  <a:cubicBezTo>
                    <a:pt x="1686" y="1043"/>
                    <a:pt x="1663" y="1073"/>
                    <a:pt x="1629" y="1094"/>
                  </a:cubicBezTo>
                  <a:cubicBezTo>
                    <a:pt x="1564" y="1083"/>
                    <a:pt x="1251" y="1030"/>
                    <a:pt x="1206" y="1009"/>
                  </a:cubicBezTo>
                  <a:cubicBezTo>
                    <a:pt x="1203" y="1014"/>
                    <a:pt x="1203" y="1014"/>
                    <a:pt x="1203" y="1014"/>
                  </a:cubicBezTo>
                  <a:cubicBezTo>
                    <a:pt x="1249" y="1036"/>
                    <a:pt x="1541" y="1086"/>
                    <a:pt x="1620" y="1099"/>
                  </a:cubicBezTo>
                  <a:cubicBezTo>
                    <a:pt x="1602" y="1108"/>
                    <a:pt x="1582" y="1116"/>
                    <a:pt x="1558" y="1120"/>
                  </a:cubicBezTo>
                  <a:cubicBezTo>
                    <a:pt x="1538" y="1124"/>
                    <a:pt x="1517" y="1125"/>
                    <a:pt x="1494" y="1125"/>
                  </a:cubicBezTo>
                  <a:cubicBezTo>
                    <a:pt x="1335" y="1125"/>
                    <a:pt x="1133" y="1040"/>
                    <a:pt x="1069" y="1011"/>
                  </a:cubicBezTo>
                  <a:cubicBezTo>
                    <a:pt x="1060" y="1007"/>
                    <a:pt x="1051" y="1003"/>
                    <a:pt x="1042" y="999"/>
                  </a:cubicBezTo>
                  <a:cubicBezTo>
                    <a:pt x="1034" y="1017"/>
                    <a:pt x="1034" y="1017"/>
                    <a:pt x="1034" y="1017"/>
                  </a:cubicBezTo>
                  <a:cubicBezTo>
                    <a:pt x="1034" y="1017"/>
                    <a:pt x="1043" y="1022"/>
                    <a:pt x="1060" y="1029"/>
                  </a:cubicBezTo>
                  <a:cubicBezTo>
                    <a:pt x="1106" y="1052"/>
                    <a:pt x="1147" y="1076"/>
                    <a:pt x="1183" y="1102"/>
                  </a:cubicBezTo>
                  <a:cubicBezTo>
                    <a:pt x="1202" y="1109"/>
                    <a:pt x="1223" y="1117"/>
                    <a:pt x="1244" y="1124"/>
                  </a:cubicBezTo>
                  <a:cubicBezTo>
                    <a:pt x="1227" y="1110"/>
                    <a:pt x="1210" y="1096"/>
                    <a:pt x="1190" y="1082"/>
                  </a:cubicBezTo>
                  <a:cubicBezTo>
                    <a:pt x="1254" y="1105"/>
                    <a:pt x="1329" y="1127"/>
                    <a:pt x="1403" y="1138"/>
                  </a:cubicBezTo>
                  <a:cubicBezTo>
                    <a:pt x="1442" y="1145"/>
                    <a:pt x="1482" y="1150"/>
                    <a:pt x="1520" y="1150"/>
                  </a:cubicBezTo>
                  <a:cubicBezTo>
                    <a:pt x="1544" y="1150"/>
                    <a:pt x="1566" y="1148"/>
                    <a:pt x="1588" y="1144"/>
                  </a:cubicBezTo>
                  <a:cubicBezTo>
                    <a:pt x="1608" y="1141"/>
                    <a:pt x="1626" y="1135"/>
                    <a:pt x="1642" y="1128"/>
                  </a:cubicBezTo>
                  <a:cubicBezTo>
                    <a:pt x="1647" y="1124"/>
                    <a:pt x="1652" y="1119"/>
                    <a:pt x="1657" y="1114"/>
                  </a:cubicBezTo>
                  <a:cubicBezTo>
                    <a:pt x="1637" y="1125"/>
                    <a:pt x="1614" y="1133"/>
                    <a:pt x="1587" y="1138"/>
                  </a:cubicBezTo>
                  <a:cubicBezTo>
                    <a:pt x="1570" y="1141"/>
                    <a:pt x="1552" y="1143"/>
                    <a:pt x="1534" y="1144"/>
                  </a:cubicBezTo>
                  <a:cubicBezTo>
                    <a:pt x="1544" y="1143"/>
                    <a:pt x="1553" y="1141"/>
                    <a:pt x="1562" y="1140"/>
                  </a:cubicBezTo>
                  <a:cubicBezTo>
                    <a:pt x="1619" y="1129"/>
                    <a:pt x="1662" y="1105"/>
                    <a:pt x="1689" y="1066"/>
                  </a:cubicBezTo>
                  <a:cubicBezTo>
                    <a:pt x="1695" y="1053"/>
                    <a:pt x="1700" y="1038"/>
                    <a:pt x="1704" y="1022"/>
                  </a:cubicBezTo>
                  <a:cubicBezTo>
                    <a:pt x="1766" y="769"/>
                    <a:pt x="1638" y="620"/>
                    <a:pt x="1405" y="620"/>
                  </a:cubicBezTo>
                  <a:cubicBezTo>
                    <a:pt x="1364" y="620"/>
                    <a:pt x="1319" y="624"/>
                    <a:pt x="1272" y="634"/>
                  </a:cubicBezTo>
                  <a:cubicBezTo>
                    <a:pt x="1254" y="639"/>
                    <a:pt x="1236" y="645"/>
                    <a:pt x="1217" y="651"/>
                  </a:cubicBezTo>
                  <a:cubicBezTo>
                    <a:pt x="1220" y="649"/>
                    <a:pt x="1223" y="647"/>
                    <a:pt x="1226" y="645"/>
                  </a:cubicBezTo>
                  <a:cubicBezTo>
                    <a:pt x="1207" y="650"/>
                    <a:pt x="1188" y="655"/>
                    <a:pt x="1168" y="662"/>
                  </a:cubicBezTo>
                  <a:cubicBezTo>
                    <a:pt x="1144" y="679"/>
                    <a:pt x="1128" y="688"/>
                    <a:pt x="1127" y="688"/>
                  </a:cubicBezTo>
                  <a:cubicBezTo>
                    <a:pt x="1136" y="706"/>
                    <a:pt x="1136" y="706"/>
                    <a:pt x="1136" y="706"/>
                  </a:cubicBezTo>
                  <a:cubicBezTo>
                    <a:pt x="1208" y="673"/>
                    <a:pt x="1278" y="650"/>
                    <a:pt x="1342" y="638"/>
                  </a:cubicBezTo>
                  <a:cubicBezTo>
                    <a:pt x="1376" y="632"/>
                    <a:pt x="1408" y="629"/>
                    <a:pt x="1438" y="629"/>
                  </a:cubicBezTo>
                  <a:cubicBezTo>
                    <a:pt x="1524" y="629"/>
                    <a:pt x="1595" y="654"/>
                    <a:pt x="1642" y="701"/>
                  </a:cubicBezTo>
                  <a:cubicBezTo>
                    <a:pt x="1653" y="712"/>
                    <a:pt x="1663" y="725"/>
                    <a:pt x="1672" y="738"/>
                  </a:cubicBezTo>
                  <a:cubicBezTo>
                    <a:pt x="1634" y="728"/>
                    <a:pt x="1572" y="725"/>
                    <a:pt x="1519" y="725"/>
                  </a:cubicBezTo>
                  <a:cubicBezTo>
                    <a:pt x="1466" y="725"/>
                    <a:pt x="1422" y="728"/>
                    <a:pt x="1418" y="728"/>
                  </a:cubicBezTo>
                  <a:cubicBezTo>
                    <a:pt x="1418" y="734"/>
                    <a:pt x="1418" y="734"/>
                    <a:pt x="1418" y="734"/>
                  </a:cubicBezTo>
                  <a:cubicBezTo>
                    <a:pt x="1419" y="734"/>
                    <a:pt x="1464" y="731"/>
                    <a:pt x="1518" y="731"/>
                  </a:cubicBezTo>
                  <a:cubicBezTo>
                    <a:pt x="1574" y="731"/>
                    <a:pt x="1641" y="734"/>
                    <a:pt x="1676" y="746"/>
                  </a:cubicBezTo>
                  <a:cubicBezTo>
                    <a:pt x="1690" y="770"/>
                    <a:pt x="1700" y="797"/>
                    <a:pt x="1705" y="827"/>
                  </a:cubicBezTo>
                  <a:cubicBezTo>
                    <a:pt x="1652" y="807"/>
                    <a:pt x="1543" y="797"/>
                    <a:pt x="1380" y="797"/>
                  </a:cubicBezTo>
                  <a:cubicBezTo>
                    <a:pt x="1347" y="797"/>
                    <a:pt x="1312" y="798"/>
                    <a:pt x="1275" y="799"/>
                  </a:cubicBezTo>
                  <a:cubicBezTo>
                    <a:pt x="1123" y="802"/>
                    <a:pt x="981" y="811"/>
                    <a:pt x="943" y="814"/>
                  </a:cubicBezTo>
                  <a:cubicBezTo>
                    <a:pt x="943" y="808"/>
                    <a:pt x="942" y="802"/>
                    <a:pt x="940" y="796"/>
                  </a:cubicBezTo>
                  <a:cubicBezTo>
                    <a:pt x="991" y="786"/>
                    <a:pt x="1218" y="740"/>
                    <a:pt x="1283" y="740"/>
                  </a:cubicBezTo>
                  <a:cubicBezTo>
                    <a:pt x="1283" y="734"/>
                    <a:pt x="1283" y="734"/>
                    <a:pt x="1283" y="734"/>
                  </a:cubicBezTo>
                  <a:cubicBezTo>
                    <a:pt x="1216" y="734"/>
                    <a:pt x="989" y="780"/>
                    <a:pt x="939" y="790"/>
                  </a:cubicBezTo>
                  <a:cubicBezTo>
                    <a:pt x="935" y="778"/>
                    <a:pt x="928" y="768"/>
                    <a:pt x="921" y="759"/>
                  </a:cubicBezTo>
                  <a:cubicBezTo>
                    <a:pt x="975" y="718"/>
                    <a:pt x="1284" y="479"/>
                    <a:pt x="1354" y="209"/>
                  </a:cubicBezTo>
                  <a:cubicBezTo>
                    <a:pt x="1378" y="232"/>
                    <a:pt x="1395" y="256"/>
                    <a:pt x="1405" y="282"/>
                  </a:cubicBezTo>
                  <a:cubicBezTo>
                    <a:pt x="1390" y="329"/>
                    <a:pt x="1325" y="506"/>
                    <a:pt x="1155" y="626"/>
                  </a:cubicBezTo>
                  <a:cubicBezTo>
                    <a:pt x="1158" y="631"/>
                    <a:pt x="1158" y="631"/>
                    <a:pt x="1158" y="631"/>
                  </a:cubicBezTo>
                  <a:cubicBezTo>
                    <a:pt x="1321" y="516"/>
                    <a:pt x="1389" y="349"/>
                    <a:pt x="1408" y="292"/>
                  </a:cubicBezTo>
                  <a:cubicBezTo>
                    <a:pt x="1414" y="311"/>
                    <a:pt x="1417" y="330"/>
                    <a:pt x="1416" y="350"/>
                  </a:cubicBezTo>
                  <a:cubicBezTo>
                    <a:pt x="1412" y="412"/>
                    <a:pt x="1373" y="474"/>
                    <a:pt x="1325" y="527"/>
                  </a:cubicBezTo>
                  <a:cubicBezTo>
                    <a:pt x="1377" y="477"/>
                    <a:pt x="1421" y="418"/>
                    <a:pt x="1436" y="355"/>
                  </a:cubicBezTo>
                  <a:cubicBezTo>
                    <a:pt x="1436" y="354"/>
                    <a:pt x="1436" y="353"/>
                    <a:pt x="1436" y="351"/>
                  </a:cubicBezTo>
                  <a:cubicBezTo>
                    <a:pt x="1440" y="284"/>
                    <a:pt x="1409" y="224"/>
                    <a:pt x="1343" y="172"/>
                  </a:cubicBezTo>
                  <a:cubicBezTo>
                    <a:pt x="1222" y="77"/>
                    <a:pt x="1106" y="26"/>
                    <a:pt x="1011" y="26"/>
                  </a:cubicBezTo>
                  <a:cubicBezTo>
                    <a:pt x="996" y="26"/>
                    <a:pt x="982" y="28"/>
                    <a:pt x="968" y="30"/>
                  </a:cubicBezTo>
                  <a:cubicBezTo>
                    <a:pt x="909" y="41"/>
                    <a:pt x="846" y="77"/>
                    <a:pt x="805" y="171"/>
                  </a:cubicBezTo>
                  <a:cubicBezTo>
                    <a:pt x="845" y="62"/>
                    <a:pt x="912" y="22"/>
                    <a:pt x="974" y="10"/>
                  </a:cubicBezTo>
                  <a:cubicBezTo>
                    <a:pt x="987" y="8"/>
                    <a:pt x="1002" y="6"/>
                    <a:pt x="1017" y="6"/>
                  </a:cubicBezTo>
                  <a:cubicBezTo>
                    <a:pt x="1112" y="6"/>
                    <a:pt x="1230" y="58"/>
                    <a:pt x="1353" y="155"/>
                  </a:cubicBezTo>
                  <a:cubicBezTo>
                    <a:pt x="1385" y="180"/>
                    <a:pt x="1408" y="207"/>
                    <a:pt x="1424" y="235"/>
                  </a:cubicBezTo>
                  <a:cubicBezTo>
                    <a:pt x="1412" y="210"/>
                    <a:pt x="1394" y="185"/>
                    <a:pt x="1369" y="160"/>
                  </a:cubicBezTo>
                  <a:cubicBezTo>
                    <a:pt x="1365" y="157"/>
                    <a:pt x="1361" y="153"/>
                    <a:pt x="1357" y="150"/>
                  </a:cubicBezTo>
                  <a:cubicBezTo>
                    <a:pt x="1232" y="52"/>
                    <a:pt x="1114" y="0"/>
                    <a:pt x="1017" y="0"/>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8" name="Freeform 20"/>
            <p:cNvSpPr>
              <a:spLocks noEditPoints="1"/>
            </p:cNvSpPr>
            <p:nvPr/>
          </p:nvSpPr>
          <p:spPr bwMode="auto">
            <a:xfrm>
              <a:off x="11858368" y="278962"/>
              <a:ext cx="34033" cy="35428"/>
            </a:xfrm>
            <a:custGeom>
              <a:gdLst>
                <a:gd name="T0" fmla="*/ 4 w 103"/>
                <a:gd name="T1" fmla="*/ 72 h 107"/>
                <a:gd name="T2" fmla="*/ 52 w 103"/>
                <a:gd name="T3" fmla="*/ 107 h 107"/>
                <a:gd name="T4" fmla="*/ 54 w 103"/>
                <a:gd name="T5" fmla="*/ 107 h 107"/>
                <a:gd name="T6" fmla="*/ 61 w 103"/>
                <a:gd name="T7" fmla="*/ 106 h 107"/>
                <a:gd name="T8" fmla="*/ 90 w 103"/>
                <a:gd name="T9" fmla="*/ 89 h 107"/>
                <a:gd name="T10" fmla="*/ 78 w 103"/>
                <a:gd name="T11" fmla="*/ 93 h 107"/>
                <a:gd name="T12" fmla="*/ 67 w 103"/>
                <a:gd name="T13" fmla="*/ 94 h 107"/>
                <a:gd name="T14" fmla="*/ 4 w 103"/>
                <a:gd name="T15" fmla="*/ 72 h 107"/>
                <a:gd name="T16" fmla="*/ 4 w 103"/>
                <a:gd name="T17" fmla="*/ 33 h 107"/>
                <a:gd name="T18" fmla="*/ 0 w 103"/>
                <a:gd name="T19" fmla="*/ 56 h 107"/>
                <a:gd name="T20" fmla="*/ 1 w 103"/>
                <a:gd name="T21" fmla="*/ 63 h 107"/>
                <a:gd name="T22" fmla="*/ 2 w 103"/>
                <a:gd name="T23" fmla="*/ 63 h 107"/>
                <a:gd name="T24" fmla="*/ 68 w 103"/>
                <a:gd name="T25" fmla="*/ 87 h 107"/>
                <a:gd name="T26" fmla="*/ 97 w 103"/>
                <a:gd name="T27" fmla="*/ 78 h 107"/>
                <a:gd name="T28" fmla="*/ 98 w 103"/>
                <a:gd name="T29" fmla="*/ 78 h 107"/>
                <a:gd name="T30" fmla="*/ 103 w 103"/>
                <a:gd name="T31" fmla="*/ 56 h 107"/>
                <a:gd name="T32" fmla="*/ 93 w 103"/>
                <a:gd name="T33" fmla="*/ 60 h 107"/>
                <a:gd name="T34" fmla="*/ 84 w 103"/>
                <a:gd name="T35" fmla="*/ 61 h 107"/>
                <a:gd name="T36" fmla="*/ 4 w 103"/>
                <a:gd name="T37" fmla="*/ 33 h 107"/>
                <a:gd name="T38" fmla="*/ 25 w 103"/>
                <a:gd name="T39" fmla="*/ 8 h 107"/>
                <a:gd name="T40" fmla="*/ 7 w 103"/>
                <a:gd name="T41" fmla="*/ 27 h 107"/>
                <a:gd name="T42" fmla="*/ 59 w 103"/>
                <a:gd name="T43" fmla="*/ 50 h 107"/>
                <a:gd name="T44" fmla="*/ 25 w 103"/>
                <a:gd name="T45" fmla="*/ 8 h 107"/>
                <a:gd name="T46" fmla="*/ 52 w 103"/>
                <a:gd name="T47" fmla="*/ 0 h 107"/>
                <a:gd name="T48" fmla="*/ 50 w 103"/>
                <a:gd name="T49" fmla="*/ 0 h 107"/>
                <a:gd name="T50" fmla="*/ 43 w 103"/>
                <a:gd name="T51" fmla="*/ 1 h 107"/>
                <a:gd name="T52" fmla="*/ 30 w 103"/>
                <a:gd name="T53" fmla="*/ 5 h 107"/>
                <a:gd name="T54" fmla="*/ 66 w 103"/>
                <a:gd name="T55" fmla="*/ 52 h 107"/>
                <a:gd name="T56" fmla="*/ 84 w 103"/>
                <a:gd name="T57" fmla="*/ 55 h 107"/>
                <a:gd name="T58" fmla="*/ 103 w 103"/>
                <a:gd name="T59" fmla="*/ 49 h 107"/>
                <a:gd name="T60" fmla="*/ 87 w 103"/>
                <a:gd name="T61" fmla="*/ 14 h 107"/>
                <a:gd name="T62" fmla="*/ 52 w 103"/>
                <a:gd name="T63" fmla="*/ 0 h 1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07">
                  <a:moveTo>
                    <a:pt x="4" y="72"/>
                  </a:moveTo>
                  <a:cubicBezTo>
                    <a:pt x="11" y="92"/>
                    <a:pt x="30" y="107"/>
                    <a:pt x="52" y="107"/>
                  </a:cubicBezTo>
                  <a:cubicBezTo>
                    <a:pt x="53" y="107"/>
                    <a:pt x="54" y="107"/>
                    <a:pt x="54" y="107"/>
                  </a:cubicBezTo>
                  <a:cubicBezTo>
                    <a:pt x="57" y="107"/>
                    <a:pt x="59" y="106"/>
                    <a:pt x="61" y="106"/>
                  </a:cubicBezTo>
                  <a:cubicBezTo>
                    <a:pt x="73" y="104"/>
                    <a:pt x="83" y="98"/>
                    <a:pt x="90" y="89"/>
                  </a:cubicBezTo>
                  <a:cubicBezTo>
                    <a:pt x="86" y="91"/>
                    <a:pt x="82" y="92"/>
                    <a:pt x="78" y="93"/>
                  </a:cubicBezTo>
                  <a:cubicBezTo>
                    <a:pt x="75" y="93"/>
                    <a:pt x="71" y="94"/>
                    <a:pt x="67" y="94"/>
                  </a:cubicBezTo>
                  <a:cubicBezTo>
                    <a:pt x="41" y="94"/>
                    <a:pt x="15" y="79"/>
                    <a:pt x="4" y="72"/>
                  </a:cubicBezTo>
                  <a:moveTo>
                    <a:pt x="4" y="33"/>
                  </a:moveTo>
                  <a:cubicBezTo>
                    <a:pt x="2" y="40"/>
                    <a:pt x="0" y="48"/>
                    <a:pt x="0" y="56"/>
                  </a:cubicBezTo>
                  <a:cubicBezTo>
                    <a:pt x="0" y="58"/>
                    <a:pt x="1" y="61"/>
                    <a:pt x="1" y="63"/>
                  </a:cubicBezTo>
                  <a:cubicBezTo>
                    <a:pt x="2" y="63"/>
                    <a:pt x="2" y="63"/>
                    <a:pt x="2" y="63"/>
                  </a:cubicBezTo>
                  <a:cubicBezTo>
                    <a:pt x="2" y="63"/>
                    <a:pt x="36" y="87"/>
                    <a:pt x="68" y="87"/>
                  </a:cubicBezTo>
                  <a:cubicBezTo>
                    <a:pt x="78" y="87"/>
                    <a:pt x="88" y="85"/>
                    <a:pt x="97" y="78"/>
                  </a:cubicBezTo>
                  <a:cubicBezTo>
                    <a:pt x="98" y="78"/>
                    <a:pt x="98" y="78"/>
                    <a:pt x="98" y="78"/>
                  </a:cubicBezTo>
                  <a:cubicBezTo>
                    <a:pt x="101" y="72"/>
                    <a:pt x="103" y="64"/>
                    <a:pt x="103" y="56"/>
                  </a:cubicBezTo>
                  <a:cubicBezTo>
                    <a:pt x="100" y="58"/>
                    <a:pt x="97" y="59"/>
                    <a:pt x="93" y="60"/>
                  </a:cubicBezTo>
                  <a:cubicBezTo>
                    <a:pt x="90" y="60"/>
                    <a:pt x="87" y="61"/>
                    <a:pt x="84" y="61"/>
                  </a:cubicBezTo>
                  <a:cubicBezTo>
                    <a:pt x="55" y="61"/>
                    <a:pt x="14" y="38"/>
                    <a:pt x="4" y="33"/>
                  </a:cubicBezTo>
                  <a:moveTo>
                    <a:pt x="25" y="8"/>
                  </a:moveTo>
                  <a:cubicBezTo>
                    <a:pt x="17" y="13"/>
                    <a:pt x="11" y="19"/>
                    <a:pt x="7" y="27"/>
                  </a:cubicBezTo>
                  <a:cubicBezTo>
                    <a:pt x="13" y="30"/>
                    <a:pt x="36" y="43"/>
                    <a:pt x="59" y="50"/>
                  </a:cubicBezTo>
                  <a:cubicBezTo>
                    <a:pt x="52" y="31"/>
                    <a:pt x="27" y="10"/>
                    <a:pt x="25" y="8"/>
                  </a:cubicBezTo>
                  <a:moveTo>
                    <a:pt x="52" y="0"/>
                  </a:moveTo>
                  <a:cubicBezTo>
                    <a:pt x="51" y="0"/>
                    <a:pt x="50" y="0"/>
                    <a:pt x="50" y="0"/>
                  </a:cubicBezTo>
                  <a:cubicBezTo>
                    <a:pt x="47" y="0"/>
                    <a:pt x="45" y="0"/>
                    <a:pt x="43" y="1"/>
                  </a:cubicBezTo>
                  <a:cubicBezTo>
                    <a:pt x="38" y="2"/>
                    <a:pt x="34" y="3"/>
                    <a:pt x="30" y="5"/>
                  </a:cubicBezTo>
                  <a:cubicBezTo>
                    <a:pt x="38" y="12"/>
                    <a:pt x="61" y="33"/>
                    <a:pt x="66" y="52"/>
                  </a:cubicBezTo>
                  <a:cubicBezTo>
                    <a:pt x="72" y="54"/>
                    <a:pt x="79" y="55"/>
                    <a:pt x="84" y="55"/>
                  </a:cubicBezTo>
                  <a:cubicBezTo>
                    <a:pt x="92" y="55"/>
                    <a:pt x="99" y="53"/>
                    <a:pt x="103" y="49"/>
                  </a:cubicBezTo>
                  <a:cubicBezTo>
                    <a:pt x="102" y="35"/>
                    <a:pt x="97" y="23"/>
                    <a:pt x="87" y="14"/>
                  </a:cubicBezTo>
                  <a:cubicBezTo>
                    <a:pt x="77" y="5"/>
                    <a:pt x="65" y="0"/>
                    <a:pt x="52" y="0"/>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49" name="组合 48"/>
            <p:cNvGrpSpPr/>
            <p:nvPr/>
          </p:nvGrpSpPr>
          <p:grpSpPr>
            <a:xfrm>
              <a:off x="11593081" y="20647"/>
              <a:ext cx="587063" cy="573258"/>
              <a:chOff x="11593081" y="20647"/>
              <a:chExt cx="587063" cy="573258"/>
            </a:xfrm>
          </p:grpSpPr>
          <p:sp>
            <p:nvSpPr>
              <p:cNvPr id="50" name="Freeform 6"/>
              <p:cNvSpPr>
                <a:spLocks noEditPoints="1"/>
              </p:cNvSpPr>
              <p:nvPr/>
            </p:nvSpPr>
            <p:spPr bwMode="auto">
              <a:xfrm>
                <a:off x="11593081" y="20647"/>
                <a:ext cx="587063" cy="573258"/>
              </a:xfrm>
              <a:custGeom>
                <a:gdLst>
                  <a:gd name="T0" fmla="*/ 1392 w 1779"/>
                  <a:gd name="T1" fmla="*/ 497 h 1737"/>
                  <a:gd name="T2" fmla="*/ 765 w 1779"/>
                  <a:gd name="T3" fmla="*/ 478 h 1737"/>
                  <a:gd name="T4" fmla="*/ 90 w 1779"/>
                  <a:gd name="T5" fmla="*/ 908 h 1737"/>
                  <a:gd name="T6" fmla="*/ 156 w 1779"/>
                  <a:gd name="T7" fmla="*/ 1246 h 1737"/>
                  <a:gd name="T8" fmla="*/ 788 w 1779"/>
                  <a:gd name="T9" fmla="*/ 1463 h 1737"/>
                  <a:gd name="T10" fmla="*/ 1336 w 1779"/>
                  <a:gd name="T11" fmla="*/ 1243 h 1737"/>
                  <a:gd name="T12" fmla="*/ 1688 w 1779"/>
                  <a:gd name="T13" fmla="*/ 700 h 1737"/>
                  <a:gd name="T14" fmla="*/ 946 w 1779"/>
                  <a:gd name="T15" fmla="*/ 811 h 1737"/>
                  <a:gd name="T16" fmla="*/ 1360 w 1779"/>
                  <a:gd name="T17" fmla="*/ 224 h 1737"/>
                  <a:gd name="T18" fmla="*/ 1422 w 1779"/>
                  <a:gd name="T19" fmla="*/ 365 h 1737"/>
                  <a:gd name="T20" fmla="*/ 1678 w 1779"/>
                  <a:gd name="T21" fmla="*/ 753 h 1737"/>
                  <a:gd name="T22" fmla="*/ 947 w 1779"/>
                  <a:gd name="T23" fmla="*/ 857 h 1737"/>
                  <a:gd name="T24" fmla="*/ 1705 w 1779"/>
                  <a:gd name="T25" fmla="*/ 1010 h 1737"/>
                  <a:gd name="T26" fmla="*/ 1212 w 1779"/>
                  <a:gd name="T27" fmla="*/ 1024 h 1737"/>
                  <a:gd name="T28" fmla="*/ 1048 w 1779"/>
                  <a:gd name="T29" fmla="*/ 1014 h 1737"/>
                  <a:gd name="T30" fmla="*/ 1141 w 1779"/>
                  <a:gd name="T31" fmla="*/ 1224 h 1737"/>
                  <a:gd name="T32" fmla="*/ 1093 w 1779"/>
                  <a:gd name="T33" fmla="*/ 1330 h 1737"/>
                  <a:gd name="T34" fmla="*/ 1059 w 1779"/>
                  <a:gd name="T35" fmla="*/ 1254 h 1737"/>
                  <a:gd name="T36" fmla="*/ 1157 w 1779"/>
                  <a:gd name="T37" fmla="*/ 965 h 1737"/>
                  <a:gd name="T38" fmla="*/ 986 w 1779"/>
                  <a:gd name="T39" fmla="*/ 1663 h 1737"/>
                  <a:gd name="T40" fmla="*/ 809 w 1779"/>
                  <a:gd name="T41" fmla="*/ 1110 h 1737"/>
                  <a:gd name="T42" fmla="*/ 282 w 1779"/>
                  <a:gd name="T43" fmla="*/ 1527 h 1737"/>
                  <a:gd name="T44" fmla="*/ 814 w 1779"/>
                  <a:gd name="T45" fmla="*/ 922 h 1737"/>
                  <a:gd name="T46" fmla="*/ 857 w 1779"/>
                  <a:gd name="T47" fmla="*/ 932 h 1737"/>
                  <a:gd name="T48" fmla="*/ 876 w 1779"/>
                  <a:gd name="T49" fmla="*/ 930 h 1737"/>
                  <a:gd name="T50" fmla="*/ 511 w 1779"/>
                  <a:gd name="T51" fmla="*/ 1010 h 1737"/>
                  <a:gd name="T52" fmla="*/ 734 w 1779"/>
                  <a:gd name="T53" fmla="*/ 886 h 1737"/>
                  <a:gd name="T54" fmla="*/ 68 w 1779"/>
                  <a:gd name="T55" fmla="*/ 778 h 1737"/>
                  <a:gd name="T56" fmla="*/ 305 w 1779"/>
                  <a:gd name="T57" fmla="*/ 611 h 1737"/>
                  <a:gd name="T58" fmla="*/ 621 w 1779"/>
                  <a:gd name="T59" fmla="*/ 619 h 1737"/>
                  <a:gd name="T60" fmla="*/ 359 w 1779"/>
                  <a:gd name="T61" fmla="*/ 609 h 1737"/>
                  <a:gd name="T62" fmla="*/ 762 w 1779"/>
                  <a:gd name="T63" fmla="*/ 840 h 1737"/>
                  <a:gd name="T64" fmla="*/ 737 w 1779"/>
                  <a:gd name="T65" fmla="*/ 862 h 1737"/>
                  <a:gd name="T66" fmla="*/ 329 w 1779"/>
                  <a:gd name="T67" fmla="*/ 256 h 1737"/>
                  <a:gd name="T68" fmla="*/ 487 w 1779"/>
                  <a:gd name="T69" fmla="*/ 207 h 1737"/>
                  <a:gd name="T70" fmla="*/ 771 w 1779"/>
                  <a:gd name="T71" fmla="*/ 588 h 1737"/>
                  <a:gd name="T72" fmla="*/ 939 w 1779"/>
                  <a:gd name="T73" fmla="*/ 76 h 1737"/>
                  <a:gd name="T74" fmla="*/ 1087 w 1779"/>
                  <a:gd name="T75" fmla="*/ 70 h 1737"/>
                  <a:gd name="T76" fmla="*/ 992 w 1779"/>
                  <a:gd name="T77" fmla="*/ 324 h 1737"/>
                  <a:gd name="T78" fmla="*/ 847 w 1779"/>
                  <a:gd name="T79" fmla="*/ 269 h 1737"/>
                  <a:gd name="T80" fmla="*/ 176 w 1779"/>
                  <a:gd name="T81" fmla="*/ 393 h 1737"/>
                  <a:gd name="T82" fmla="*/ 837 w 1779"/>
                  <a:gd name="T83" fmla="*/ 768 h 1737"/>
                  <a:gd name="T84" fmla="*/ 840 w 1779"/>
                  <a:gd name="T85" fmla="*/ 910 h 1737"/>
                  <a:gd name="T86" fmla="*/ 850 w 1779"/>
                  <a:gd name="T87" fmla="*/ 761 h 1737"/>
                  <a:gd name="T88" fmla="*/ 1059 w 1779"/>
                  <a:gd name="T89" fmla="*/ 543 h 1737"/>
                  <a:gd name="T90" fmla="*/ 904 w 1779"/>
                  <a:gd name="T91" fmla="*/ 754 h 1737"/>
                  <a:gd name="T92" fmla="*/ 625 w 1779"/>
                  <a:gd name="T93" fmla="*/ 614 h 1737"/>
                  <a:gd name="T94" fmla="*/ 277 w 1779"/>
                  <a:gd name="T95" fmla="*/ 1521 h 1737"/>
                  <a:gd name="T96" fmla="*/ 1359 w 1779"/>
                  <a:gd name="T97" fmla="*/ 170 h 1737"/>
                  <a:gd name="T98" fmla="*/ 974 w 1779"/>
                  <a:gd name="T99" fmla="*/ 45 h 1737"/>
                  <a:gd name="T100" fmla="*/ 402 w 1779"/>
                  <a:gd name="T101" fmla="*/ 183 h 1737"/>
                  <a:gd name="T102" fmla="*/ 117 w 1779"/>
                  <a:gd name="T103" fmla="*/ 912 h 1737"/>
                  <a:gd name="T104" fmla="*/ 162 w 1779"/>
                  <a:gd name="T105" fmla="*/ 1248 h 1737"/>
                  <a:gd name="T106" fmla="*/ 611 w 1779"/>
                  <a:gd name="T107" fmla="*/ 1646 h 1737"/>
                  <a:gd name="T108" fmla="*/ 821 w 1779"/>
                  <a:gd name="T109" fmla="*/ 1573 h 1737"/>
                  <a:gd name="T110" fmla="*/ 1364 w 1779"/>
                  <a:gd name="T111" fmla="*/ 1315 h 1737"/>
                  <a:gd name="T112" fmla="*/ 1568 w 1779"/>
                  <a:gd name="T113" fmla="*/ 1155 h 1737"/>
                  <a:gd name="T114" fmla="*/ 1750 w 1779"/>
                  <a:gd name="T115" fmla="*/ 1000 h 17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79" h="1737">
                    <a:moveTo>
                      <a:pt x="1688" y="700"/>
                    </a:moveTo>
                    <a:cubicBezTo>
                      <a:pt x="1624" y="636"/>
                      <a:pt x="1522" y="611"/>
                      <a:pt x="1399" y="626"/>
                    </a:cubicBezTo>
                    <a:cubicBezTo>
                      <a:pt x="1381" y="628"/>
                      <a:pt x="1363" y="630"/>
                      <a:pt x="1344" y="634"/>
                    </a:cubicBezTo>
                    <a:cubicBezTo>
                      <a:pt x="1306" y="641"/>
                      <a:pt x="1265" y="652"/>
                      <a:pt x="1223" y="666"/>
                    </a:cubicBezTo>
                    <a:cubicBezTo>
                      <a:pt x="1277" y="626"/>
                      <a:pt x="1346" y="566"/>
                      <a:pt x="1392" y="497"/>
                    </a:cubicBezTo>
                    <a:cubicBezTo>
                      <a:pt x="1427" y="451"/>
                      <a:pt x="1453" y="399"/>
                      <a:pt x="1457" y="345"/>
                    </a:cubicBezTo>
                    <a:cubicBezTo>
                      <a:pt x="1461" y="279"/>
                      <a:pt x="1430" y="218"/>
                      <a:pt x="1363" y="165"/>
                    </a:cubicBezTo>
                    <a:cubicBezTo>
                      <a:pt x="1219" y="52"/>
                      <a:pt x="1083" y="0"/>
                      <a:pt x="979" y="19"/>
                    </a:cubicBezTo>
                    <a:cubicBezTo>
                      <a:pt x="892" y="35"/>
                      <a:pt x="798" y="105"/>
                      <a:pt x="773" y="328"/>
                    </a:cubicBezTo>
                    <a:cubicBezTo>
                      <a:pt x="768" y="371"/>
                      <a:pt x="765" y="421"/>
                      <a:pt x="765" y="478"/>
                    </a:cubicBezTo>
                    <a:cubicBezTo>
                      <a:pt x="746" y="414"/>
                      <a:pt x="713" y="334"/>
                      <a:pt x="662" y="274"/>
                    </a:cubicBezTo>
                    <a:cubicBezTo>
                      <a:pt x="643" y="248"/>
                      <a:pt x="621" y="225"/>
                      <a:pt x="596" y="207"/>
                    </a:cubicBezTo>
                    <a:cubicBezTo>
                      <a:pt x="539" y="166"/>
                      <a:pt x="473" y="156"/>
                      <a:pt x="400" y="177"/>
                    </a:cubicBezTo>
                    <a:cubicBezTo>
                      <a:pt x="173" y="243"/>
                      <a:pt x="56" y="455"/>
                      <a:pt x="25" y="617"/>
                    </a:cubicBezTo>
                    <a:cubicBezTo>
                      <a:pt x="0" y="746"/>
                      <a:pt x="25" y="858"/>
                      <a:pt x="90" y="908"/>
                    </a:cubicBezTo>
                    <a:cubicBezTo>
                      <a:pt x="115" y="927"/>
                      <a:pt x="155" y="946"/>
                      <a:pt x="219" y="955"/>
                    </a:cubicBezTo>
                    <a:cubicBezTo>
                      <a:pt x="291" y="969"/>
                      <a:pt x="388" y="965"/>
                      <a:pt x="508" y="943"/>
                    </a:cubicBezTo>
                    <a:cubicBezTo>
                      <a:pt x="513" y="942"/>
                      <a:pt x="517" y="942"/>
                      <a:pt x="521" y="941"/>
                    </a:cubicBezTo>
                    <a:cubicBezTo>
                      <a:pt x="455" y="970"/>
                      <a:pt x="382" y="1008"/>
                      <a:pt x="319" y="1056"/>
                    </a:cubicBezTo>
                    <a:cubicBezTo>
                      <a:pt x="246" y="1108"/>
                      <a:pt x="183" y="1171"/>
                      <a:pt x="156" y="1246"/>
                    </a:cubicBezTo>
                    <a:cubicBezTo>
                      <a:pt x="129" y="1322"/>
                      <a:pt x="141" y="1403"/>
                      <a:pt x="194" y="1486"/>
                    </a:cubicBezTo>
                    <a:cubicBezTo>
                      <a:pt x="301" y="1656"/>
                      <a:pt x="410" y="1737"/>
                      <a:pt x="507" y="1719"/>
                    </a:cubicBezTo>
                    <a:cubicBezTo>
                      <a:pt x="561" y="1709"/>
                      <a:pt x="610" y="1668"/>
                      <a:pt x="653" y="1599"/>
                    </a:cubicBezTo>
                    <a:cubicBezTo>
                      <a:pt x="702" y="1531"/>
                      <a:pt x="744" y="1426"/>
                      <a:pt x="776" y="1288"/>
                    </a:cubicBezTo>
                    <a:cubicBezTo>
                      <a:pt x="775" y="1345"/>
                      <a:pt x="778" y="1406"/>
                      <a:pt x="788" y="1463"/>
                    </a:cubicBezTo>
                    <a:cubicBezTo>
                      <a:pt x="802" y="1557"/>
                      <a:pt x="830" y="1625"/>
                      <a:pt x="873" y="1666"/>
                    </a:cubicBezTo>
                    <a:cubicBezTo>
                      <a:pt x="913" y="1704"/>
                      <a:pt x="965" y="1717"/>
                      <a:pt x="1029" y="1705"/>
                    </a:cubicBezTo>
                    <a:cubicBezTo>
                      <a:pt x="1041" y="1703"/>
                      <a:pt x="1053" y="1700"/>
                      <a:pt x="1066" y="1696"/>
                    </a:cubicBezTo>
                    <a:cubicBezTo>
                      <a:pt x="1254" y="1639"/>
                      <a:pt x="1371" y="1529"/>
                      <a:pt x="1381" y="1402"/>
                    </a:cubicBezTo>
                    <a:cubicBezTo>
                      <a:pt x="1385" y="1348"/>
                      <a:pt x="1369" y="1295"/>
                      <a:pt x="1336" y="1243"/>
                    </a:cubicBezTo>
                    <a:cubicBezTo>
                      <a:pt x="1307" y="1192"/>
                      <a:pt x="1260" y="1142"/>
                      <a:pt x="1196" y="1097"/>
                    </a:cubicBezTo>
                    <a:cubicBezTo>
                      <a:pt x="1260" y="1120"/>
                      <a:pt x="1335" y="1142"/>
                      <a:pt x="1409" y="1153"/>
                    </a:cubicBezTo>
                    <a:cubicBezTo>
                      <a:pt x="1474" y="1165"/>
                      <a:pt x="1538" y="1169"/>
                      <a:pt x="1594" y="1159"/>
                    </a:cubicBezTo>
                    <a:cubicBezTo>
                      <a:pt x="1685" y="1142"/>
                      <a:pt x="1740" y="1089"/>
                      <a:pt x="1756" y="1001"/>
                    </a:cubicBezTo>
                    <a:cubicBezTo>
                      <a:pt x="1779" y="871"/>
                      <a:pt x="1756" y="767"/>
                      <a:pt x="1688" y="700"/>
                    </a:cubicBezTo>
                    <a:moveTo>
                      <a:pt x="1682" y="761"/>
                    </a:moveTo>
                    <a:cubicBezTo>
                      <a:pt x="1696" y="785"/>
                      <a:pt x="1706" y="812"/>
                      <a:pt x="1711" y="842"/>
                    </a:cubicBezTo>
                    <a:cubicBezTo>
                      <a:pt x="1647" y="818"/>
                      <a:pt x="1503" y="809"/>
                      <a:pt x="1281" y="814"/>
                    </a:cubicBezTo>
                    <a:cubicBezTo>
                      <a:pt x="1129" y="817"/>
                      <a:pt x="987" y="826"/>
                      <a:pt x="949" y="829"/>
                    </a:cubicBezTo>
                    <a:cubicBezTo>
                      <a:pt x="949" y="823"/>
                      <a:pt x="948" y="817"/>
                      <a:pt x="946" y="811"/>
                    </a:cubicBezTo>
                    <a:cubicBezTo>
                      <a:pt x="997" y="801"/>
                      <a:pt x="1224" y="755"/>
                      <a:pt x="1289" y="755"/>
                    </a:cubicBezTo>
                    <a:cubicBezTo>
                      <a:pt x="1289" y="749"/>
                      <a:pt x="1289" y="749"/>
                      <a:pt x="1289" y="749"/>
                    </a:cubicBezTo>
                    <a:cubicBezTo>
                      <a:pt x="1222" y="749"/>
                      <a:pt x="995" y="795"/>
                      <a:pt x="945" y="805"/>
                    </a:cubicBezTo>
                    <a:cubicBezTo>
                      <a:pt x="941" y="793"/>
                      <a:pt x="934" y="783"/>
                      <a:pt x="927" y="774"/>
                    </a:cubicBezTo>
                    <a:cubicBezTo>
                      <a:pt x="981" y="733"/>
                      <a:pt x="1290" y="494"/>
                      <a:pt x="1360" y="224"/>
                    </a:cubicBezTo>
                    <a:cubicBezTo>
                      <a:pt x="1384" y="247"/>
                      <a:pt x="1401" y="271"/>
                      <a:pt x="1411" y="297"/>
                    </a:cubicBezTo>
                    <a:cubicBezTo>
                      <a:pt x="1396" y="344"/>
                      <a:pt x="1331" y="521"/>
                      <a:pt x="1161" y="641"/>
                    </a:cubicBezTo>
                    <a:cubicBezTo>
                      <a:pt x="1164" y="646"/>
                      <a:pt x="1164" y="646"/>
                      <a:pt x="1164" y="646"/>
                    </a:cubicBezTo>
                    <a:cubicBezTo>
                      <a:pt x="1327" y="531"/>
                      <a:pt x="1395" y="364"/>
                      <a:pt x="1414" y="307"/>
                    </a:cubicBezTo>
                    <a:cubicBezTo>
                      <a:pt x="1420" y="326"/>
                      <a:pt x="1423" y="345"/>
                      <a:pt x="1422" y="365"/>
                    </a:cubicBezTo>
                    <a:cubicBezTo>
                      <a:pt x="1410" y="537"/>
                      <a:pt x="1136" y="702"/>
                      <a:pt x="1133" y="703"/>
                    </a:cubicBezTo>
                    <a:cubicBezTo>
                      <a:pt x="1142" y="721"/>
                      <a:pt x="1142" y="721"/>
                      <a:pt x="1142" y="721"/>
                    </a:cubicBezTo>
                    <a:cubicBezTo>
                      <a:pt x="1214" y="688"/>
                      <a:pt x="1284" y="665"/>
                      <a:pt x="1348" y="653"/>
                    </a:cubicBezTo>
                    <a:cubicBezTo>
                      <a:pt x="1477" y="630"/>
                      <a:pt x="1584" y="652"/>
                      <a:pt x="1648" y="716"/>
                    </a:cubicBezTo>
                    <a:cubicBezTo>
                      <a:pt x="1659" y="727"/>
                      <a:pt x="1669" y="740"/>
                      <a:pt x="1678" y="753"/>
                    </a:cubicBezTo>
                    <a:cubicBezTo>
                      <a:pt x="1603" y="733"/>
                      <a:pt x="1432" y="743"/>
                      <a:pt x="1424" y="743"/>
                    </a:cubicBezTo>
                    <a:cubicBezTo>
                      <a:pt x="1424" y="749"/>
                      <a:pt x="1424" y="749"/>
                      <a:pt x="1424" y="749"/>
                    </a:cubicBezTo>
                    <a:cubicBezTo>
                      <a:pt x="1426" y="749"/>
                      <a:pt x="1613" y="738"/>
                      <a:pt x="1682" y="761"/>
                    </a:cubicBezTo>
                    <a:moveTo>
                      <a:pt x="1717" y="930"/>
                    </a:moveTo>
                    <a:cubicBezTo>
                      <a:pt x="1616" y="902"/>
                      <a:pt x="1036" y="863"/>
                      <a:pt x="947" y="857"/>
                    </a:cubicBezTo>
                    <a:cubicBezTo>
                      <a:pt x="949" y="850"/>
                      <a:pt x="950" y="843"/>
                      <a:pt x="950" y="835"/>
                    </a:cubicBezTo>
                    <a:cubicBezTo>
                      <a:pt x="1029" y="829"/>
                      <a:pt x="1573" y="794"/>
                      <a:pt x="1713" y="849"/>
                    </a:cubicBezTo>
                    <a:cubicBezTo>
                      <a:pt x="1717" y="874"/>
                      <a:pt x="1718" y="901"/>
                      <a:pt x="1717" y="930"/>
                    </a:cubicBezTo>
                    <a:moveTo>
                      <a:pt x="1709" y="994"/>
                    </a:moveTo>
                    <a:cubicBezTo>
                      <a:pt x="1708" y="1000"/>
                      <a:pt x="1706" y="1005"/>
                      <a:pt x="1705" y="1010"/>
                    </a:cubicBezTo>
                    <a:cubicBezTo>
                      <a:pt x="1648" y="1004"/>
                      <a:pt x="1364" y="977"/>
                      <a:pt x="1276" y="960"/>
                    </a:cubicBezTo>
                    <a:cubicBezTo>
                      <a:pt x="1274" y="965"/>
                      <a:pt x="1274" y="965"/>
                      <a:pt x="1274" y="965"/>
                    </a:cubicBezTo>
                    <a:cubicBezTo>
                      <a:pt x="1362" y="982"/>
                      <a:pt x="1645" y="1010"/>
                      <a:pt x="1704" y="1016"/>
                    </a:cubicBezTo>
                    <a:cubicBezTo>
                      <a:pt x="1692" y="1058"/>
                      <a:pt x="1669" y="1088"/>
                      <a:pt x="1635" y="1109"/>
                    </a:cubicBezTo>
                    <a:cubicBezTo>
                      <a:pt x="1570" y="1098"/>
                      <a:pt x="1257" y="1045"/>
                      <a:pt x="1212" y="1024"/>
                    </a:cubicBezTo>
                    <a:cubicBezTo>
                      <a:pt x="1209" y="1029"/>
                      <a:pt x="1209" y="1029"/>
                      <a:pt x="1209" y="1029"/>
                    </a:cubicBezTo>
                    <a:cubicBezTo>
                      <a:pt x="1255" y="1051"/>
                      <a:pt x="1547" y="1101"/>
                      <a:pt x="1626" y="1114"/>
                    </a:cubicBezTo>
                    <a:cubicBezTo>
                      <a:pt x="1608" y="1123"/>
                      <a:pt x="1588" y="1131"/>
                      <a:pt x="1564" y="1135"/>
                    </a:cubicBezTo>
                    <a:cubicBezTo>
                      <a:pt x="1400" y="1165"/>
                      <a:pt x="1148" y="1059"/>
                      <a:pt x="1075" y="1026"/>
                    </a:cubicBezTo>
                    <a:cubicBezTo>
                      <a:pt x="1066" y="1022"/>
                      <a:pt x="1057" y="1018"/>
                      <a:pt x="1048" y="1014"/>
                    </a:cubicBezTo>
                    <a:cubicBezTo>
                      <a:pt x="1040" y="1032"/>
                      <a:pt x="1040" y="1032"/>
                      <a:pt x="1040" y="1032"/>
                    </a:cubicBezTo>
                    <a:cubicBezTo>
                      <a:pt x="1040" y="1032"/>
                      <a:pt x="1049" y="1037"/>
                      <a:pt x="1066" y="1044"/>
                    </a:cubicBezTo>
                    <a:cubicBezTo>
                      <a:pt x="1255" y="1136"/>
                      <a:pt x="1358" y="1258"/>
                      <a:pt x="1349" y="1380"/>
                    </a:cubicBezTo>
                    <a:cubicBezTo>
                      <a:pt x="1347" y="1407"/>
                      <a:pt x="1339" y="1434"/>
                      <a:pt x="1326" y="1459"/>
                    </a:cubicBezTo>
                    <a:cubicBezTo>
                      <a:pt x="1293" y="1420"/>
                      <a:pt x="1163" y="1267"/>
                      <a:pt x="1141" y="1224"/>
                    </a:cubicBezTo>
                    <a:cubicBezTo>
                      <a:pt x="1136" y="1227"/>
                      <a:pt x="1136" y="1227"/>
                      <a:pt x="1136" y="1227"/>
                    </a:cubicBezTo>
                    <a:cubicBezTo>
                      <a:pt x="1159" y="1271"/>
                      <a:pt x="1293" y="1429"/>
                      <a:pt x="1323" y="1465"/>
                    </a:cubicBezTo>
                    <a:cubicBezTo>
                      <a:pt x="1304" y="1500"/>
                      <a:pt x="1275" y="1533"/>
                      <a:pt x="1237" y="1562"/>
                    </a:cubicBezTo>
                    <a:cubicBezTo>
                      <a:pt x="1212" y="1520"/>
                      <a:pt x="1105" y="1342"/>
                      <a:pt x="1098" y="1328"/>
                    </a:cubicBezTo>
                    <a:cubicBezTo>
                      <a:pt x="1093" y="1330"/>
                      <a:pt x="1093" y="1330"/>
                      <a:pt x="1093" y="1330"/>
                    </a:cubicBezTo>
                    <a:cubicBezTo>
                      <a:pt x="1100" y="1345"/>
                      <a:pt x="1207" y="1524"/>
                      <a:pt x="1232" y="1566"/>
                    </a:cubicBezTo>
                    <a:cubicBezTo>
                      <a:pt x="1208" y="1583"/>
                      <a:pt x="1182" y="1599"/>
                      <a:pt x="1152" y="1614"/>
                    </a:cubicBezTo>
                    <a:cubicBezTo>
                      <a:pt x="989" y="1428"/>
                      <a:pt x="895" y="996"/>
                      <a:pt x="882" y="929"/>
                    </a:cubicBezTo>
                    <a:cubicBezTo>
                      <a:pt x="887" y="927"/>
                      <a:pt x="893" y="925"/>
                      <a:pt x="898" y="922"/>
                    </a:cubicBezTo>
                    <a:cubicBezTo>
                      <a:pt x="920" y="968"/>
                      <a:pt x="1017" y="1179"/>
                      <a:pt x="1059" y="1254"/>
                    </a:cubicBezTo>
                    <a:cubicBezTo>
                      <a:pt x="1064" y="1251"/>
                      <a:pt x="1064" y="1251"/>
                      <a:pt x="1064" y="1251"/>
                    </a:cubicBezTo>
                    <a:cubicBezTo>
                      <a:pt x="1022" y="1176"/>
                      <a:pt x="925" y="965"/>
                      <a:pt x="904" y="919"/>
                    </a:cubicBezTo>
                    <a:cubicBezTo>
                      <a:pt x="913" y="914"/>
                      <a:pt x="920" y="907"/>
                      <a:pt x="926" y="899"/>
                    </a:cubicBezTo>
                    <a:cubicBezTo>
                      <a:pt x="964" y="913"/>
                      <a:pt x="1112" y="967"/>
                      <a:pt x="1157" y="971"/>
                    </a:cubicBezTo>
                    <a:cubicBezTo>
                      <a:pt x="1157" y="965"/>
                      <a:pt x="1157" y="965"/>
                      <a:pt x="1157" y="965"/>
                    </a:cubicBezTo>
                    <a:cubicBezTo>
                      <a:pt x="1114" y="961"/>
                      <a:pt x="971" y="909"/>
                      <a:pt x="931" y="894"/>
                    </a:cubicBezTo>
                    <a:cubicBezTo>
                      <a:pt x="937" y="885"/>
                      <a:pt x="942" y="875"/>
                      <a:pt x="946" y="863"/>
                    </a:cubicBezTo>
                    <a:cubicBezTo>
                      <a:pt x="1028" y="869"/>
                      <a:pt x="1623" y="908"/>
                      <a:pt x="1716" y="936"/>
                    </a:cubicBezTo>
                    <a:cubicBezTo>
                      <a:pt x="1715" y="954"/>
                      <a:pt x="1713" y="974"/>
                      <a:pt x="1709" y="994"/>
                    </a:cubicBezTo>
                    <a:moveTo>
                      <a:pt x="986" y="1663"/>
                    </a:moveTo>
                    <a:cubicBezTo>
                      <a:pt x="968" y="1635"/>
                      <a:pt x="910" y="1543"/>
                      <a:pt x="892" y="1460"/>
                    </a:cubicBezTo>
                    <a:cubicBezTo>
                      <a:pt x="886" y="1461"/>
                      <a:pt x="886" y="1461"/>
                      <a:pt x="886" y="1461"/>
                    </a:cubicBezTo>
                    <a:cubicBezTo>
                      <a:pt x="903" y="1542"/>
                      <a:pt x="958" y="1632"/>
                      <a:pt x="979" y="1663"/>
                    </a:cubicBezTo>
                    <a:cubicBezTo>
                      <a:pt x="941" y="1663"/>
                      <a:pt x="909" y="1650"/>
                      <a:pt x="882" y="1625"/>
                    </a:cubicBezTo>
                    <a:cubicBezTo>
                      <a:pt x="767" y="1516"/>
                      <a:pt x="797" y="1203"/>
                      <a:pt x="809" y="1110"/>
                    </a:cubicBezTo>
                    <a:cubicBezTo>
                      <a:pt x="811" y="1099"/>
                      <a:pt x="812" y="1088"/>
                      <a:pt x="814" y="1076"/>
                    </a:cubicBezTo>
                    <a:cubicBezTo>
                      <a:pt x="794" y="1073"/>
                      <a:pt x="794" y="1073"/>
                      <a:pt x="794" y="1073"/>
                    </a:cubicBezTo>
                    <a:cubicBezTo>
                      <a:pt x="794" y="1073"/>
                      <a:pt x="792" y="1086"/>
                      <a:pt x="789" y="1107"/>
                    </a:cubicBezTo>
                    <a:cubicBezTo>
                      <a:pt x="738" y="1449"/>
                      <a:pt x="642" y="1650"/>
                      <a:pt x="519" y="1673"/>
                    </a:cubicBezTo>
                    <a:cubicBezTo>
                      <a:pt x="446" y="1686"/>
                      <a:pt x="365" y="1636"/>
                      <a:pt x="282" y="1527"/>
                    </a:cubicBezTo>
                    <a:cubicBezTo>
                      <a:pt x="337" y="1346"/>
                      <a:pt x="740" y="966"/>
                      <a:pt x="798" y="911"/>
                    </a:cubicBezTo>
                    <a:cubicBezTo>
                      <a:pt x="801" y="914"/>
                      <a:pt x="805" y="917"/>
                      <a:pt x="808" y="919"/>
                    </a:cubicBezTo>
                    <a:cubicBezTo>
                      <a:pt x="759" y="979"/>
                      <a:pt x="475" y="1331"/>
                      <a:pt x="439" y="1436"/>
                    </a:cubicBezTo>
                    <a:cubicBezTo>
                      <a:pt x="444" y="1438"/>
                      <a:pt x="444" y="1438"/>
                      <a:pt x="444" y="1438"/>
                    </a:cubicBezTo>
                    <a:cubicBezTo>
                      <a:pt x="480" y="1334"/>
                      <a:pt x="769" y="977"/>
                      <a:pt x="814" y="922"/>
                    </a:cubicBezTo>
                    <a:cubicBezTo>
                      <a:pt x="818" y="924"/>
                      <a:pt x="822" y="926"/>
                      <a:pt x="827" y="928"/>
                    </a:cubicBezTo>
                    <a:cubicBezTo>
                      <a:pt x="806" y="981"/>
                      <a:pt x="700" y="1244"/>
                      <a:pt x="676" y="1296"/>
                    </a:cubicBezTo>
                    <a:cubicBezTo>
                      <a:pt x="681" y="1299"/>
                      <a:pt x="681" y="1299"/>
                      <a:pt x="681" y="1299"/>
                    </a:cubicBezTo>
                    <a:cubicBezTo>
                      <a:pt x="706" y="1246"/>
                      <a:pt x="812" y="982"/>
                      <a:pt x="833" y="930"/>
                    </a:cubicBezTo>
                    <a:cubicBezTo>
                      <a:pt x="840" y="932"/>
                      <a:pt x="848" y="932"/>
                      <a:pt x="857" y="932"/>
                    </a:cubicBezTo>
                    <a:cubicBezTo>
                      <a:pt x="856" y="993"/>
                      <a:pt x="861" y="1310"/>
                      <a:pt x="1009" y="1564"/>
                    </a:cubicBezTo>
                    <a:cubicBezTo>
                      <a:pt x="1014" y="1561"/>
                      <a:pt x="1014" y="1561"/>
                      <a:pt x="1014" y="1561"/>
                    </a:cubicBezTo>
                    <a:cubicBezTo>
                      <a:pt x="867" y="1308"/>
                      <a:pt x="862" y="991"/>
                      <a:pt x="863" y="932"/>
                    </a:cubicBezTo>
                    <a:cubicBezTo>
                      <a:pt x="866" y="932"/>
                      <a:pt x="870" y="932"/>
                      <a:pt x="873" y="931"/>
                    </a:cubicBezTo>
                    <a:cubicBezTo>
                      <a:pt x="874" y="931"/>
                      <a:pt x="875" y="930"/>
                      <a:pt x="876" y="930"/>
                    </a:cubicBezTo>
                    <a:cubicBezTo>
                      <a:pt x="890" y="1000"/>
                      <a:pt x="984" y="1430"/>
                      <a:pt x="1146" y="1617"/>
                    </a:cubicBezTo>
                    <a:cubicBezTo>
                      <a:pt x="1118" y="1630"/>
                      <a:pt x="1088" y="1641"/>
                      <a:pt x="1055" y="1651"/>
                    </a:cubicBezTo>
                    <a:cubicBezTo>
                      <a:pt x="1031" y="1659"/>
                      <a:pt x="1008" y="1663"/>
                      <a:pt x="986" y="1663"/>
                    </a:cubicBezTo>
                    <a:moveTo>
                      <a:pt x="185" y="1320"/>
                    </a:moveTo>
                    <a:cubicBezTo>
                      <a:pt x="227" y="1273"/>
                      <a:pt x="429" y="1047"/>
                      <a:pt x="511" y="1010"/>
                    </a:cubicBezTo>
                    <a:cubicBezTo>
                      <a:pt x="508" y="1005"/>
                      <a:pt x="508" y="1005"/>
                      <a:pt x="508" y="1005"/>
                    </a:cubicBezTo>
                    <a:cubicBezTo>
                      <a:pt x="427" y="1041"/>
                      <a:pt x="235" y="1255"/>
                      <a:pt x="185" y="1312"/>
                    </a:cubicBezTo>
                    <a:cubicBezTo>
                      <a:pt x="184" y="1286"/>
                      <a:pt x="188" y="1260"/>
                      <a:pt x="197" y="1235"/>
                    </a:cubicBezTo>
                    <a:cubicBezTo>
                      <a:pt x="261" y="1057"/>
                      <a:pt x="549" y="945"/>
                      <a:pt x="669" y="906"/>
                    </a:cubicBezTo>
                    <a:cubicBezTo>
                      <a:pt x="709" y="895"/>
                      <a:pt x="734" y="886"/>
                      <a:pt x="734" y="886"/>
                    </a:cubicBezTo>
                    <a:cubicBezTo>
                      <a:pt x="728" y="867"/>
                      <a:pt x="728" y="867"/>
                      <a:pt x="728" y="867"/>
                    </a:cubicBezTo>
                    <a:cubicBezTo>
                      <a:pt x="727" y="867"/>
                      <a:pt x="703" y="873"/>
                      <a:pt x="664" y="886"/>
                    </a:cubicBezTo>
                    <a:cubicBezTo>
                      <a:pt x="626" y="897"/>
                      <a:pt x="568" y="912"/>
                      <a:pt x="504" y="923"/>
                    </a:cubicBezTo>
                    <a:cubicBezTo>
                      <a:pt x="379" y="946"/>
                      <a:pt x="212" y="960"/>
                      <a:pt x="130" y="896"/>
                    </a:cubicBezTo>
                    <a:cubicBezTo>
                      <a:pt x="98" y="871"/>
                      <a:pt x="77" y="830"/>
                      <a:pt x="68" y="778"/>
                    </a:cubicBezTo>
                    <a:cubicBezTo>
                      <a:pt x="112" y="774"/>
                      <a:pt x="284" y="761"/>
                      <a:pt x="336" y="758"/>
                    </a:cubicBezTo>
                    <a:cubicBezTo>
                      <a:pt x="336" y="752"/>
                      <a:pt x="336" y="752"/>
                      <a:pt x="336" y="752"/>
                    </a:cubicBezTo>
                    <a:cubicBezTo>
                      <a:pt x="283" y="755"/>
                      <a:pt x="110" y="768"/>
                      <a:pt x="66" y="772"/>
                    </a:cubicBezTo>
                    <a:cubicBezTo>
                      <a:pt x="61" y="737"/>
                      <a:pt x="61" y="698"/>
                      <a:pt x="67" y="657"/>
                    </a:cubicBezTo>
                    <a:cubicBezTo>
                      <a:pt x="101" y="647"/>
                      <a:pt x="222" y="610"/>
                      <a:pt x="305" y="611"/>
                    </a:cubicBezTo>
                    <a:cubicBezTo>
                      <a:pt x="306" y="605"/>
                      <a:pt x="306" y="605"/>
                      <a:pt x="306" y="605"/>
                    </a:cubicBezTo>
                    <a:cubicBezTo>
                      <a:pt x="223" y="604"/>
                      <a:pt x="105" y="639"/>
                      <a:pt x="68" y="651"/>
                    </a:cubicBezTo>
                    <a:cubicBezTo>
                      <a:pt x="69" y="644"/>
                      <a:pt x="70" y="636"/>
                      <a:pt x="71" y="629"/>
                    </a:cubicBezTo>
                    <a:cubicBezTo>
                      <a:pt x="79" y="590"/>
                      <a:pt x="92" y="548"/>
                      <a:pt x="110" y="506"/>
                    </a:cubicBezTo>
                    <a:cubicBezTo>
                      <a:pt x="352" y="469"/>
                      <a:pt x="521" y="546"/>
                      <a:pt x="621" y="619"/>
                    </a:cubicBezTo>
                    <a:cubicBezTo>
                      <a:pt x="712" y="685"/>
                      <a:pt x="764" y="758"/>
                      <a:pt x="779" y="782"/>
                    </a:cubicBezTo>
                    <a:cubicBezTo>
                      <a:pt x="773" y="791"/>
                      <a:pt x="768" y="800"/>
                      <a:pt x="766" y="811"/>
                    </a:cubicBezTo>
                    <a:cubicBezTo>
                      <a:pt x="747" y="793"/>
                      <a:pt x="705" y="752"/>
                      <a:pt x="648" y="712"/>
                    </a:cubicBezTo>
                    <a:cubicBezTo>
                      <a:pt x="578" y="662"/>
                      <a:pt x="470" y="603"/>
                      <a:pt x="360" y="602"/>
                    </a:cubicBezTo>
                    <a:cubicBezTo>
                      <a:pt x="359" y="609"/>
                      <a:pt x="359" y="609"/>
                      <a:pt x="359" y="609"/>
                    </a:cubicBezTo>
                    <a:cubicBezTo>
                      <a:pt x="547" y="609"/>
                      <a:pt x="727" y="781"/>
                      <a:pt x="764" y="818"/>
                    </a:cubicBezTo>
                    <a:cubicBezTo>
                      <a:pt x="763" y="823"/>
                      <a:pt x="763" y="828"/>
                      <a:pt x="762" y="833"/>
                    </a:cubicBezTo>
                    <a:cubicBezTo>
                      <a:pt x="715" y="816"/>
                      <a:pt x="525" y="749"/>
                      <a:pt x="397" y="749"/>
                    </a:cubicBezTo>
                    <a:cubicBezTo>
                      <a:pt x="397" y="756"/>
                      <a:pt x="397" y="756"/>
                      <a:pt x="397" y="756"/>
                    </a:cubicBezTo>
                    <a:cubicBezTo>
                      <a:pt x="527" y="756"/>
                      <a:pt x="719" y="824"/>
                      <a:pt x="762" y="840"/>
                    </a:cubicBezTo>
                    <a:cubicBezTo>
                      <a:pt x="762" y="841"/>
                      <a:pt x="762" y="841"/>
                      <a:pt x="762" y="841"/>
                    </a:cubicBezTo>
                    <a:cubicBezTo>
                      <a:pt x="763" y="844"/>
                      <a:pt x="763" y="848"/>
                      <a:pt x="763" y="851"/>
                    </a:cubicBezTo>
                    <a:cubicBezTo>
                      <a:pt x="695" y="865"/>
                      <a:pt x="281" y="940"/>
                      <a:pt x="147" y="873"/>
                    </a:cubicBezTo>
                    <a:cubicBezTo>
                      <a:pt x="144" y="878"/>
                      <a:pt x="144" y="878"/>
                      <a:pt x="144" y="878"/>
                    </a:cubicBezTo>
                    <a:cubicBezTo>
                      <a:pt x="269" y="941"/>
                      <a:pt x="621" y="884"/>
                      <a:pt x="737" y="862"/>
                    </a:cubicBezTo>
                    <a:cubicBezTo>
                      <a:pt x="749" y="860"/>
                      <a:pt x="758" y="859"/>
                      <a:pt x="765" y="857"/>
                    </a:cubicBezTo>
                    <a:cubicBezTo>
                      <a:pt x="767" y="870"/>
                      <a:pt x="773" y="882"/>
                      <a:pt x="780" y="892"/>
                    </a:cubicBezTo>
                    <a:cubicBezTo>
                      <a:pt x="478" y="1085"/>
                      <a:pt x="256" y="1362"/>
                      <a:pt x="212" y="1419"/>
                    </a:cubicBezTo>
                    <a:cubicBezTo>
                      <a:pt x="196" y="1385"/>
                      <a:pt x="187" y="1353"/>
                      <a:pt x="185" y="1320"/>
                    </a:cubicBezTo>
                    <a:moveTo>
                      <a:pt x="329" y="256"/>
                    </a:moveTo>
                    <a:cubicBezTo>
                      <a:pt x="384" y="270"/>
                      <a:pt x="628" y="335"/>
                      <a:pt x="692" y="465"/>
                    </a:cubicBezTo>
                    <a:cubicBezTo>
                      <a:pt x="697" y="462"/>
                      <a:pt x="697" y="462"/>
                      <a:pt x="697" y="462"/>
                    </a:cubicBezTo>
                    <a:cubicBezTo>
                      <a:pt x="635" y="335"/>
                      <a:pt x="403" y="269"/>
                      <a:pt x="337" y="252"/>
                    </a:cubicBezTo>
                    <a:cubicBezTo>
                      <a:pt x="364" y="238"/>
                      <a:pt x="392" y="226"/>
                      <a:pt x="423" y="217"/>
                    </a:cubicBezTo>
                    <a:cubicBezTo>
                      <a:pt x="445" y="210"/>
                      <a:pt x="467" y="207"/>
                      <a:pt x="487" y="207"/>
                    </a:cubicBezTo>
                    <a:cubicBezTo>
                      <a:pt x="517" y="223"/>
                      <a:pt x="587" y="264"/>
                      <a:pt x="624" y="316"/>
                    </a:cubicBezTo>
                    <a:cubicBezTo>
                      <a:pt x="629" y="313"/>
                      <a:pt x="629" y="313"/>
                      <a:pt x="629" y="313"/>
                    </a:cubicBezTo>
                    <a:cubicBezTo>
                      <a:pt x="595" y="265"/>
                      <a:pt x="535" y="227"/>
                      <a:pt x="501" y="208"/>
                    </a:cubicBezTo>
                    <a:cubicBezTo>
                      <a:pt x="536" y="210"/>
                      <a:pt x="569" y="222"/>
                      <a:pt x="600" y="243"/>
                    </a:cubicBezTo>
                    <a:cubicBezTo>
                      <a:pt x="732" y="338"/>
                      <a:pt x="770" y="586"/>
                      <a:pt x="771" y="588"/>
                    </a:cubicBezTo>
                    <a:cubicBezTo>
                      <a:pt x="791" y="586"/>
                      <a:pt x="791" y="586"/>
                      <a:pt x="791" y="586"/>
                    </a:cubicBezTo>
                    <a:cubicBezTo>
                      <a:pt x="769" y="309"/>
                      <a:pt x="816" y="137"/>
                      <a:pt x="929" y="81"/>
                    </a:cubicBezTo>
                    <a:cubicBezTo>
                      <a:pt x="907" y="115"/>
                      <a:pt x="863" y="185"/>
                      <a:pt x="859" y="214"/>
                    </a:cubicBezTo>
                    <a:cubicBezTo>
                      <a:pt x="865" y="214"/>
                      <a:pt x="865" y="214"/>
                      <a:pt x="865" y="214"/>
                    </a:cubicBezTo>
                    <a:cubicBezTo>
                      <a:pt x="869" y="185"/>
                      <a:pt x="920" y="106"/>
                      <a:pt x="939" y="76"/>
                    </a:cubicBezTo>
                    <a:cubicBezTo>
                      <a:pt x="951" y="71"/>
                      <a:pt x="964" y="68"/>
                      <a:pt x="978" y="65"/>
                    </a:cubicBezTo>
                    <a:cubicBezTo>
                      <a:pt x="1009" y="59"/>
                      <a:pt x="1044" y="61"/>
                      <a:pt x="1081" y="69"/>
                    </a:cubicBezTo>
                    <a:cubicBezTo>
                      <a:pt x="1015" y="226"/>
                      <a:pt x="1015" y="226"/>
                      <a:pt x="1015" y="226"/>
                    </a:cubicBezTo>
                    <a:cubicBezTo>
                      <a:pt x="1021" y="228"/>
                      <a:pt x="1021" y="228"/>
                      <a:pt x="1021" y="228"/>
                    </a:cubicBezTo>
                    <a:cubicBezTo>
                      <a:pt x="1087" y="70"/>
                      <a:pt x="1087" y="70"/>
                      <a:pt x="1087" y="70"/>
                    </a:cubicBezTo>
                    <a:cubicBezTo>
                      <a:pt x="1131" y="81"/>
                      <a:pt x="1179" y="101"/>
                      <a:pt x="1229" y="129"/>
                    </a:cubicBezTo>
                    <a:cubicBezTo>
                      <a:pt x="1216" y="266"/>
                      <a:pt x="1127" y="427"/>
                      <a:pt x="1054" y="539"/>
                    </a:cubicBezTo>
                    <a:cubicBezTo>
                      <a:pt x="986" y="644"/>
                      <a:pt x="919" y="727"/>
                      <a:pt x="899" y="751"/>
                    </a:cubicBezTo>
                    <a:cubicBezTo>
                      <a:pt x="887" y="744"/>
                      <a:pt x="873" y="741"/>
                      <a:pt x="858" y="740"/>
                    </a:cubicBezTo>
                    <a:cubicBezTo>
                      <a:pt x="872" y="688"/>
                      <a:pt x="936" y="457"/>
                      <a:pt x="992" y="324"/>
                    </a:cubicBezTo>
                    <a:cubicBezTo>
                      <a:pt x="986" y="322"/>
                      <a:pt x="986" y="322"/>
                      <a:pt x="986" y="322"/>
                    </a:cubicBezTo>
                    <a:cubicBezTo>
                      <a:pt x="929" y="457"/>
                      <a:pt x="865" y="691"/>
                      <a:pt x="852" y="740"/>
                    </a:cubicBezTo>
                    <a:cubicBezTo>
                      <a:pt x="852" y="740"/>
                      <a:pt x="852" y="740"/>
                      <a:pt x="852" y="740"/>
                    </a:cubicBezTo>
                    <a:cubicBezTo>
                      <a:pt x="847" y="740"/>
                      <a:pt x="842" y="741"/>
                      <a:pt x="837" y="742"/>
                    </a:cubicBezTo>
                    <a:cubicBezTo>
                      <a:pt x="831" y="694"/>
                      <a:pt x="807" y="478"/>
                      <a:pt x="847" y="269"/>
                    </a:cubicBezTo>
                    <a:cubicBezTo>
                      <a:pt x="841" y="268"/>
                      <a:pt x="841" y="268"/>
                      <a:pt x="841" y="268"/>
                    </a:cubicBezTo>
                    <a:cubicBezTo>
                      <a:pt x="800" y="478"/>
                      <a:pt x="825" y="696"/>
                      <a:pt x="831" y="743"/>
                    </a:cubicBezTo>
                    <a:cubicBezTo>
                      <a:pt x="826" y="745"/>
                      <a:pt x="821" y="747"/>
                      <a:pt x="816" y="749"/>
                    </a:cubicBezTo>
                    <a:cubicBezTo>
                      <a:pt x="800" y="720"/>
                      <a:pt x="741" y="623"/>
                      <a:pt x="647" y="537"/>
                    </a:cubicBezTo>
                    <a:cubicBezTo>
                      <a:pt x="546" y="445"/>
                      <a:pt x="383" y="347"/>
                      <a:pt x="176" y="393"/>
                    </a:cubicBezTo>
                    <a:cubicBezTo>
                      <a:pt x="216" y="339"/>
                      <a:pt x="267" y="291"/>
                      <a:pt x="329" y="256"/>
                    </a:cubicBezTo>
                    <a:moveTo>
                      <a:pt x="795" y="878"/>
                    </a:moveTo>
                    <a:cubicBezTo>
                      <a:pt x="788" y="867"/>
                      <a:pt x="783" y="854"/>
                      <a:pt x="783" y="840"/>
                    </a:cubicBezTo>
                    <a:cubicBezTo>
                      <a:pt x="782" y="817"/>
                      <a:pt x="790" y="796"/>
                      <a:pt x="805" y="782"/>
                    </a:cubicBezTo>
                    <a:cubicBezTo>
                      <a:pt x="814" y="776"/>
                      <a:pt x="825" y="770"/>
                      <a:pt x="837" y="768"/>
                    </a:cubicBezTo>
                    <a:cubicBezTo>
                      <a:pt x="838" y="768"/>
                      <a:pt x="838" y="768"/>
                      <a:pt x="838" y="768"/>
                    </a:cubicBezTo>
                    <a:cubicBezTo>
                      <a:pt x="860" y="764"/>
                      <a:pt x="884" y="770"/>
                      <a:pt x="909" y="784"/>
                    </a:cubicBezTo>
                    <a:cubicBezTo>
                      <a:pt x="921" y="797"/>
                      <a:pt x="929" y="814"/>
                      <a:pt x="929" y="833"/>
                    </a:cubicBezTo>
                    <a:cubicBezTo>
                      <a:pt x="931" y="874"/>
                      <a:pt x="900" y="910"/>
                      <a:pt x="859" y="912"/>
                    </a:cubicBezTo>
                    <a:cubicBezTo>
                      <a:pt x="853" y="913"/>
                      <a:pt x="846" y="912"/>
                      <a:pt x="840" y="910"/>
                    </a:cubicBezTo>
                    <a:cubicBezTo>
                      <a:pt x="832" y="901"/>
                      <a:pt x="817" y="888"/>
                      <a:pt x="795" y="878"/>
                    </a:cubicBezTo>
                    <a:moveTo>
                      <a:pt x="827" y="905"/>
                    </a:moveTo>
                    <a:cubicBezTo>
                      <a:pt x="818" y="902"/>
                      <a:pt x="810" y="896"/>
                      <a:pt x="804" y="889"/>
                    </a:cubicBezTo>
                    <a:cubicBezTo>
                      <a:pt x="813" y="895"/>
                      <a:pt x="821" y="900"/>
                      <a:pt x="827" y="905"/>
                    </a:cubicBezTo>
                    <a:moveTo>
                      <a:pt x="850" y="761"/>
                    </a:moveTo>
                    <a:cubicBezTo>
                      <a:pt x="851" y="761"/>
                      <a:pt x="852" y="760"/>
                      <a:pt x="853" y="760"/>
                    </a:cubicBezTo>
                    <a:cubicBezTo>
                      <a:pt x="863" y="760"/>
                      <a:pt x="873" y="762"/>
                      <a:pt x="882" y="765"/>
                    </a:cubicBezTo>
                    <a:cubicBezTo>
                      <a:pt x="871" y="762"/>
                      <a:pt x="860" y="760"/>
                      <a:pt x="850" y="761"/>
                    </a:cubicBezTo>
                    <a:moveTo>
                      <a:pt x="904" y="754"/>
                    </a:moveTo>
                    <a:cubicBezTo>
                      <a:pt x="925" y="729"/>
                      <a:pt x="992" y="647"/>
                      <a:pt x="1059" y="543"/>
                    </a:cubicBezTo>
                    <a:cubicBezTo>
                      <a:pt x="1132" y="430"/>
                      <a:pt x="1220" y="269"/>
                      <a:pt x="1234" y="133"/>
                    </a:cubicBezTo>
                    <a:cubicBezTo>
                      <a:pt x="1268" y="152"/>
                      <a:pt x="1302" y="176"/>
                      <a:pt x="1336" y="203"/>
                    </a:cubicBezTo>
                    <a:cubicBezTo>
                      <a:pt x="1343" y="208"/>
                      <a:pt x="1349" y="213"/>
                      <a:pt x="1355" y="219"/>
                    </a:cubicBezTo>
                    <a:cubicBezTo>
                      <a:pt x="1287" y="489"/>
                      <a:pt x="975" y="730"/>
                      <a:pt x="923" y="769"/>
                    </a:cubicBezTo>
                    <a:cubicBezTo>
                      <a:pt x="917" y="763"/>
                      <a:pt x="911" y="758"/>
                      <a:pt x="904" y="754"/>
                    </a:cubicBezTo>
                    <a:moveTo>
                      <a:pt x="171" y="400"/>
                    </a:moveTo>
                    <a:cubicBezTo>
                      <a:pt x="379" y="351"/>
                      <a:pt x="542" y="449"/>
                      <a:pt x="642" y="541"/>
                    </a:cubicBezTo>
                    <a:cubicBezTo>
                      <a:pt x="736" y="627"/>
                      <a:pt x="794" y="723"/>
                      <a:pt x="811" y="752"/>
                    </a:cubicBezTo>
                    <a:cubicBezTo>
                      <a:pt x="800" y="758"/>
                      <a:pt x="790" y="767"/>
                      <a:pt x="783" y="776"/>
                    </a:cubicBezTo>
                    <a:cubicBezTo>
                      <a:pt x="766" y="750"/>
                      <a:pt x="714" y="679"/>
                      <a:pt x="625" y="614"/>
                    </a:cubicBezTo>
                    <a:cubicBezTo>
                      <a:pt x="525" y="541"/>
                      <a:pt x="355" y="463"/>
                      <a:pt x="113" y="499"/>
                    </a:cubicBezTo>
                    <a:cubicBezTo>
                      <a:pt x="129" y="466"/>
                      <a:pt x="148" y="432"/>
                      <a:pt x="171" y="400"/>
                    </a:cubicBezTo>
                    <a:moveTo>
                      <a:pt x="783" y="897"/>
                    </a:moveTo>
                    <a:cubicBezTo>
                      <a:pt x="786" y="900"/>
                      <a:pt x="790" y="904"/>
                      <a:pt x="793" y="908"/>
                    </a:cubicBezTo>
                    <a:cubicBezTo>
                      <a:pt x="734" y="963"/>
                      <a:pt x="338" y="1338"/>
                      <a:pt x="277" y="1521"/>
                    </a:cubicBezTo>
                    <a:cubicBezTo>
                      <a:pt x="262" y="1501"/>
                      <a:pt x="247" y="1479"/>
                      <a:pt x="232" y="1455"/>
                    </a:cubicBezTo>
                    <a:cubicBezTo>
                      <a:pt x="226" y="1445"/>
                      <a:pt x="220" y="1435"/>
                      <a:pt x="215" y="1425"/>
                    </a:cubicBezTo>
                    <a:cubicBezTo>
                      <a:pt x="253" y="1375"/>
                      <a:pt x="477" y="1093"/>
                      <a:pt x="783" y="897"/>
                    </a:cubicBezTo>
                    <a:moveTo>
                      <a:pt x="980" y="25"/>
                    </a:moveTo>
                    <a:cubicBezTo>
                      <a:pt x="1082" y="6"/>
                      <a:pt x="1217" y="58"/>
                      <a:pt x="1359" y="170"/>
                    </a:cubicBezTo>
                    <a:cubicBezTo>
                      <a:pt x="1424" y="221"/>
                      <a:pt x="1455" y="280"/>
                      <a:pt x="1451" y="345"/>
                    </a:cubicBezTo>
                    <a:cubicBezTo>
                      <a:pt x="1449" y="371"/>
                      <a:pt x="1441" y="397"/>
                      <a:pt x="1430" y="423"/>
                    </a:cubicBezTo>
                    <a:cubicBezTo>
                      <a:pt x="1436" y="404"/>
                      <a:pt x="1441" y="385"/>
                      <a:pt x="1442" y="366"/>
                    </a:cubicBezTo>
                    <a:cubicBezTo>
                      <a:pt x="1446" y="299"/>
                      <a:pt x="1415" y="239"/>
                      <a:pt x="1349" y="187"/>
                    </a:cubicBezTo>
                    <a:cubicBezTo>
                      <a:pt x="1209" y="77"/>
                      <a:pt x="1076" y="27"/>
                      <a:pt x="974" y="45"/>
                    </a:cubicBezTo>
                    <a:cubicBezTo>
                      <a:pt x="915" y="56"/>
                      <a:pt x="852" y="92"/>
                      <a:pt x="811" y="186"/>
                    </a:cubicBezTo>
                    <a:cubicBezTo>
                      <a:pt x="851" y="77"/>
                      <a:pt x="918" y="37"/>
                      <a:pt x="980" y="25"/>
                    </a:cubicBezTo>
                    <a:moveTo>
                      <a:pt x="94" y="903"/>
                    </a:moveTo>
                    <a:cubicBezTo>
                      <a:pt x="31" y="854"/>
                      <a:pt x="6" y="745"/>
                      <a:pt x="31" y="618"/>
                    </a:cubicBezTo>
                    <a:cubicBezTo>
                      <a:pt x="61" y="458"/>
                      <a:pt x="177" y="248"/>
                      <a:pt x="402" y="183"/>
                    </a:cubicBezTo>
                    <a:cubicBezTo>
                      <a:pt x="473" y="163"/>
                      <a:pt x="537" y="172"/>
                      <a:pt x="592" y="212"/>
                    </a:cubicBezTo>
                    <a:cubicBezTo>
                      <a:pt x="598" y="216"/>
                      <a:pt x="604" y="221"/>
                      <a:pt x="609" y="226"/>
                    </a:cubicBezTo>
                    <a:cubicBezTo>
                      <a:pt x="553" y="186"/>
                      <a:pt x="489" y="177"/>
                      <a:pt x="417" y="197"/>
                    </a:cubicBezTo>
                    <a:cubicBezTo>
                      <a:pt x="196" y="262"/>
                      <a:pt x="82" y="468"/>
                      <a:pt x="51" y="625"/>
                    </a:cubicBezTo>
                    <a:cubicBezTo>
                      <a:pt x="27" y="752"/>
                      <a:pt x="52" y="862"/>
                      <a:pt x="117" y="912"/>
                    </a:cubicBezTo>
                    <a:cubicBezTo>
                      <a:pt x="128" y="921"/>
                      <a:pt x="140" y="928"/>
                      <a:pt x="154" y="934"/>
                    </a:cubicBezTo>
                    <a:cubicBezTo>
                      <a:pt x="131" y="927"/>
                      <a:pt x="111" y="917"/>
                      <a:pt x="94" y="903"/>
                    </a:cubicBezTo>
                    <a:moveTo>
                      <a:pt x="506" y="1713"/>
                    </a:moveTo>
                    <a:cubicBezTo>
                      <a:pt x="411" y="1730"/>
                      <a:pt x="305" y="1651"/>
                      <a:pt x="199" y="1483"/>
                    </a:cubicBezTo>
                    <a:cubicBezTo>
                      <a:pt x="148" y="1401"/>
                      <a:pt x="135" y="1322"/>
                      <a:pt x="162" y="1248"/>
                    </a:cubicBezTo>
                    <a:cubicBezTo>
                      <a:pt x="175" y="1210"/>
                      <a:pt x="198" y="1175"/>
                      <a:pt x="227" y="1144"/>
                    </a:cubicBezTo>
                    <a:cubicBezTo>
                      <a:pt x="206" y="1170"/>
                      <a:pt x="189" y="1198"/>
                      <a:pt x="178" y="1228"/>
                    </a:cubicBezTo>
                    <a:cubicBezTo>
                      <a:pt x="151" y="1304"/>
                      <a:pt x="163" y="1384"/>
                      <a:pt x="215" y="1466"/>
                    </a:cubicBezTo>
                    <a:cubicBezTo>
                      <a:pt x="320" y="1632"/>
                      <a:pt x="427" y="1710"/>
                      <a:pt x="523" y="1693"/>
                    </a:cubicBezTo>
                    <a:cubicBezTo>
                      <a:pt x="555" y="1687"/>
                      <a:pt x="584" y="1671"/>
                      <a:pt x="611" y="1646"/>
                    </a:cubicBezTo>
                    <a:cubicBezTo>
                      <a:pt x="579" y="1683"/>
                      <a:pt x="543" y="1706"/>
                      <a:pt x="506" y="1713"/>
                    </a:cubicBezTo>
                    <a:moveTo>
                      <a:pt x="1375" y="1401"/>
                    </a:moveTo>
                    <a:cubicBezTo>
                      <a:pt x="1366" y="1525"/>
                      <a:pt x="1249" y="1634"/>
                      <a:pt x="1064" y="1690"/>
                    </a:cubicBezTo>
                    <a:cubicBezTo>
                      <a:pt x="986" y="1714"/>
                      <a:pt x="923" y="1705"/>
                      <a:pt x="877" y="1661"/>
                    </a:cubicBezTo>
                    <a:cubicBezTo>
                      <a:pt x="853" y="1639"/>
                      <a:pt x="835" y="1608"/>
                      <a:pt x="821" y="1573"/>
                    </a:cubicBezTo>
                    <a:cubicBezTo>
                      <a:pt x="834" y="1599"/>
                      <a:pt x="849" y="1622"/>
                      <a:pt x="869" y="1640"/>
                    </a:cubicBezTo>
                    <a:cubicBezTo>
                      <a:pt x="909" y="1678"/>
                      <a:pt x="961" y="1691"/>
                      <a:pt x="1025" y="1680"/>
                    </a:cubicBezTo>
                    <a:cubicBezTo>
                      <a:pt x="1037" y="1677"/>
                      <a:pt x="1049" y="1674"/>
                      <a:pt x="1061" y="1671"/>
                    </a:cubicBezTo>
                    <a:cubicBezTo>
                      <a:pt x="1245" y="1614"/>
                      <a:pt x="1360" y="1506"/>
                      <a:pt x="1369" y="1381"/>
                    </a:cubicBezTo>
                    <a:cubicBezTo>
                      <a:pt x="1371" y="1359"/>
                      <a:pt x="1369" y="1337"/>
                      <a:pt x="1364" y="1315"/>
                    </a:cubicBezTo>
                    <a:cubicBezTo>
                      <a:pt x="1373" y="1344"/>
                      <a:pt x="1377" y="1373"/>
                      <a:pt x="1375" y="1401"/>
                    </a:cubicBezTo>
                    <a:moveTo>
                      <a:pt x="1750" y="1000"/>
                    </a:moveTo>
                    <a:cubicBezTo>
                      <a:pt x="1734" y="1085"/>
                      <a:pt x="1682" y="1137"/>
                      <a:pt x="1593" y="1153"/>
                    </a:cubicBezTo>
                    <a:cubicBezTo>
                      <a:pt x="1576" y="1156"/>
                      <a:pt x="1558" y="1158"/>
                      <a:pt x="1540" y="1159"/>
                    </a:cubicBezTo>
                    <a:cubicBezTo>
                      <a:pt x="1550" y="1158"/>
                      <a:pt x="1559" y="1156"/>
                      <a:pt x="1568" y="1155"/>
                    </a:cubicBezTo>
                    <a:cubicBezTo>
                      <a:pt x="1659" y="1138"/>
                      <a:pt x="1713" y="1085"/>
                      <a:pt x="1729" y="998"/>
                    </a:cubicBezTo>
                    <a:cubicBezTo>
                      <a:pt x="1752" y="870"/>
                      <a:pt x="1729" y="768"/>
                      <a:pt x="1662" y="702"/>
                    </a:cubicBezTo>
                    <a:cubicBezTo>
                      <a:pt x="1627" y="666"/>
                      <a:pt x="1579" y="642"/>
                      <a:pt x="1522" y="631"/>
                    </a:cubicBezTo>
                    <a:cubicBezTo>
                      <a:pt x="1589" y="640"/>
                      <a:pt x="1644" y="665"/>
                      <a:pt x="1684" y="704"/>
                    </a:cubicBezTo>
                    <a:cubicBezTo>
                      <a:pt x="1750" y="770"/>
                      <a:pt x="1773" y="872"/>
                      <a:pt x="1750" y="1000"/>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1" name="Freeform 7"/>
              <p:cNvSpPr>
                <a:spLocks noEditPoints="1"/>
              </p:cNvSpPr>
              <p:nvPr/>
            </p:nvSpPr>
            <p:spPr bwMode="auto">
              <a:xfrm>
                <a:off x="11856834" y="277427"/>
                <a:ext cx="37241" cy="38496"/>
              </a:xfrm>
              <a:custGeom>
                <a:gdLst>
                  <a:gd name="T0" fmla="*/ 67 w 113"/>
                  <a:gd name="T1" fmla="*/ 115 h 117"/>
                  <a:gd name="T2" fmla="*/ 104 w 113"/>
                  <a:gd name="T3" fmla="*/ 89 h 117"/>
                  <a:gd name="T4" fmla="*/ 106 w 113"/>
                  <a:gd name="T5" fmla="*/ 87 h 117"/>
                  <a:gd name="T6" fmla="*/ 105 w 113"/>
                  <a:gd name="T7" fmla="*/ 87 h 117"/>
                  <a:gd name="T8" fmla="*/ 112 w 113"/>
                  <a:gd name="T9" fmla="*/ 58 h 117"/>
                  <a:gd name="T10" fmla="*/ 113 w 113"/>
                  <a:gd name="T11" fmla="*/ 58 h 117"/>
                  <a:gd name="T12" fmla="*/ 113 w 113"/>
                  <a:gd name="T13" fmla="*/ 58 h 117"/>
                  <a:gd name="T14" fmla="*/ 113 w 113"/>
                  <a:gd name="T15" fmla="*/ 56 h 117"/>
                  <a:gd name="T16" fmla="*/ 94 w 113"/>
                  <a:gd name="T17" fmla="*/ 16 h 117"/>
                  <a:gd name="T18" fmla="*/ 54 w 113"/>
                  <a:gd name="T19" fmla="*/ 1 h 117"/>
                  <a:gd name="T20" fmla="*/ 47 w 113"/>
                  <a:gd name="T21" fmla="*/ 2 h 117"/>
                  <a:gd name="T22" fmla="*/ 1 w 113"/>
                  <a:gd name="T23" fmla="*/ 61 h 117"/>
                  <a:gd name="T24" fmla="*/ 3 w 113"/>
                  <a:gd name="T25" fmla="*/ 73 h 117"/>
                  <a:gd name="T26" fmla="*/ 3 w 113"/>
                  <a:gd name="T27" fmla="*/ 73 h 117"/>
                  <a:gd name="T28" fmla="*/ 3 w 113"/>
                  <a:gd name="T29" fmla="*/ 73 h 117"/>
                  <a:gd name="T30" fmla="*/ 60 w 113"/>
                  <a:gd name="T31" fmla="*/ 116 h 117"/>
                  <a:gd name="T32" fmla="*/ 67 w 113"/>
                  <a:gd name="T33" fmla="*/ 115 h 117"/>
                  <a:gd name="T34" fmla="*/ 48 w 113"/>
                  <a:gd name="T35" fmla="*/ 6 h 117"/>
                  <a:gd name="T36" fmla="*/ 55 w 113"/>
                  <a:gd name="T37" fmla="*/ 5 h 117"/>
                  <a:gd name="T38" fmla="*/ 92 w 113"/>
                  <a:gd name="T39" fmla="*/ 19 h 117"/>
                  <a:gd name="T40" fmla="*/ 108 w 113"/>
                  <a:gd name="T41" fmla="*/ 54 h 117"/>
                  <a:gd name="T42" fmla="*/ 71 w 113"/>
                  <a:gd name="T43" fmla="*/ 57 h 117"/>
                  <a:gd name="T44" fmla="*/ 35 w 113"/>
                  <a:gd name="T45" fmla="*/ 10 h 117"/>
                  <a:gd name="T46" fmla="*/ 48 w 113"/>
                  <a:gd name="T47" fmla="*/ 6 h 117"/>
                  <a:gd name="T48" fmla="*/ 30 w 113"/>
                  <a:gd name="T49" fmla="*/ 13 h 117"/>
                  <a:gd name="T50" fmla="*/ 64 w 113"/>
                  <a:gd name="T51" fmla="*/ 55 h 117"/>
                  <a:gd name="T52" fmla="*/ 12 w 113"/>
                  <a:gd name="T53" fmla="*/ 32 h 117"/>
                  <a:gd name="T54" fmla="*/ 30 w 113"/>
                  <a:gd name="T55" fmla="*/ 13 h 117"/>
                  <a:gd name="T56" fmla="*/ 6 w 113"/>
                  <a:gd name="T57" fmla="*/ 68 h 117"/>
                  <a:gd name="T58" fmla="*/ 5 w 113"/>
                  <a:gd name="T59" fmla="*/ 61 h 117"/>
                  <a:gd name="T60" fmla="*/ 9 w 113"/>
                  <a:gd name="T61" fmla="*/ 38 h 117"/>
                  <a:gd name="T62" fmla="*/ 98 w 113"/>
                  <a:gd name="T63" fmla="*/ 65 h 117"/>
                  <a:gd name="T64" fmla="*/ 108 w 113"/>
                  <a:gd name="T65" fmla="*/ 61 h 117"/>
                  <a:gd name="T66" fmla="*/ 103 w 113"/>
                  <a:gd name="T67" fmla="*/ 83 h 117"/>
                  <a:gd name="T68" fmla="*/ 102 w 113"/>
                  <a:gd name="T69" fmla="*/ 83 h 117"/>
                  <a:gd name="T70" fmla="*/ 7 w 113"/>
                  <a:gd name="T71" fmla="*/ 68 h 117"/>
                  <a:gd name="T72" fmla="*/ 6 w 113"/>
                  <a:gd name="T73" fmla="*/ 68 h 117"/>
                  <a:gd name="T74" fmla="*/ 9 w 113"/>
                  <a:gd name="T75" fmla="*/ 77 h 117"/>
                  <a:gd name="T76" fmla="*/ 83 w 113"/>
                  <a:gd name="T77" fmla="*/ 98 h 117"/>
                  <a:gd name="T78" fmla="*/ 95 w 113"/>
                  <a:gd name="T79" fmla="*/ 94 h 117"/>
                  <a:gd name="T80" fmla="*/ 66 w 113"/>
                  <a:gd name="T81" fmla="*/ 111 h 117"/>
                  <a:gd name="T82" fmla="*/ 59 w 113"/>
                  <a:gd name="T83" fmla="*/ 112 h 117"/>
                  <a:gd name="T84" fmla="*/ 9 w 113"/>
                  <a:gd name="T85" fmla="*/ 77 h 1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 h="117">
                    <a:moveTo>
                      <a:pt x="67" y="115"/>
                    </a:moveTo>
                    <a:cubicBezTo>
                      <a:pt x="83" y="112"/>
                      <a:pt x="96" y="102"/>
                      <a:pt x="104" y="89"/>
                    </a:cubicBezTo>
                    <a:cubicBezTo>
                      <a:pt x="105" y="88"/>
                      <a:pt x="105" y="88"/>
                      <a:pt x="106" y="87"/>
                    </a:cubicBezTo>
                    <a:cubicBezTo>
                      <a:pt x="105" y="87"/>
                      <a:pt x="105" y="87"/>
                      <a:pt x="105" y="87"/>
                    </a:cubicBezTo>
                    <a:cubicBezTo>
                      <a:pt x="110" y="78"/>
                      <a:pt x="113" y="68"/>
                      <a:pt x="112" y="58"/>
                    </a:cubicBezTo>
                    <a:cubicBezTo>
                      <a:pt x="113" y="58"/>
                      <a:pt x="113" y="58"/>
                      <a:pt x="113" y="58"/>
                    </a:cubicBezTo>
                    <a:cubicBezTo>
                      <a:pt x="113" y="58"/>
                      <a:pt x="113" y="58"/>
                      <a:pt x="113" y="58"/>
                    </a:cubicBezTo>
                    <a:cubicBezTo>
                      <a:pt x="112" y="57"/>
                      <a:pt x="113" y="56"/>
                      <a:pt x="113" y="56"/>
                    </a:cubicBezTo>
                    <a:cubicBezTo>
                      <a:pt x="112" y="40"/>
                      <a:pt x="105" y="26"/>
                      <a:pt x="94" y="16"/>
                    </a:cubicBezTo>
                    <a:cubicBezTo>
                      <a:pt x="83" y="6"/>
                      <a:pt x="69" y="0"/>
                      <a:pt x="54" y="1"/>
                    </a:cubicBezTo>
                    <a:cubicBezTo>
                      <a:pt x="52" y="1"/>
                      <a:pt x="49" y="1"/>
                      <a:pt x="47" y="2"/>
                    </a:cubicBezTo>
                    <a:cubicBezTo>
                      <a:pt x="20" y="7"/>
                      <a:pt x="0" y="32"/>
                      <a:pt x="1" y="61"/>
                    </a:cubicBezTo>
                    <a:cubicBezTo>
                      <a:pt x="2" y="65"/>
                      <a:pt x="2" y="69"/>
                      <a:pt x="3" y="73"/>
                    </a:cubicBezTo>
                    <a:cubicBezTo>
                      <a:pt x="3" y="73"/>
                      <a:pt x="3" y="73"/>
                      <a:pt x="3" y="73"/>
                    </a:cubicBezTo>
                    <a:cubicBezTo>
                      <a:pt x="3" y="73"/>
                      <a:pt x="3" y="73"/>
                      <a:pt x="3" y="73"/>
                    </a:cubicBezTo>
                    <a:cubicBezTo>
                      <a:pt x="10" y="99"/>
                      <a:pt x="33" y="117"/>
                      <a:pt x="60" y="116"/>
                    </a:cubicBezTo>
                    <a:cubicBezTo>
                      <a:pt x="62" y="115"/>
                      <a:pt x="65" y="115"/>
                      <a:pt x="67" y="115"/>
                    </a:cubicBezTo>
                    <a:moveTo>
                      <a:pt x="48" y="6"/>
                    </a:moveTo>
                    <a:cubicBezTo>
                      <a:pt x="50" y="5"/>
                      <a:pt x="52" y="5"/>
                      <a:pt x="55" y="5"/>
                    </a:cubicBezTo>
                    <a:cubicBezTo>
                      <a:pt x="68" y="4"/>
                      <a:pt x="82" y="9"/>
                      <a:pt x="92" y="19"/>
                    </a:cubicBezTo>
                    <a:cubicBezTo>
                      <a:pt x="102" y="28"/>
                      <a:pt x="107" y="40"/>
                      <a:pt x="108" y="54"/>
                    </a:cubicBezTo>
                    <a:cubicBezTo>
                      <a:pt x="100" y="61"/>
                      <a:pt x="86" y="61"/>
                      <a:pt x="71" y="57"/>
                    </a:cubicBezTo>
                    <a:cubicBezTo>
                      <a:pt x="66" y="38"/>
                      <a:pt x="43" y="17"/>
                      <a:pt x="35" y="10"/>
                    </a:cubicBezTo>
                    <a:cubicBezTo>
                      <a:pt x="39" y="8"/>
                      <a:pt x="43" y="7"/>
                      <a:pt x="48" y="6"/>
                    </a:cubicBezTo>
                    <a:moveTo>
                      <a:pt x="30" y="13"/>
                    </a:moveTo>
                    <a:cubicBezTo>
                      <a:pt x="32" y="15"/>
                      <a:pt x="57" y="36"/>
                      <a:pt x="64" y="55"/>
                    </a:cubicBezTo>
                    <a:cubicBezTo>
                      <a:pt x="41" y="48"/>
                      <a:pt x="18" y="35"/>
                      <a:pt x="12" y="32"/>
                    </a:cubicBezTo>
                    <a:cubicBezTo>
                      <a:pt x="16" y="24"/>
                      <a:pt x="22" y="18"/>
                      <a:pt x="30" y="13"/>
                    </a:cubicBezTo>
                    <a:moveTo>
                      <a:pt x="6" y="68"/>
                    </a:moveTo>
                    <a:cubicBezTo>
                      <a:pt x="6" y="66"/>
                      <a:pt x="5" y="63"/>
                      <a:pt x="5" y="61"/>
                    </a:cubicBezTo>
                    <a:cubicBezTo>
                      <a:pt x="5" y="53"/>
                      <a:pt x="7" y="45"/>
                      <a:pt x="9" y="38"/>
                    </a:cubicBezTo>
                    <a:cubicBezTo>
                      <a:pt x="20" y="44"/>
                      <a:pt x="68" y="70"/>
                      <a:pt x="98" y="65"/>
                    </a:cubicBezTo>
                    <a:cubicBezTo>
                      <a:pt x="102" y="64"/>
                      <a:pt x="105" y="63"/>
                      <a:pt x="108" y="61"/>
                    </a:cubicBezTo>
                    <a:cubicBezTo>
                      <a:pt x="108" y="69"/>
                      <a:pt x="106" y="77"/>
                      <a:pt x="103" y="83"/>
                    </a:cubicBezTo>
                    <a:cubicBezTo>
                      <a:pt x="102" y="83"/>
                      <a:pt x="102" y="83"/>
                      <a:pt x="102" y="83"/>
                    </a:cubicBezTo>
                    <a:cubicBezTo>
                      <a:pt x="68" y="111"/>
                      <a:pt x="7" y="69"/>
                      <a:pt x="7" y="68"/>
                    </a:cubicBezTo>
                    <a:cubicBezTo>
                      <a:pt x="6" y="68"/>
                      <a:pt x="6" y="68"/>
                      <a:pt x="6" y="68"/>
                    </a:cubicBezTo>
                    <a:moveTo>
                      <a:pt x="9" y="77"/>
                    </a:moveTo>
                    <a:cubicBezTo>
                      <a:pt x="22" y="85"/>
                      <a:pt x="54" y="103"/>
                      <a:pt x="83" y="98"/>
                    </a:cubicBezTo>
                    <a:cubicBezTo>
                      <a:pt x="87" y="97"/>
                      <a:pt x="91" y="96"/>
                      <a:pt x="95" y="94"/>
                    </a:cubicBezTo>
                    <a:cubicBezTo>
                      <a:pt x="88" y="103"/>
                      <a:pt x="78" y="109"/>
                      <a:pt x="66" y="111"/>
                    </a:cubicBezTo>
                    <a:cubicBezTo>
                      <a:pt x="64" y="111"/>
                      <a:pt x="62" y="112"/>
                      <a:pt x="59" y="112"/>
                    </a:cubicBezTo>
                    <a:cubicBezTo>
                      <a:pt x="36" y="113"/>
                      <a:pt x="16" y="98"/>
                      <a:pt x="9" y="77"/>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2" name="Freeform 8"/>
              <p:cNvSpPr/>
              <p:nvPr/>
            </p:nvSpPr>
            <p:spPr bwMode="auto">
              <a:xfrm>
                <a:off x="11776913" y="334195"/>
                <a:ext cx="14227" cy="9206"/>
              </a:xfrm>
              <a:custGeom>
                <a:gdLst>
                  <a:gd name="T0" fmla="*/ 102 w 102"/>
                  <a:gd name="T1" fmla="*/ 11 h 66"/>
                  <a:gd name="T2" fmla="*/ 95 w 102"/>
                  <a:gd name="T3" fmla="*/ 0 h 66"/>
                  <a:gd name="T4" fmla="*/ 0 w 102"/>
                  <a:gd name="T5" fmla="*/ 52 h 66"/>
                  <a:gd name="T6" fmla="*/ 7 w 102"/>
                  <a:gd name="T7" fmla="*/ 66 h 66"/>
                  <a:gd name="T8" fmla="*/ 102 w 102"/>
                  <a:gd name="T9" fmla="*/ 11 h 66"/>
                </a:gdLst>
                <a:cxnLst>
                  <a:cxn ang="0">
                    <a:pos x="T0" y="T1"/>
                  </a:cxn>
                  <a:cxn ang="0">
                    <a:pos x="T2" y="T3"/>
                  </a:cxn>
                  <a:cxn ang="0">
                    <a:pos x="T4" y="T5"/>
                  </a:cxn>
                  <a:cxn ang="0">
                    <a:pos x="T6" y="T7"/>
                  </a:cxn>
                  <a:cxn ang="0">
                    <a:pos x="T8" y="T9"/>
                  </a:cxn>
                </a:cxnLst>
                <a:rect l="0" t="0" r="r" b="b"/>
                <a:pathLst>
                  <a:path w="102" h="66">
                    <a:moveTo>
                      <a:pt x="102" y="11"/>
                    </a:moveTo>
                    <a:lnTo>
                      <a:pt x="95" y="0"/>
                    </a:lnTo>
                    <a:lnTo>
                      <a:pt x="0" y="52"/>
                    </a:lnTo>
                    <a:lnTo>
                      <a:pt x="7" y="66"/>
                    </a:lnTo>
                    <a:lnTo>
                      <a:pt x="102" y="11"/>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3" name="Freeform 9"/>
              <p:cNvSpPr/>
              <p:nvPr/>
            </p:nvSpPr>
            <p:spPr bwMode="auto">
              <a:xfrm>
                <a:off x="11776913" y="334195"/>
                <a:ext cx="14227" cy="9206"/>
              </a:xfrm>
              <a:custGeom>
                <a:gdLst>
                  <a:gd name="T0" fmla="*/ 102 w 102"/>
                  <a:gd name="T1" fmla="*/ 11 h 66"/>
                  <a:gd name="T2" fmla="*/ 95 w 102"/>
                  <a:gd name="T3" fmla="*/ 0 h 66"/>
                  <a:gd name="T4" fmla="*/ 0 w 102"/>
                  <a:gd name="T5" fmla="*/ 52 h 66"/>
                  <a:gd name="T6" fmla="*/ 7 w 102"/>
                  <a:gd name="T7" fmla="*/ 66 h 66"/>
                  <a:gd name="T8" fmla="*/ 102 w 102"/>
                  <a:gd name="T9" fmla="*/ 11 h 66"/>
                </a:gdLst>
                <a:cxnLst>
                  <a:cxn ang="0">
                    <a:pos x="T0" y="T1"/>
                  </a:cxn>
                  <a:cxn ang="0">
                    <a:pos x="T2" y="T3"/>
                  </a:cxn>
                  <a:cxn ang="0">
                    <a:pos x="T4" y="T5"/>
                  </a:cxn>
                  <a:cxn ang="0">
                    <a:pos x="T6" y="T7"/>
                  </a:cxn>
                  <a:cxn ang="0">
                    <a:pos x="T8" y="T9"/>
                  </a:cxn>
                </a:cxnLst>
                <a:rect l="0" t="0" r="r" b="b"/>
                <a:pathLst>
                  <a:path w="102" h="66">
                    <a:moveTo>
                      <a:pt x="102" y="11"/>
                    </a:moveTo>
                    <a:lnTo>
                      <a:pt x="95" y="0"/>
                    </a:lnTo>
                    <a:lnTo>
                      <a:pt x="0" y="52"/>
                    </a:lnTo>
                    <a:lnTo>
                      <a:pt x="7" y="66"/>
                    </a:lnTo>
                    <a:lnTo>
                      <a:pt x="102" y="11"/>
                    </a:ln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4" name="Freeform 10"/>
              <p:cNvSpPr/>
              <p:nvPr/>
            </p:nvSpPr>
            <p:spPr bwMode="auto">
              <a:xfrm>
                <a:off x="11775937" y="471164"/>
                <a:ext cx="30685" cy="51468"/>
              </a:xfrm>
              <a:custGeom>
                <a:gdLst>
                  <a:gd name="T0" fmla="*/ 0 w 220"/>
                  <a:gd name="T1" fmla="*/ 362 h 369"/>
                  <a:gd name="T2" fmla="*/ 12 w 220"/>
                  <a:gd name="T3" fmla="*/ 369 h 369"/>
                  <a:gd name="T4" fmla="*/ 220 w 220"/>
                  <a:gd name="T5" fmla="*/ 7 h 369"/>
                  <a:gd name="T6" fmla="*/ 208 w 220"/>
                  <a:gd name="T7" fmla="*/ 0 h 369"/>
                  <a:gd name="T8" fmla="*/ 0 w 220"/>
                  <a:gd name="T9" fmla="*/ 362 h 369"/>
                </a:gdLst>
                <a:cxnLst>
                  <a:cxn ang="0">
                    <a:pos x="T0" y="T1"/>
                  </a:cxn>
                  <a:cxn ang="0">
                    <a:pos x="T2" y="T3"/>
                  </a:cxn>
                  <a:cxn ang="0">
                    <a:pos x="T4" y="T5"/>
                  </a:cxn>
                  <a:cxn ang="0">
                    <a:pos x="T6" y="T7"/>
                  </a:cxn>
                  <a:cxn ang="0">
                    <a:pos x="T8" y="T9"/>
                  </a:cxn>
                </a:cxnLst>
                <a:rect l="0" t="0" r="r" b="b"/>
                <a:pathLst>
                  <a:path w="220" h="369">
                    <a:moveTo>
                      <a:pt x="0" y="362"/>
                    </a:moveTo>
                    <a:lnTo>
                      <a:pt x="12" y="369"/>
                    </a:lnTo>
                    <a:lnTo>
                      <a:pt x="220" y="7"/>
                    </a:lnTo>
                    <a:lnTo>
                      <a:pt x="208" y="0"/>
                    </a:lnTo>
                    <a:lnTo>
                      <a:pt x="0" y="362"/>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5" name="Freeform 11"/>
              <p:cNvSpPr/>
              <p:nvPr/>
            </p:nvSpPr>
            <p:spPr bwMode="auto">
              <a:xfrm>
                <a:off x="11775937" y="471164"/>
                <a:ext cx="30685" cy="51468"/>
              </a:xfrm>
              <a:custGeom>
                <a:gdLst>
                  <a:gd name="T0" fmla="*/ 0 w 220"/>
                  <a:gd name="T1" fmla="*/ 362 h 369"/>
                  <a:gd name="T2" fmla="*/ 12 w 220"/>
                  <a:gd name="T3" fmla="*/ 369 h 369"/>
                  <a:gd name="T4" fmla="*/ 220 w 220"/>
                  <a:gd name="T5" fmla="*/ 7 h 369"/>
                  <a:gd name="T6" fmla="*/ 208 w 220"/>
                  <a:gd name="T7" fmla="*/ 0 h 369"/>
                  <a:gd name="T8" fmla="*/ 0 w 220"/>
                  <a:gd name="T9" fmla="*/ 362 h 369"/>
                </a:gdLst>
                <a:cxnLst>
                  <a:cxn ang="0">
                    <a:pos x="T0" y="T1"/>
                  </a:cxn>
                  <a:cxn ang="0">
                    <a:pos x="T2" y="T3"/>
                  </a:cxn>
                  <a:cxn ang="0">
                    <a:pos x="T4" y="T5"/>
                  </a:cxn>
                  <a:cxn ang="0">
                    <a:pos x="T6" y="T7"/>
                  </a:cxn>
                  <a:cxn ang="0">
                    <a:pos x="T8" y="T9"/>
                  </a:cxn>
                </a:cxnLst>
                <a:rect l="0" t="0" r="r" b="b"/>
                <a:pathLst>
                  <a:path w="220" h="369">
                    <a:moveTo>
                      <a:pt x="0" y="362"/>
                    </a:moveTo>
                    <a:lnTo>
                      <a:pt x="12" y="369"/>
                    </a:lnTo>
                    <a:lnTo>
                      <a:pt x="220" y="7"/>
                    </a:lnTo>
                    <a:lnTo>
                      <a:pt x="208" y="0"/>
                    </a:lnTo>
                    <a:lnTo>
                      <a:pt x="0" y="362"/>
                    </a:ln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6" name="Freeform 12"/>
              <p:cNvSpPr/>
              <p:nvPr/>
            </p:nvSpPr>
            <p:spPr bwMode="auto">
              <a:xfrm>
                <a:off x="11720146" y="504499"/>
                <a:ext cx="13250" cy="16180"/>
              </a:xfrm>
              <a:custGeom>
                <a:gdLst>
                  <a:gd name="T0" fmla="*/ 0 w 95"/>
                  <a:gd name="T1" fmla="*/ 108 h 116"/>
                  <a:gd name="T2" fmla="*/ 12 w 95"/>
                  <a:gd name="T3" fmla="*/ 116 h 116"/>
                  <a:gd name="T4" fmla="*/ 95 w 95"/>
                  <a:gd name="T5" fmla="*/ 9 h 116"/>
                  <a:gd name="T6" fmla="*/ 83 w 95"/>
                  <a:gd name="T7" fmla="*/ 0 h 116"/>
                  <a:gd name="T8" fmla="*/ 0 w 95"/>
                  <a:gd name="T9" fmla="*/ 108 h 116"/>
                </a:gdLst>
                <a:cxnLst>
                  <a:cxn ang="0">
                    <a:pos x="T0" y="T1"/>
                  </a:cxn>
                  <a:cxn ang="0">
                    <a:pos x="T2" y="T3"/>
                  </a:cxn>
                  <a:cxn ang="0">
                    <a:pos x="T4" y="T5"/>
                  </a:cxn>
                  <a:cxn ang="0">
                    <a:pos x="T6" y="T7"/>
                  </a:cxn>
                  <a:cxn ang="0">
                    <a:pos x="T8" y="T9"/>
                  </a:cxn>
                </a:cxnLst>
                <a:rect l="0" t="0" r="r" b="b"/>
                <a:pathLst>
                  <a:path w="95" h="115">
                    <a:moveTo>
                      <a:pt x="0" y="108"/>
                    </a:moveTo>
                    <a:lnTo>
                      <a:pt x="12" y="116"/>
                    </a:lnTo>
                    <a:lnTo>
                      <a:pt x="95" y="9"/>
                    </a:lnTo>
                    <a:lnTo>
                      <a:pt x="83" y="0"/>
                    </a:lnTo>
                    <a:lnTo>
                      <a:pt x="0" y="108"/>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7" name="Freeform 13"/>
              <p:cNvSpPr/>
              <p:nvPr/>
            </p:nvSpPr>
            <p:spPr bwMode="auto">
              <a:xfrm>
                <a:off x="11720146" y="504499"/>
                <a:ext cx="13250" cy="16180"/>
              </a:xfrm>
              <a:custGeom>
                <a:gdLst>
                  <a:gd name="T0" fmla="*/ 0 w 95"/>
                  <a:gd name="T1" fmla="*/ 108 h 116"/>
                  <a:gd name="T2" fmla="*/ 12 w 95"/>
                  <a:gd name="T3" fmla="*/ 116 h 116"/>
                  <a:gd name="T4" fmla="*/ 95 w 95"/>
                  <a:gd name="T5" fmla="*/ 9 h 116"/>
                  <a:gd name="T6" fmla="*/ 83 w 95"/>
                  <a:gd name="T7" fmla="*/ 0 h 116"/>
                  <a:gd name="T8" fmla="*/ 0 w 95"/>
                  <a:gd name="T9" fmla="*/ 108 h 116"/>
                </a:gdLst>
                <a:cxnLst>
                  <a:cxn ang="0">
                    <a:pos x="T0" y="T1"/>
                  </a:cxn>
                  <a:cxn ang="0">
                    <a:pos x="T2" y="T3"/>
                  </a:cxn>
                  <a:cxn ang="0">
                    <a:pos x="T4" y="T5"/>
                  </a:cxn>
                  <a:cxn ang="0">
                    <a:pos x="T6" y="T7"/>
                  </a:cxn>
                  <a:cxn ang="0">
                    <a:pos x="T8" y="T9"/>
                  </a:cxn>
                </a:cxnLst>
                <a:rect l="0" t="0" r="r" b="b"/>
                <a:pathLst>
                  <a:path w="95" h="115">
                    <a:moveTo>
                      <a:pt x="0" y="108"/>
                    </a:moveTo>
                    <a:lnTo>
                      <a:pt x="12" y="116"/>
                    </a:lnTo>
                    <a:lnTo>
                      <a:pt x="95" y="9"/>
                    </a:lnTo>
                    <a:lnTo>
                      <a:pt x="83" y="0"/>
                    </a:lnTo>
                    <a:lnTo>
                      <a:pt x="0" y="108"/>
                    </a:ln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8" name="Freeform 14"/>
              <p:cNvSpPr/>
              <p:nvPr/>
            </p:nvSpPr>
            <p:spPr bwMode="auto">
              <a:xfrm>
                <a:off x="11866737" y="408398"/>
                <a:ext cx="8229" cy="41286"/>
              </a:xfrm>
              <a:custGeom>
                <a:gdLst>
                  <a:gd name="T0" fmla="*/ 19 w 25"/>
                  <a:gd name="T1" fmla="*/ 125 h 125"/>
                  <a:gd name="T2" fmla="*/ 25 w 25"/>
                  <a:gd name="T3" fmla="*/ 124 h 125"/>
                  <a:gd name="T4" fmla="*/ 6 w 25"/>
                  <a:gd name="T5" fmla="*/ 0 h 125"/>
                  <a:gd name="T6" fmla="*/ 0 w 25"/>
                  <a:gd name="T7" fmla="*/ 1 h 125"/>
                  <a:gd name="T8" fmla="*/ 19 w 25"/>
                  <a:gd name="T9" fmla="*/ 125 h 125"/>
                </a:gdLst>
                <a:cxnLst>
                  <a:cxn ang="0">
                    <a:pos x="T0" y="T1"/>
                  </a:cxn>
                  <a:cxn ang="0">
                    <a:pos x="T2" y="T3"/>
                  </a:cxn>
                  <a:cxn ang="0">
                    <a:pos x="T4" y="T5"/>
                  </a:cxn>
                  <a:cxn ang="0">
                    <a:pos x="T6" y="T7"/>
                  </a:cxn>
                  <a:cxn ang="0">
                    <a:pos x="T8" y="T9"/>
                  </a:cxn>
                </a:cxnLst>
                <a:rect l="0" t="0" r="r" b="b"/>
                <a:pathLst>
                  <a:path w="25" h="125">
                    <a:moveTo>
                      <a:pt x="19" y="125"/>
                    </a:moveTo>
                    <a:cubicBezTo>
                      <a:pt x="25" y="124"/>
                      <a:pt x="25" y="124"/>
                      <a:pt x="25" y="124"/>
                    </a:cubicBezTo>
                    <a:cubicBezTo>
                      <a:pt x="25" y="123"/>
                      <a:pt x="7" y="27"/>
                      <a:pt x="6" y="0"/>
                    </a:cubicBezTo>
                    <a:cubicBezTo>
                      <a:pt x="0" y="1"/>
                      <a:pt x="0" y="1"/>
                      <a:pt x="0" y="1"/>
                    </a:cubicBezTo>
                    <a:cubicBezTo>
                      <a:pt x="1" y="28"/>
                      <a:pt x="18" y="121"/>
                      <a:pt x="19" y="125"/>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9" name="Freeform 15"/>
              <p:cNvSpPr/>
              <p:nvPr/>
            </p:nvSpPr>
            <p:spPr bwMode="auto">
              <a:xfrm>
                <a:off x="11906907" y="334753"/>
                <a:ext cx="35009" cy="49933"/>
              </a:xfrm>
              <a:custGeom>
                <a:gdLst>
                  <a:gd name="T0" fmla="*/ 0 w 251"/>
                  <a:gd name="T1" fmla="*/ 7 h 358"/>
                  <a:gd name="T2" fmla="*/ 239 w 251"/>
                  <a:gd name="T3" fmla="*/ 358 h 358"/>
                  <a:gd name="T4" fmla="*/ 251 w 251"/>
                  <a:gd name="T5" fmla="*/ 348 h 358"/>
                  <a:gd name="T6" fmla="*/ 12 w 251"/>
                  <a:gd name="T7" fmla="*/ 0 h 358"/>
                  <a:gd name="T8" fmla="*/ 0 w 251"/>
                  <a:gd name="T9" fmla="*/ 7 h 358"/>
                </a:gdLst>
                <a:cxnLst>
                  <a:cxn ang="0">
                    <a:pos x="T0" y="T1"/>
                  </a:cxn>
                  <a:cxn ang="0">
                    <a:pos x="T2" y="T3"/>
                  </a:cxn>
                  <a:cxn ang="0">
                    <a:pos x="T4" y="T5"/>
                  </a:cxn>
                  <a:cxn ang="0">
                    <a:pos x="T6" y="T7"/>
                  </a:cxn>
                  <a:cxn ang="0">
                    <a:pos x="T8" y="T9"/>
                  </a:cxn>
                </a:cxnLst>
                <a:rect l="0" t="0" r="r" b="b"/>
                <a:pathLst>
                  <a:path w="251" h="358">
                    <a:moveTo>
                      <a:pt x="0" y="7"/>
                    </a:moveTo>
                    <a:lnTo>
                      <a:pt x="239" y="358"/>
                    </a:lnTo>
                    <a:lnTo>
                      <a:pt x="251" y="348"/>
                    </a:lnTo>
                    <a:lnTo>
                      <a:pt x="12" y="0"/>
                    </a:lnTo>
                    <a:lnTo>
                      <a:pt x="0" y="7"/>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0" name="Freeform 16"/>
              <p:cNvSpPr/>
              <p:nvPr/>
            </p:nvSpPr>
            <p:spPr bwMode="auto">
              <a:xfrm>
                <a:off x="11906907" y="334753"/>
                <a:ext cx="35009" cy="49933"/>
              </a:xfrm>
              <a:custGeom>
                <a:gdLst>
                  <a:gd name="T0" fmla="*/ 0 w 251"/>
                  <a:gd name="T1" fmla="*/ 7 h 358"/>
                  <a:gd name="T2" fmla="*/ 239 w 251"/>
                  <a:gd name="T3" fmla="*/ 358 h 358"/>
                  <a:gd name="T4" fmla="*/ 251 w 251"/>
                  <a:gd name="T5" fmla="*/ 348 h 358"/>
                  <a:gd name="T6" fmla="*/ 12 w 251"/>
                  <a:gd name="T7" fmla="*/ 0 h 358"/>
                  <a:gd name="T8" fmla="*/ 0 w 251"/>
                  <a:gd name="T9" fmla="*/ 7 h 358"/>
                </a:gdLst>
                <a:cxnLst>
                  <a:cxn ang="0">
                    <a:pos x="T0" y="T1"/>
                  </a:cxn>
                  <a:cxn ang="0">
                    <a:pos x="T2" y="T3"/>
                  </a:cxn>
                  <a:cxn ang="0">
                    <a:pos x="T4" y="T5"/>
                  </a:cxn>
                  <a:cxn ang="0">
                    <a:pos x="T6" y="T7"/>
                  </a:cxn>
                  <a:cxn ang="0">
                    <a:pos x="T8" y="T9"/>
                  </a:cxn>
                </a:cxnLst>
                <a:rect l="0" t="0" r="r" b="b"/>
                <a:pathLst>
                  <a:path w="251" h="358">
                    <a:moveTo>
                      <a:pt x="0" y="7"/>
                    </a:moveTo>
                    <a:lnTo>
                      <a:pt x="239" y="358"/>
                    </a:lnTo>
                    <a:lnTo>
                      <a:pt x="251" y="348"/>
                    </a:lnTo>
                    <a:lnTo>
                      <a:pt x="12" y="0"/>
                    </a:lnTo>
                    <a:lnTo>
                      <a:pt x="0" y="7"/>
                    </a:ln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1" name="Freeform 21"/>
              <p:cNvSpPr>
                <a:spLocks noEditPoints="1"/>
              </p:cNvSpPr>
              <p:nvPr/>
            </p:nvSpPr>
            <p:spPr bwMode="auto">
              <a:xfrm>
                <a:off x="11856834" y="277706"/>
                <a:ext cx="37241" cy="37938"/>
              </a:xfrm>
              <a:custGeom>
                <a:gdLst>
                  <a:gd name="T0" fmla="*/ 57 w 113"/>
                  <a:gd name="T1" fmla="*/ 111 h 115"/>
                  <a:gd name="T2" fmla="*/ 9 w 113"/>
                  <a:gd name="T3" fmla="*/ 76 h 115"/>
                  <a:gd name="T4" fmla="*/ 72 w 113"/>
                  <a:gd name="T5" fmla="*/ 98 h 115"/>
                  <a:gd name="T6" fmla="*/ 83 w 113"/>
                  <a:gd name="T7" fmla="*/ 97 h 115"/>
                  <a:gd name="T8" fmla="*/ 95 w 113"/>
                  <a:gd name="T9" fmla="*/ 93 h 115"/>
                  <a:gd name="T10" fmla="*/ 66 w 113"/>
                  <a:gd name="T11" fmla="*/ 110 h 115"/>
                  <a:gd name="T12" fmla="*/ 59 w 113"/>
                  <a:gd name="T13" fmla="*/ 111 h 115"/>
                  <a:gd name="T14" fmla="*/ 57 w 113"/>
                  <a:gd name="T15" fmla="*/ 111 h 115"/>
                  <a:gd name="T16" fmla="*/ 6 w 113"/>
                  <a:gd name="T17" fmla="*/ 67 h 115"/>
                  <a:gd name="T18" fmla="*/ 5 w 113"/>
                  <a:gd name="T19" fmla="*/ 60 h 115"/>
                  <a:gd name="T20" fmla="*/ 9 w 113"/>
                  <a:gd name="T21" fmla="*/ 37 h 115"/>
                  <a:gd name="T22" fmla="*/ 89 w 113"/>
                  <a:gd name="T23" fmla="*/ 65 h 115"/>
                  <a:gd name="T24" fmla="*/ 98 w 113"/>
                  <a:gd name="T25" fmla="*/ 64 h 115"/>
                  <a:gd name="T26" fmla="*/ 108 w 113"/>
                  <a:gd name="T27" fmla="*/ 60 h 115"/>
                  <a:gd name="T28" fmla="*/ 103 w 113"/>
                  <a:gd name="T29" fmla="*/ 82 h 115"/>
                  <a:gd name="T30" fmla="*/ 102 w 113"/>
                  <a:gd name="T31" fmla="*/ 82 h 115"/>
                  <a:gd name="T32" fmla="*/ 73 w 113"/>
                  <a:gd name="T33" fmla="*/ 91 h 115"/>
                  <a:gd name="T34" fmla="*/ 7 w 113"/>
                  <a:gd name="T35" fmla="*/ 67 h 115"/>
                  <a:gd name="T36" fmla="*/ 6 w 113"/>
                  <a:gd name="T37" fmla="*/ 67 h 115"/>
                  <a:gd name="T38" fmla="*/ 64 w 113"/>
                  <a:gd name="T39" fmla="*/ 54 h 115"/>
                  <a:gd name="T40" fmla="*/ 12 w 113"/>
                  <a:gd name="T41" fmla="*/ 31 h 115"/>
                  <a:gd name="T42" fmla="*/ 30 w 113"/>
                  <a:gd name="T43" fmla="*/ 12 h 115"/>
                  <a:gd name="T44" fmla="*/ 64 w 113"/>
                  <a:gd name="T45" fmla="*/ 54 h 115"/>
                  <a:gd name="T46" fmla="*/ 89 w 113"/>
                  <a:gd name="T47" fmla="*/ 59 h 115"/>
                  <a:gd name="T48" fmla="*/ 71 w 113"/>
                  <a:gd name="T49" fmla="*/ 56 h 115"/>
                  <a:gd name="T50" fmla="*/ 35 w 113"/>
                  <a:gd name="T51" fmla="*/ 9 h 115"/>
                  <a:gd name="T52" fmla="*/ 48 w 113"/>
                  <a:gd name="T53" fmla="*/ 5 h 115"/>
                  <a:gd name="T54" fmla="*/ 55 w 113"/>
                  <a:gd name="T55" fmla="*/ 4 h 115"/>
                  <a:gd name="T56" fmla="*/ 57 w 113"/>
                  <a:gd name="T57" fmla="*/ 4 h 115"/>
                  <a:gd name="T58" fmla="*/ 92 w 113"/>
                  <a:gd name="T59" fmla="*/ 18 h 115"/>
                  <a:gd name="T60" fmla="*/ 108 w 113"/>
                  <a:gd name="T61" fmla="*/ 53 h 115"/>
                  <a:gd name="T62" fmla="*/ 89 w 113"/>
                  <a:gd name="T63" fmla="*/ 59 h 115"/>
                  <a:gd name="T64" fmla="*/ 57 w 113"/>
                  <a:gd name="T65" fmla="*/ 0 h 115"/>
                  <a:gd name="T66" fmla="*/ 54 w 113"/>
                  <a:gd name="T67" fmla="*/ 0 h 115"/>
                  <a:gd name="T68" fmla="*/ 47 w 113"/>
                  <a:gd name="T69" fmla="*/ 1 h 115"/>
                  <a:gd name="T70" fmla="*/ 1 w 113"/>
                  <a:gd name="T71" fmla="*/ 60 h 115"/>
                  <a:gd name="T72" fmla="*/ 3 w 113"/>
                  <a:gd name="T73" fmla="*/ 72 h 115"/>
                  <a:gd name="T74" fmla="*/ 3 w 113"/>
                  <a:gd name="T75" fmla="*/ 72 h 115"/>
                  <a:gd name="T76" fmla="*/ 3 w 113"/>
                  <a:gd name="T77" fmla="*/ 72 h 115"/>
                  <a:gd name="T78" fmla="*/ 57 w 113"/>
                  <a:gd name="T79" fmla="*/ 115 h 115"/>
                  <a:gd name="T80" fmla="*/ 60 w 113"/>
                  <a:gd name="T81" fmla="*/ 115 h 115"/>
                  <a:gd name="T82" fmla="*/ 67 w 113"/>
                  <a:gd name="T83" fmla="*/ 114 h 115"/>
                  <a:gd name="T84" fmla="*/ 104 w 113"/>
                  <a:gd name="T85" fmla="*/ 88 h 115"/>
                  <a:gd name="T86" fmla="*/ 106 w 113"/>
                  <a:gd name="T87" fmla="*/ 86 h 115"/>
                  <a:gd name="T88" fmla="*/ 105 w 113"/>
                  <a:gd name="T89" fmla="*/ 86 h 115"/>
                  <a:gd name="T90" fmla="*/ 112 w 113"/>
                  <a:gd name="T91" fmla="*/ 57 h 115"/>
                  <a:gd name="T92" fmla="*/ 113 w 113"/>
                  <a:gd name="T93" fmla="*/ 57 h 115"/>
                  <a:gd name="T94" fmla="*/ 113 w 113"/>
                  <a:gd name="T95" fmla="*/ 57 h 115"/>
                  <a:gd name="T96" fmla="*/ 113 w 113"/>
                  <a:gd name="T97" fmla="*/ 55 h 115"/>
                  <a:gd name="T98" fmla="*/ 94 w 113"/>
                  <a:gd name="T99" fmla="*/ 15 h 115"/>
                  <a:gd name="T100" fmla="*/ 57 w 113"/>
                  <a:gd name="T101" fmla="*/ 0 h 1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3" h="115">
                    <a:moveTo>
                      <a:pt x="57" y="111"/>
                    </a:moveTo>
                    <a:cubicBezTo>
                      <a:pt x="35" y="111"/>
                      <a:pt x="16" y="96"/>
                      <a:pt x="9" y="76"/>
                    </a:cubicBezTo>
                    <a:cubicBezTo>
                      <a:pt x="20" y="83"/>
                      <a:pt x="46" y="98"/>
                      <a:pt x="72" y="98"/>
                    </a:cubicBezTo>
                    <a:cubicBezTo>
                      <a:pt x="76" y="98"/>
                      <a:pt x="80" y="97"/>
                      <a:pt x="83" y="97"/>
                    </a:cubicBezTo>
                    <a:cubicBezTo>
                      <a:pt x="87" y="96"/>
                      <a:pt x="91" y="95"/>
                      <a:pt x="95" y="93"/>
                    </a:cubicBezTo>
                    <a:cubicBezTo>
                      <a:pt x="88" y="102"/>
                      <a:pt x="78" y="108"/>
                      <a:pt x="66" y="110"/>
                    </a:cubicBezTo>
                    <a:cubicBezTo>
                      <a:pt x="64" y="110"/>
                      <a:pt x="62" y="111"/>
                      <a:pt x="59" y="111"/>
                    </a:cubicBezTo>
                    <a:cubicBezTo>
                      <a:pt x="59" y="111"/>
                      <a:pt x="58" y="111"/>
                      <a:pt x="57" y="111"/>
                    </a:cubicBezTo>
                    <a:moveTo>
                      <a:pt x="6" y="67"/>
                    </a:moveTo>
                    <a:cubicBezTo>
                      <a:pt x="6" y="65"/>
                      <a:pt x="5" y="62"/>
                      <a:pt x="5" y="60"/>
                    </a:cubicBezTo>
                    <a:cubicBezTo>
                      <a:pt x="5" y="52"/>
                      <a:pt x="7" y="44"/>
                      <a:pt x="9" y="37"/>
                    </a:cubicBezTo>
                    <a:cubicBezTo>
                      <a:pt x="19" y="42"/>
                      <a:pt x="60" y="65"/>
                      <a:pt x="89" y="65"/>
                    </a:cubicBezTo>
                    <a:cubicBezTo>
                      <a:pt x="92" y="65"/>
                      <a:pt x="95" y="64"/>
                      <a:pt x="98" y="64"/>
                    </a:cubicBezTo>
                    <a:cubicBezTo>
                      <a:pt x="102" y="63"/>
                      <a:pt x="105" y="62"/>
                      <a:pt x="108" y="60"/>
                    </a:cubicBezTo>
                    <a:cubicBezTo>
                      <a:pt x="108" y="68"/>
                      <a:pt x="106" y="76"/>
                      <a:pt x="103" y="82"/>
                    </a:cubicBezTo>
                    <a:cubicBezTo>
                      <a:pt x="102" y="82"/>
                      <a:pt x="102" y="82"/>
                      <a:pt x="102" y="82"/>
                    </a:cubicBezTo>
                    <a:cubicBezTo>
                      <a:pt x="93" y="89"/>
                      <a:pt x="83" y="91"/>
                      <a:pt x="73" y="91"/>
                    </a:cubicBezTo>
                    <a:cubicBezTo>
                      <a:pt x="41" y="91"/>
                      <a:pt x="7" y="67"/>
                      <a:pt x="7" y="67"/>
                    </a:cubicBezTo>
                    <a:cubicBezTo>
                      <a:pt x="6" y="67"/>
                      <a:pt x="6" y="67"/>
                      <a:pt x="6" y="67"/>
                    </a:cubicBezTo>
                    <a:moveTo>
                      <a:pt x="64" y="54"/>
                    </a:moveTo>
                    <a:cubicBezTo>
                      <a:pt x="41" y="47"/>
                      <a:pt x="18" y="34"/>
                      <a:pt x="12" y="31"/>
                    </a:cubicBezTo>
                    <a:cubicBezTo>
                      <a:pt x="16" y="23"/>
                      <a:pt x="22" y="17"/>
                      <a:pt x="30" y="12"/>
                    </a:cubicBezTo>
                    <a:cubicBezTo>
                      <a:pt x="32" y="14"/>
                      <a:pt x="57" y="35"/>
                      <a:pt x="64" y="54"/>
                    </a:cubicBezTo>
                    <a:moveTo>
                      <a:pt x="89" y="59"/>
                    </a:moveTo>
                    <a:cubicBezTo>
                      <a:pt x="84" y="59"/>
                      <a:pt x="77" y="58"/>
                      <a:pt x="71" y="56"/>
                    </a:cubicBezTo>
                    <a:cubicBezTo>
                      <a:pt x="66" y="37"/>
                      <a:pt x="43" y="16"/>
                      <a:pt x="35" y="9"/>
                    </a:cubicBezTo>
                    <a:cubicBezTo>
                      <a:pt x="39" y="7"/>
                      <a:pt x="43" y="6"/>
                      <a:pt x="48" y="5"/>
                    </a:cubicBezTo>
                    <a:cubicBezTo>
                      <a:pt x="50" y="4"/>
                      <a:pt x="52" y="4"/>
                      <a:pt x="55" y="4"/>
                    </a:cubicBezTo>
                    <a:cubicBezTo>
                      <a:pt x="55" y="4"/>
                      <a:pt x="56" y="4"/>
                      <a:pt x="57" y="4"/>
                    </a:cubicBezTo>
                    <a:cubicBezTo>
                      <a:pt x="70" y="4"/>
                      <a:pt x="82" y="9"/>
                      <a:pt x="92" y="18"/>
                    </a:cubicBezTo>
                    <a:cubicBezTo>
                      <a:pt x="102" y="27"/>
                      <a:pt x="107" y="39"/>
                      <a:pt x="108" y="53"/>
                    </a:cubicBezTo>
                    <a:cubicBezTo>
                      <a:pt x="104" y="57"/>
                      <a:pt x="97" y="59"/>
                      <a:pt x="89" y="59"/>
                    </a:cubicBezTo>
                    <a:moveTo>
                      <a:pt x="57" y="0"/>
                    </a:moveTo>
                    <a:cubicBezTo>
                      <a:pt x="56" y="0"/>
                      <a:pt x="55" y="0"/>
                      <a:pt x="54" y="0"/>
                    </a:cubicBezTo>
                    <a:cubicBezTo>
                      <a:pt x="52" y="0"/>
                      <a:pt x="49" y="0"/>
                      <a:pt x="47" y="1"/>
                    </a:cubicBezTo>
                    <a:cubicBezTo>
                      <a:pt x="20" y="6"/>
                      <a:pt x="0" y="31"/>
                      <a:pt x="1" y="60"/>
                    </a:cubicBezTo>
                    <a:cubicBezTo>
                      <a:pt x="2" y="64"/>
                      <a:pt x="2" y="68"/>
                      <a:pt x="3" y="72"/>
                    </a:cubicBezTo>
                    <a:cubicBezTo>
                      <a:pt x="3" y="72"/>
                      <a:pt x="3" y="72"/>
                      <a:pt x="3" y="72"/>
                    </a:cubicBezTo>
                    <a:cubicBezTo>
                      <a:pt x="3" y="72"/>
                      <a:pt x="3" y="72"/>
                      <a:pt x="3" y="72"/>
                    </a:cubicBezTo>
                    <a:cubicBezTo>
                      <a:pt x="10" y="97"/>
                      <a:pt x="32" y="115"/>
                      <a:pt x="57" y="115"/>
                    </a:cubicBezTo>
                    <a:cubicBezTo>
                      <a:pt x="58" y="115"/>
                      <a:pt x="59" y="115"/>
                      <a:pt x="60" y="115"/>
                    </a:cubicBezTo>
                    <a:cubicBezTo>
                      <a:pt x="62" y="114"/>
                      <a:pt x="65" y="114"/>
                      <a:pt x="67" y="114"/>
                    </a:cubicBezTo>
                    <a:cubicBezTo>
                      <a:pt x="83" y="111"/>
                      <a:pt x="96" y="101"/>
                      <a:pt x="104" y="88"/>
                    </a:cubicBezTo>
                    <a:cubicBezTo>
                      <a:pt x="105" y="87"/>
                      <a:pt x="105" y="87"/>
                      <a:pt x="106" y="86"/>
                    </a:cubicBezTo>
                    <a:cubicBezTo>
                      <a:pt x="105" y="86"/>
                      <a:pt x="105" y="86"/>
                      <a:pt x="105" y="86"/>
                    </a:cubicBezTo>
                    <a:cubicBezTo>
                      <a:pt x="110" y="77"/>
                      <a:pt x="113" y="67"/>
                      <a:pt x="112" y="57"/>
                    </a:cubicBezTo>
                    <a:cubicBezTo>
                      <a:pt x="113" y="57"/>
                      <a:pt x="113" y="57"/>
                      <a:pt x="113" y="57"/>
                    </a:cubicBezTo>
                    <a:cubicBezTo>
                      <a:pt x="113" y="57"/>
                      <a:pt x="113" y="57"/>
                      <a:pt x="113" y="57"/>
                    </a:cubicBezTo>
                    <a:cubicBezTo>
                      <a:pt x="112" y="56"/>
                      <a:pt x="113" y="55"/>
                      <a:pt x="113" y="55"/>
                    </a:cubicBezTo>
                    <a:cubicBezTo>
                      <a:pt x="112" y="39"/>
                      <a:pt x="105" y="25"/>
                      <a:pt x="94" y="15"/>
                    </a:cubicBezTo>
                    <a:cubicBezTo>
                      <a:pt x="84" y="5"/>
                      <a:pt x="71" y="0"/>
                      <a:pt x="57" y="0"/>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2" name="Freeform 22"/>
              <p:cNvSpPr/>
              <p:nvPr/>
            </p:nvSpPr>
            <p:spPr bwMode="auto">
              <a:xfrm>
                <a:off x="11776913" y="334195"/>
                <a:ext cx="14227" cy="9206"/>
              </a:xfrm>
              <a:custGeom>
                <a:gdLst>
                  <a:gd name="T0" fmla="*/ 95 w 102"/>
                  <a:gd name="T1" fmla="*/ 0 h 66"/>
                  <a:gd name="T2" fmla="*/ 0 w 102"/>
                  <a:gd name="T3" fmla="*/ 52 h 66"/>
                  <a:gd name="T4" fmla="*/ 7 w 102"/>
                  <a:gd name="T5" fmla="*/ 66 h 66"/>
                  <a:gd name="T6" fmla="*/ 102 w 102"/>
                  <a:gd name="T7" fmla="*/ 11 h 66"/>
                  <a:gd name="T8" fmla="*/ 95 w 102"/>
                  <a:gd name="T9" fmla="*/ 0 h 66"/>
                </a:gdLst>
                <a:cxnLst>
                  <a:cxn ang="0">
                    <a:pos x="T0" y="T1"/>
                  </a:cxn>
                  <a:cxn ang="0">
                    <a:pos x="T2" y="T3"/>
                  </a:cxn>
                  <a:cxn ang="0">
                    <a:pos x="T4" y="T5"/>
                  </a:cxn>
                  <a:cxn ang="0">
                    <a:pos x="T6" y="T7"/>
                  </a:cxn>
                  <a:cxn ang="0">
                    <a:pos x="T8" y="T9"/>
                  </a:cxn>
                </a:cxnLst>
                <a:rect l="0" t="0" r="r" b="b"/>
                <a:pathLst>
                  <a:path w="102" h="66">
                    <a:moveTo>
                      <a:pt x="95" y="0"/>
                    </a:moveTo>
                    <a:lnTo>
                      <a:pt x="0" y="52"/>
                    </a:lnTo>
                    <a:lnTo>
                      <a:pt x="7" y="66"/>
                    </a:lnTo>
                    <a:lnTo>
                      <a:pt x="102" y="11"/>
                    </a:lnTo>
                    <a:lnTo>
                      <a:pt x="95"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3" name="Freeform 23"/>
              <p:cNvSpPr/>
              <p:nvPr/>
            </p:nvSpPr>
            <p:spPr bwMode="auto">
              <a:xfrm>
                <a:off x="11776913" y="334195"/>
                <a:ext cx="14227" cy="9206"/>
              </a:xfrm>
              <a:custGeom>
                <a:gdLst>
                  <a:gd name="T0" fmla="*/ 95 w 102"/>
                  <a:gd name="T1" fmla="*/ 0 h 66"/>
                  <a:gd name="T2" fmla="*/ 0 w 102"/>
                  <a:gd name="T3" fmla="*/ 52 h 66"/>
                  <a:gd name="T4" fmla="*/ 7 w 102"/>
                  <a:gd name="T5" fmla="*/ 66 h 66"/>
                  <a:gd name="T6" fmla="*/ 102 w 102"/>
                  <a:gd name="T7" fmla="*/ 11 h 66"/>
                  <a:gd name="T8" fmla="*/ 95 w 102"/>
                  <a:gd name="T9" fmla="*/ 0 h 66"/>
                </a:gdLst>
                <a:cxnLst>
                  <a:cxn ang="0">
                    <a:pos x="T0" y="T1"/>
                  </a:cxn>
                  <a:cxn ang="0">
                    <a:pos x="T2" y="T3"/>
                  </a:cxn>
                  <a:cxn ang="0">
                    <a:pos x="T4" y="T5"/>
                  </a:cxn>
                  <a:cxn ang="0">
                    <a:pos x="T6" y="T7"/>
                  </a:cxn>
                  <a:cxn ang="0">
                    <a:pos x="T8" y="T9"/>
                  </a:cxn>
                </a:cxnLst>
                <a:rect l="0" t="0" r="r" b="b"/>
                <a:pathLst>
                  <a:path w="102" h="66">
                    <a:moveTo>
                      <a:pt x="95" y="0"/>
                    </a:moveTo>
                    <a:lnTo>
                      <a:pt x="0" y="52"/>
                    </a:lnTo>
                    <a:lnTo>
                      <a:pt x="7" y="66"/>
                    </a:lnTo>
                    <a:lnTo>
                      <a:pt x="102" y="11"/>
                    </a:lnTo>
                    <a:lnTo>
                      <a:pt x="95" y="0"/>
                    </a:ln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4" name="Freeform 24"/>
              <p:cNvSpPr/>
              <p:nvPr/>
            </p:nvSpPr>
            <p:spPr bwMode="auto">
              <a:xfrm>
                <a:off x="11775937" y="471164"/>
                <a:ext cx="30685" cy="51468"/>
              </a:xfrm>
              <a:custGeom>
                <a:gdLst>
                  <a:gd name="T0" fmla="*/ 208 w 220"/>
                  <a:gd name="T1" fmla="*/ 0 h 369"/>
                  <a:gd name="T2" fmla="*/ 0 w 220"/>
                  <a:gd name="T3" fmla="*/ 362 h 369"/>
                  <a:gd name="T4" fmla="*/ 12 w 220"/>
                  <a:gd name="T5" fmla="*/ 369 h 369"/>
                  <a:gd name="T6" fmla="*/ 220 w 220"/>
                  <a:gd name="T7" fmla="*/ 7 h 369"/>
                  <a:gd name="T8" fmla="*/ 208 w 220"/>
                  <a:gd name="T9" fmla="*/ 0 h 369"/>
                </a:gdLst>
                <a:cxnLst>
                  <a:cxn ang="0">
                    <a:pos x="T0" y="T1"/>
                  </a:cxn>
                  <a:cxn ang="0">
                    <a:pos x="T2" y="T3"/>
                  </a:cxn>
                  <a:cxn ang="0">
                    <a:pos x="T4" y="T5"/>
                  </a:cxn>
                  <a:cxn ang="0">
                    <a:pos x="T6" y="T7"/>
                  </a:cxn>
                  <a:cxn ang="0">
                    <a:pos x="T8" y="T9"/>
                  </a:cxn>
                </a:cxnLst>
                <a:rect l="0" t="0" r="r" b="b"/>
                <a:pathLst>
                  <a:path w="220" h="369">
                    <a:moveTo>
                      <a:pt x="208" y="0"/>
                    </a:moveTo>
                    <a:lnTo>
                      <a:pt x="0" y="362"/>
                    </a:lnTo>
                    <a:lnTo>
                      <a:pt x="12" y="369"/>
                    </a:lnTo>
                    <a:lnTo>
                      <a:pt x="220" y="7"/>
                    </a:lnTo>
                    <a:lnTo>
                      <a:pt x="208"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5" name="Freeform 25"/>
              <p:cNvSpPr/>
              <p:nvPr/>
            </p:nvSpPr>
            <p:spPr bwMode="auto">
              <a:xfrm>
                <a:off x="11775937" y="471164"/>
                <a:ext cx="30685" cy="51468"/>
              </a:xfrm>
              <a:custGeom>
                <a:gdLst>
                  <a:gd name="T0" fmla="*/ 208 w 220"/>
                  <a:gd name="T1" fmla="*/ 0 h 369"/>
                  <a:gd name="T2" fmla="*/ 0 w 220"/>
                  <a:gd name="T3" fmla="*/ 362 h 369"/>
                  <a:gd name="T4" fmla="*/ 12 w 220"/>
                  <a:gd name="T5" fmla="*/ 369 h 369"/>
                  <a:gd name="T6" fmla="*/ 220 w 220"/>
                  <a:gd name="T7" fmla="*/ 7 h 369"/>
                  <a:gd name="T8" fmla="*/ 208 w 220"/>
                  <a:gd name="T9" fmla="*/ 0 h 369"/>
                </a:gdLst>
                <a:cxnLst>
                  <a:cxn ang="0">
                    <a:pos x="T0" y="T1"/>
                  </a:cxn>
                  <a:cxn ang="0">
                    <a:pos x="T2" y="T3"/>
                  </a:cxn>
                  <a:cxn ang="0">
                    <a:pos x="T4" y="T5"/>
                  </a:cxn>
                  <a:cxn ang="0">
                    <a:pos x="T6" y="T7"/>
                  </a:cxn>
                  <a:cxn ang="0">
                    <a:pos x="T8" y="T9"/>
                  </a:cxn>
                </a:cxnLst>
                <a:rect l="0" t="0" r="r" b="b"/>
                <a:pathLst>
                  <a:path w="220" h="369">
                    <a:moveTo>
                      <a:pt x="208" y="0"/>
                    </a:moveTo>
                    <a:lnTo>
                      <a:pt x="0" y="362"/>
                    </a:lnTo>
                    <a:lnTo>
                      <a:pt x="12" y="369"/>
                    </a:lnTo>
                    <a:lnTo>
                      <a:pt x="220" y="7"/>
                    </a:lnTo>
                    <a:lnTo>
                      <a:pt x="208" y="0"/>
                    </a:ln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6" name="Freeform 26"/>
              <p:cNvSpPr/>
              <p:nvPr/>
            </p:nvSpPr>
            <p:spPr bwMode="auto">
              <a:xfrm>
                <a:off x="11720146" y="504499"/>
                <a:ext cx="13250" cy="16180"/>
              </a:xfrm>
              <a:custGeom>
                <a:gdLst>
                  <a:gd name="T0" fmla="*/ 83 w 95"/>
                  <a:gd name="T1" fmla="*/ 0 h 116"/>
                  <a:gd name="T2" fmla="*/ 0 w 95"/>
                  <a:gd name="T3" fmla="*/ 108 h 116"/>
                  <a:gd name="T4" fmla="*/ 12 w 95"/>
                  <a:gd name="T5" fmla="*/ 116 h 116"/>
                  <a:gd name="T6" fmla="*/ 95 w 95"/>
                  <a:gd name="T7" fmla="*/ 9 h 116"/>
                  <a:gd name="T8" fmla="*/ 83 w 95"/>
                  <a:gd name="T9" fmla="*/ 0 h 116"/>
                </a:gdLst>
                <a:cxnLst>
                  <a:cxn ang="0">
                    <a:pos x="T0" y="T1"/>
                  </a:cxn>
                  <a:cxn ang="0">
                    <a:pos x="T2" y="T3"/>
                  </a:cxn>
                  <a:cxn ang="0">
                    <a:pos x="T4" y="T5"/>
                  </a:cxn>
                  <a:cxn ang="0">
                    <a:pos x="T6" y="T7"/>
                  </a:cxn>
                  <a:cxn ang="0">
                    <a:pos x="T8" y="T9"/>
                  </a:cxn>
                </a:cxnLst>
                <a:rect l="0" t="0" r="r" b="b"/>
                <a:pathLst>
                  <a:path w="95" h="115">
                    <a:moveTo>
                      <a:pt x="83" y="0"/>
                    </a:moveTo>
                    <a:lnTo>
                      <a:pt x="0" y="108"/>
                    </a:lnTo>
                    <a:lnTo>
                      <a:pt x="12" y="116"/>
                    </a:lnTo>
                    <a:lnTo>
                      <a:pt x="95" y="9"/>
                    </a:lnTo>
                    <a:lnTo>
                      <a:pt x="83"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7" name="Freeform 27"/>
              <p:cNvSpPr/>
              <p:nvPr/>
            </p:nvSpPr>
            <p:spPr bwMode="auto">
              <a:xfrm>
                <a:off x="11720146" y="504499"/>
                <a:ext cx="13250" cy="16180"/>
              </a:xfrm>
              <a:custGeom>
                <a:gdLst>
                  <a:gd name="T0" fmla="*/ 83 w 95"/>
                  <a:gd name="T1" fmla="*/ 0 h 116"/>
                  <a:gd name="T2" fmla="*/ 0 w 95"/>
                  <a:gd name="T3" fmla="*/ 108 h 116"/>
                  <a:gd name="T4" fmla="*/ 12 w 95"/>
                  <a:gd name="T5" fmla="*/ 116 h 116"/>
                  <a:gd name="T6" fmla="*/ 95 w 95"/>
                  <a:gd name="T7" fmla="*/ 9 h 116"/>
                  <a:gd name="T8" fmla="*/ 83 w 95"/>
                  <a:gd name="T9" fmla="*/ 0 h 116"/>
                </a:gdLst>
                <a:cxnLst>
                  <a:cxn ang="0">
                    <a:pos x="T0" y="T1"/>
                  </a:cxn>
                  <a:cxn ang="0">
                    <a:pos x="T2" y="T3"/>
                  </a:cxn>
                  <a:cxn ang="0">
                    <a:pos x="T4" y="T5"/>
                  </a:cxn>
                  <a:cxn ang="0">
                    <a:pos x="T6" y="T7"/>
                  </a:cxn>
                  <a:cxn ang="0">
                    <a:pos x="T8" y="T9"/>
                  </a:cxn>
                </a:cxnLst>
                <a:rect l="0" t="0" r="r" b="b"/>
                <a:pathLst>
                  <a:path w="95" h="115">
                    <a:moveTo>
                      <a:pt x="83" y="0"/>
                    </a:moveTo>
                    <a:lnTo>
                      <a:pt x="0" y="108"/>
                    </a:lnTo>
                    <a:lnTo>
                      <a:pt x="12" y="116"/>
                    </a:lnTo>
                    <a:lnTo>
                      <a:pt x="95" y="9"/>
                    </a:lnTo>
                    <a:lnTo>
                      <a:pt x="83" y="0"/>
                    </a:ln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8" name="Freeform 28"/>
              <p:cNvSpPr/>
              <p:nvPr/>
            </p:nvSpPr>
            <p:spPr bwMode="auto">
              <a:xfrm>
                <a:off x="11866737" y="408398"/>
                <a:ext cx="8229" cy="41286"/>
              </a:xfrm>
              <a:custGeom>
                <a:gdLst>
                  <a:gd name="T0" fmla="*/ 6 w 25"/>
                  <a:gd name="T1" fmla="*/ 0 h 125"/>
                  <a:gd name="T2" fmla="*/ 0 w 25"/>
                  <a:gd name="T3" fmla="*/ 1 h 125"/>
                  <a:gd name="T4" fmla="*/ 19 w 25"/>
                  <a:gd name="T5" fmla="*/ 125 h 125"/>
                  <a:gd name="T6" fmla="*/ 25 w 25"/>
                  <a:gd name="T7" fmla="*/ 124 h 125"/>
                  <a:gd name="T8" fmla="*/ 6 w 25"/>
                  <a:gd name="T9" fmla="*/ 0 h 125"/>
                </a:gdLst>
                <a:cxnLst>
                  <a:cxn ang="0">
                    <a:pos x="T0" y="T1"/>
                  </a:cxn>
                  <a:cxn ang="0">
                    <a:pos x="T2" y="T3"/>
                  </a:cxn>
                  <a:cxn ang="0">
                    <a:pos x="T4" y="T5"/>
                  </a:cxn>
                  <a:cxn ang="0">
                    <a:pos x="T6" y="T7"/>
                  </a:cxn>
                  <a:cxn ang="0">
                    <a:pos x="T8" y="T9"/>
                  </a:cxn>
                </a:cxnLst>
                <a:rect l="0" t="0" r="r" b="b"/>
                <a:pathLst>
                  <a:path w="25" h="125">
                    <a:moveTo>
                      <a:pt x="6" y="0"/>
                    </a:moveTo>
                    <a:cubicBezTo>
                      <a:pt x="0" y="1"/>
                      <a:pt x="0" y="1"/>
                      <a:pt x="0" y="1"/>
                    </a:cubicBezTo>
                    <a:cubicBezTo>
                      <a:pt x="1" y="28"/>
                      <a:pt x="18" y="121"/>
                      <a:pt x="19" y="125"/>
                    </a:cubicBezTo>
                    <a:cubicBezTo>
                      <a:pt x="25" y="124"/>
                      <a:pt x="25" y="124"/>
                      <a:pt x="25" y="124"/>
                    </a:cubicBezTo>
                    <a:cubicBezTo>
                      <a:pt x="25" y="123"/>
                      <a:pt x="7" y="27"/>
                      <a:pt x="6" y="0"/>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9" name="Freeform 29"/>
              <p:cNvSpPr/>
              <p:nvPr/>
            </p:nvSpPr>
            <p:spPr bwMode="auto">
              <a:xfrm>
                <a:off x="11906907" y="334753"/>
                <a:ext cx="35009" cy="49933"/>
              </a:xfrm>
              <a:custGeom>
                <a:gdLst>
                  <a:gd name="T0" fmla="*/ 12 w 251"/>
                  <a:gd name="T1" fmla="*/ 0 h 358"/>
                  <a:gd name="T2" fmla="*/ 0 w 251"/>
                  <a:gd name="T3" fmla="*/ 7 h 358"/>
                  <a:gd name="T4" fmla="*/ 239 w 251"/>
                  <a:gd name="T5" fmla="*/ 358 h 358"/>
                  <a:gd name="T6" fmla="*/ 251 w 251"/>
                  <a:gd name="T7" fmla="*/ 348 h 358"/>
                  <a:gd name="T8" fmla="*/ 12 w 251"/>
                  <a:gd name="T9" fmla="*/ 0 h 358"/>
                </a:gdLst>
                <a:cxnLst>
                  <a:cxn ang="0">
                    <a:pos x="T0" y="T1"/>
                  </a:cxn>
                  <a:cxn ang="0">
                    <a:pos x="T2" y="T3"/>
                  </a:cxn>
                  <a:cxn ang="0">
                    <a:pos x="T4" y="T5"/>
                  </a:cxn>
                  <a:cxn ang="0">
                    <a:pos x="T6" y="T7"/>
                  </a:cxn>
                  <a:cxn ang="0">
                    <a:pos x="T8" y="T9"/>
                  </a:cxn>
                </a:cxnLst>
                <a:rect l="0" t="0" r="r" b="b"/>
                <a:pathLst>
                  <a:path w="251" h="358">
                    <a:moveTo>
                      <a:pt x="12" y="0"/>
                    </a:moveTo>
                    <a:lnTo>
                      <a:pt x="0" y="7"/>
                    </a:lnTo>
                    <a:lnTo>
                      <a:pt x="239" y="358"/>
                    </a:lnTo>
                    <a:lnTo>
                      <a:pt x="251" y="348"/>
                    </a:lnTo>
                    <a:lnTo>
                      <a:pt x="12"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70" name="Freeform 30"/>
              <p:cNvSpPr/>
              <p:nvPr/>
            </p:nvSpPr>
            <p:spPr bwMode="auto">
              <a:xfrm>
                <a:off x="11906907" y="334753"/>
                <a:ext cx="35009" cy="49933"/>
              </a:xfrm>
              <a:custGeom>
                <a:gdLst>
                  <a:gd name="T0" fmla="*/ 12 w 251"/>
                  <a:gd name="T1" fmla="*/ 0 h 358"/>
                  <a:gd name="T2" fmla="*/ 0 w 251"/>
                  <a:gd name="T3" fmla="*/ 7 h 358"/>
                  <a:gd name="T4" fmla="*/ 239 w 251"/>
                  <a:gd name="T5" fmla="*/ 358 h 358"/>
                  <a:gd name="T6" fmla="*/ 251 w 251"/>
                  <a:gd name="T7" fmla="*/ 348 h 358"/>
                  <a:gd name="T8" fmla="*/ 12 w 251"/>
                  <a:gd name="T9" fmla="*/ 0 h 358"/>
                </a:gdLst>
                <a:cxnLst>
                  <a:cxn ang="0">
                    <a:pos x="T0" y="T1"/>
                  </a:cxn>
                  <a:cxn ang="0">
                    <a:pos x="T2" y="T3"/>
                  </a:cxn>
                  <a:cxn ang="0">
                    <a:pos x="T4" y="T5"/>
                  </a:cxn>
                  <a:cxn ang="0">
                    <a:pos x="T6" y="T7"/>
                  </a:cxn>
                  <a:cxn ang="0">
                    <a:pos x="T8" y="T9"/>
                  </a:cxn>
                </a:cxnLst>
                <a:rect l="0" t="0" r="r" b="b"/>
                <a:pathLst>
                  <a:path w="251" h="358">
                    <a:moveTo>
                      <a:pt x="12" y="0"/>
                    </a:moveTo>
                    <a:lnTo>
                      <a:pt x="0" y="7"/>
                    </a:lnTo>
                    <a:lnTo>
                      <a:pt x="239" y="358"/>
                    </a:lnTo>
                    <a:lnTo>
                      <a:pt x="251" y="348"/>
                    </a:lnTo>
                    <a:lnTo>
                      <a:pt x="12" y="0"/>
                    </a:lnTo>
                  </a:path>
                </a:pathLst>
              </a:custGeom>
              <a:solidFill>
                <a:schemeClr val="accent3"/>
              </a:solidFill>
              <a:ln>
                <a:noFill/>
              </a:ln>
            </p:spPr>
            <p:txBody>
              <a:bodyPr vert="horz" wrap="square" lIns="91440" tIns="45720" rIns="91440" bIns="45720" numCol="1" anchor="t" anchorCtr="0" compatLnSpc="1"/>
              <a:lstStyle/>
              <a:p>
                <a:endParaRPr lang="zh-CN" altLang="en-US"/>
              </a:p>
            </p:txBody>
          </p:sp>
        </p:grpSp>
      </p:grpSp>
      <p:grpSp>
        <p:nvGrpSpPr>
          <p:cNvPr id="71" name="组合 70"/>
          <p:cNvGrpSpPr/>
          <p:nvPr/>
        </p:nvGrpSpPr>
        <p:grpSpPr>
          <a:xfrm>
            <a:off x="-13497" y="6289667"/>
            <a:ext cx="579526" cy="565600"/>
            <a:chOff x="-13497" y="6289667"/>
            <a:chExt cx="579526" cy="565600"/>
          </a:xfrm>
        </p:grpSpPr>
        <p:sp>
          <p:nvSpPr>
            <p:cNvPr id="72" name="Freeform 35"/>
            <p:cNvSpPr>
              <a:spLocks noEditPoints="1"/>
            </p:cNvSpPr>
            <p:nvPr/>
          </p:nvSpPr>
          <p:spPr bwMode="auto">
            <a:xfrm>
              <a:off x="-13497" y="6289667"/>
              <a:ext cx="579526" cy="565600"/>
            </a:xfrm>
            <a:custGeom>
              <a:gdLst>
                <a:gd name="T0" fmla="*/ 1564 w 1882"/>
                <a:gd name="T1" fmla="*/ 487 h 1836"/>
                <a:gd name="T2" fmla="*/ 815 w 1882"/>
                <a:gd name="T3" fmla="*/ 595 h 1836"/>
                <a:gd name="T4" fmla="*/ 196 w 1882"/>
                <a:gd name="T5" fmla="*/ 881 h 1836"/>
                <a:gd name="T6" fmla="*/ 566 w 1882"/>
                <a:gd name="T7" fmla="*/ 1554 h 1836"/>
                <a:gd name="T8" fmla="*/ 1044 w 1882"/>
                <a:gd name="T9" fmla="*/ 1833 h 1836"/>
                <a:gd name="T10" fmla="*/ 1457 w 1882"/>
                <a:gd name="T11" fmla="*/ 1355 h 1836"/>
                <a:gd name="T12" fmla="*/ 1768 w 1882"/>
                <a:gd name="T13" fmla="*/ 808 h 1836"/>
                <a:gd name="T14" fmla="*/ 1784 w 1882"/>
                <a:gd name="T15" fmla="*/ 1107 h 1836"/>
                <a:gd name="T16" fmla="*/ 1537 w 1882"/>
                <a:gd name="T17" fmla="*/ 912 h 1836"/>
                <a:gd name="T18" fmla="*/ 1556 w 1882"/>
                <a:gd name="T19" fmla="*/ 756 h 1836"/>
                <a:gd name="T20" fmla="*/ 1448 w 1882"/>
                <a:gd name="T21" fmla="*/ 246 h 1836"/>
                <a:gd name="T22" fmla="*/ 1534 w 1882"/>
                <a:gd name="T23" fmla="*/ 391 h 1836"/>
                <a:gd name="T24" fmla="*/ 1223 w 1882"/>
                <a:gd name="T25" fmla="*/ 761 h 1836"/>
                <a:gd name="T26" fmla="*/ 1615 w 1882"/>
                <a:gd name="T27" fmla="*/ 767 h 1836"/>
                <a:gd name="T28" fmla="*/ 1652 w 1882"/>
                <a:gd name="T29" fmla="*/ 1333 h 1836"/>
                <a:gd name="T30" fmla="*/ 1320 w 1882"/>
                <a:gd name="T31" fmla="*/ 1622 h 1836"/>
                <a:gd name="T32" fmla="*/ 1191 w 1882"/>
                <a:gd name="T33" fmla="*/ 1751 h 1836"/>
                <a:gd name="T34" fmla="*/ 1184 w 1882"/>
                <a:gd name="T35" fmla="*/ 1312 h 1836"/>
                <a:gd name="T36" fmla="*/ 1661 w 1882"/>
                <a:gd name="T37" fmla="*/ 1327 h 1836"/>
                <a:gd name="T38" fmla="*/ 889 w 1882"/>
                <a:gd name="T39" fmla="*/ 1298 h 1836"/>
                <a:gd name="T40" fmla="*/ 846 w 1882"/>
                <a:gd name="T41" fmla="*/ 1131 h 1836"/>
                <a:gd name="T42" fmla="*/ 675 w 1882"/>
                <a:gd name="T43" fmla="*/ 1271 h 1836"/>
                <a:gd name="T44" fmla="*/ 363 w 1882"/>
                <a:gd name="T45" fmla="*/ 1446 h 1836"/>
                <a:gd name="T46" fmla="*/ 635 w 1882"/>
                <a:gd name="T47" fmla="*/ 1207 h 1836"/>
                <a:gd name="T48" fmla="*/ 957 w 1882"/>
                <a:gd name="T49" fmla="*/ 991 h 1836"/>
                <a:gd name="T50" fmla="*/ 973 w 1882"/>
                <a:gd name="T51" fmla="*/ 1348 h 1836"/>
                <a:gd name="T52" fmla="*/ 592 w 1882"/>
                <a:gd name="T53" fmla="*/ 938 h 1836"/>
                <a:gd name="T54" fmla="*/ 92 w 1882"/>
                <a:gd name="T55" fmla="*/ 768 h 1836"/>
                <a:gd name="T56" fmla="*/ 305 w 1882"/>
                <a:gd name="T57" fmla="*/ 636 h 1836"/>
                <a:gd name="T58" fmla="*/ 899 w 1882"/>
                <a:gd name="T59" fmla="*/ 902 h 1836"/>
                <a:gd name="T60" fmla="*/ 909 w 1882"/>
                <a:gd name="T61" fmla="*/ 945 h 1836"/>
                <a:gd name="T62" fmla="*/ 386 w 1882"/>
                <a:gd name="T63" fmla="*/ 1079 h 1836"/>
                <a:gd name="T64" fmla="*/ 384 w 1882"/>
                <a:gd name="T65" fmla="*/ 346 h 1836"/>
                <a:gd name="T66" fmla="*/ 768 w 1882"/>
                <a:gd name="T67" fmla="*/ 198 h 1836"/>
                <a:gd name="T68" fmla="*/ 950 w 1882"/>
                <a:gd name="T69" fmla="*/ 85 h 1836"/>
                <a:gd name="T70" fmla="*/ 1150 w 1882"/>
                <a:gd name="T71" fmla="*/ 87 h 1836"/>
                <a:gd name="T72" fmla="*/ 1113 w 1882"/>
                <a:gd name="T73" fmla="*/ 357 h 1836"/>
                <a:gd name="T74" fmla="*/ 976 w 1882"/>
                <a:gd name="T75" fmla="*/ 428 h 1836"/>
                <a:gd name="T76" fmla="*/ 795 w 1882"/>
                <a:gd name="T77" fmla="*/ 209 h 1836"/>
                <a:gd name="T78" fmla="*/ 361 w 1882"/>
                <a:gd name="T79" fmla="*/ 352 h 1836"/>
                <a:gd name="T80" fmla="*/ 1163 w 1882"/>
                <a:gd name="T81" fmla="*/ 623 h 1836"/>
                <a:gd name="T82" fmla="*/ 1070 w 1882"/>
                <a:gd name="T83" fmla="*/ 880 h 1836"/>
                <a:gd name="T84" fmla="*/ 1038 w 1882"/>
                <a:gd name="T85" fmla="*/ 839 h 1836"/>
                <a:gd name="T86" fmla="*/ 920 w 1882"/>
                <a:gd name="T87" fmla="*/ 905 h 1836"/>
                <a:gd name="T88" fmla="*/ 264 w 1882"/>
                <a:gd name="T89" fmla="*/ 406 h 1836"/>
                <a:gd name="T90" fmla="*/ 264 w 1882"/>
                <a:gd name="T91" fmla="*/ 406 h 1836"/>
                <a:gd name="T92" fmla="*/ 1107 w 1882"/>
                <a:gd name="T93" fmla="*/ 1777 h 1836"/>
                <a:gd name="T94" fmla="*/ 1079 w 1882"/>
                <a:gd name="T95" fmla="*/ 953 h 1836"/>
                <a:gd name="T96" fmla="*/ 1737 w 1882"/>
                <a:gd name="T97" fmla="*/ 1231 h 1836"/>
                <a:gd name="T98" fmla="*/ 1558 w 1882"/>
                <a:gd name="T99" fmla="*/ 485 h 1836"/>
                <a:gd name="T100" fmla="*/ 749 w 1882"/>
                <a:gd name="T101" fmla="*/ 189 h 1836"/>
                <a:gd name="T102" fmla="*/ 358 w 1882"/>
                <a:gd name="T103" fmla="*/ 314 h 1836"/>
                <a:gd name="T104" fmla="*/ 138 w 1882"/>
                <a:gd name="T105" fmla="*/ 850 h 1836"/>
                <a:gd name="T106" fmla="*/ 265 w 1882"/>
                <a:gd name="T107" fmla="*/ 1037 h 1836"/>
                <a:gd name="T108" fmla="*/ 564 w 1882"/>
                <a:gd name="T109" fmla="*/ 1548 h 1836"/>
                <a:gd name="T110" fmla="*/ 837 w 1882"/>
                <a:gd name="T111" fmla="*/ 1655 h 1836"/>
                <a:gd name="T112" fmla="*/ 1356 w 1882"/>
                <a:gd name="T113" fmla="*/ 1515 h 1836"/>
                <a:gd name="T114" fmla="*/ 1602 w 1882"/>
                <a:gd name="T115" fmla="*/ 1373 h 1836"/>
                <a:gd name="T116" fmla="*/ 1804 w 1882"/>
                <a:gd name="T117" fmla="*/ 793 h 18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82" h="1836">
                  <a:moveTo>
                    <a:pt x="1809" y="790"/>
                  </a:moveTo>
                  <a:cubicBezTo>
                    <a:pt x="1750" y="713"/>
                    <a:pt x="1642" y="684"/>
                    <a:pt x="1488" y="702"/>
                  </a:cubicBezTo>
                  <a:cubicBezTo>
                    <a:pt x="1441" y="706"/>
                    <a:pt x="1388" y="716"/>
                    <a:pt x="1331" y="730"/>
                  </a:cubicBezTo>
                  <a:cubicBezTo>
                    <a:pt x="1390" y="695"/>
                    <a:pt x="1462" y="644"/>
                    <a:pt x="1510" y="579"/>
                  </a:cubicBezTo>
                  <a:cubicBezTo>
                    <a:pt x="1533" y="551"/>
                    <a:pt x="1552" y="520"/>
                    <a:pt x="1564" y="487"/>
                  </a:cubicBezTo>
                  <a:cubicBezTo>
                    <a:pt x="1586" y="425"/>
                    <a:pt x="1579" y="361"/>
                    <a:pt x="1543" y="298"/>
                  </a:cubicBezTo>
                  <a:cubicBezTo>
                    <a:pt x="1419" y="78"/>
                    <a:pt x="1149" y="0"/>
                    <a:pt x="947" y="37"/>
                  </a:cubicBezTo>
                  <a:cubicBezTo>
                    <a:pt x="848" y="55"/>
                    <a:pt x="775" y="100"/>
                    <a:pt x="747" y="162"/>
                  </a:cubicBezTo>
                  <a:cubicBezTo>
                    <a:pt x="730" y="200"/>
                    <a:pt x="726" y="247"/>
                    <a:pt x="731" y="297"/>
                  </a:cubicBezTo>
                  <a:cubicBezTo>
                    <a:pt x="734" y="390"/>
                    <a:pt x="772" y="499"/>
                    <a:pt x="815" y="595"/>
                  </a:cubicBezTo>
                  <a:cubicBezTo>
                    <a:pt x="771" y="538"/>
                    <a:pt x="719" y="477"/>
                    <a:pt x="660" y="427"/>
                  </a:cubicBezTo>
                  <a:cubicBezTo>
                    <a:pt x="569" y="346"/>
                    <a:pt x="464" y="289"/>
                    <a:pt x="357" y="308"/>
                  </a:cubicBezTo>
                  <a:cubicBezTo>
                    <a:pt x="302" y="318"/>
                    <a:pt x="248" y="349"/>
                    <a:pt x="199" y="399"/>
                  </a:cubicBezTo>
                  <a:cubicBezTo>
                    <a:pt x="54" y="548"/>
                    <a:pt x="0" y="675"/>
                    <a:pt x="43" y="767"/>
                  </a:cubicBezTo>
                  <a:cubicBezTo>
                    <a:pt x="67" y="817"/>
                    <a:pt x="119" y="855"/>
                    <a:pt x="196" y="881"/>
                  </a:cubicBezTo>
                  <a:cubicBezTo>
                    <a:pt x="267" y="910"/>
                    <a:pt x="374" y="930"/>
                    <a:pt x="532" y="929"/>
                  </a:cubicBezTo>
                  <a:cubicBezTo>
                    <a:pt x="480" y="941"/>
                    <a:pt x="426" y="956"/>
                    <a:pt x="376" y="977"/>
                  </a:cubicBezTo>
                  <a:cubicBezTo>
                    <a:pt x="284" y="1011"/>
                    <a:pt x="204" y="1059"/>
                    <a:pt x="172" y="1128"/>
                  </a:cubicBezTo>
                  <a:cubicBezTo>
                    <a:pt x="147" y="1182"/>
                    <a:pt x="155" y="1244"/>
                    <a:pt x="195" y="1312"/>
                  </a:cubicBezTo>
                  <a:cubicBezTo>
                    <a:pt x="297" y="1488"/>
                    <a:pt x="436" y="1578"/>
                    <a:pt x="566" y="1554"/>
                  </a:cubicBezTo>
                  <a:cubicBezTo>
                    <a:pt x="604" y="1547"/>
                    <a:pt x="657" y="1527"/>
                    <a:pt x="709" y="1472"/>
                  </a:cubicBezTo>
                  <a:cubicBezTo>
                    <a:pt x="748" y="1436"/>
                    <a:pt x="786" y="1383"/>
                    <a:pt x="818" y="1302"/>
                  </a:cubicBezTo>
                  <a:cubicBezTo>
                    <a:pt x="812" y="1363"/>
                    <a:pt x="808" y="1433"/>
                    <a:pt x="811" y="1501"/>
                  </a:cubicBezTo>
                  <a:cubicBezTo>
                    <a:pt x="814" y="1606"/>
                    <a:pt x="834" y="1709"/>
                    <a:pt x="888" y="1772"/>
                  </a:cubicBezTo>
                  <a:cubicBezTo>
                    <a:pt x="926" y="1816"/>
                    <a:pt x="979" y="1836"/>
                    <a:pt x="1044" y="1833"/>
                  </a:cubicBezTo>
                  <a:cubicBezTo>
                    <a:pt x="1068" y="1831"/>
                    <a:pt x="1092" y="1829"/>
                    <a:pt x="1115" y="1825"/>
                  </a:cubicBezTo>
                  <a:cubicBezTo>
                    <a:pt x="1232" y="1803"/>
                    <a:pt x="1312" y="1744"/>
                    <a:pt x="1346" y="1655"/>
                  </a:cubicBezTo>
                  <a:cubicBezTo>
                    <a:pt x="1374" y="1581"/>
                    <a:pt x="1369" y="1491"/>
                    <a:pt x="1333" y="1394"/>
                  </a:cubicBezTo>
                  <a:cubicBezTo>
                    <a:pt x="1315" y="1340"/>
                    <a:pt x="1288" y="1284"/>
                    <a:pt x="1251" y="1227"/>
                  </a:cubicBezTo>
                  <a:cubicBezTo>
                    <a:pt x="1303" y="1271"/>
                    <a:pt x="1378" y="1325"/>
                    <a:pt x="1457" y="1355"/>
                  </a:cubicBezTo>
                  <a:cubicBezTo>
                    <a:pt x="1512" y="1379"/>
                    <a:pt x="1572" y="1393"/>
                    <a:pt x="1626" y="1383"/>
                  </a:cubicBezTo>
                  <a:cubicBezTo>
                    <a:pt x="1626" y="1383"/>
                    <a:pt x="1626" y="1383"/>
                    <a:pt x="1626" y="1383"/>
                  </a:cubicBezTo>
                  <a:cubicBezTo>
                    <a:pt x="1692" y="1371"/>
                    <a:pt x="1744" y="1326"/>
                    <a:pt x="1780" y="1248"/>
                  </a:cubicBezTo>
                  <a:cubicBezTo>
                    <a:pt x="1872" y="1052"/>
                    <a:pt x="1882" y="884"/>
                    <a:pt x="1809" y="790"/>
                  </a:cubicBezTo>
                  <a:close/>
                  <a:moveTo>
                    <a:pt x="1768" y="808"/>
                  </a:moveTo>
                  <a:cubicBezTo>
                    <a:pt x="1795" y="844"/>
                    <a:pt x="1808" y="891"/>
                    <a:pt x="1809" y="947"/>
                  </a:cubicBezTo>
                  <a:cubicBezTo>
                    <a:pt x="1639" y="919"/>
                    <a:pt x="1639" y="919"/>
                    <a:pt x="1639" y="919"/>
                  </a:cubicBezTo>
                  <a:cubicBezTo>
                    <a:pt x="1638" y="925"/>
                    <a:pt x="1638" y="925"/>
                    <a:pt x="1638" y="925"/>
                  </a:cubicBezTo>
                  <a:cubicBezTo>
                    <a:pt x="1809" y="953"/>
                    <a:pt x="1809" y="953"/>
                    <a:pt x="1809" y="953"/>
                  </a:cubicBezTo>
                  <a:cubicBezTo>
                    <a:pt x="1809" y="999"/>
                    <a:pt x="1801" y="1051"/>
                    <a:pt x="1784" y="1107"/>
                  </a:cubicBezTo>
                  <a:cubicBezTo>
                    <a:pt x="1646" y="1126"/>
                    <a:pt x="1466" y="1076"/>
                    <a:pt x="1338" y="1030"/>
                  </a:cubicBezTo>
                  <a:cubicBezTo>
                    <a:pt x="1218" y="987"/>
                    <a:pt x="1120" y="940"/>
                    <a:pt x="1092" y="926"/>
                  </a:cubicBezTo>
                  <a:cubicBezTo>
                    <a:pt x="1095" y="912"/>
                    <a:pt x="1096" y="897"/>
                    <a:pt x="1093" y="883"/>
                  </a:cubicBezTo>
                  <a:cubicBezTo>
                    <a:pt x="1148" y="884"/>
                    <a:pt x="1391" y="894"/>
                    <a:pt x="1536" y="918"/>
                  </a:cubicBezTo>
                  <a:cubicBezTo>
                    <a:pt x="1537" y="912"/>
                    <a:pt x="1537" y="912"/>
                    <a:pt x="1537" y="912"/>
                  </a:cubicBezTo>
                  <a:cubicBezTo>
                    <a:pt x="1390" y="887"/>
                    <a:pt x="1143" y="878"/>
                    <a:pt x="1091" y="877"/>
                  </a:cubicBezTo>
                  <a:cubicBezTo>
                    <a:pt x="1091" y="876"/>
                    <a:pt x="1091" y="876"/>
                    <a:pt x="1091" y="876"/>
                  </a:cubicBezTo>
                  <a:cubicBezTo>
                    <a:pt x="1090" y="872"/>
                    <a:pt x="1088" y="867"/>
                    <a:pt x="1086" y="863"/>
                  </a:cubicBezTo>
                  <a:cubicBezTo>
                    <a:pt x="1133" y="845"/>
                    <a:pt x="1340" y="771"/>
                    <a:pt x="1556" y="762"/>
                  </a:cubicBezTo>
                  <a:cubicBezTo>
                    <a:pt x="1556" y="756"/>
                    <a:pt x="1556" y="756"/>
                    <a:pt x="1556" y="756"/>
                  </a:cubicBezTo>
                  <a:cubicBezTo>
                    <a:pt x="1339" y="765"/>
                    <a:pt x="1129" y="840"/>
                    <a:pt x="1083" y="857"/>
                  </a:cubicBezTo>
                  <a:cubicBezTo>
                    <a:pt x="1081" y="852"/>
                    <a:pt x="1078" y="848"/>
                    <a:pt x="1074" y="843"/>
                  </a:cubicBezTo>
                  <a:cubicBezTo>
                    <a:pt x="1099" y="820"/>
                    <a:pt x="1181" y="740"/>
                    <a:pt x="1245" y="626"/>
                  </a:cubicBezTo>
                  <a:cubicBezTo>
                    <a:pt x="1313" y="505"/>
                    <a:pt x="1372" y="321"/>
                    <a:pt x="1278" y="126"/>
                  </a:cubicBezTo>
                  <a:cubicBezTo>
                    <a:pt x="1341" y="153"/>
                    <a:pt x="1400" y="193"/>
                    <a:pt x="1448" y="246"/>
                  </a:cubicBezTo>
                  <a:cubicBezTo>
                    <a:pt x="1448" y="303"/>
                    <a:pt x="1441" y="560"/>
                    <a:pt x="1327" y="654"/>
                  </a:cubicBezTo>
                  <a:cubicBezTo>
                    <a:pt x="1331" y="659"/>
                    <a:pt x="1331" y="659"/>
                    <a:pt x="1331" y="659"/>
                  </a:cubicBezTo>
                  <a:cubicBezTo>
                    <a:pt x="1442" y="567"/>
                    <a:pt x="1454" y="322"/>
                    <a:pt x="1454" y="253"/>
                  </a:cubicBezTo>
                  <a:cubicBezTo>
                    <a:pt x="1475" y="276"/>
                    <a:pt x="1493" y="302"/>
                    <a:pt x="1509" y="330"/>
                  </a:cubicBezTo>
                  <a:cubicBezTo>
                    <a:pt x="1521" y="350"/>
                    <a:pt x="1529" y="371"/>
                    <a:pt x="1534" y="391"/>
                  </a:cubicBezTo>
                  <a:cubicBezTo>
                    <a:pt x="1525" y="424"/>
                    <a:pt x="1501" y="503"/>
                    <a:pt x="1458" y="552"/>
                  </a:cubicBezTo>
                  <a:cubicBezTo>
                    <a:pt x="1463" y="556"/>
                    <a:pt x="1463" y="556"/>
                    <a:pt x="1463" y="556"/>
                  </a:cubicBezTo>
                  <a:cubicBezTo>
                    <a:pt x="1502" y="512"/>
                    <a:pt x="1526" y="443"/>
                    <a:pt x="1537" y="405"/>
                  </a:cubicBezTo>
                  <a:cubicBezTo>
                    <a:pt x="1542" y="437"/>
                    <a:pt x="1539" y="469"/>
                    <a:pt x="1528" y="501"/>
                  </a:cubicBezTo>
                  <a:cubicBezTo>
                    <a:pt x="1472" y="660"/>
                    <a:pt x="1225" y="760"/>
                    <a:pt x="1223" y="761"/>
                  </a:cubicBezTo>
                  <a:cubicBezTo>
                    <a:pt x="1230" y="780"/>
                    <a:pt x="1230" y="780"/>
                    <a:pt x="1230" y="780"/>
                  </a:cubicBezTo>
                  <a:cubicBezTo>
                    <a:pt x="1294" y="759"/>
                    <a:pt x="1354" y="744"/>
                    <a:pt x="1409" y="734"/>
                  </a:cubicBezTo>
                  <a:cubicBezTo>
                    <a:pt x="1581" y="702"/>
                    <a:pt x="1699" y="724"/>
                    <a:pt x="1761" y="799"/>
                  </a:cubicBezTo>
                  <a:cubicBezTo>
                    <a:pt x="1722" y="785"/>
                    <a:pt x="1644" y="758"/>
                    <a:pt x="1614" y="761"/>
                  </a:cubicBezTo>
                  <a:cubicBezTo>
                    <a:pt x="1615" y="767"/>
                    <a:pt x="1615" y="767"/>
                    <a:pt x="1615" y="767"/>
                  </a:cubicBezTo>
                  <a:cubicBezTo>
                    <a:pt x="1645" y="764"/>
                    <a:pt x="1735" y="796"/>
                    <a:pt x="1768" y="808"/>
                  </a:cubicBezTo>
                  <a:close/>
                  <a:moveTo>
                    <a:pt x="1661" y="1327"/>
                  </a:moveTo>
                  <a:cubicBezTo>
                    <a:pt x="1611" y="1323"/>
                    <a:pt x="1421" y="1300"/>
                    <a:pt x="1262" y="1159"/>
                  </a:cubicBezTo>
                  <a:cubicBezTo>
                    <a:pt x="1258" y="1164"/>
                    <a:pt x="1258" y="1164"/>
                    <a:pt x="1258" y="1164"/>
                  </a:cubicBezTo>
                  <a:cubicBezTo>
                    <a:pt x="1410" y="1299"/>
                    <a:pt x="1591" y="1327"/>
                    <a:pt x="1652" y="1333"/>
                  </a:cubicBezTo>
                  <a:cubicBezTo>
                    <a:pt x="1635" y="1343"/>
                    <a:pt x="1618" y="1350"/>
                    <a:pt x="1599" y="1353"/>
                  </a:cubicBezTo>
                  <a:cubicBezTo>
                    <a:pt x="1599" y="1353"/>
                    <a:pt x="1599" y="1353"/>
                    <a:pt x="1599" y="1353"/>
                  </a:cubicBezTo>
                  <a:cubicBezTo>
                    <a:pt x="1425" y="1385"/>
                    <a:pt x="1196" y="1149"/>
                    <a:pt x="1193" y="1147"/>
                  </a:cubicBezTo>
                  <a:cubicBezTo>
                    <a:pt x="1178" y="1160"/>
                    <a:pt x="1178" y="1160"/>
                    <a:pt x="1178" y="1160"/>
                  </a:cubicBezTo>
                  <a:cubicBezTo>
                    <a:pt x="1313" y="1333"/>
                    <a:pt x="1365" y="1502"/>
                    <a:pt x="1320" y="1622"/>
                  </a:cubicBezTo>
                  <a:cubicBezTo>
                    <a:pt x="1309" y="1651"/>
                    <a:pt x="1292" y="1676"/>
                    <a:pt x="1271" y="1697"/>
                  </a:cubicBezTo>
                  <a:cubicBezTo>
                    <a:pt x="1274" y="1618"/>
                    <a:pt x="1224" y="1452"/>
                    <a:pt x="1222" y="1444"/>
                  </a:cubicBezTo>
                  <a:cubicBezTo>
                    <a:pt x="1216" y="1446"/>
                    <a:pt x="1216" y="1446"/>
                    <a:pt x="1216" y="1446"/>
                  </a:cubicBezTo>
                  <a:cubicBezTo>
                    <a:pt x="1217" y="1448"/>
                    <a:pt x="1271" y="1630"/>
                    <a:pt x="1265" y="1704"/>
                  </a:cubicBezTo>
                  <a:cubicBezTo>
                    <a:pt x="1244" y="1723"/>
                    <a:pt x="1220" y="1739"/>
                    <a:pt x="1191" y="1751"/>
                  </a:cubicBezTo>
                  <a:cubicBezTo>
                    <a:pt x="1200" y="1682"/>
                    <a:pt x="1175" y="1537"/>
                    <a:pt x="1119" y="1319"/>
                  </a:cubicBezTo>
                  <a:cubicBezTo>
                    <a:pt x="1080" y="1169"/>
                    <a:pt x="1038" y="1031"/>
                    <a:pt x="1026" y="994"/>
                  </a:cubicBezTo>
                  <a:cubicBezTo>
                    <a:pt x="1032" y="992"/>
                    <a:pt x="1038" y="990"/>
                    <a:pt x="1043" y="987"/>
                  </a:cubicBezTo>
                  <a:cubicBezTo>
                    <a:pt x="1065" y="1034"/>
                    <a:pt x="1163" y="1249"/>
                    <a:pt x="1178" y="1313"/>
                  </a:cubicBezTo>
                  <a:cubicBezTo>
                    <a:pt x="1184" y="1312"/>
                    <a:pt x="1184" y="1312"/>
                    <a:pt x="1184" y="1312"/>
                  </a:cubicBezTo>
                  <a:cubicBezTo>
                    <a:pt x="1169" y="1245"/>
                    <a:pt x="1070" y="1030"/>
                    <a:pt x="1048" y="983"/>
                  </a:cubicBezTo>
                  <a:cubicBezTo>
                    <a:pt x="1059" y="977"/>
                    <a:pt x="1068" y="969"/>
                    <a:pt x="1075" y="959"/>
                  </a:cubicBezTo>
                  <a:cubicBezTo>
                    <a:pt x="1099" y="979"/>
                    <a:pt x="1178" y="1043"/>
                    <a:pt x="1282" y="1106"/>
                  </a:cubicBezTo>
                  <a:cubicBezTo>
                    <a:pt x="1482" y="1228"/>
                    <a:pt x="1630" y="1257"/>
                    <a:pt x="1721" y="1259"/>
                  </a:cubicBezTo>
                  <a:cubicBezTo>
                    <a:pt x="1704" y="1289"/>
                    <a:pt x="1684" y="1311"/>
                    <a:pt x="1661" y="1327"/>
                  </a:cubicBezTo>
                  <a:close/>
                  <a:moveTo>
                    <a:pt x="967" y="1348"/>
                  </a:moveTo>
                  <a:cubicBezTo>
                    <a:pt x="971" y="1439"/>
                    <a:pt x="1009" y="1725"/>
                    <a:pt x="1017" y="1785"/>
                  </a:cubicBezTo>
                  <a:cubicBezTo>
                    <a:pt x="973" y="1783"/>
                    <a:pt x="937" y="1767"/>
                    <a:pt x="909" y="1738"/>
                  </a:cubicBezTo>
                  <a:cubicBezTo>
                    <a:pt x="904" y="1671"/>
                    <a:pt x="884" y="1350"/>
                    <a:pt x="895" y="1299"/>
                  </a:cubicBezTo>
                  <a:cubicBezTo>
                    <a:pt x="889" y="1298"/>
                    <a:pt x="889" y="1298"/>
                    <a:pt x="889" y="1298"/>
                  </a:cubicBezTo>
                  <a:cubicBezTo>
                    <a:pt x="878" y="1348"/>
                    <a:pt x="897" y="1650"/>
                    <a:pt x="902" y="1731"/>
                  </a:cubicBezTo>
                  <a:cubicBezTo>
                    <a:pt x="902" y="1731"/>
                    <a:pt x="902" y="1731"/>
                    <a:pt x="902" y="1731"/>
                  </a:cubicBezTo>
                  <a:cubicBezTo>
                    <a:pt x="786" y="1598"/>
                    <a:pt x="841" y="1264"/>
                    <a:pt x="860" y="1164"/>
                  </a:cubicBezTo>
                  <a:cubicBezTo>
                    <a:pt x="862" y="1155"/>
                    <a:pt x="864" y="1145"/>
                    <a:pt x="866" y="1135"/>
                  </a:cubicBezTo>
                  <a:cubicBezTo>
                    <a:pt x="846" y="1131"/>
                    <a:pt x="846" y="1131"/>
                    <a:pt x="846" y="1131"/>
                  </a:cubicBezTo>
                  <a:cubicBezTo>
                    <a:pt x="846" y="1131"/>
                    <a:pt x="844" y="1142"/>
                    <a:pt x="840" y="1160"/>
                  </a:cubicBezTo>
                  <a:cubicBezTo>
                    <a:pt x="794" y="1365"/>
                    <a:pt x="699" y="1496"/>
                    <a:pt x="579" y="1518"/>
                  </a:cubicBezTo>
                  <a:cubicBezTo>
                    <a:pt x="550" y="1523"/>
                    <a:pt x="520" y="1522"/>
                    <a:pt x="490" y="1515"/>
                  </a:cubicBezTo>
                  <a:cubicBezTo>
                    <a:pt x="521" y="1473"/>
                    <a:pt x="642" y="1308"/>
                    <a:pt x="679" y="1276"/>
                  </a:cubicBezTo>
                  <a:cubicBezTo>
                    <a:pt x="675" y="1271"/>
                    <a:pt x="675" y="1271"/>
                    <a:pt x="675" y="1271"/>
                  </a:cubicBezTo>
                  <a:cubicBezTo>
                    <a:pt x="637" y="1305"/>
                    <a:pt x="512" y="1474"/>
                    <a:pt x="484" y="1513"/>
                  </a:cubicBezTo>
                  <a:cubicBezTo>
                    <a:pt x="444" y="1502"/>
                    <a:pt x="405" y="1481"/>
                    <a:pt x="367" y="1450"/>
                  </a:cubicBezTo>
                  <a:cubicBezTo>
                    <a:pt x="403" y="1415"/>
                    <a:pt x="554" y="1268"/>
                    <a:pt x="567" y="1258"/>
                  </a:cubicBezTo>
                  <a:cubicBezTo>
                    <a:pt x="563" y="1253"/>
                    <a:pt x="563" y="1253"/>
                    <a:pt x="563" y="1253"/>
                  </a:cubicBezTo>
                  <a:cubicBezTo>
                    <a:pt x="550" y="1263"/>
                    <a:pt x="398" y="1412"/>
                    <a:pt x="363" y="1446"/>
                  </a:cubicBezTo>
                  <a:cubicBezTo>
                    <a:pt x="340" y="1427"/>
                    <a:pt x="317" y="1404"/>
                    <a:pt x="296" y="1378"/>
                  </a:cubicBezTo>
                  <a:cubicBezTo>
                    <a:pt x="442" y="1174"/>
                    <a:pt x="847" y="980"/>
                    <a:pt x="912" y="950"/>
                  </a:cubicBezTo>
                  <a:cubicBezTo>
                    <a:pt x="915" y="956"/>
                    <a:pt x="918" y="961"/>
                    <a:pt x="922" y="965"/>
                  </a:cubicBezTo>
                  <a:cubicBezTo>
                    <a:pt x="881" y="997"/>
                    <a:pt x="696" y="1143"/>
                    <a:pt x="631" y="1202"/>
                  </a:cubicBezTo>
                  <a:cubicBezTo>
                    <a:pt x="635" y="1207"/>
                    <a:pt x="635" y="1207"/>
                    <a:pt x="635" y="1207"/>
                  </a:cubicBezTo>
                  <a:cubicBezTo>
                    <a:pt x="700" y="1147"/>
                    <a:pt x="886" y="1001"/>
                    <a:pt x="926" y="970"/>
                  </a:cubicBezTo>
                  <a:cubicBezTo>
                    <a:pt x="934" y="977"/>
                    <a:pt x="942" y="983"/>
                    <a:pt x="951" y="988"/>
                  </a:cubicBezTo>
                  <a:cubicBezTo>
                    <a:pt x="946" y="1029"/>
                    <a:pt x="927" y="1187"/>
                    <a:pt x="934" y="1232"/>
                  </a:cubicBezTo>
                  <a:cubicBezTo>
                    <a:pt x="940" y="1232"/>
                    <a:pt x="940" y="1232"/>
                    <a:pt x="940" y="1232"/>
                  </a:cubicBezTo>
                  <a:cubicBezTo>
                    <a:pt x="934" y="1188"/>
                    <a:pt x="952" y="1034"/>
                    <a:pt x="957" y="991"/>
                  </a:cubicBezTo>
                  <a:cubicBezTo>
                    <a:pt x="968" y="995"/>
                    <a:pt x="979" y="998"/>
                    <a:pt x="991" y="998"/>
                  </a:cubicBezTo>
                  <a:cubicBezTo>
                    <a:pt x="1005" y="1082"/>
                    <a:pt x="1105" y="1679"/>
                    <a:pt x="1099" y="1778"/>
                  </a:cubicBezTo>
                  <a:cubicBezTo>
                    <a:pt x="1081" y="1781"/>
                    <a:pt x="1061" y="1784"/>
                    <a:pt x="1040" y="1785"/>
                  </a:cubicBezTo>
                  <a:cubicBezTo>
                    <a:pt x="1034" y="1785"/>
                    <a:pt x="1029" y="1785"/>
                    <a:pt x="1024" y="1785"/>
                  </a:cubicBezTo>
                  <a:cubicBezTo>
                    <a:pt x="1016" y="1728"/>
                    <a:pt x="977" y="1439"/>
                    <a:pt x="973" y="1348"/>
                  </a:cubicBezTo>
                  <a:lnTo>
                    <a:pt x="967" y="1348"/>
                  </a:lnTo>
                  <a:close/>
                  <a:moveTo>
                    <a:pt x="386" y="1079"/>
                  </a:moveTo>
                  <a:cubicBezTo>
                    <a:pt x="309" y="1115"/>
                    <a:pt x="234" y="1190"/>
                    <a:pt x="207" y="1218"/>
                  </a:cubicBezTo>
                  <a:cubicBezTo>
                    <a:pt x="200" y="1185"/>
                    <a:pt x="203" y="1155"/>
                    <a:pt x="215" y="1126"/>
                  </a:cubicBezTo>
                  <a:cubicBezTo>
                    <a:pt x="265" y="1019"/>
                    <a:pt x="447" y="965"/>
                    <a:pt x="592" y="938"/>
                  </a:cubicBezTo>
                  <a:cubicBezTo>
                    <a:pt x="643" y="929"/>
                    <a:pt x="687" y="923"/>
                    <a:pt x="715" y="921"/>
                  </a:cubicBezTo>
                  <a:cubicBezTo>
                    <a:pt x="726" y="920"/>
                    <a:pt x="738" y="919"/>
                    <a:pt x="749" y="917"/>
                  </a:cubicBezTo>
                  <a:cubicBezTo>
                    <a:pt x="748" y="897"/>
                    <a:pt x="748" y="897"/>
                    <a:pt x="748" y="897"/>
                  </a:cubicBezTo>
                  <a:cubicBezTo>
                    <a:pt x="748" y="897"/>
                    <a:pt x="735" y="898"/>
                    <a:pt x="713" y="900"/>
                  </a:cubicBezTo>
                  <a:cubicBezTo>
                    <a:pt x="366" y="929"/>
                    <a:pt x="145" y="882"/>
                    <a:pt x="92" y="768"/>
                  </a:cubicBezTo>
                  <a:cubicBezTo>
                    <a:pt x="59" y="699"/>
                    <a:pt x="89" y="606"/>
                    <a:pt x="179" y="496"/>
                  </a:cubicBezTo>
                  <a:cubicBezTo>
                    <a:pt x="371" y="509"/>
                    <a:pt x="841" y="818"/>
                    <a:pt x="909" y="863"/>
                  </a:cubicBezTo>
                  <a:cubicBezTo>
                    <a:pt x="907" y="867"/>
                    <a:pt x="905" y="871"/>
                    <a:pt x="904" y="875"/>
                  </a:cubicBezTo>
                  <a:cubicBezTo>
                    <a:pt x="833" y="841"/>
                    <a:pt x="418" y="641"/>
                    <a:pt x="306" y="630"/>
                  </a:cubicBezTo>
                  <a:cubicBezTo>
                    <a:pt x="305" y="636"/>
                    <a:pt x="305" y="636"/>
                    <a:pt x="305" y="636"/>
                  </a:cubicBezTo>
                  <a:cubicBezTo>
                    <a:pt x="416" y="647"/>
                    <a:pt x="837" y="850"/>
                    <a:pt x="902" y="881"/>
                  </a:cubicBezTo>
                  <a:cubicBezTo>
                    <a:pt x="901" y="886"/>
                    <a:pt x="900" y="891"/>
                    <a:pt x="900" y="896"/>
                  </a:cubicBezTo>
                  <a:cubicBezTo>
                    <a:pt x="842" y="887"/>
                    <a:pt x="557" y="844"/>
                    <a:pt x="500" y="832"/>
                  </a:cubicBezTo>
                  <a:cubicBezTo>
                    <a:pt x="498" y="838"/>
                    <a:pt x="498" y="838"/>
                    <a:pt x="498" y="838"/>
                  </a:cubicBezTo>
                  <a:cubicBezTo>
                    <a:pt x="556" y="850"/>
                    <a:pt x="842" y="894"/>
                    <a:pt x="899" y="902"/>
                  </a:cubicBezTo>
                  <a:cubicBezTo>
                    <a:pt x="899" y="910"/>
                    <a:pt x="900" y="918"/>
                    <a:pt x="902" y="926"/>
                  </a:cubicBezTo>
                  <a:cubicBezTo>
                    <a:pt x="842" y="940"/>
                    <a:pt x="529" y="1019"/>
                    <a:pt x="312" y="1225"/>
                  </a:cubicBezTo>
                  <a:cubicBezTo>
                    <a:pt x="316" y="1229"/>
                    <a:pt x="316" y="1229"/>
                    <a:pt x="316" y="1229"/>
                  </a:cubicBezTo>
                  <a:cubicBezTo>
                    <a:pt x="533" y="1024"/>
                    <a:pt x="845" y="946"/>
                    <a:pt x="904" y="932"/>
                  </a:cubicBezTo>
                  <a:cubicBezTo>
                    <a:pt x="905" y="937"/>
                    <a:pt x="907" y="941"/>
                    <a:pt x="909" y="945"/>
                  </a:cubicBezTo>
                  <a:cubicBezTo>
                    <a:pt x="843" y="975"/>
                    <a:pt x="439" y="1169"/>
                    <a:pt x="292" y="1373"/>
                  </a:cubicBezTo>
                  <a:cubicBezTo>
                    <a:pt x="273" y="1348"/>
                    <a:pt x="254" y="1321"/>
                    <a:pt x="237" y="1291"/>
                  </a:cubicBezTo>
                  <a:cubicBezTo>
                    <a:pt x="223" y="1268"/>
                    <a:pt x="214" y="1247"/>
                    <a:pt x="209" y="1226"/>
                  </a:cubicBezTo>
                  <a:cubicBezTo>
                    <a:pt x="232" y="1201"/>
                    <a:pt x="310" y="1121"/>
                    <a:pt x="388" y="1084"/>
                  </a:cubicBezTo>
                  <a:lnTo>
                    <a:pt x="386" y="1079"/>
                  </a:lnTo>
                  <a:close/>
                  <a:moveTo>
                    <a:pt x="361" y="352"/>
                  </a:moveTo>
                  <a:cubicBezTo>
                    <a:pt x="417" y="382"/>
                    <a:pt x="689" y="530"/>
                    <a:pt x="744" y="602"/>
                  </a:cubicBezTo>
                  <a:cubicBezTo>
                    <a:pt x="749" y="598"/>
                    <a:pt x="749" y="598"/>
                    <a:pt x="749" y="598"/>
                  </a:cubicBezTo>
                  <a:cubicBezTo>
                    <a:pt x="694" y="526"/>
                    <a:pt x="437" y="386"/>
                    <a:pt x="369" y="349"/>
                  </a:cubicBezTo>
                  <a:cubicBezTo>
                    <a:pt x="374" y="348"/>
                    <a:pt x="379" y="347"/>
                    <a:pt x="384" y="346"/>
                  </a:cubicBezTo>
                  <a:cubicBezTo>
                    <a:pt x="597" y="307"/>
                    <a:pt x="805" y="605"/>
                    <a:pt x="885" y="734"/>
                  </a:cubicBezTo>
                  <a:cubicBezTo>
                    <a:pt x="905" y="771"/>
                    <a:pt x="919" y="794"/>
                    <a:pt x="919" y="794"/>
                  </a:cubicBezTo>
                  <a:cubicBezTo>
                    <a:pt x="937" y="784"/>
                    <a:pt x="937" y="784"/>
                    <a:pt x="937" y="784"/>
                  </a:cubicBezTo>
                  <a:cubicBezTo>
                    <a:pt x="937" y="783"/>
                    <a:pt x="924" y="760"/>
                    <a:pt x="903" y="724"/>
                  </a:cubicBezTo>
                  <a:cubicBezTo>
                    <a:pt x="841" y="613"/>
                    <a:pt x="704" y="337"/>
                    <a:pt x="768" y="198"/>
                  </a:cubicBezTo>
                  <a:cubicBezTo>
                    <a:pt x="785" y="161"/>
                    <a:pt x="821" y="130"/>
                    <a:pt x="871" y="109"/>
                  </a:cubicBezTo>
                  <a:cubicBezTo>
                    <a:pt x="885" y="152"/>
                    <a:pt x="938" y="319"/>
                    <a:pt x="953" y="370"/>
                  </a:cubicBezTo>
                  <a:cubicBezTo>
                    <a:pt x="959" y="368"/>
                    <a:pt x="959" y="368"/>
                    <a:pt x="959" y="368"/>
                  </a:cubicBezTo>
                  <a:cubicBezTo>
                    <a:pt x="944" y="317"/>
                    <a:pt x="890" y="149"/>
                    <a:pt x="877" y="107"/>
                  </a:cubicBezTo>
                  <a:cubicBezTo>
                    <a:pt x="899" y="98"/>
                    <a:pt x="923" y="90"/>
                    <a:pt x="950" y="85"/>
                  </a:cubicBezTo>
                  <a:cubicBezTo>
                    <a:pt x="963" y="83"/>
                    <a:pt x="976" y="81"/>
                    <a:pt x="990" y="80"/>
                  </a:cubicBezTo>
                  <a:cubicBezTo>
                    <a:pt x="1008" y="111"/>
                    <a:pt x="1073" y="223"/>
                    <a:pt x="1092" y="306"/>
                  </a:cubicBezTo>
                  <a:cubicBezTo>
                    <a:pt x="1098" y="304"/>
                    <a:pt x="1098" y="304"/>
                    <a:pt x="1098" y="304"/>
                  </a:cubicBezTo>
                  <a:cubicBezTo>
                    <a:pt x="1079" y="222"/>
                    <a:pt x="1017" y="114"/>
                    <a:pt x="997" y="79"/>
                  </a:cubicBezTo>
                  <a:cubicBezTo>
                    <a:pt x="1046" y="75"/>
                    <a:pt x="1098" y="77"/>
                    <a:pt x="1150" y="87"/>
                  </a:cubicBezTo>
                  <a:cubicBezTo>
                    <a:pt x="1243" y="318"/>
                    <a:pt x="1206" y="504"/>
                    <a:pt x="1158" y="620"/>
                  </a:cubicBezTo>
                  <a:cubicBezTo>
                    <a:pt x="1114" y="725"/>
                    <a:pt x="1054" y="793"/>
                    <a:pt x="1033" y="814"/>
                  </a:cubicBezTo>
                  <a:cubicBezTo>
                    <a:pt x="1023" y="810"/>
                    <a:pt x="1012" y="808"/>
                    <a:pt x="1001" y="808"/>
                  </a:cubicBezTo>
                  <a:cubicBezTo>
                    <a:pt x="1015" y="785"/>
                    <a:pt x="1045" y="734"/>
                    <a:pt x="1071" y="668"/>
                  </a:cubicBezTo>
                  <a:cubicBezTo>
                    <a:pt x="1104" y="587"/>
                    <a:pt x="1138" y="467"/>
                    <a:pt x="1113" y="357"/>
                  </a:cubicBezTo>
                  <a:cubicBezTo>
                    <a:pt x="1107" y="358"/>
                    <a:pt x="1107" y="358"/>
                    <a:pt x="1107" y="358"/>
                  </a:cubicBezTo>
                  <a:cubicBezTo>
                    <a:pt x="1132" y="467"/>
                    <a:pt x="1098" y="585"/>
                    <a:pt x="1066" y="666"/>
                  </a:cubicBezTo>
                  <a:cubicBezTo>
                    <a:pt x="1038" y="735"/>
                    <a:pt x="1006" y="788"/>
                    <a:pt x="994" y="808"/>
                  </a:cubicBezTo>
                  <a:cubicBezTo>
                    <a:pt x="989" y="808"/>
                    <a:pt x="983" y="809"/>
                    <a:pt x="978" y="810"/>
                  </a:cubicBezTo>
                  <a:cubicBezTo>
                    <a:pt x="985" y="759"/>
                    <a:pt x="1006" y="556"/>
                    <a:pt x="976" y="428"/>
                  </a:cubicBezTo>
                  <a:cubicBezTo>
                    <a:pt x="970" y="430"/>
                    <a:pt x="970" y="430"/>
                    <a:pt x="970" y="430"/>
                  </a:cubicBezTo>
                  <a:cubicBezTo>
                    <a:pt x="1000" y="558"/>
                    <a:pt x="978" y="765"/>
                    <a:pt x="972" y="811"/>
                  </a:cubicBezTo>
                  <a:cubicBezTo>
                    <a:pt x="972" y="811"/>
                    <a:pt x="971" y="811"/>
                    <a:pt x="971" y="812"/>
                  </a:cubicBezTo>
                  <a:cubicBezTo>
                    <a:pt x="967" y="813"/>
                    <a:pt x="964" y="814"/>
                    <a:pt x="961" y="815"/>
                  </a:cubicBezTo>
                  <a:cubicBezTo>
                    <a:pt x="932" y="750"/>
                    <a:pt x="760" y="358"/>
                    <a:pt x="795" y="209"/>
                  </a:cubicBezTo>
                  <a:cubicBezTo>
                    <a:pt x="789" y="208"/>
                    <a:pt x="789" y="208"/>
                    <a:pt x="789" y="208"/>
                  </a:cubicBezTo>
                  <a:cubicBezTo>
                    <a:pt x="753" y="361"/>
                    <a:pt x="925" y="751"/>
                    <a:pt x="955" y="818"/>
                  </a:cubicBezTo>
                  <a:cubicBezTo>
                    <a:pt x="943" y="823"/>
                    <a:pt x="933" y="831"/>
                    <a:pt x="924" y="841"/>
                  </a:cubicBezTo>
                  <a:cubicBezTo>
                    <a:pt x="662" y="587"/>
                    <a:pt x="335" y="432"/>
                    <a:pt x="270" y="402"/>
                  </a:cubicBezTo>
                  <a:cubicBezTo>
                    <a:pt x="299" y="378"/>
                    <a:pt x="329" y="361"/>
                    <a:pt x="361" y="352"/>
                  </a:cubicBezTo>
                  <a:close/>
                  <a:moveTo>
                    <a:pt x="1269" y="122"/>
                  </a:moveTo>
                  <a:cubicBezTo>
                    <a:pt x="1367" y="317"/>
                    <a:pt x="1307" y="502"/>
                    <a:pt x="1239" y="623"/>
                  </a:cubicBezTo>
                  <a:cubicBezTo>
                    <a:pt x="1176" y="736"/>
                    <a:pt x="1095" y="816"/>
                    <a:pt x="1070" y="839"/>
                  </a:cubicBezTo>
                  <a:cubicBezTo>
                    <a:pt x="1061" y="829"/>
                    <a:pt x="1051" y="822"/>
                    <a:pt x="1039" y="817"/>
                  </a:cubicBezTo>
                  <a:cubicBezTo>
                    <a:pt x="1062" y="793"/>
                    <a:pt x="1120" y="726"/>
                    <a:pt x="1163" y="623"/>
                  </a:cubicBezTo>
                  <a:cubicBezTo>
                    <a:pt x="1212" y="506"/>
                    <a:pt x="1249" y="319"/>
                    <a:pt x="1157" y="88"/>
                  </a:cubicBezTo>
                  <a:cubicBezTo>
                    <a:pt x="1195" y="96"/>
                    <a:pt x="1233" y="107"/>
                    <a:pt x="1269" y="122"/>
                  </a:cubicBezTo>
                  <a:close/>
                  <a:moveTo>
                    <a:pt x="1071" y="882"/>
                  </a:moveTo>
                  <a:cubicBezTo>
                    <a:pt x="1074" y="892"/>
                    <a:pt x="1075" y="902"/>
                    <a:pt x="1073" y="912"/>
                  </a:cubicBezTo>
                  <a:cubicBezTo>
                    <a:pt x="1074" y="901"/>
                    <a:pt x="1073" y="890"/>
                    <a:pt x="1070" y="880"/>
                  </a:cubicBezTo>
                  <a:cubicBezTo>
                    <a:pt x="1071" y="880"/>
                    <a:pt x="1071" y="881"/>
                    <a:pt x="1071" y="882"/>
                  </a:cubicBezTo>
                  <a:close/>
                  <a:moveTo>
                    <a:pt x="942" y="852"/>
                  </a:moveTo>
                  <a:cubicBezTo>
                    <a:pt x="951" y="843"/>
                    <a:pt x="963" y="835"/>
                    <a:pt x="977" y="831"/>
                  </a:cubicBezTo>
                  <a:cubicBezTo>
                    <a:pt x="979" y="831"/>
                    <a:pt x="982" y="830"/>
                    <a:pt x="984" y="830"/>
                  </a:cubicBezTo>
                  <a:cubicBezTo>
                    <a:pt x="1004" y="826"/>
                    <a:pt x="1023" y="830"/>
                    <a:pt x="1038" y="839"/>
                  </a:cubicBezTo>
                  <a:cubicBezTo>
                    <a:pt x="1047" y="847"/>
                    <a:pt x="1055" y="856"/>
                    <a:pt x="1061" y="870"/>
                  </a:cubicBezTo>
                  <a:cubicBezTo>
                    <a:pt x="1070" y="891"/>
                    <a:pt x="1070" y="916"/>
                    <a:pt x="1061" y="944"/>
                  </a:cubicBezTo>
                  <a:cubicBezTo>
                    <a:pt x="1051" y="959"/>
                    <a:pt x="1036" y="970"/>
                    <a:pt x="1017" y="975"/>
                  </a:cubicBezTo>
                  <a:cubicBezTo>
                    <a:pt x="976" y="987"/>
                    <a:pt x="934" y="964"/>
                    <a:pt x="923" y="924"/>
                  </a:cubicBezTo>
                  <a:cubicBezTo>
                    <a:pt x="921" y="918"/>
                    <a:pt x="920" y="911"/>
                    <a:pt x="920" y="905"/>
                  </a:cubicBezTo>
                  <a:cubicBezTo>
                    <a:pt x="927" y="895"/>
                    <a:pt x="937" y="877"/>
                    <a:pt x="942" y="852"/>
                  </a:cubicBezTo>
                  <a:close/>
                  <a:moveTo>
                    <a:pt x="922" y="890"/>
                  </a:moveTo>
                  <a:cubicBezTo>
                    <a:pt x="924" y="881"/>
                    <a:pt x="927" y="872"/>
                    <a:pt x="933" y="864"/>
                  </a:cubicBezTo>
                  <a:cubicBezTo>
                    <a:pt x="929" y="874"/>
                    <a:pt x="926" y="883"/>
                    <a:pt x="922" y="890"/>
                  </a:cubicBezTo>
                  <a:close/>
                  <a:moveTo>
                    <a:pt x="264" y="406"/>
                  </a:moveTo>
                  <a:cubicBezTo>
                    <a:pt x="323" y="433"/>
                    <a:pt x="655" y="588"/>
                    <a:pt x="920" y="845"/>
                  </a:cubicBezTo>
                  <a:cubicBezTo>
                    <a:pt x="917" y="849"/>
                    <a:pt x="914" y="853"/>
                    <a:pt x="912" y="858"/>
                  </a:cubicBezTo>
                  <a:cubicBezTo>
                    <a:pt x="843" y="812"/>
                    <a:pt x="380" y="508"/>
                    <a:pt x="184" y="490"/>
                  </a:cubicBezTo>
                  <a:cubicBezTo>
                    <a:pt x="201" y="471"/>
                    <a:pt x="219" y="450"/>
                    <a:pt x="239" y="430"/>
                  </a:cubicBezTo>
                  <a:cubicBezTo>
                    <a:pt x="247" y="421"/>
                    <a:pt x="256" y="414"/>
                    <a:pt x="264" y="406"/>
                  </a:cubicBezTo>
                  <a:close/>
                  <a:moveTo>
                    <a:pt x="998" y="999"/>
                  </a:moveTo>
                  <a:cubicBezTo>
                    <a:pt x="1003" y="999"/>
                    <a:pt x="1008" y="998"/>
                    <a:pt x="1014" y="997"/>
                  </a:cubicBezTo>
                  <a:cubicBezTo>
                    <a:pt x="1016" y="997"/>
                    <a:pt x="1018" y="996"/>
                    <a:pt x="1020" y="996"/>
                  </a:cubicBezTo>
                  <a:cubicBezTo>
                    <a:pt x="1045" y="1074"/>
                    <a:pt x="1206" y="1604"/>
                    <a:pt x="1185" y="1754"/>
                  </a:cubicBezTo>
                  <a:cubicBezTo>
                    <a:pt x="1161" y="1764"/>
                    <a:pt x="1135" y="1772"/>
                    <a:pt x="1107" y="1777"/>
                  </a:cubicBezTo>
                  <a:cubicBezTo>
                    <a:pt x="1106" y="1777"/>
                    <a:pt x="1106" y="1777"/>
                    <a:pt x="1105" y="1777"/>
                  </a:cubicBezTo>
                  <a:cubicBezTo>
                    <a:pt x="1110" y="1671"/>
                    <a:pt x="1013" y="1089"/>
                    <a:pt x="998" y="999"/>
                  </a:cubicBezTo>
                  <a:close/>
                  <a:moveTo>
                    <a:pt x="1725" y="1253"/>
                  </a:moveTo>
                  <a:cubicBezTo>
                    <a:pt x="1566" y="1251"/>
                    <a:pt x="1399" y="1170"/>
                    <a:pt x="1286" y="1101"/>
                  </a:cubicBezTo>
                  <a:cubicBezTo>
                    <a:pt x="1181" y="1038"/>
                    <a:pt x="1102" y="973"/>
                    <a:pt x="1079" y="953"/>
                  </a:cubicBezTo>
                  <a:cubicBezTo>
                    <a:pt x="1080" y="952"/>
                    <a:pt x="1081" y="951"/>
                    <a:pt x="1082" y="949"/>
                  </a:cubicBezTo>
                  <a:cubicBezTo>
                    <a:pt x="1085" y="944"/>
                    <a:pt x="1088" y="938"/>
                    <a:pt x="1090" y="932"/>
                  </a:cubicBezTo>
                  <a:cubicBezTo>
                    <a:pt x="1120" y="947"/>
                    <a:pt x="1217" y="994"/>
                    <a:pt x="1335" y="1036"/>
                  </a:cubicBezTo>
                  <a:cubicBezTo>
                    <a:pt x="1464" y="1082"/>
                    <a:pt x="1643" y="1132"/>
                    <a:pt x="1782" y="1114"/>
                  </a:cubicBezTo>
                  <a:cubicBezTo>
                    <a:pt x="1770" y="1151"/>
                    <a:pt x="1755" y="1190"/>
                    <a:pt x="1737" y="1231"/>
                  </a:cubicBezTo>
                  <a:cubicBezTo>
                    <a:pt x="1733" y="1239"/>
                    <a:pt x="1729" y="1246"/>
                    <a:pt x="1725" y="1253"/>
                  </a:cubicBezTo>
                  <a:close/>
                  <a:moveTo>
                    <a:pt x="753" y="164"/>
                  </a:moveTo>
                  <a:cubicBezTo>
                    <a:pt x="780" y="105"/>
                    <a:pt x="851" y="61"/>
                    <a:pt x="948" y="43"/>
                  </a:cubicBezTo>
                  <a:cubicBezTo>
                    <a:pt x="1148" y="6"/>
                    <a:pt x="1415" y="83"/>
                    <a:pt x="1538" y="301"/>
                  </a:cubicBezTo>
                  <a:cubicBezTo>
                    <a:pt x="1573" y="363"/>
                    <a:pt x="1579" y="425"/>
                    <a:pt x="1558" y="485"/>
                  </a:cubicBezTo>
                  <a:cubicBezTo>
                    <a:pt x="1554" y="496"/>
                    <a:pt x="1549" y="507"/>
                    <a:pt x="1544" y="518"/>
                  </a:cubicBezTo>
                  <a:cubicBezTo>
                    <a:pt x="1545" y="514"/>
                    <a:pt x="1547" y="511"/>
                    <a:pt x="1548" y="508"/>
                  </a:cubicBezTo>
                  <a:cubicBezTo>
                    <a:pt x="1570" y="446"/>
                    <a:pt x="1563" y="383"/>
                    <a:pt x="1527" y="320"/>
                  </a:cubicBezTo>
                  <a:cubicBezTo>
                    <a:pt x="1406" y="105"/>
                    <a:pt x="1144" y="29"/>
                    <a:pt x="947" y="65"/>
                  </a:cubicBezTo>
                  <a:cubicBezTo>
                    <a:pt x="849" y="83"/>
                    <a:pt x="777" y="128"/>
                    <a:pt x="749" y="189"/>
                  </a:cubicBezTo>
                  <a:cubicBezTo>
                    <a:pt x="743" y="202"/>
                    <a:pt x="739" y="215"/>
                    <a:pt x="736" y="230"/>
                  </a:cubicBezTo>
                  <a:cubicBezTo>
                    <a:pt x="738" y="206"/>
                    <a:pt x="744" y="184"/>
                    <a:pt x="753" y="164"/>
                  </a:cubicBezTo>
                  <a:close/>
                  <a:moveTo>
                    <a:pt x="49" y="764"/>
                  </a:moveTo>
                  <a:cubicBezTo>
                    <a:pt x="7" y="675"/>
                    <a:pt x="60" y="550"/>
                    <a:pt x="204" y="404"/>
                  </a:cubicBezTo>
                  <a:cubicBezTo>
                    <a:pt x="252" y="354"/>
                    <a:pt x="304" y="324"/>
                    <a:pt x="358" y="314"/>
                  </a:cubicBezTo>
                  <a:cubicBezTo>
                    <a:pt x="423" y="302"/>
                    <a:pt x="486" y="319"/>
                    <a:pt x="546" y="352"/>
                  </a:cubicBezTo>
                  <a:cubicBezTo>
                    <a:pt x="493" y="327"/>
                    <a:pt x="437" y="315"/>
                    <a:pt x="380" y="326"/>
                  </a:cubicBezTo>
                  <a:cubicBezTo>
                    <a:pt x="325" y="336"/>
                    <a:pt x="273" y="366"/>
                    <a:pt x="224" y="415"/>
                  </a:cubicBezTo>
                  <a:cubicBezTo>
                    <a:pt x="82" y="560"/>
                    <a:pt x="30" y="686"/>
                    <a:pt x="73" y="777"/>
                  </a:cubicBezTo>
                  <a:cubicBezTo>
                    <a:pt x="85" y="802"/>
                    <a:pt x="105" y="828"/>
                    <a:pt x="138" y="850"/>
                  </a:cubicBezTo>
                  <a:cubicBezTo>
                    <a:pt x="95" y="828"/>
                    <a:pt x="65" y="799"/>
                    <a:pt x="49" y="764"/>
                  </a:cubicBezTo>
                  <a:close/>
                  <a:moveTo>
                    <a:pt x="564" y="1548"/>
                  </a:moveTo>
                  <a:cubicBezTo>
                    <a:pt x="437" y="1572"/>
                    <a:pt x="301" y="1482"/>
                    <a:pt x="200" y="1309"/>
                  </a:cubicBezTo>
                  <a:cubicBezTo>
                    <a:pt x="161" y="1243"/>
                    <a:pt x="154" y="1183"/>
                    <a:pt x="178" y="1131"/>
                  </a:cubicBezTo>
                  <a:cubicBezTo>
                    <a:pt x="194" y="1094"/>
                    <a:pt x="226" y="1063"/>
                    <a:pt x="265" y="1037"/>
                  </a:cubicBezTo>
                  <a:cubicBezTo>
                    <a:pt x="235" y="1060"/>
                    <a:pt x="211" y="1087"/>
                    <a:pt x="197" y="1118"/>
                  </a:cubicBezTo>
                  <a:cubicBezTo>
                    <a:pt x="172" y="1172"/>
                    <a:pt x="179" y="1234"/>
                    <a:pt x="219" y="1301"/>
                  </a:cubicBezTo>
                  <a:cubicBezTo>
                    <a:pt x="319" y="1473"/>
                    <a:pt x="455" y="1561"/>
                    <a:pt x="583" y="1538"/>
                  </a:cubicBezTo>
                  <a:cubicBezTo>
                    <a:pt x="600" y="1535"/>
                    <a:pt x="619" y="1529"/>
                    <a:pt x="641" y="1519"/>
                  </a:cubicBezTo>
                  <a:cubicBezTo>
                    <a:pt x="616" y="1533"/>
                    <a:pt x="591" y="1543"/>
                    <a:pt x="564" y="1548"/>
                  </a:cubicBezTo>
                  <a:close/>
                  <a:moveTo>
                    <a:pt x="1341" y="1653"/>
                  </a:moveTo>
                  <a:cubicBezTo>
                    <a:pt x="1308" y="1740"/>
                    <a:pt x="1229" y="1797"/>
                    <a:pt x="1113" y="1818"/>
                  </a:cubicBezTo>
                  <a:cubicBezTo>
                    <a:pt x="1091" y="1822"/>
                    <a:pt x="1068" y="1825"/>
                    <a:pt x="1043" y="1827"/>
                  </a:cubicBezTo>
                  <a:cubicBezTo>
                    <a:pt x="980" y="1830"/>
                    <a:pt x="930" y="1810"/>
                    <a:pt x="893" y="1768"/>
                  </a:cubicBezTo>
                  <a:cubicBezTo>
                    <a:pt x="867" y="1738"/>
                    <a:pt x="849" y="1699"/>
                    <a:pt x="837" y="1655"/>
                  </a:cubicBezTo>
                  <a:cubicBezTo>
                    <a:pt x="849" y="1689"/>
                    <a:pt x="865" y="1720"/>
                    <a:pt x="886" y="1744"/>
                  </a:cubicBezTo>
                  <a:cubicBezTo>
                    <a:pt x="924" y="1788"/>
                    <a:pt x="976" y="1809"/>
                    <a:pt x="1041" y="1805"/>
                  </a:cubicBezTo>
                  <a:cubicBezTo>
                    <a:pt x="1065" y="1804"/>
                    <a:pt x="1089" y="1801"/>
                    <a:pt x="1111" y="1797"/>
                  </a:cubicBezTo>
                  <a:cubicBezTo>
                    <a:pt x="1226" y="1776"/>
                    <a:pt x="1305" y="1718"/>
                    <a:pt x="1339" y="1630"/>
                  </a:cubicBezTo>
                  <a:cubicBezTo>
                    <a:pt x="1352" y="1595"/>
                    <a:pt x="1358" y="1556"/>
                    <a:pt x="1356" y="1515"/>
                  </a:cubicBezTo>
                  <a:cubicBezTo>
                    <a:pt x="1361" y="1565"/>
                    <a:pt x="1356" y="1611"/>
                    <a:pt x="1341" y="1653"/>
                  </a:cubicBezTo>
                  <a:close/>
                  <a:moveTo>
                    <a:pt x="1774" y="1246"/>
                  </a:moveTo>
                  <a:cubicBezTo>
                    <a:pt x="1739" y="1321"/>
                    <a:pt x="1689" y="1365"/>
                    <a:pt x="1625" y="1377"/>
                  </a:cubicBezTo>
                  <a:cubicBezTo>
                    <a:pt x="1598" y="1382"/>
                    <a:pt x="1569" y="1381"/>
                    <a:pt x="1540" y="1375"/>
                  </a:cubicBezTo>
                  <a:cubicBezTo>
                    <a:pt x="1561" y="1377"/>
                    <a:pt x="1582" y="1377"/>
                    <a:pt x="1602" y="1373"/>
                  </a:cubicBezTo>
                  <a:cubicBezTo>
                    <a:pt x="1602" y="1373"/>
                    <a:pt x="1602" y="1373"/>
                    <a:pt x="1602" y="1373"/>
                  </a:cubicBezTo>
                  <a:cubicBezTo>
                    <a:pt x="1668" y="1361"/>
                    <a:pt x="1719" y="1316"/>
                    <a:pt x="1755" y="1240"/>
                  </a:cubicBezTo>
                  <a:cubicBezTo>
                    <a:pt x="1844" y="1048"/>
                    <a:pt x="1854" y="885"/>
                    <a:pt x="1782" y="791"/>
                  </a:cubicBezTo>
                  <a:cubicBezTo>
                    <a:pt x="1748" y="747"/>
                    <a:pt x="1698" y="719"/>
                    <a:pt x="1633" y="707"/>
                  </a:cubicBezTo>
                  <a:cubicBezTo>
                    <a:pt x="1709" y="717"/>
                    <a:pt x="1767" y="745"/>
                    <a:pt x="1804" y="793"/>
                  </a:cubicBezTo>
                  <a:cubicBezTo>
                    <a:pt x="1876" y="886"/>
                    <a:pt x="1865" y="1051"/>
                    <a:pt x="1774" y="1246"/>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73" name="Freeform 36"/>
            <p:cNvSpPr>
              <a:spLocks noEditPoints="1"/>
            </p:cNvSpPr>
            <p:nvPr/>
          </p:nvSpPr>
          <p:spPr bwMode="auto">
            <a:xfrm>
              <a:off x="275094" y="6548450"/>
              <a:ext cx="38531" cy="37229"/>
            </a:xfrm>
            <a:custGeom>
              <a:gdLst>
                <a:gd name="T0" fmla="*/ 41 w 125"/>
                <a:gd name="T1" fmla="*/ 117 h 121"/>
                <a:gd name="T2" fmla="*/ 43 w 125"/>
                <a:gd name="T3" fmla="*/ 119 h 121"/>
                <a:gd name="T4" fmla="*/ 43 w 125"/>
                <a:gd name="T5" fmla="*/ 118 h 121"/>
                <a:gd name="T6" fmla="*/ 70 w 125"/>
                <a:gd name="T7" fmla="*/ 119 h 121"/>
                <a:gd name="T8" fmla="*/ 73 w 125"/>
                <a:gd name="T9" fmla="*/ 118 h 121"/>
                <a:gd name="T10" fmla="*/ 73 w 125"/>
                <a:gd name="T11" fmla="*/ 118 h 121"/>
                <a:gd name="T12" fmla="*/ 73 w 125"/>
                <a:gd name="T13" fmla="*/ 118 h 121"/>
                <a:gd name="T14" fmla="*/ 76 w 125"/>
                <a:gd name="T15" fmla="*/ 118 h 121"/>
                <a:gd name="T16" fmla="*/ 116 w 125"/>
                <a:gd name="T17" fmla="*/ 47 h 121"/>
                <a:gd name="T18" fmla="*/ 45 w 125"/>
                <a:gd name="T19" fmla="*/ 9 h 121"/>
                <a:gd name="T20" fmla="*/ 33 w 125"/>
                <a:gd name="T21" fmla="*/ 13 h 121"/>
                <a:gd name="T22" fmla="*/ 33 w 125"/>
                <a:gd name="T23" fmla="*/ 13 h 121"/>
                <a:gd name="T24" fmla="*/ 33 w 125"/>
                <a:gd name="T25" fmla="*/ 14 h 121"/>
                <a:gd name="T26" fmla="*/ 9 w 125"/>
                <a:gd name="T27" fmla="*/ 36 h 121"/>
                <a:gd name="T28" fmla="*/ 4 w 125"/>
                <a:gd name="T29" fmla="*/ 79 h 121"/>
                <a:gd name="T30" fmla="*/ 41 w 125"/>
                <a:gd name="T31" fmla="*/ 117 h 121"/>
                <a:gd name="T32" fmla="*/ 103 w 125"/>
                <a:gd name="T33" fmla="*/ 30 h 121"/>
                <a:gd name="T34" fmla="*/ 112 w 125"/>
                <a:gd name="T35" fmla="*/ 48 h 121"/>
                <a:gd name="T36" fmla="*/ 77 w 125"/>
                <a:gd name="T37" fmla="*/ 113 h 121"/>
                <a:gd name="T38" fmla="*/ 64 w 125"/>
                <a:gd name="T39" fmla="*/ 77 h 121"/>
                <a:gd name="T40" fmla="*/ 103 w 125"/>
                <a:gd name="T41" fmla="*/ 30 h 121"/>
                <a:gd name="T42" fmla="*/ 98 w 125"/>
                <a:gd name="T43" fmla="*/ 26 h 121"/>
                <a:gd name="T44" fmla="*/ 65 w 125"/>
                <a:gd name="T45" fmla="*/ 69 h 121"/>
                <a:gd name="T46" fmla="*/ 76 w 125"/>
                <a:gd name="T47" fmla="*/ 13 h 121"/>
                <a:gd name="T48" fmla="*/ 98 w 125"/>
                <a:gd name="T49" fmla="*/ 26 h 121"/>
                <a:gd name="T50" fmla="*/ 39 w 125"/>
                <a:gd name="T51" fmla="*/ 16 h 121"/>
                <a:gd name="T52" fmla="*/ 38 w 125"/>
                <a:gd name="T53" fmla="*/ 15 h 121"/>
                <a:gd name="T54" fmla="*/ 46 w 125"/>
                <a:gd name="T55" fmla="*/ 13 h 121"/>
                <a:gd name="T56" fmla="*/ 51 w 125"/>
                <a:gd name="T57" fmla="*/ 11 h 121"/>
                <a:gd name="T58" fmla="*/ 70 w 125"/>
                <a:gd name="T59" fmla="*/ 11 h 121"/>
                <a:gd name="T60" fmla="*/ 69 w 125"/>
                <a:gd name="T61" fmla="*/ 115 h 121"/>
                <a:gd name="T62" fmla="*/ 46 w 125"/>
                <a:gd name="T63" fmla="*/ 114 h 121"/>
                <a:gd name="T64" fmla="*/ 46 w 125"/>
                <a:gd name="T65" fmla="*/ 114 h 121"/>
                <a:gd name="T66" fmla="*/ 39 w 125"/>
                <a:gd name="T67" fmla="*/ 16 h 121"/>
                <a:gd name="T68" fmla="*/ 8 w 125"/>
                <a:gd name="T69" fmla="*/ 78 h 121"/>
                <a:gd name="T70" fmla="*/ 13 w 125"/>
                <a:gd name="T71" fmla="*/ 38 h 121"/>
                <a:gd name="T72" fmla="*/ 30 w 125"/>
                <a:gd name="T73" fmla="*/ 20 h 121"/>
                <a:gd name="T74" fmla="*/ 34 w 125"/>
                <a:gd name="T75" fmla="*/ 110 h 121"/>
                <a:gd name="T76" fmla="*/ 8 w 125"/>
                <a:gd name="T77" fmla="*/ 78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5" h="120">
                  <a:moveTo>
                    <a:pt x="41" y="117"/>
                  </a:moveTo>
                  <a:cubicBezTo>
                    <a:pt x="42" y="118"/>
                    <a:pt x="42" y="118"/>
                    <a:pt x="43" y="119"/>
                  </a:cubicBezTo>
                  <a:cubicBezTo>
                    <a:pt x="43" y="118"/>
                    <a:pt x="43" y="118"/>
                    <a:pt x="43" y="118"/>
                  </a:cubicBezTo>
                  <a:cubicBezTo>
                    <a:pt x="52" y="120"/>
                    <a:pt x="61" y="121"/>
                    <a:pt x="70" y="119"/>
                  </a:cubicBezTo>
                  <a:cubicBezTo>
                    <a:pt x="71" y="119"/>
                    <a:pt x="72" y="119"/>
                    <a:pt x="73" y="118"/>
                  </a:cubicBezTo>
                  <a:cubicBezTo>
                    <a:pt x="73" y="118"/>
                    <a:pt x="73" y="118"/>
                    <a:pt x="73" y="118"/>
                  </a:cubicBezTo>
                  <a:cubicBezTo>
                    <a:pt x="73" y="118"/>
                    <a:pt x="73" y="118"/>
                    <a:pt x="73" y="118"/>
                  </a:cubicBezTo>
                  <a:cubicBezTo>
                    <a:pt x="74" y="118"/>
                    <a:pt x="75" y="118"/>
                    <a:pt x="76" y="118"/>
                  </a:cubicBezTo>
                  <a:cubicBezTo>
                    <a:pt x="106" y="109"/>
                    <a:pt x="125" y="77"/>
                    <a:pt x="116" y="47"/>
                  </a:cubicBezTo>
                  <a:cubicBezTo>
                    <a:pt x="108" y="17"/>
                    <a:pt x="76" y="0"/>
                    <a:pt x="45" y="9"/>
                  </a:cubicBezTo>
                  <a:cubicBezTo>
                    <a:pt x="41" y="10"/>
                    <a:pt x="37" y="12"/>
                    <a:pt x="33" y="13"/>
                  </a:cubicBezTo>
                  <a:cubicBezTo>
                    <a:pt x="33" y="13"/>
                    <a:pt x="33" y="13"/>
                    <a:pt x="33" y="13"/>
                  </a:cubicBezTo>
                  <a:cubicBezTo>
                    <a:pt x="33" y="13"/>
                    <a:pt x="33" y="14"/>
                    <a:pt x="33" y="14"/>
                  </a:cubicBezTo>
                  <a:cubicBezTo>
                    <a:pt x="23" y="19"/>
                    <a:pt x="15" y="26"/>
                    <a:pt x="9" y="36"/>
                  </a:cubicBezTo>
                  <a:cubicBezTo>
                    <a:pt x="2" y="49"/>
                    <a:pt x="0" y="65"/>
                    <a:pt x="4" y="79"/>
                  </a:cubicBezTo>
                  <a:cubicBezTo>
                    <a:pt x="9" y="98"/>
                    <a:pt x="24" y="111"/>
                    <a:pt x="41" y="117"/>
                  </a:cubicBezTo>
                  <a:close/>
                  <a:moveTo>
                    <a:pt x="103" y="30"/>
                  </a:moveTo>
                  <a:cubicBezTo>
                    <a:pt x="107" y="36"/>
                    <a:pt x="110" y="42"/>
                    <a:pt x="112" y="48"/>
                  </a:cubicBezTo>
                  <a:cubicBezTo>
                    <a:pt x="120" y="76"/>
                    <a:pt x="104" y="104"/>
                    <a:pt x="77" y="113"/>
                  </a:cubicBezTo>
                  <a:cubicBezTo>
                    <a:pt x="67" y="107"/>
                    <a:pt x="64" y="92"/>
                    <a:pt x="64" y="77"/>
                  </a:cubicBezTo>
                  <a:cubicBezTo>
                    <a:pt x="83" y="67"/>
                    <a:pt x="98" y="39"/>
                    <a:pt x="103" y="30"/>
                  </a:cubicBezTo>
                  <a:close/>
                  <a:moveTo>
                    <a:pt x="98" y="26"/>
                  </a:moveTo>
                  <a:cubicBezTo>
                    <a:pt x="97" y="29"/>
                    <a:pt x="82" y="58"/>
                    <a:pt x="65" y="69"/>
                  </a:cubicBezTo>
                  <a:cubicBezTo>
                    <a:pt x="66" y="45"/>
                    <a:pt x="74" y="19"/>
                    <a:pt x="76" y="13"/>
                  </a:cubicBezTo>
                  <a:cubicBezTo>
                    <a:pt x="84" y="15"/>
                    <a:pt x="92" y="19"/>
                    <a:pt x="98" y="26"/>
                  </a:cubicBezTo>
                  <a:close/>
                  <a:moveTo>
                    <a:pt x="39" y="16"/>
                  </a:moveTo>
                  <a:cubicBezTo>
                    <a:pt x="38" y="15"/>
                    <a:pt x="38" y="15"/>
                    <a:pt x="38" y="15"/>
                  </a:cubicBezTo>
                  <a:cubicBezTo>
                    <a:pt x="41" y="14"/>
                    <a:pt x="43" y="13"/>
                    <a:pt x="46" y="13"/>
                  </a:cubicBezTo>
                  <a:cubicBezTo>
                    <a:pt x="47" y="12"/>
                    <a:pt x="49" y="12"/>
                    <a:pt x="51" y="11"/>
                  </a:cubicBezTo>
                  <a:cubicBezTo>
                    <a:pt x="57" y="10"/>
                    <a:pt x="64" y="10"/>
                    <a:pt x="70" y="11"/>
                  </a:cubicBezTo>
                  <a:cubicBezTo>
                    <a:pt x="66" y="24"/>
                    <a:pt x="47" y="91"/>
                    <a:pt x="69" y="115"/>
                  </a:cubicBezTo>
                  <a:cubicBezTo>
                    <a:pt x="61" y="116"/>
                    <a:pt x="53" y="116"/>
                    <a:pt x="46" y="114"/>
                  </a:cubicBezTo>
                  <a:cubicBezTo>
                    <a:pt x="46" y="114"/>
                    <a:pt x="46" y="114"/>
                    <a:pt x="46" y="114"/>
                  </a:cubicBezTo>
                  <a:cubicBezTo>
                    <a:pt x="10" y="86"/>
                    <a:pt x="38" y="16"/>
                    <a:pt x="39" y="16"/>
                  </a:cubicBezTo>
                  <a:close/>
                  <a:moveTo>
                    <a:pt x="8" y="78"/>
                  </a:moveTo>
                  <a:cubicBezTo>
                    <a:pt x="4" y="65"/>
                    <a:pt x="6" y="50"/>
                    <a:pt x="13" y="38"/>
                  </a:cubicBezTo>
                  <a:cubicBezTo>
                    <a:pt x="17" y="31"/>
                    <a:pt x="23" y="24"/>
                    <a:pt x="30" y="20"/>
                  </a:cubicBezTo>
                  <a:cubicBezTo>
                    <a:pt x="25" y="37"/>
                    <a:pt x="12" y="83"/>
                    <a:pt x="34" y="110"/>
                  </a:cubicBezTo>
                  <a:cubicBezTo>
                    <a:pt x="22" y="104"/>
                    <a:pt x="12" y="92"/>
                    <a:pt x="8" y="78"/>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74" name="Freeform 37"/>
            <p:cNvSpPr/>
            <p:nvPr/>
          </p:nvSpPr>
          <p:spPr bwMode="auto">
            <a:xfrm>
              <a:off x="229143" y="6486488"/>
              <a:ext cx="11195" cy="11976"/>
            </a:xfrm>
            <a:custGeom>
              <a:gdLst>
                <a:gd name="T0" fmla="*/ 86 w 86"/>
                <a:gd name="T1" fmla="*/ 80 h 92"/>
                <a:gd name="T2" fmla="*/ 12 w 86"/>
                <a:gd name="T3" fmla="*/ 0 h 92"/>
                <a:gd name="T4" fmla="*/ 0 w 86"/>
                <a:gd name="T5" fmla="*/ 12 h 92"/>
                <a:gd name="T6" fmla="*/ 74 w 86"/>
                <a:gd name="T7" fmla="*/ 92 h 92"/>
                <a:gd name="T8" fmla="*/ 86 w 86"/>
                <a:gd name="T9" fmla="*/ 80 h 92"/>
              </a:gdLst>
              <a:cxnLst>
                <a:cxn ang="0">
                  <a:pos x="T0" y="T1"/>
                </a:cxn>
                <a:cxn ang="0">
                  <a:pos x="T2" y="T3"/>
                </a:cxn>
                <a:cxn ang="0">
                  <a:pos x="T4" y="T5"/>
                </a:cxn>
                <a:cxn ang="0">
                  <a:pos x="T6" y="T7"/>
                </a:cxn>
                <a:cxn ang="0">
                  <a:pos x="T8" y="T9"/>
                </a:cxn>
              </a:cxnLst>
              <a:rect l="0" t="0" r="r" b="b"/>
              <a:pathLst>
                <a:path w="86" h="92">
                  <a:moveTo>
                    <a:pt x="86" y="80"/>
                  </a:moveTo>
                  <a:lnTo>
                    <a:pt x="12" y="0"/>
                  </a:lnTo>
                  <a:lnTo>
                    <a:pt x="0" y="12"/>
                  </a:lnTo>
                  <a:lnTo>
                    <a:pt x="74" y="92"/>
                  </a:lnTo>
                  <a:lnTo>
                    <a:pt x="86" y="8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75" name="Freeform 38"/>
            <p:cNvSpPr/>
            <p:nvPr/>
          </p:nvSpPr>
          <p:spPr bwMode="auto">
            <a:xfrm>
              <a:off x="63564" y="6525019"/>
              <a:ext cx="53240" cy="17573"/>
            </a:xfrm>
            <a:custGeom>
              <a:gdLst>
                <a:gd name="T0" fmla="*/ 0 w 409"/>
                <a:gd name="T1" fmla="*/ 12 h 135"/>
                <a:gd name="T2" fmla="*/ 407 w 409"/>
                <a:gd name="T3" fmla="*/ 135 h 135"/>
                <a:gd name="T4" fmla="*/ 409 w 409"/>
                <a:gd name="T5" fmla="*/ 120 h 135"/>
                <a:gd name="T6" fmla="*/ 4 w 409"/>
                <a:gd name="T7" fmla="*/ 0 h 135"/>
                <a:gd name="T8" fmla="*/ 0 w 409"/>
                <a:gd name="T9" fmla="*/ 12 h 135"/>
              </a:gdLst>
              <a:cxnLst>
                <a:cxn ang="0">
                  <a:pos x="T0" y="T1"/>
                </a:cxn>
                <a:cxn ang="0">
                  <a:pos x="T2" y="T3"/>
                </a:cxn>
                <a:cxn ang="0">
                  <a:pos x="T4" y="T5"/>
                </a:cxn>
                <a:cxn ang="0">
                  <a:pos x="T6" y="T7"/>
                </a:cxn>
                <a:cxn ang="0">
                  <a:pos x="T8" y="T9"/>
                </a:cxn>
              </a:cxnLst>
              <a:rect l="0" t="0" r="r" b="b"/>
              <a:pathLst>
                <a:path w="409" h="135">
                  <a:moveTo>
                    <a:pt x="0" y="12"/>
                  </a:moveTo>
                  <a:lnTo>
                    <a:pt x="407" y="135"/>
                  </a:lnTo>
                  <a:lnTo>
                    <a:pt x="409" y="120"/>
                  </a:lnTo>
                  <a:lnTo>
                    <a:pt x="4" y="0"/>
                  </a:lnTo>
                  <a:lnTo>
                    <a:pt x="0" y="12"/>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76" name="Freeform 39"/>
            <p:cNvSpPr/>
            <p:nvPr/>
          </p:nvSpPr>
          <p:spPr bwMode="auto">
            <a:xfrm>
              <a:off x="53020" y="6472950"/>
              <a:ext cx="17313" cy="8852"/>
            </a:xfrm>
            <a:custGeom>
              <a:gdLst>
                <a:gd name="T0" fmla="*/ 133 w 133"/>
                <a:gd name="T1" fmla="*/ 57 h 68"/>
                <a:gd name="T2" fmla="*/ 5 w 133"/>
                <a:gd name="T3" fmla="*/ 0 h 68"/>
                <a:gd name="T4" fmla="*/ 0 w 133"/>
                <a:gd name="T5" fmla="*/ 12 h 68"/>
                <a:gd name="T6" fmla="*/ 126 w 133"/>
                <a:gd name="T7" fmla="*/ 68 h 68"/>
                <a:gd name="T8" fmla="*/ 133 w 133"/>
                <a:gd name="T9" fmla="*/ 57 h 68"/>
              </a:gdLst>
              <a:cxnLst>
                <a:cxn ang="0">
                  <a:pos x="T0" y="T1"/>
                </a:cxn>
                <a:cxn ang="0">
                  <a:pos x="T2" y="T3"/>
                </a:cxn>
                <a:cxn ang="0">
                  <a:pos x="T4" y="T5"/>
                </a:cxn>
                <a:cxn ang="0">
                  <a:pos x="T6" y="T7"/>
                </a:cxn>
                <a:cxn ang="0">
                  <a:pos x="T8" y="T9"/>
                </a:cxn>
              </a:cxnLst>
              <a:rect l="0" t="0" r="r" b="b"/>
              <a:pathLst>
                <a:path w="133" h="68">
                  <a:moveTo>
                    <a:pt x="133" y="57"/>
                  </a:moveTo>
                  <a:lnTo>
                    <a:pt x="5" y="0"/>
                  </a:lnTo>
                  <a:lnTo>
                    <a:pt x="0" y="12"/>
                  </a:lnTo>
                  <a:lnTo>
                    <a:pt x="126" y="68"/>
                  </a:lnTo>
                  <a:lnTo>
                    <a:pt x="133" y="57"/>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77" name="Freeform 40"/>
            <p:cNvSpPr/>
            <p:nvPr/>
          </p:nvSpPr>
          <p:spPr bwMode="auto">
            <a:xfrm>
              <a:off x="151561" y="6584117"/>
              <a:ext cx="36969" cy="16402"/>
            </a:xfrm>
            <a:custGeom>
              <a:gdLst>
                <a:gd name="T0" fmla="*/ 120 w 120"/>
                <a:gd name="T1" fmla="*/ 5 h 53"/>
                <a:gd name="T2" fmla="*/ 119 w 120"/>
                <a:gd name="T3" fmla="*/ 0 h 53"/>
                <a:gd name="T4" fmla="*/ 0 w 120"/>
                <a:gd name="T5" fmla="*/ 48 h 53"/>
                <a:gd name="T6" fmla="*/ 2 w 120"/>
                <a:gd name="T7" fmla="*/ 53 h 53"/>
                <a:gd name="T8" fmla="*/ 120 w 120"/>
                <a:gd name="T9" fmla="*/ 5 h 53"/>
              </a:gdLst>
              <a:cxnLst>
                <a:cxn ang="0">
                  <a:pos x="T0" y="T1"/>
                </a:cxn>
                <a:cxn ang="0">
                  <a:pos x="T2" y="T3"/>
                </a:cxn>
                <a:cxn ang="0">
                  <a:pos x="T4" y="T5"/>
                </a:cxn>
                <a:cxn ang="0">
                  <a:pos x="T6" y="T7"/>
                </a:cxn>
                <a:cxn ang="0">
                  <a:pos x="T8" y="T9"/>
                </a:cxn>
              </a:cxnLst>
              <a:rect l="0" t="0" r="r" b="b"/>
              <a:pathLst>
                <a:path w="120" h="52">
                  <a:moveTo>
                    <a:pt x="120" y="5"/>
                  </a:moveTo>
                  <a:cubicBezTo>
                    <a:pt x="119" y="0"/>
                    <a:pt x="119" y="0"/>
                    <a:pt x="119" y="0"/>
                  </a:cubicBezTo>
                  <a:cubicBezTo>
                    <a:pt x="92" y="7"/>
                    <a:pt x="4" y="46"/>
                    <a:pt x="0" y="48"/>
                  </a:cubicBezTo>
                  <a:cubicBezTo>
                    <a:pt x="2" y="53"/>
                    <a:pt x="2" y="53"/>
                    <a:pt x="2" y="53"/>
                  </a:cubicBezTo>
                  <a:cubicBezTo>
                    <a:pt x="3" y="53"/>
                    <a:pt x="94" y="13"/>
                    <a:pt x="120" y="5"/>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78" name="Freeform 41"/>
            <p:cNvSpPr/>
            <p:nvPr/>
          </p:nvSpPr>
          <p:spPr bwMode="auto">
            <a:xfrm>
              <a:off x="226410" y="6605335"/>
              <a:ext cx="39182" cy="42827"/>
            </a:xfrm>
            <a:custGeom>
              <a:gdLst>
                <a:gd name="T0" fmla="*/ 289 w 301"/>
                <a:gd name="T1" fmla="*/ 0 h 329"/>
                <a:gd name="T2" fmla="*/ 0 w 301"/>
                <a:gd name="T3" fmla="*/ 320 h 329"/>
                <a:gd name="T4" fmla="*/ 12 w 301"/>
                <a:gd name="T5" fmla="*/ 329 h 329"/>
                <a:gd name="T6" fmla="*/ 301 w 301"/>
                <a:gd name="T7" fmla="*/ 10 h 329"/>
                <a:gd name="T8" fmla="*/ 289 w 301"/>
                <a:gd name="T9" fmla="*/ 0 h 329"/>
              </a:gdLst>
              <a:cxnLst>
                <a:cxn ang="0">
                  <a:pos x="T0" y="T1"/>
                </a:cxn>
                <a:cxn ang="0">
                  <a:pos x="T2" y="T3"/>
                </a:cxn>
                <a:cxn ang="0">
                  <a:pos x="T4" y="T5"/>
                </a:cxn>
                <a:cxn ang="0">
                  <a:pos x="T6" y="T7"/>
                </a:cxn>
                <a:cxn ang="0">
                  <a:pos x="T8" y="T9"/>
                </a:cxn>
              </a:cxnLst>
              <a:rect l="0" t="0" r="r" b="b"/>
              <a:pathLst>
                <a:path w="301" h="329">
                  <a:moveTo>
                    <a:pt x="289" y="0"/>
                  </a:moveTo>
                  <a:lnTo>
                    <a:pt x="0" y="320"/>
                  </a:lnTo>
                  <a:lnTo>
                    <a:pt x="12" y="329"/>
                  </a:lnTo>
                  <a:lnTo>
                    <a:pt x="301" y="10"/>
                  </a:lnTo>
                  <a:lnTo>
                    <a:pt x="289"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normAutofit/>
          </a:bodyPr>
          <a:lstStyle>
            <a:lvl1pPr>
              <a:defRPr sz="4400"/>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image" Target="../media/image2.jpeg"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pic>
        <p:nvPicPr>
          <p:cNvPr id="8" name="图片 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jpeg" /><Relationship Id="rId3"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0.jpeg" /><Relationship Id="rId3" Type="http://schemas.openxmlformats.org/officeDocument/2006/relationships/image" Target="../media/image16.png" /><Relationship Id="rId4" Type="http://schemas.openxmlformats.org/officeDocument/2006/relationships/image" Target="../media/image17.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0.jpeg" /><Relationship Id="rId3" Type="http://schemas.openxmlformats.org/officeDocument/2006/relationships/image" Target="../media/image1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9.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0.jpeg" /><Relationship Id="rId3" Type="http://schemas.openxmlformats.org/officeDocument/2006/relationships/image" Target="../media/image2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xml"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30.jpeg" /><Relationship Id="rId2" Type="http://schemas.openxmlformats.org/officeDocument/2006/relationships/notesSlide" Target="../notesSlides/notesSlide4.xml" /><Relationship Id="rId3" Type="http://schemas.openxmlformats.org/officeDocument/2006/relationships/image" Target="../media/image23.png" /><Relationship Id="rId4" Type="http://schemas.openxmlformats.org/officeDocument/2006/relationships/image" Target="../media/image24.png" /><Relationship Id="rId5" Type="http://schemas.microsoft.com/office/2007/relationships/hdphoto" Target="../media/image25.wdp" /><Relationship Id="rId6" Type="http://schemas.openxmlformats.org/officeDocument/2006/relationships/image" Target="../media/image26.png" /><Relationship Id="rId7" Type="http://schemas.openxmlformats.org/officeDocument/2006/relationships/image" Target="../media/image27.png" /><Relationship Id="rId8" Type="http://schemas.openxmlformats.org/officeDocument/2006/relationships/image" Target="../media/image28.png" /><Relationship Id="rId9" Type="http://schemas.openxmlformats.org/officeDocument/2006/relationships/image" Target="../media/image29.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5.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tags" Target="../tags/tag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6.xml" /><Relationship Id="rId3" Type="http://schemas.openxmlformats.org/officeDocument/2006/relationships/tags" Target="../tags/tag7.xml" /><Relationship Id="rId4" Type="http://schemas.openxmlformats.org/officeDocument/2006/relationships/tags" Target="../tags/tag8.xml" /><Relationship Id="rId5" Type="http://schemas.openxmlformats.org/officeDocument/2006/relationships/tags" Target="../tags/tag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1.png" /><Relationship Id="rId3" Type="http://schemas.openxmlformats.org/officeDocument/2006/relationships/image" Target="../media/image3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6.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audio" Target="../media/audio1111.wav"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audio" Target="../media/audio1111.wav"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4.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7.png" /><Relationship Id="rId3" Type="http://schemas.openxmlformats.org/officeDocument/2006/relationships/image" Target="../media/image8.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audio" Target="../media/audio1111.wav"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9.xml" /><Relationship Id="rId3" Type="http://schemas.openxmlformats.org/officeDocument/2006/relationships/tags" Target="../tags/tag10.xml" /><Relationship Id="rId4" Type="http://schemas.openxmlformats.org/officeDocument/2006/relationships/image" Target="../media/image35.jpeg" /><Relationship Id="rId5" Type="http://schemas.openxmlformats.org/officeDocument/2006/relationships/tags" Target="../tags/tag11.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6.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0.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1.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2.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3.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4.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5.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6.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37.png" /><Relationship Id="rId3" Type="http://schemas.openxmlformats.org/officeDocument/2006/relationships/image" Target="../media/image38.png" /><Relationship Id="rId4" Type="http://schemas.openxmlformats.org/officeDocument/2006/relationships/image" Target="../media/image3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xml" /><Relationship Id="rId3" Type="http://schemas.openxmlformats.org/officeDocument/2006/relationships/image" Target="../media/image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0.jpeg" /><Relationship Id="rId3" Type="http://schemas.openxmlformats.org/officeDocument/2006/relationships/image" Target="../media/image11.jpeg" /><Relationship Id="rId4" Type="http://schemas.openxmlformats.org/officeDocument/2006/relationships/image" Target="../media/image12.jpeg" /><Relationship Id="rId5" Type="http://schemas.openxmlformats.org/officeDocument/2006/relationships/image" Target="../media/image1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jpeg" /><Relationship Id="rId3" Type="http://schemas.openxmlformats.org/officeDocument/2006/relationships/image" Target="../media/image15.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0593" name="图片 78849" descr="jsrh708"/>
          <p:cNvPicPr/>
          <p:nvPr/>
        </p:nvPicPr>
        <p:blipFill>
          <a:blip r:embed="rId2"/>
          <a:srcRect t="4219" r="3885" b="8501"/>
          <a:stretch>
            <a:fillRect/>
          </a:stretch>
        </p:blipFill>
        <p:spPr>
          <a:xfrm>
            <a:off x="601345" y="260350"/>
            <a:ext cx="7080250" cy="6152515"/>
          </a:xfrm>
          <a:prstGeom prst="rect">
            <a:avLst/>
          </a:prstGeom>
          <a:noFill/>
          <a:ln>
            <a:noFill/>
            <a:miter lim="800000"/>
          </a:ln>
        </p:spPr>
      </p:pic>
      <p:pic>
        <p:nvPicPr>
          <p:cNvPr id="110594" name="图片 78850" descr="ming"/>
          <p:cNvPicPr/>
          <p:nvPr/>
        </p:nvPicPr>
        <p:blipFill>
          <a:blip r:embed="rId3">
            <a:clrChange>
              <a:clrFrom>
                <a:srgbClr val="31984F"/>
              </a:clrFrom>
              <a:clrTo>
                <a:srgbClr val="31984F">
                  <a:alpha val="0"/>
                </a:srgbClr>
              </a:clrTo>
            </a:clrChange>
          </a:blip>
          <a:srcRect l="5045" r="5483"/>
          <a:stretch>
            <a:fillRect/>
          </a:stretch>
        </p:blipFill>
        <p:spPr>
          <a:xfrm>
            <a:off x="8604250" y="260350"/>
            <a:ext cx="1452562" cy="4105275"/>
          </a:xfrm>
          <a:prstGeom prst="rect">
            <a:avLst/>
          </a:prstGeom>
          <a:noFill/>
          <a:ln>
            <a:noFill/>
            <a:miter lim="800000"/>
          </a:ln>
        </p:spPr>
      </p:pic>
      <p:sp>
        <p:nvSpPr>
          <p:cNvPr id="110595" name="矩形 1"/>
          <p:cNvSpPr/>
          <p:nvPr/>
        </p:nvSpPr>
        <p:spPr>
          <a:xfrm>
            <a:off x="7205027" y="3809365"/>
            <a:ext cx="1203325" cy="2553335"/>
          </a:xfrm>
          <a:prstGeom prst="rect">
            <a:avLst/>
          </a:prstGeom>
          <a:noFill/>
          <a:ln>
            <a:noFill/>
          </a:ln>
        </p:spPr>
        <p:txBody>
          <a:bodyPr wrap="none" rtlCol="0"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marR="0" lvl="0" indent="0" algn="ctr" eaLnBrk="0" hangingPunct="0"/>
            <a:r>
              <a:rPr lang="zh-CN" altLang="en-US" sz="8000" b="1">
                <a:effectLst>
                  <a:outerShdw blurRad="38100" dist="38100" dir="2700000" algn="tl">
                    <a:schemeClr val="bg2"/>
                  </a:outerShdw>
                </a:effectLst>
                <a:latin typeface="Times New Roman" panose="02020603050405020304" pitchFamily="18" charset="0"/>
                <a:ea typeface="宋体" panose="02010600030101010101" pitchFamily="2" charset="-122"/>
              </a:rPr>
              <a:t>集</a:t>
            </a:r>
            <a:endParaRPr lang="zh-CN" altLang="en-US" sz="8000" b="1">
              <a:effectLst>
                <a:outerShdw blurRad="38100" dist="38100" dir="2700000" algn="tl">
                  <a:schemeClr val="bg2"/>
                </a:outerShdw>
              </a:effectLst>
              <a:latin typeface="Times New Roman" pitchFamily="18" charset="0"/>
              <a:ea typeface="宋体" pitchFamily="2" charset="-122"/>
            </a:endParaRPr>
          </a:p>
          <a:p>
            <a:pPr marL="0" marR="0" lvl="0" indent="0" algn="ctr" eaLnBrk="0" hangingPunct="0"/>
            <a:r>
              <a:rPr lang="zh-CN" altLang="en-US" sz="8000" b="1">
                <a:effectLst>
                  <a:outerShdw blurRad="38100" dist="38100" dir="2700000" algn="tl">
                    <a:schemeClr val="bg2"/>
                  </a:outerShdw>
                </a:effectLst>
                <a:latin typeface="Times New Roman" panose="02020603050405020304" pitchFamily="18" charset="0"/>
                <a:ea typeface="宋体" panose="02010600030101010101" pitchFamily="2" charset="-122"/>
              </a:rPr>
              <a:t>序</a:t>
            </a:r>
            <a:endParaRPr lang="zh-CN" altLang="en-US" sz="8000" b="1">
              <a:effectLst>
                <a:outerShdw blurRad="38100" dist="38100" dir="2700000" algn="tl">
                  <a:schemeClr val="bg2"/>
                </a:outerShdw>
              </a:effectLst>
              <a:latin typeface="Times New Roman" panose="02020603050405020304" pitchFamily="18" charset="0"/>
              <a:ea typeface="宋体" panose="02010600030101010101" pitchFamily="2" charset="-122"/>
            </a:endParaRPr>
          </a:p>
        </p:txBody>
      </p:sp>
      <p:sp>
        <p:nvSpPr>
          <p:cNvPr id="110596" name="矩形 2"/>
          <p:cNvSpPr/>
          <p:nvPr/>
        </p:nvSpPr>
        <p:spPr>
          <a:xfrm>
            <a:off x="1795461" y="4716780"/>
            <a:ext cx="641985" cy="1753235"/>
          </a:xfrm>
          <a:prstGeom prst="rect">
            <a:avLst/>
          </a:prstGeom>
          <a:noFill/>
          <a:ln>
            <a:noFill/>
          </a:ln>
        </p:spPr>
        <p:txBody>
          <a:bodyPr wrap="none" rtlCol="0" anchor="t">
            <a:spAutoFit/>
          </a:bodyPr>
          <a:lstStyle/>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3600" b="1" i="0" u="none" strike="noStrike" kern="0" cap="none" spc="0" normalizeH="0" baseline="0" noProof="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楷体_GB2312" panose="02010609030101010101" pitchFamily="49" charset="-122"/>
                <a:cs typeface="+mn-ea"/>
              </a:rPr>
              <a:t>王</a:t>
            </a:r>
            <a:endParaRPr kumimoji="0" lang="zh-CN" altLang="en-US" sz="3600" b="1" i="0" u="none" strike="noStrike" kern="0" cap="none" spc="0" normalizeH="0" baseline="0" noProof="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itchFamily="18" charset="0"/>
              <a:ea typeface="楷体_GB2312" pitchFamily="49" charset="-122"/>
              <a:cs typeface="+mn-ea"/>
            </a:endParaRPr>
          </a:p>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3600" b="1" i="0" u="none" strike="noStrike" kern="0" cap="none" spc="0" normalizeH="0" baseline="0" noProof="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楷体_GB2312" panose="02010609030101010101" pitchFamily="49" charset="-122"/>
                <a:cs typeface="+mn-ea"/>
              </a:rPr>
              <a:t>羲</a:t>
            </a:r>
            <a:endParaRPr kumimoji="0" lang="zh-CN" altLang="en-US" sz="3600" b="1" i="0" u="none" strike="noStrike" kern="0" cap="none" spc="0" normalizeH="0" baseline="0" noProof="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楷体_GB2312" panose="02010609030101010101" pitchFamily="49" charset="-122"/>
              <a:cs typeface="+mn-ea"/>
            </a:endParaRPr>
          </a:p>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3600" b="1" i="0" u="none" strike="noStrike" kern="0" cap="none" spc="0" normalizeH="0" baseline="0" noProof="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楷体_GB2312" panose="02010609030101010101" pitchFamily="49" charset="-122"/>
                <a:cs typeface="+mn-ea"/>
              </a:rPr>
              <a:t>之</a:t>
            </a:r>
            <a:endParaRPr kumimoji="0" lang="zh-CN" altLang="en-US" sz="3600" b="1" i="0" u="none" strike="noStrike" kern="0" cap="none" spc="0" normalizeH="0" baseline="0" noProof="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楷体_GB2312" panose="02010609030101010101" pitchFamily="49" charset="-122"/>
              <a:cs typeface="+mn-ea"/>
            </a:endParaRPr>
          </a:p>
        </p:txBody>
      </p:sp>
      <p:sp>
        <p:nvSpPr>
          <p:cNvPr id="2053" name="Rectangle 5"/>
          <p:cNvSpPr>
            <a:spLocks noGrp="1"/>
          </p:cNvSpPr>
          <p:nvPr/>
        </p:nvSpPr>
        <p:spPr>
          <a:xfrm>
            <a:off x="849630" y="4501515"/>
            <a:ext cx="7360920" cy="2009140"/>
          </a:xfrm>
          <a:prstGeom prst="rect">
            <a:avLst/>
          </a:prstGeom>
        </p:spPr>
        <p:txBody>
          <a:bodyPr vert="horz" wrap="square" lIns="91440" tIns="45720" rIns="91440" bIns="45720" rtlCol="0" anchor="t">
            <a:normAutofit fontScale="35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ClrTx/>
              <a:buSzTx/>
              <a:buFontTx/>
            </a:pPr>
            <a:r>
              <a:rPr lang="en-US" altLang="zh-CN" sz="3200" kern="1200">
                <a:latin typeface="+mn-lt"/>
                <a:ea typeface="+mn-ea"/>
                <a:cs typeface="+mn-cs"/>
              </a:rPr>
              <a:t>    </a:t>
            </a:r>
            <a:endParaRPr lang="en-US" altLang="zh-CN" kern="1200">
              <a:latin typeface="黑体" panose="02010609060101010101" pitchFamily="49" charset="-122"/>
              <a:ea typeface="黑体" panose="02010609060101010101" pitchFamily="49" charset="-122"/>
              <a:cs typeface="+mn-cs"/>
            </a:endParaRPr>
          </a:p>
          <a:p>
            <a:pPr marL="0" indent="0" algn="ctr">
              <a:buNone/>
            </a:pPr>
            <a:r>
              <a:rPr lang="en-US" altLang="zh-CN" sz="10000" kern="1200">
                <a:solidFill>
                  <a:srgbClr val="FF0000"/>
                </a:solidFill>
                <a:latin typeface="+mn-lt"/>
                <a:ea typeface="+mn-ea"/>
                <a:cs typeface="+mn-cs"/>
              </a:rPr>
              <a:t> </a:t>
            </a:r>
            <a:r>
              <a:rPr lang="zh-CN" altLang="en-US" sz="10000" b="1">
                <a:solidFill>
                  <a:srgbClr val="FF0000"/>
                </a:solidFill>
                <a:latin typeface="宋体" panose="02010600030101010101" pitchFamily="2" charset="-122"/>
                <a:ea typeface="宋体" panose="02010600030101010101" pitchFamily="2" charset="-122"/>
                <a:sym typeface="+mn-ea"/>
              </a:rPr>
              <a:t>语文部编版</a:t>
            </a:r>
            <a:endParaRPr lang="zh-CN" altLang="en-US" sz="10000" b="1">
              <a:solidFill>
                <a:srgbClr val="FF0000"/>
              </a:solidFill>
              <a:latin typeface="宋体" pitchFamily="2" charset="-122"/>
              <a:ea typeface="宋体" pitchFamily="2" charset="-122"/>
            </a:endParaRPr>
          </a:p>
          <a:p>
            <a:pPr marL="0" indent="0" algn="ctr">
              <a:buNone/>
            </a:pPr>
            <a:r>
              <a:rPr lang="zh-CN" altLang="en-US" sz="10000" b="1">
                <a:solidFill>
                  <a:srgbClr val="FF0000"/>
                </a:solidFill>
                <a:latin typeface="宋体" panose="02010600030101010101" pitchFamily="2" charset="-122"/>
                <a:ea typeface="宋体" panose="02010600030101010101" pitchFamily="2" charset="-122"/>
                <a:sym typeface="+mn-ea"/>
              </a:rPr>
              <a:t>必修下册</a:t>
            </a:r>
            <a:r>
              <a:rPr lang="en-US" altLang="zh-CN" sz="10000" kern="1200">
                <a:latin typeface="+mn-lt"/>
                <a:ea typeface="+mn-ea"/>
                <a:cs typeface="+mn-cs"/>
              </a:rPr>
              <a:t>   </a:t>
            </a:r>
            <a:r>
              <a:rPr lang="en-US" altLang="zh-CN" sz="3200" kern="1200">
                <a:latin typeface="+mn-lt"/>
                <a:ea typeface="+mn-ea"/>
                <a:cs typeface="+mn-cs"/>
              </a:rPr>
              <a:t>     </a:t>
            </a:r>
            <a:endParaRPr lang="en-US" altLang="zh-CN" sz="3200" kern="1200">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53">
                                            <p:txEl>
                                              <p:charRg st="0" end="14"/>
                                            </p:txEl>
                                          </p:spTgt>
                                        </p:tgtEl>
                                        <p:attrNameLst>
                                          <p:attrName>style.visibility</p:attrName>
                                        </p:attrNameLst>
                                      </p:cBhvr>
                                      <p:to>
                                        <p:strVal val="visible"/>
                                      </p:to>
                                    </p:set>
                                    <p:anim calcmode="lin" valueType="num">
                                      <p:cBhvr additive="base">
                                        <p:cTn id="7" dur="500" fill="hold"/>
                                        <p:tgtEl>
                                          <p:spTgt spid="2053">
                                            <p:txEl>
                                              <p:charRg st="0" end="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3">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2053">
                                            <p:txEl>
                                              <p:charRg st="14" end="30"/>
                                            </p:txEl>
                                          </p:spTgt>
                                        </p:tgtEl>
                                        <p:attrNameLst>
                                          <p:attrName>style.visibility</p:attrName>
                                        </p:attrNameLst>
                                      </p:cBhvr>
                                      <p:to>
                                        <p:strVal val="visible"/>
                                      </p:to>
                                    </p:set>
                                    <p:anim calcmode="lin" valueType="num">
                                      <p:cBhvr additive="base">
                                        <p:cTn id="13" dur="500" fill="hold"/>
                                        <p:tgtEl>
                                          <p:spTgt spid="2053">
                                            <p:txEl>
                                              <p:charRg st="14" end="3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053">
                                            <p:txEl>
                                              <p:charRg st="14" end="3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2053">
                                            <p:txEl>
                                              <p:charRg st="2" end="2"/>
                                            </p:txEl>
                                          </p:spTgt>
                                        </p:tgtEl>
                                        <p:attrNameLst>
                                          <p:attrName>style.visibility</p:attrName>
                                        </p:attrNameLst>
                                      </p:cBhvr>
                                      <p:to>
                                        <p:strVal val="visible"/>
                                      </p:to>
                                    </p:set>
                                    <p:anim calcmode="lin" valueType="num">
                                      <p:cBhvr additive="base">
                                        <p:cTn id="19" dur="500" fill="hold"/>
                                        <p:tgtEl>
                                          <p:spTgt spid="2053">
                                            <p:txEl>
                                              <p:char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053">
                                            <p:txEl>
                                              <p:char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5698" name="图片 285697" descr="018"/>
          <p:cNvPicPr>
            <a:picLocks noChangeAspect="1"/>
          </p:cNvPicPr>
          <p:nvPr/>
        </p:nvPicPr>
        <p:blipFill>
          <a:blip r:embed="rId2">
            <a:lum bright="70001" contrast="-70000"/>
          </a:blip>
          <a:stretch>
            <a:fillRect/>
          </a:stretch>
        </p:blipFill>
        <p:spPr>
          <a:xfrm>
            <a:off x="1524000" y="0"/>
            <a:ext cx="9144000" cy="6875463"/>
          </a:xfrm>
          <a:prstGeom prst="rect">
            <a:avLst/>
          </a:prstGeom>
          <a:noFill/>
          <a:ln w="9525">
            <a:noFill/>
          </a:ln>
        </p:spPr>
      </p:pic>
      <p:grpSp>
        <p:nvGrpSpPr>
          <p:cNvPr id="285699" name="组合 285698"/>
          <p:cNvGrpSpPr/>
          <p:nvPr/>
        </p:nvGrpSpPr>
        <p:grpSpPr>
          <a:xfrm>
            <a:off x="1524000" y="0"/>
            <a:ext cx="9144000" cy="5661025"/>
            <a:chExt cx="5760" cy="3312"/>
          </a:xfrm>
        </p:grpSpPr>
        <p:pic>
          <p:nvPicPr>
            <p:cNvPr id="285700" name="图片 285699"/>
            <p:cNvPicPr>
              <a:picLocks noChangeAspect="1"/>
            </p:cNvPicPr>
            <p:nvPr/>
          </p:nvPicPr>
          <p:blipFill>
            <a:blip r:embed="rId3"/>
            <a:stretch>
              <a:fillRect/>
            </a:stretch>
          </p:blipFill>
          <p:spPr>
            <a:xfrm>
              <a:off x="0" y="0"/>
              <a:ext cx="2688" cy="3312"/>
            </a:xfrm>
            <a:prstGeom prst="rect">
              <a:avLst/>
            </a:prstGeom>
            <a:noFill/>
            <a:ln w="12700">
              <a:noFill/>
            </a:ln>
          </p:spPr>
        </p:pic>
        <p:pic>
          <p:nvPicPr>
            <p:cNvPr id="285701" name="图片 285700" descr="瀑布2"/>
            <p:cNvPicPr>
              <a:picLocks noChangeAspect="1"/>
            </p:cNvPicPr>
            <p:nvPr/>
          </p:nvPicPr>
          <p:blipFill>
            <a:blip r:embed="rId4"/>
            <a:stretch>
              <a:fillRect/>
            </a:stretch>
          </p:blipFill>
          <p:spPr>
            <a:xfrm>
              <a:off x="2688" y="0"/>
              <a:ext cx="3072" cy="3312"/>
            </a:xfrm>
            <a:prstGeom prst="rect">
              <a:avLst/>
            </a:prstGeom>
            <a:noFill/>
            <a:ln w="9525">
              <a:noFill/>
            </a:ln>
          </p:spPr>
        </p:pic>
      </p:grpSp>
      <p:sp>
        <p:nvSpPr>
          <p:cNvPr id="285702" name="文本框 285701"/>
          <p:cNvSpPr txBox="1"/>
          <p:nvPr/>
        </p:nvSpPr>
        <p:spPr>
          <a:xfrm>
            <a:off x="4511675" y="5734050"/>
            <a:ext cx="4537075" cy="1014730"/>
          </a:xfrm>
          <a:prstGeom prst="rect">
            <a:avLst/>
          </a:prstGeom>
          <a:noFill/>
          <a:ln w="9525">
            <a:noFill/>
          </a:ln>
        </p:spPr>
        <p:txBody>
          <a:bodyPr>
            <a:spAutoFit/>
          </a:bodyPr>
          <a:lstStyle/>
          <a:p>
            <a:pPr algn="l">
              <a:spcBef>
                <a:spcPct val="0"/>
              </a:spcBef>
            </a:pPr>
            <a:r>
              <a:rPr lang="zh-CN" altLang="en-US" sz="6000">
                <a:solidFill>
                  <a:srgbClr val="000000"/>
                </a:solidFill>
                <a:latin typeface="楷体_GB2312" panose="02010609030101010101" pitchFamily="49" charset="-122"/>
                <a:ea typeface="楷体_GB2312" panose="02010609030101010101" pitchFamily="49" charset="-122"/>
              </a:rPr>
              <a:t>清 流 激 湍</a:t>
            </a:r>
            <a:endParaRPr lang="zh-CN" altLang="en-US" sz="6000">
              <a:solidFill>
                <a:srgbClr val="000000"/>
              </a:solidFill>
              <a:latin typeface="楷体_GB2312" pitchFamily="49" charset="-122"/>
              <a:ea typeface="楷体_GB2312" pitchFamily="49"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1602" name="图片 281601" descr="018"/>
          <p:cNvPicPr>
            <a:picLocks noChangeAspect="1"/>
          </p:cNvPicPr>
          <p:nvPr/>
        </p:nvPicPr>
        <p:blipFill>
          <a:blip r:embed="rId2">
            <a:lum bright="70001" contrast="-70000"/>
          </a:blip>
          <a:stretch>
            <a:fillRect/>
          </a:stretch>
        </p:blipFill>
        <p:spPr>
          <a:xfrm>
            <a:off x="1524000" y="0"/>
            <a:ext cx="9144000" cy="6875463"/>
          </a:xfrm>
          <a:prstGeom prst="rect">
            <a:avLst/>
          </a:prstGeom>
          <a:noFill/>
          <a:ln w="9525">
            <a:noFill/>
          </a:ln>
        </p:spPr>
      </p:pic>
      <p:pic>
        <p:nvPicPr>
          <p:cNvPr id="281603" name="图片 281602" descr="ltyj"/>
          <p:cNvPicPr>
            <a:picLocks noChangeAspect="1"/>
          </p:cNvPicPr>
          <p:nvPr/>
        </p:nvPicPr>
        <p:blipFill>
          <a:blip r:embed="rId3"/>
          <a:stretch>
            <a:fillRect/>
          </a:stretch>
        </p:blipFill>
        <p:spPr>
          <a:xfrm>
            <a:off x="1524000" y="0"/>
            <a:ext cx="4859338" cy="6858000"/>
          </a:xfrm>
          <a:prstGeom prst="rect">
            <a:avLst/>
          </a:prstGeom>
          <a:noFill/>
          <a:ln w="9525">
            <a:noFill/>
          </a:ln>
        </p:spPr>
      </p:pic>
      <p:sp>
        <p:nvSpPr>
          <p:cNvPr id="281604" name="文本框 281603"/>
          <p:cNvSpPr txBox="1"/>
          <p:nvPr/>
        </p:nvSpPr>
        <p:spPr>
          <a:xfrm>
            <a:off x="6456363" y="1557338"/>
            <a:ext cx="4032250" cy="2861310"/>
          </a:xfrm>
          <a:prstGeom prst="rect">
            <a:avLst/>
          </a:prstGeom>
          <a:noFill/>
          <a:ln w="9525">
            <a:noFill/>
          </a:ln>
        </p:spPr>
        <p:txBody>
          <a:bodyPr>
            <a:spAutoFit/>
          </a:bodyPr>
          <a:lstStyle/>
          <a:p>
            <a:pPr algn="l">
              <a:spcBef>
                <a:spcPct val="0"/>
              </a:spcBef>
            </a:pPr>
            <a:r>
              <a:rPr lang="zh-CN" altLang="en-US" sz="6000">
                <a:solidFill>
                  <a:schemeClr val="tx1"/>
                </a:solidFill>
                <a:latin typeface="Arial" panose="020b0604020202020204" pitchFamily="34" charset="0"/>
                <a:ea typeface="楷体_GB2312" panose="02010609030101010101" pitchFamily="49" charset="-122"/>
              </a:rPr>
              <a:t>群贤毕至，</a:t>
            </a:r>
            <a:endParaRPr lang="zh-CN" altLang="en-US" sz="6000">
              <a:solidFill>
                <a:schemeClr val="tx1"/>
              </a:solidFill>
              <a:latin typeface="Arial" pitchFamily="34" charset="0"/>
              <a:ea typeface="楷体_GB2312" pitchFamily="49" charset="-122"/>
            </a:endParaRPr>
          </a:p>
          <a:p>
            <a:pPr algn="l">
              <a:spcBef>
                <a:spcPct val="0"/>
              </a:spcBef>
            </a:pPr>
            <a:endParaRPr lang="zh-CN" altLang="en-US" sz="6000">
              <a:solidFill>
                <a:schemeClr val="tx1"/>
              </a:solidFill>
              <a:latin typeface="Arial" panose="020b0604020202020204" pitchFamily="34" charset="0"/>
              <a:ea typeface="楷体_GB2312" panose="02010609030101010101" pitchFamily="49" charset="-122"/>
            </a:endParaRPr>
          </a:p>
          <a:p>
            <a:pPr algn="l">
              <a:spcBef>
                <a:spcPct val="0"/>
              </a:spcBef>
            </a:pPr>
            <a:r>
              <a:rPr lang="zh-CN" altLang="en-US" sz="6000">
                <a:solidFill>
                  <a:schemeClr val="tx1"/>
                </a:solidFill>
                <a:latin typeface="Arial" panose="020b0604020202020204" pitchFamily="34" charset="0"/>
                <a:ea typeface="楷体_GB2312" panose="02010609030101010101" pitchFamily="49" charset="-122"/>
              </a:rPr>
              <a:t>少长咸集。</a:t>
            </a:r>
            <a:endParaRPr lang="zh-CN" altLang="en-US" sz="6000">
              <a:solidFill>
                <a:schemeClr val="tx1"/>
              </a:solidFill>
              <a:latin typeface="Arial" panose="020b0604020202020204" pitchFamily="34" charset="0"/>
              <a:ea typeface="楷体_GB2312" panose="02010609030101010101" pitchFamily="49"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标题 29697"/>
          <p:cNvSpPr>
            <a:spLocks noGrp="1"/>
          </p:cNvSpPr>
          <p:nvPr>
            <p:ph type="title"/>
          </p:nvPr>
        </p:nvSpPr>
        <p:spPr/>
        <p:txBody>
          <a:bodyPr anchor="ctr"/>
          <a:lstStyle/>
          <a:p>
            <a:r>
              <a:rPr lang="zh-CN" altLang="en-US">
                <a:solidFill>
                  <a:srgbClr val="FF0000"/>
                </a:solidFill>
              </a:rPr>
              <a:t>流觞曲水</a:t>
            </a:r>
            <a:endParaRPr lang="zh-CN" altLang="en-US">
              <a:solidFill>
                <a:srgbClr val="FF0000"/>
              </a:solidFill>
            </a:endParaRPr>
          </a:p>
        </p:txBody>
      </p:sp>
      <p:pic>
        <p:nvPicPr>
          <p:cNvPr id="29699" name="内容占位符 29698" descr="流觞曲水"/>
          <p:cNvPicPr>
            <a:picLocks noChangeAspect="1"/>
          </p:cNvPicPr>
          <p:nvPr>
            <p:ph idx="1"/>
          </p:nvPr>
        </p:nvPicPr>
        <p:blipFill>
          <a:blip r:embed="rId2"/>
          <a:stretch>
            <a:fillRect/>
          </a:stretch>
        </p:blipFill>
        <p:spPr>
          <a:xfrm>
            <a:off x="2424113" y="1773238"/>
            <a:ext cx="7399337" cy="4945062"/>
          </a:xfr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289" name="组合 23564"/>
          <p:cNvGrpSpPr/>
          <p:nvPr/>
        </p:nvGrpSpPr>
        <p:grpSpPr>
          <a:xfrm>
            <a:off x="1524000" y="0"/>
            <a:ext cx="9144000" cy="6858000"/>
            <a:chExt cx="5760" cy="4320"/>
          </a:xfrm>
        </p:grpSpPr>
        <p:pic>
          <p:nvPicPr>
            <p:cNvPr id="12290" name="图片 23555" descr="DSC06540"/>
            <p:cNvPicPr>
              <a:picLocks noChangeAspect="1"/>
            </p:cNvPicPr>
            <p:nvPr/>
          </p:nvPicPr>
          <p:blipFill>
            <a:blip r:embed="rId2"/>
            <a:stretch>
              <a:fillRect/>
            </a:stretch>
          </p:blipFill>
          <p:spPr>
            <a:xfrm>
              <a:off x="0" y="0"/>
              <a:ext cx="5760" cy="4320"/>
            </a:xfrm>
            <a:prstGeom prst="rect">
              <a:avLst/>
            </a:prstGeom>
            <a:noFill/>
            <a:ln w="9525">
              <a:noFill/>
            </a:ln>
          </p:spPr>
        </p:pic>
        <p:pic>
          <p:nvPicPr>
            <p:cNvPr id="12291" name="图片 23561" descr="未标题-1"/>
            <p:cNvPicPr>
              <a:picLocks noChangeAspect="1"/>
            </p:cNvPicPr>
            <p:nvPr/>
          </p:nvPicPr>
          <p:blipFill>
            <a:blip r:embed="rId3"/>
            <a:stretch>
              <a:fillRect/>
            </a:stretch>
          </p:blipFill>
          <p:spPr>
            <a:xfrm>
              <a:off x="2160" y="3120"/>
              <a:ext cx="279" cy="384"/>
            </a:xfrm>
            <a:prstGeom prst="rect">
              <a:avLst/>
            </a:prstGeom>
            <a:noFill/>
            <a:ln w="9525">
              <a:noFill/>
            </a:ln>
          </p:spPr>
        </p:pic>
      </p:grpSp>
      <p:sp>
        <p:nvSpPr>
          <p:cNvPr id="23555" name="文本框 23554"/>
          <p:cNvSpPr txBox="1"/>
          <p:nvPr/>
        </p:nvSpPr>
        <p:spPr>
          <a:xfrm>
            <a:off x="9217025" y="457200"/>
            <a:ext cx="736600" cy="5120640"/>
          </a:xfrm>
          <a:prstGeom prst="rect">
            <a:avLst/>
          </a:prstGeom>
          <a:noFill/>
          <a:ln w="9525">
            <a:noFill/>
          </a:ln>
        </p:spPr>
        <p:txBody>
          <a:bodyPr vert="eaVert" wrap="none" anchor="t">
            <a:spAutoFit/>
          </a:bodyPr>
          <a:lstStyle/>
          <a:p>
            <a:r>
              <a:rPr lang="zh-CN" altLang="en-US" sz="3600">
                <a:solidFill>
                  <a:srgbClr val="993300"/>
                </a:solidFill>
                <a:latin typeface="Times New Roman" panose="02020603050405020304" pitchFamily="18" charset="0"/>
                <a:ea typeface="隶书" panose="02010509060101010101" charset="0"/>
              </a:rPr>
              <a:t>一觞一咏亦足以畅叙幽情</a:t>
            </a:r>
            <a:endParaRPr lang="zh-CN" altLang="en-US" sz="3600">
              <a:solidFill>
                <a:srgbClr val="993300"/>
              </a:solidFill>
              <a:latin typeface="Times New Roman" pitchFamily="18" charset="0"/>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9" presetClass="entr" presetSubtype="10" fill="hold" grpId="0" nodeType="afterEffect">
                                  <p:stCondLst>
                                    <p:cond delay="200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5000" fill="hold"/>
                                        <p:tgtEl>
                                          <p:spTgt spid="23555"/>
                                        </p:tgtEl>
                                        <p:attrNameLst>
                                          <p:attrName>ppt_w</p:attrName>
                                        </p:attrNameLst>
                                      </p:cBhvr>
                                      <p:tavLst>
                                        <p:tav tm="0" fmla="#ppt_w*sin(2.5*pi*$)">
                                          <p:val>
                                            <p:fltVal val="0"/>
                                          </p:val>
                                        </p:tav>
                                        <p:tav tm="100000">
                                          <p:val>
                                            <p:fltVal val="1"/>
                                          </p:val>
                                        </p:tav>
                                      </p:tavLst>
                                    </p:anim>
                                    <p:anim calcmode="lin" valueType="num">
                                      <p:cBhvr>
                                        <p:cTn id="8" dur="5000" fill="hold"/>
                                        <p:tgtEl>
                                          <p:spTgt spid="2355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9" name="矩形 4"/>
          <p:cNvSpPr>
            <a:spLocks noChangeArrowheads="1"/>
          </p:cNvSpPr>
          <p:nvPr/>
        </p:nvSpPr>
        <p:spPr bwMode="auto">
          <a:xfrm>
            <a:off x="1652905" y="1838325"/>
            <a:ext cx="3247390"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9000"/>
              </a:lnSpc>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癸</a:t>
            </a:r>
            <a:r>
              <a:rPr lang="zh-CN" altLang="en-US" sz="2800" b="1">
                <a:latin typeface="楷体" panose="02010609060101010101" pitchFamily="49" charset="-122"/>
                <a:ea typeface="楷体" panose="02010609060101010101" pitchFamily="49" charset="-122"/>
                <a:cs typeface="楷体" panose="02010609060101010101" pitchFamily="49" charset="-122"/>
              </a:rPr>
              <a:t>丑（      ）</a:t>
            </a:r>
            <a:endParaRPr lang="en-US" altLang="zh-CN" sz="2800" b="1">
              <a:latin typeface="楷体" panose="02010609060101010101" pitchFamily="49" charset="-122"/>
              <a:ea typeface="楷体" panose="02010609060101010101" pitchFamily="49" charset="-122"/>
              <a:cs typeface="楷体" panose="02010609060101010101" pitchFamily="49" charset="-122"/>
            </a:endParaRPr>
          </a:p>
          <a:p>
            <a:pPr>
              <a:lnSpc>
                <a:spcPct val="129000"/>
              </a:lnSpc>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会稽</a:t>
            </a:r>
            <a:r>
              <a:rPr lang="zh-CN" altLang="en-US" sz="2800" b="1">
                <a:latin typeface="楷体" panose="02010609060101010101" pitchFamily="49" charset="-122"/>
                <a:ea typeface="楷体" panose="02010609060101010101" pitchFamily="49" charset="-122"/>
                <a:cs typeface="楷体" panose="02010609060101010101" pitchFamily="49" charset="-122"/>
              </a:rPr>
              <a:t>山（       ）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nSpc>
                <a:spcPct val="129000"/>
              </a:lnSpc>
            </a:pPr>
            <a:r>
              <a:rPr lang="zh-CN" altLang="en-US" sz="2800" b="1">
                <a:latin typeface="楷体" panose="02010609060101010101" pitchFamily="49" charset="-122"/>
                <a:ea typeface="楷体" panose="02010609060101010101" pitchFamily="49" charset="-122"/>
                <a:cs typeface="楷体" panose="02010609060101010101" pitchFamily="49" charset="-122"/>
              </a:rPr>
              <a:t>修</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禊</a:t>
            </a:r>
            <a:r>
              <a:rPr lang="zh-CN" altLang="en-US" sz="2800" b="1">
                <a:latin typeface="楷体" panose="02010609060101010101" pitchFamily="49" charset="-122"/>
                <a:ea typeface="楷体" panose="02010609060101010101" pitchFamily="49" charset="-122"/>
                <a:cs typeface="楷体" panose="02010609060101010101" pitchFamily="49" charset="-122"/>
              </a:rPr>
              <a:t>事（       ）   </a:t>
            </a:r>
            <a:endParaRPr lang="en-US" altLang="zh-CN" sz="2800" b="1">
              <a:latin typeface="楷体" panose="02010609060101010101" pitchFamily="49" charset="-122"/>
              <a:ea typeface="楷体" panose="02010609060101010101" pitchFamily="49" charset="-122"/>
              <a:cs typeface="楷体" panose="02010609060101010101" pitchFamily="49" charset="-122"/>
            </a:endParaRPr>
          </a:p>
          <a:p>
            <a:pPr>
              <a:lnSpc>
                <a:spcPct val="129000"/>
              </a:lnSpc>
            </a:pPr>
            <a:r>
              <a:rPr lang="zh-CN" altLang="en-US" sz="2800" b="1">
                <a:latin typeface="楷体" panose="02010609060101010101" pitchFamily="49" charset="-122"/>
                <a:ea typeface="楷体" panose="02010609060101010101" pitchFamily="49" charset="-122"/>
                <a:cs typeface="楷体" panose="02010609060101010101" pitchFamily="49" charset="-122"/>
              </a:rPr>
              <a:t>激</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湍</a:t>
            </a:r>
            <a:r>
              <a:rPr lang="zh-CN" altLang="en-US" sz="2800" b="1">
                <a:latin typeface="楷体" panose="02010609060101010101" pitchFamily="49" charset="-122"/>
                <a:ea typeface="楷体" panose="02010609060101010101" pitchFamily="49" charset="-122"/>
                <a:cs typeface="楷体" panose="02010609060101010101" pitchFamily="49" charset="-122"/>
              </a:rPr>
              <a:t>（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nSpc>
                <a:spcPct val="129000"/>
              </a:lnSpc>
            </a:pPr>
            <a:r>
              <a:rPr lang="zh-CN" altLang="en-US" sz="2800" b="1">
                <a:latin typeface="楷体" panose="02010609060101010101" pitchFamily="49" charset="-122"/>
                <a:ea typeface="楷体" panose="02010609060101010101" pitchFamily="49" charset="-122"/>
                <a:cs typeface="楷体" panose="02010609060101010101" pitchFamily="49" charset="-122"/>
              </a:rPr>
              <a:t>流</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觞</a:t>
            </a:r>
            <a:r>
              <a:rPr lang="zh-CN" altLang="en-US" sz="2800" b="1">
                <a:latin typeface="楷体" panose="02010609060101010101" pitchFamily="49" charset="-122"/>
                <a:ea typeface="楷体" panose="02010609060101010101" pitchFamily="49" charset="-122"/>
                <a:cs typeface="楷体" panose="02010609060101010101" pitchFamily="49" charset="-122"/>
              </a:rPr>
              <a:t>（         ） </a:t>
            </a:r>
            <a:endParaRPr lang="en-US" altLang="zh-CN" sz="2800" b="1">
              <a:latin typeface="楷体" panose="02010609060101010101" pitchFamily="49" charset="-122"/>
              <a:ea typeface="楷体" panose="02010609060101010101" pitchFamily="49" charset="-122"/>
              <a:cs typeface="楷体" panose="02010609060101010101" pitchFamily="49" charset="-122"/>
            </a:endParaRPr>
          </a:p>
          <a:p>
            <a:pPr>
              <a:lnSpc>
                <a:spcPct val="129000"/>
              </a:lnSpc>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骋</a:t>
            </a:r>
            <a:r>
              <a:rPr lang="zh-CN" altLang="en-US" sz="2800" b="1">
                <a:latin typeface="楷体" panose="02010609060101010101" pitchFamily="49" charset="-122"/>
                <a:ea typeface="楷体" panose="02010609060101010101" pitchFamily="49" charset="-122"/>
                <a:cs typeface="楷体" panose="02010609060101010101" pitchFamily="49" charset="-122"/>
              </a:rPr>
              <a:t>怀（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grpSp>
        <p:nvGrpSpPr>
          <p:cNvPr id="4" name="组合 3"/>
          <p:cNvGrpSpPr/>
          <p:nvPr/>
        </p:nvGrpSpPr>
        <p:grpSpPr>
          <a:xfrm>
            <a:off x="3103880" y="1981200"/>
            <a:ext cx="1328420" cy="3175000"/>
            <a:chOff x="8475" y="900"/>
            <a:chExt cx="2092" cy="5000"/>
          </a:xfrm>
        </p:grpSpPr>
        <p:sp>
          <p:nvSpPr>
            <p:cNvPr id="6" name="矩形 5"/>
            <p:cNvSpPr>
              <a:spLocks noChangeArrowheads="1"/>
            </p:cNvSpPr>
            <p:nvPr/>
          </p:nvSpPr>
          <p:spPr bwMode="auto">
            <a:xfrm>
              <a:off x="8588" y="900"/>
              <a:ext cx="106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FF0000"/>
                  </a:solidFill>
                  <a:latin typeface="微软雅黑" panose="020b0503020204020204" charset="-122"/>
                  <a:ea typeface="微软雅黑" panose="020b0503020204020204" charset="-122"/>
                </a:rPr>
                <a:t>ɡuǐ</a:t>
              </a:r>
              <a:endParaRPr lang="en-US" altLang="zh-CN" sz="2400" b="1">
                <a:solidFill>
                  <a:srgbClr val="FF0000"/>
                </a:solidFill>
                <a:latin typeface="微软雅黑"/>
                <a:ea typeface="微软雅黑"/>
              </a:endParaRPr>
            </a:p>
          </p:txBody>
        </p:sp>
        <p:sp>
          <p:nvSpPr>
            <p:cNvPr id="7" name="矩形 6"/>
            <p:cNvSpPr>
              <a:spLocks noChangeArrowheads="1"/>
            </p:cNvSpPr>
            <p:nvPr/>
          </p:nvSpPr>
          <p:spPr bwMode="auto">
            <a:xfrm>
              <a:off x="8833" y="1688"/>
              <a:ext cx="1734"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FF0000"/>
                  </a:solidFill>
                  <a:latin typeface="微软雅黑" panose="020b0503020204020204" charset="-122"/>
                  <a:ea typeface="微软雅黑" panose="020b0503020204020204" charset="-122"/>
                </a:rPr>
                <a:t>kuài jī</a:t>
              </a:r>
              <a:endParaRPr lang="en-US" altLang="zh-CN" sz="2400" b="1">
                <a:solidFill>
                  <a:srgbClr val="FF0000"/>
                </a:solidFill>
                <a:latin typeface="微软雅黑" panose="020b0503020204020204" charset="-122"/>
                <a:ea typeface="微软雅黑" panose="020b0503020204020204" charset="-122"/>
              </a:endParaRPr>
            </a:p>
          </p:txBody>
        </p:sp>
        <p:sp>
          <p:nvSpPr>
            <p:cNvPr id="8" name="矩形 7"/>
            <p:cNvSpPr>
              <a:spLocks noChangeArrowheads="1"/>
            </p:cNvSpPr>
            <p:nvPr/>
          </p:nvSpPr>
          <p:spPr bwMode="auto">
            <a:xfrm>
              <a:off x="8925" y="2535"/>
              <a:ext cx="711"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FF0000"/>
                  </a:solidFill>
                  <a:latin typeface="微软雅黑" panose="020b0503020204020204" charset="-122"/>
                  <a:ea typeface="微软雅黑" panose="020b0503020204020204" charset="-122"/>
                </a:rPr>
                <a:t>xì</a:t>
              </a:r>
              <a:endParaRPr lang="en-US" altLang="zh-CN" sz="2400" b="1">
                <a:solidFill>
                  <a:srgbClr val="FF0000"/>
                </a:solidFill>
                <a:latin typeface="微软雅黑" panose="020b0503020204020204" charset="-122"/>
                <a:ea typeface="微软雅黑" panose="020b0503020204020204" charset="-122"/>
              </a:endParaRPr>
            </a:p>
          </p:txBody>
        </p:sp>
        <p:sp>
          <p:nvSpPr>
            <p:cNvPr id="9" name="矩形 8"/>
            <p:cNvSpPr>
              <a:spLocks noChangeArrowheads="1"/>
            </p:cNvSpPr>
            <p:nvPr/>
          </p:nvSpPr>
          <p:spPr bwMode="auto">
            <a:xfrm>
              <a:off x="8475" y="3375"/>
              <a:ext cx="138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FF0000"/>
                  </a:solidFill>
                  <a:latin typeface="微软雅黑" panose="020b0503020204020204" charset="-122"/>
                  <a:ea typeface="微软雅黑" panose="020b0503020204020204" charset="-122"/>
                </a:rPr>
                <a:t>tuān </a:t>
              </a:r>
              <a:endParaRPr lang="en-US" altLang="zh-CN" sz="2400" b="1">
                <a:solidFill>
                  <a:srgbClr val="FF0000"/>
                </a:solidFill>
                <a:latin typeface="微软雅黑" panose="020b0503020204020204" charset="-122"/>
                <a:ea typeface="微软雅黑" panose="020b0503020204020204" charset="-122"/>
              </a:endParaRPr>
            </a:p>
          </p:txBody>
        </p:sp>
        <p:sp>
          <p:nvSpPr>
            <p:cNvPr id="10" name="矩形 9"/>
            <p:cNvSpPr>
              <a:spLocks noChangeArrowheads="1"/>
            </p:cNvSpPr>
            <p:nvPr/>
          </p:nvSpPr>
          <p:spPr bwMode="auto">
            <a:xfrm>
              <a:off x="8475" y="4275"/>
              <a:ext cx="1742"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FF0000"/>
                  </a:solidFill>
                  <a:latin typeface="微软雅黑" panose="020b0503020204020204" charset="-122"/>
                  <a:ea typeface="微软雅黑" panose="020b0503020204020204" charset="-122"/>
                </a:rPr>
                <a:t>shānɡ</a:t>
              </a:r>
              <a:endParaRPr lang="en-US" altLang="zh-CN" sz="2400" b="1">
                <a:solidFill>
                  <a:srgbClr val="FF0000"/>
                </a:solidFill>
                <a:latin typeface="微软雅黑" panose="020b0503020204020204" charset="-122"/>
                <a:ea typeface="微软雅黑" panose="020b0503020204020204" charset="-122"/>
              </a:endParaRPr>
            </a:p>
          </p:txBody>
        </p:sp>
        <p:sp>
          <p:nvSpPr>
            <p:cNvPr id="11" name="矩形 10"/>
            <p:cNvSpPr>
              <a:spLocks noChangeArrowheads="1"/>
            </p:cNvSpPr>
            <p:nvPr/>
          </p:nvSpPr>
          <p:spPr bwMode="auto">
            <a:xfrm>
              <a:off x="8475" y="5175"/>
              <a:ext cx="175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FF0000"/>
                  </a:solidFill>
                  <a:latin typeface="微软雅黑" panose="020b0503020204020204" charset="-122"/>
                  <a:ea typeface="微软雅黑" panose="020b0503020204020204" charset="-122"/>
                </a:rPr>
                <a:t>chěnɡ </a:t>
              </a:r>
              <a:endParaRPr lang="en-US" altLang="zh-CN" sz="2400" b="1">
                <a:solidFill>
                  <a:srgbClr val="FF0000"/>
                </a:solidFill>
                <a:latin typeface="微软雅黑" panose="020b0503020204020204" charset="-122"/>
                <a:ea typeface="微软雅黑" panose="020b0503020204020204" charset="-122"/>
              </a:endParaRPr>
            </a:p>
          </p:txBody>
        </p:sp>
      </p:grpSp>
      <p:grpSp>
        <p:nvGrpSpPr>
          <p:cNvPr id="3" name="组合 2"/>
          <p:cNvGrpSpPr/>
          <p:nvPr/>
        </p:nvGrpSpPr>
        <p:grpSpPr>
          <a:xfrm>
            <a:off x="7432040" y="2366010"/>
            <a:ext cx="1379855" cy="2582545"/>
            <a:chOff x="8250" y="5963"/>
            <a:chExt cx="2173" cy="4067"/>
          </a:xfrm>
        </p:grpSpPr>
        <p:sp>
          <p:nvSpPr>
            <p:cNvPr id="12" name="矩形 11"/>
            <p:cNvSpPr>
              <a:spLocks noChangeArrowheads="1"/>
            </p:cNvSpPr>
            <p:nvPr/>
          </p:nvSpPr>
          <p:spPr bwMode="auto">
            <a:xfrm>
              <a:off x="9588" y="5963"/>
              <a:ext cx="835"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latin typeface="微软雅黑" panose="020b0503020204020204" charset="-122"/>
                  <a:ea typeface="微软雅黑" panose="020b0503020204020204" charset="-122"/>
                </a:rPr>
                <a:t>hái</a:t>
              </a:r>
              <a:endParaRPr lang="en-US" altLang="zh-CN" b="1">
                <a:solidFill>
                  <a:srgbClr val="FF0000"/>
                </a:solidFill>
                <a:latin typeface="微软雅黑"/>
                <a:ea typeface="微软雅黑"/>
              </a:endParaRPr>
            </a:p>
          </p:txBody>
        </p:sp>
        <p:sp>
          <p:nvSpPr>
            <p:cNvPr id="13" name="矩形 12"/>
            <p:cNvSpPr>
              <a:spLocks noChangeArrowheads="1"/>
            </p:cNvSpPr>
            <p:nvPr/>
          </p:nvSpPr>
          <p:spPr bwMode="auto">
            <a:xfrm>
              <a:off x="9608" y="6863"/>
              <a:ext cx="65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latin typeface="微软雅黑" panose="020b0503020204020204" charset="-122"/>
                  <a:ea typeface="微软雅黑" panose="020b0503020204020204" charset="-122"/>
                </a:rPr>
                <a:t>qū</a:t>
              </a:r>
              <a:endParaRPr lang="en-US" altLang="zh-CN" b="1">
                <a:solidFill>
                  <a:srgbClr val="FF0000"/>
                </a:solidFill>
                <a:latin typeface="微软雅黑" panose="020b0503020204020204" charset="-122"/>
                <a:ea typeface="微软雅黑" panose="020b0503020204020204" charset="-122"/>
              </a:endParaRPr>
            </a:p>
          </p:txBody>
        </p:sp>
        <p:sp>
          <p:nvSpPr>
            <p:cNvPr id="14" name="矩形 13"/>
            <p:cNvSpPr>
              <a:spLocks noChangeArrowheads="1"/>
            </p:cNvSpPr>
            <p:nvPr/>
          </p:nvSpPr>
          <p:spPr bwMode="auto">
            <a:xfrm>
              <a:off x="8700" y="7710"/>
              <a:ext cx="65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latin typeface="微软雅黑" panose="020b0503020204020204" charset="-122"/>
                  <a:ea typeface="微软雅黑" panose="020b0503020204020204" charset="-122"/>
                </a:rPr>
                <a:t>qì</a:t>
              </a:r>
              <a:endParaRPr lang="en-US" altLang="zh-CN" b="1">
                <a:solidFill>
                  <a:srgbClr val="FF0000"/>
                </a:solidFill>
                <a:latin typeface="微软雅黑" panose="020b0503020204020204" charset="-122"/>
                <a:ea typeface="微软雅黑" panose="020b0503020204020204" charset="-122"/>
              </a:endParaRPr>
            </a:p>
          </p:txBody>
        </p:sp>
        <p:sp>
          <p:nvSpPr>
            <p:cNvPr id="15" name="矩形 14"/>
            <p:cNvSpPr>
              <a:spLocks noChangeArrowheads="1"/>
            </p:cNvSpPr>
            <p:nvPr/>
          </p:nvSpPr>
          <p:spPr bwMode="auto">
            <a:xfrm>
              <a:off x="8250" y="8550"/>
              <a:ext cx="1744"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latin typeface="微软雅黑" panose="020b0503020204020204" charset="-122"/>
                  <a:ea typeface="微软雅黑" panose="020b0503020204020204" charset="-122"/>
                </a:rPr>
                <a:t>jiē dào </a:t>
              </a:r>
              <a:endParaRPr lang="en-US" altLang="zh-CN" b="1">
                <a:solidFill>
                  <a:srgbClr val="FF0000"/>
                </a:solidFill>
                <a:latin typeface="微软雅黑" panose="020b0503020204020204" charset="-122"/>
                <a:ea typeface="微软雅黑" panose="020b0503020204020204" charset="-122"/>
              </a:endParaRPr>
            </a:p>
          </p:txBody>
        </p:sp>
        <p:sp>
          <p:nvSpPr>
            <p:cNvPr id="16" name="矩形 15"/>
            <p:cNvSpPr>
              <a:spLocks noChangeArrowheads="1"/>
            </p:cNvSpPr>
            <p:nvPr/>
          </p:nvSpPr>
          <p:spPr bwMode="auto">
            <a:xfrm>
              <a:off x="8535" y="9450"/>
              <a:ext cx="119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latin typeface="微软雅黑" panose="020b0503020204020204" charset="-122"/>
                  <a:ea typeface="微软雅黑" panose="020b0503020204020204" charset="-122"/>
                </a:rPr>
                <a:t>shānɡ</a:t>
              </a:r>
              <a:endParaRPr lang="en-US" altLang="zh-CN" b="1">
                <a:solidFill>
                  <a:srgbClr val="FF0000"/>
                </a:solidFill>
                <a:latin typeface="微软雅黑" panose="020b0503020204020204" charset="-122"/>
                <a:ea typeface="微软雅黑" panose="020b0503020204020204" charset="-122"/>
              </a:endParaRPr>
            </a:p>
          </p:txBody>
        </p:sp>
      </p:grpSp>
      <p:sp>
        <p:nvSpPr>
          <p:cNvPr id="2" name="矩形 4"/>
          <p:cNvSpPr>
            <a:spLocks noChangeArrowheads="1"/>
          </p:cNvSpPr>
          <p:nvPr/>
        </p:nvSpPr>
        <p:spPr bwMode="auto">
          <a:xfrm>
            <a:off x="6256020" y="2253615"/>
            <a:ext cx="4000500" cy="286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9000"/>
              </a:lnSpc>
            </a:pPr>
            <a:r>
              <a:rPr lang="zh-CN" altLang="en-US" sz="2800" b="1">
                <a:latin typeface="楷体" panose="02010609060101010101" pitchFamily="49" charset="-122"/>
                <a:ea typeface="楷体" panose="02010609060101010101" pitchFamily="49" charset="-122"/>
                <a:cs typeface="楷体" panose="02010609060101010101" pitchFamily="49" charset="-122"/>
              </a:rPr>
              <a:t>放浪形</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骸</a:t>
            </a:r>
            <a:r>
              <a:rPr lang="zh-CN" altLang="en-US" sz="2800" b="1">
                <a:latin typeface="楷体" panose="02010609060101010101" pitchFamily="49" charset="-122"/>
                <a:ea typeface="楷体" panose="02010609060101010101" pitchFamily="49" charset="-122"/>
                <a:cs typeface="楷体" panose="02010609060101010101" pitchFamily="49" charset="-122"/>
              </a:rPr>
              <a:t>（     ）</a:t>
            </a:r>
            <a:endParaRPr lang="en-US" altLang="zh-CN" sz="2800" b="1">
              <a:latin typeface="楷体" panose="02010609060101010101" pitchFamily="49" charset="-122"/>
              <a:ea typeface="楷体" panose="02010609060101010101" pitchFamily="49" charset="-122"/>
              <a:cs typeface="楷体" panose="02010609060101010101" pitchFamily="49" charset="-122"/>
            </a:endParaRPr>
          </a:p>
          <a:p>
            <a:pPr>
              <a:lnSpc>
                <a:spcPct val="129000"/>
              </a:lnSpc>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趣</a:t>
            </a:r>
            <a:r>
              <a:rPr lang="zh-CN" altLang="en-US" sz="2800" b="1">
                <a:latin typeface="楷体" panose="02010609060101010101" pitchFamily="49" charset="-122"/>
                <a:ea typeface="楷体" panose="02010609060101010101" pitchFamily="49" charset="-122"/>
                <a:cs typeface="楷体" panose="02010609060101010101" pitchFamily="49" charset="-122"/>
              </a:rPr>
              <a:t>舍万殊 </a:t>
            </a:r>
            <a:r>
              <a:rPr lang="en-US" altLang="zh-CN" sz="2800" b="1">
                <a:latin typeface="楷体" panose="02010609060101010101" pitchFamily="49" charset="-122"/>
                <a:ea typeface="楷体" panose="02010609060101010101" pitchFamily="49" charset="-122"/>
                <a:cs typeface="楷体" panose="02010609060101010101" pitchFamily="49" charset="-122"/>
              </a:rPr>
              <a:t>(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nSpc>
                <a:spcPct val="129000"/>
              </a:lnSpc>
            </a:pPr>
            <a:r>
              <a:rPr lang="zh-CN" altLang="en-US" sz="2800" b="1">
                <a:latin typeface="楷体" panose="02010609060101010101" pitchFamily="49" charset="-122"/>
                <a:ea typeface="楷体" panose="02010609060101010101" pitchFamily="49" charset="-122"/>
                <a:cs typeface="楷体" panose="02010609060101010101" pitchFamily="49" charset="-122"/>
              </a:rPr>
              <a:t>一</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契</a:t>
            </a:r>
            <a:r>
              <a:rPr lang="zh-CN" altLang="en-US" sz="2800" b="1">
                <a:latin typeface="楷体" panose="02010609060101010101" pitchFamily="49" charset="-122"/>
                <a:ea typeface="楷体" panose="02010609060101010101" pitchFamily="49" charset="-122"/>
                <a:cs typeface="楷体" panose="02010609060101010101" pitchFamily="49" charset="-122"/>
              </a:rPr>
              <a:t>（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nSpc>
                <a:spcPct val="129000"/>
              </a:lnSpc>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嗟悼</a:t>
            </a:r>
            <a:r>
              <a:rPr lang="zh-CN" altLang="en-US" sz="2800" b="1">
                <a:latin typeface="楷体" panose="02010609060101010101" pitchFamily="49" charset="-122"/>
                <a:ea typeface="楷体" panose="02010609060101010101" pitchFamily="49" charset="-122"/>
                <a:cs typeface="楷体" panose="02010609060101010101" pitchFamily="49" charset="-122"/>
              </a:rPr>
              <a:t>（         ）        </a:t>
            </a:r>
            <a:endParaRPr lang="en-US" altLang="zh-CN" sz="2800" b="1">
              <a:latin typeface="楷体" panose="02010609060101010101" pitchFamily="49" charset="-122"/>
              <a:ea typeface="楷体" panose="02010609060101010101" pitchFamily="49" charset="-122"/>
              <a:cs typeface="楷体" panose="02010609060101010101" pitchFamily="49" charset="-122"/>
            </a:endParaRPr>
          </a:p>
          <a:p>
            <a:pPr>
              <a:lnSpc>
                <a:spcPct val="129000"/>
              </a:lnSpc>
            </a:pPr>
            <a:r>
              <a:rPr lang="zh-CN" altLang="en-US" sz="2800" b="1">
                <a:latin typeface="楷体" panose="02010609060101010101" pitchFamily="49" charset="-122"/>
                <a:ea typeface="楷体" panose="02010609060101010101" pitchFamily="49" charset="-122"/>
                <a:cs typeface="楷体" panose="02010609060101010101" pitchFamily="49" charset="-122"/>
              </a:rPr>
              <a:t>彭</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殇</a:t>
            </a:r>
            <a:r>
              <a:rPr lang="zh-CN" altLang="en-US" sz="2800" b="1">
                <a:latin typeface="楷体" panose="02010609060101010101" pitchFamily="49" charset="-122"/>
                <a:ea typeface="楷体" panose="02010609060101010101" pitchFamily="49" charset="-122"/>
                <a:cs typeface="楷体" panose="02010609060101010101" pitchFamily="49" charset="-122"/>
              </a:rPr>
              <a:t>（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18" name="文本框 17"/>
          <p:cNvSpPr txBox="1"/>
          <p:nvPr/>
        </p:nvSpPr>
        <p:spPr>
          <a:xfrm>
            <a:off x="1103630" y="634365"/>
            <a:ext cx="1706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生字生词</a:t>
            </a:r>
            <a:endParaRPr lang="zh-CN" altLang="en-US" sz="3000">
              <a:solidFill>
                <a:schemeClr val="tx1"/>
              </a:solidFill>
              <a:latin typeface="隶书" panose="02010509060101010101" charset="-122"/>
              <a:ea typeface="隶书" panose="02010509060101010101" charset="0"/>
              <a:cs typeface="隶书" panose="02010509060101010101" charset="-122"/>
              <a:sym typeface="+mn-lt"/>
            </a:endParaRPr>
          </a:p>
        </p:txBody>
      </p:sp>
      <p:sp>
        <p:nvSpPr>
          <p:cNvPr id="19" name="圆角矩形 18"/>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11590" y="3726815"/>
            <a:ext cx="2964815" cy="2964815"/>
          </a:xfrm>
          <a:prstGeom prst="rect">
            <a:avLst/>
          </a:prstGeom>
        </p:spPr>
      </p:pic>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p:txBody>
          <a:bodyPr vert="horz" wrap="square" lIns="91440" tIns="45720" rIns="91440" bIns="45720" rtlCol="0" anchor="ctr">
            <a:normAutofit/>
          </a:bodyPr>
          <a:lstStyle/>
          <a:p>
            <a:pPr>
              <a:lnSpc>
                <a:spcPct val="120000"/>
              </a:lnSpc>
            </a:pPr>
            <a:r>
              <a:rPr lang="en-US" altLang="zh-CN">
                <a:sym typeface="+mn-lt"/>
              </a:rPr>
              <a:t>1</a:t>
            </a:r>
            <a:r>
              <a:rPr lang="zh-CN" altLang="en-US">
                <a:sym typeface="+mn-lt"/>
              </a:rPr>
              <a:t>、记会   </a:t>
            </a:r>
            <a:endParaRPr lang="zh-CN" altLang="en-US">
              <a:sym typeface="+mn-lt"/>
            </a:endParaRPr>
          </a:p>
        </p:txBody>
      </p:sp>
      <p:sp>
        <p:nvSpPr>
          <p:cNvPr id="3" name="内容占位符 2"/>
          <p:cNvSpPr>
            <a:spLocks noGrp="1"/>
          </p:cNvSpPr>
          <p:nvPr>
            <p:ph idx="1"/>
            <p:custDataLst>
              <p:tags r:id="rId4"/>
            </p:custDataLst>
          </p:nvPr>
        </p:nvSpPr>
        <p:spPr>
          <a:xfrm>
            <a:off x="69215" y="1400810"/>
            <a:ext cx="12038965" cy="4776470"/>
          </a:xfrm>
        </p:spPr>
        <p:txBody>
          <a:bodyPr>
            <a:noAutofit/>
          </a:bodyPr>
          <a:lstStyle/>
          <a:p>
            <a:pPr algn="just">
              <a:lnSpc>
                <a:spcPct val="120000"/>
              </a:lnSpc>
              <a:spcBef>
                <a:spcPct val="0"/>
              </a:spcBef>
            </a:pPr>
            <a:r>
              <a:rPr lang="en-US" altLang="zh-CN" sz="3600">
                <a:sym typeface="+mn-lt"/>
              </a:rPr>
              <a:t>永和九年，岁在癸丑，</a:t>
            </a:r>
            <a:r>
              <a:rPr lang="en-US" altLang="zh-CN" sz="3600">
                <a:solidFill>
                  <a:schemeClr val="accent1"/>
                </a:solidFill>
                <a:effectLst>
                  <a:outerShdw blurRad="38100" dist="25400" dir="5400000" algn="ctr" rotWithShape="0">
                    <a:srgbClr val="6E747A">
                      <a:alpha val="43000"/>
                    </a:srgbClr>
                  </a:outerShdw>
                </a:effectLst>
                <a:sym typeface="+mn-lt"/>
              </a:rPr>
              <a:t>暮春</a:t>
            </a:r>
            <a:r>
              <a:rPr lang="en-US" altLang="zh-CN" sz="3600">
                <a:sym typeface="+mn-lt"/>
              </a:rPr>
              <a:t>之初，</a:t>
            </a:r>
            <a:r>
              <a:rPr lang="en-US" altLang="zh-CN" sz="3600">
                <a:solidFill>
                  <a:schemeClr val="accent1"/>
                </a:solidFill>
                <a:effectLst>
                  <a:outerShdw blurRad="38100" dist="25400" dir="5400000" algn="ctr" rotWithShape="0">
                    <a:srgbClr val="6E747A">
                      <a:alpha val="43000"/>
                    </a:srgbClr>
                  </a:outerShdw>
                </a:effectLst>
                <a:sym typeface="+mn-lt"/>
              </a:rPr>
              <a:t>会</a:t>
            </a:r>
            <a:r>
              <a:rPr lang="en-US" altLang="zh-CN" sz="3600">
                <a:sym typeface="+mn-lt"/>
              </a:rPr>
              <a:t>于会稽山阴之兰亭，</a:t>
            </a:r>
            <a:r>
              <a:rPr lang="en-US" altLang="zh-CN" sz="3600">
                <a:solidFill>
                  <a:schemeClr val="accent1"/>
                </a:solidFill>
                <a:effectLst>
                  <a:outerShdw blurRad="38100" dist="25400" dir="5400000" algn="ctr" rotWithShape="0">
                    <a:srgbClr val="6E747A">
                      <a:alpha val="43000"/>
                    </a:srgbClr>
                  </a:outerShdw>
                </a:effectLst>
                <a:sym typeface="+mn-lt"/>
              </a:rPr>
              <a:t>修禊</a:t>
            </a:r>
            <a:r>
              <a:rPr lang="en-US" altLang="zh-CN" sz="3600">
                <a:sym typeface="+mn-lt"/>
              </a:rPr>
              <a:t>事也。群贤</a:t>
            </a:r>
            <a:r>
              <a:rPr lang="en-US" altLang="zh-CN" sz="3600">
                <a:solidFill>
                  <a:schemeClr val="accent1"/>
                </a:solidFill>
                <a:effectLst>
                  <a:outerShdw blurRad="38100" dist="25400" dir="5400000" algn="ctr" rotWithShape="0">
                    <a:srgbClr val="6E747A">
                      <a:alpha val="43000"/>
                    </a:srgbClr>
                  </a:outerShdw>
                </a:effectLst>
                <a:sym typeface="+mn-lt"/>
              </a:rPr>
              <a:t>毕</a:t>
            </a:r>
            <a:r>
              <a:rPr lang="en-US" altLang="zh-CN" sz="3600">
                <a:sym typeface="+mn-lt"/>
              </a:rPr>
              <a:t>至，少长</a:t>
            </a:r>
            <a:r>
              <a:rPr lang="en-US" altLang="zh-CN" sz="3600">
                <a:solidFill>
                  <a:schemeClr val="accent1"/>
                </a:solidFill>
                <a:effectLst>
                  <a:outerShdw blurRad="38100" dist="25400" dir="5400000" algn="ctr" rotWithShape="0">
                    <a:srgbClr val="6E747A">
                      <a:alpha val="43000"/>
                    </a:srgbClr>
                  </a:outerShdw>
                </a:effectLst>
                <a:sym typeface="+mn-lt"/>
              </a:rPr>
              <a:t>咸</a:t>
            </a:r>
            <a:r>
              <a:rPr lang="en-US" altLang="zh-CN" sz="3600">
                <a:sym typeface="+mn-lt"/>
              </a:rPr>
              <a:t>集。此地有崇山峻岭，茂林修竹；又有清流激湍，映带左右，</a:t>
            </a:r>
            <a:r>
              <a:rPr lang="en-US" altLang="zh-CN" sz="3600">
                <a:solidFill>
                  <a:schemeClr val="accent1"/>
                </a:solidFill>
                <a:effectLst>
                  <a:outerShdw blurRad="38100" dist="25400" dir="5400000" algn="ctr" rotWithShape="0">
                    <a:srgbClr val="6E747A">
                      <a:alpha val="43000"/>
                    </a:srgbClr>
                  </a:outerShdw>
                </a:effectLst>
                <a:sym typeface="+mn-lt"/>
              </a:rPr>
              <a:t>引以为流觞曲水</a:t>
            </a:r>
            <a:r>
              <a:rPr lang="en-US" altLang="zh-CN" sz="3600">
                <a:sym typeface="+mn-lt"/>
              </a:rPr>
              <a:t>，列坐其</a:t>
            </a:r>
            <a:r>
              <a:rPr lang="en-US" altLang="zh-CN" sz="3600">
                <a:solidFill>
                  <a:schemeClr val="accent1"/>
                </a:solidFill>
                <a:effectLst>
                  <a:outerShdw blurRad="38100" dist="25400" dir="5400000" algn="ctr" rotWithShape="0">
                    <a:srgbClr val="6E747A">
                      <a:alpha val="43000"/>
                    </a:srgbClr>
                  </a:outerShdw>
                </a:effectLst>
                <a:sym typeface="+mn-lt"/>
              </a:rPr>
              <a:t>次</a:t>
            </a:r>
            <a:r>
              <a:rPr lang="en-US" altLang="zh-CN" sz="3600">
                <a:sym typeface="+mn-lt"/>
              </a:rPr>
              <a:t>。虽无丝竹管弦之盛，一觞一咏，亦足</a:t>
            </a:r>
            <a:r>
              <a:rPr lang="en-US" altLang="zh-CN" sz="3600">
                <a:solidFill>
                  <a:schemeClr val="accent1"/>
                </a:solidFill>
                <a:effectLst>
                  <a:outerShdw blurRad="38100" dist="25400" dir="5400000" algn="ctr" rotWithShape="0">
                    <a:srgbClr val="6E747A">
                      <a:alpha val="43000"/>
                    </a:srgbClr>
                  </a:outerShdw>
                </a:effectLst>
                <a:sym typeface="+mn-lt"/>
              </a:rPr>
              <a:t>以</a:t>
            </a:r>
            <a:r>
              <a:rPr lang="en-US" altLang="zh-CN" sz="3600">
                <a:sym typeface="+mn-lt"/>
              </a:rPr>
              <a:t>畅叙</a:t>
            </a:r>
            <a:r>
              <a:rPr lang="en-US" altLang="zh-CN" sz="3600">
                <a:solidFill>
                  <a:schemeClr val="accent1"/>
                </a:solidFill>
                <a:effectLst>
                  <a:outerShdw blurRad="38100" dist="25400" dir="5400000" algn="ctr" rotWithShape="0">
                    <a:srgbClr val="6E747A">
                      <a:alpha val="43000"/>
                    </a:srgbClr>
                  </a:outerShdw>
                </a:effectLst>
                <a:sym typeface="+mn-lt"/>
              </a:rPr>
              <a:t>幽</a:t>
            </a:r>
            <a:r>
              <a:rPr lang="en-US" altLang="zh-CN" sz="3600">
                <a:sym typeface="+mn-lt"/>
              </a:rPr>
              <a:t>情。  </a:t>
            </a:r>
            <a:r>
              <a:rPr lang="en-US" altLang="zh-CN" sz="3600">
                <a:solidFill>
                  <a:schemeClr val="accent1"/>
                </a:solidFill>
                <a:effectLst>
                  <a:outerShdw blurRad="38100" dist="25400" dir="5400000" algn="ctr" rotWithShape="0">
                    <a:srgbClr val="6E747A">
                      <a:alpha val="43000"/>
                    </a:srgbClr>
                  </a:outerShdw>
                </a:effectLst>
                <a:sym typeface="+mn-lt"/>
              </a:rPr>
              <a:t>是</a:t>
            </a:r>
            <a:r>
              <a:rPr lang="en-US" altLang="zh-CN" sz="3600">
                <a:sym typeface="+mn-lt"/>
              </a:rPr>
              <a:t>日也，天朗气清，</a:t>
            </a:r>
            <a:r>
              <a:rPr lang="en-US" altLang="zh-CN" sz="3600">
                <a:solidFill>
                  <a:schemeClr val="accent1"/>
                </a:solidFill>
                <a:effectLst>
                  <a:outerShdw blurRad="38100" dist="25400" dir="5400000" algn="ctr" rotWithShape="0">
                    <a:srgbClr val="6E747A">
                      <a:alpha val="43000"/>
                    </a:srgbClr>
                  </a:outerShdw>
                </a:effectLst>
                <a:sym typeface="+mn-lt"/>
              </a:rPr>
              <a:t>惠风</a:t>
            </a:r>
            <a:r>
              <a:rPr lang="en-US" altLang="zh-CN" sz="3600">
                <a:sym typeface="+mn-lt"/>
              </a:rPr>
              <a:t>和畅，</a:t>
            </a:r>
            <a:r>
              <a:rPr lang="en-US" altLang="zh-CN" sz="3600">
                <a:solidFill>
                  <a:schemeClr val="accent1"/>
                </a:solidFill>
                <a:effectLst>
                  <a:outerShdw blurRad="38100" dist="25400" dir="5400000" algn="ctr" rotWithShape="0">
                    <a:srgbClr val="6E747A">
                      <a:alpha val="43000"/>
                    </a:srgbClr>
                  </a:outerShdw>
                </a:effectLst>
                <a:sym typeface="+mn-lt"/>
              </a:rPr>
              <a:t>仰</a:t>
            </a:r>
            <a:r>
              <a:rPr lang="en-US" altLang="zh-CN" sz="3600">
                <a:sym typeface="+mn-lt"/>
              </a:rPr>
              <a:t>观宇宙之大，</a:t>
            </a:r>
            <a:r>
              <a:rPr lang="en-US" altLang="zh-CN" sz="3600">
                <a:solidFill>
                  <a:schemeClr val="accent1"/>
                </a:solidFill>
                <a:effectLst>
                  <a:outerShdw blurRad="38100" dist="25400" dir="5400000" algn="ctr" rotWithShape="0">
                    <a:srgbClr val="6E747A">
                      <a:alpha val="43000"/>
                    </a:srgbClr>
                  </a:outerShdw>
                </a:effectLst>
                <a:sym typeface="+mn-lt"/>
              </a:rPr>
              <a:t>俯</a:t>
            </a:r>
            <a:r>
              <a:rPr lang="en-US" altLang="zh-CN" sz="3600">
                <a:sym typeface="+mn-lt"/>
              </a:rPr>
              <a:t>察</a:t>
            </a:r>
            <a:r>
              <a:rPr lang="en-US" altLang="zh-CN" sz="3600">
                <a:solidFill>
                  <a:schemeClr val="accent1"/>
                </a:solidFill>
                <a:effectLst>
                  <a:outerShdw blurRad="38100" dist="25400" dir="5400000" algn="ctr" rotWithShape="0">
                    <a:srgbClr val="6E747A">
                      <a:alpha val="43000"/>
                    </a:srgbClr>
                  </a:outerShdw>
                </a:effectLst>
                <a:sym typeface="+mn-lt"/>
              </a:rPr>
              <a:t>品类</a:t>
            </a:r>
            <a:r>
              <a:rPr lang="en-US" altLang="zh-CN" sz="3600">
                <a:sym typeface="+mn-lt"/>
              </a:rPr>
              <a:t>之盛，</a:t>
            </a:r>
            <a:r>
              <a:rPr lang="en-US" altLang="zh-CN" sz="3600">
                <a:solidFill>
                  <a:schemeClr val="accent1"/>
                </a:solidFill>
                <a:effectLst>
                  <a:outerShdw blurRad="38100" dist="25400" dir="5400000" algn="ctr" rotWithShape="0">
                    <a:srgbClr val="6E747A">
                      <a:alpha val="43000"/>
                    </a:srgbClr>
                  </a:outerShdw>
                </a:effectLst>
                <a:sym typeface="+mn-lt"/>
              </a:rPr>
              <a:t>所以游目骋怀</a:t>
            </a:r>
            <a:r>
              <a:rPr lang="en-US" altLang="zh-CN" sz="3600">
                <a:sym typeface="+mn-lt"/>
              </a:rPr>
              <a:t>，足</a:t>
            </a:r>
            <a:r>
              <a:rPr lang="en-US" altLang="zh-CN" sz="3600">
                <a:solidFill>
                  <a:schemeClr val="accent1"/>
                </a:solidFill>
                <a:effectLst>
                  <a:outerShdw blurRad="38100" dist="25400" dir="5400000" algn="ctr" rotWithShape="0">
                    <a:srgbClr val="6E747A">
                      <a:alpha val="43000"/>
                    </a:srgbClr>
                  </a:outerShdw>
                </a:effectLst>
                <a:sym typeface="+mn-lt"/>
              </a:rPr>
              <a:t>以</a:t>
            </a:r>
            <a:r>
              <a:rPr lang="en-US" altLang="zh-CN" sz="3600">
                <a:sym typeface="+mn-lt"/>
              </a:rPr>
              <a:t>极视听之娱，</a:t>
            </a:r>
            <a:r>
              <a:rPr lang="en-US" altLang="zh-CN" sz="3600">
                <a:solidFill>
                  <a:schemeClr val="accent1"/>
                </a:solidFill>
                <a:effectLst>
                  <a:outerShdw blurRad="38100" dist="25400" dir="5400000" algn="ctr" rotWithShape="0">
                    <a:srgbClr val="6E747A">
                      <a:alpha val="43000"/>
                    </a:srgbClr>
                  </a:outerShdw>
                </a:effectLst>
                <a:sym typeface="+mn-lt"/>
              </a:rPr>
              <a:t>信</a:t>
            </a:r>
            <a:r>
              <a:rPr lang="en-US" altLang="zh-CN" sz="3600">
                <a:sym typeface="+mn-lt"/>
              </a:rPr>
              <a:t>可乐也。 </a:t>
            </a:r>
            <a:endParaRPr lang="en-US" altLang="zh-CN" sz="3600">
              <a:sym typeface="+mn-lt"/>
            </a:endParaRPr>
          </a:p>
        </p:txBody>
      </p:sp>
    </p:spTree>
    <p:custDataLst>
      <p:tags r:id="rId5"/>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图片包含 户外, 霉菌&#10;&#10;已生成高可信度的说明"/>
          <p:cNvPicPr>
            <a:picLocks noChangeAspect="1"/>
          </p:cNvPicPr>
          <p:nvPr/>
        </p:nvPicPr>
        <p:blipFill>
          <a:blip r:embed="rId3">
            <a:lum bright="18000" contrast="6000"/>
            <a:extLst>
              <a:ext uri="{28A0092B-C50C-407E-A947-70E740481C1C}">
                <a14:useLocalDpi xmlns:a14="http://schemas.microsoft.com/office/drawing/2010/main" val="0"/>
              </a:ext>
            </a:extLst>
          </a:blip>
          <a:stretch>
            <a:fillRect/>
          </a:stretch>
        </p:blipFill>
        <p:spPr>
          <a:xfrm>
            <a:off x="2874113" y="3614147"/>
            <a:ext cx="2266950" cy="2381250"/>
          </a:xfrm>
          <a:prstGeom prst="rect">
            <a:avLst/>
          </a:prstGeom>
        </p:spPr>
      </p:pic>
      <p:sp>
        <p:nvSpPr>
          <p:cNvPr id="7" name="文本框 6"/>
          <p:cNvSpPr txBox="1"/>
          <p:nvPr/>
        </p:nvSpPr>
        <p:spPr>
          <a:xfrm>
            <a:off x="922331" y="2376290"/>
            <a:ext cx="1413510" cy="4155440"/>
          </a:xfrm>
          <a:prstGeom prst="rect">
            <a:avLst/>
          </a:prstGeom>
          <a:noFill/>
        </p:spPr>
        <p:txBody>
          <a:bodyPr vert="eaVert" wrap="none" rtlCol="0">
            <a:spAutoFit/>
          </a:bodyPr>
          <a:lstStyle/>
          <a:p>
            <a:pPr algn="l"/>
            <a:r>
              <a:rPr lang="zh-CN" altLang="en-US" sz="8000">
                <a:solidFill>
                  <a:schemeClr val="tx1"/>
                </a:solidFill>
                <a:latin typeface="华文行楷" panose="02010800040101010101" pitchFamily="2" charset="-122"/>
                <a:ea typeface="华文行楷" panose="02010800040101010101" pitchFamily="2" charset="-122"/>
                <a:cs typeface="+mn-ea"/>
                <a:sym typeface="+mn-lt"/>
              </a:rPr>
              <a:t>兰亭集序</a:t>
            </a:r>
            <a:endParaRPr lang="zh-CN" altLang="en-US" sz="8000">
              <a:solidFill>
                <a:schemeClr val="tx1"/>
              </a:solidFill>
              <a:latin typeface="华文行楷" panose="02010800040101010101" pitchFamily="2" charset="-122"/>
              <a:ea typeface="华文行楷" panose="02010800040101010101" pitchFamily="2" charset="-122"/>
              <a:cs typeface="+mn-ea"/>
              <a:sym typeface="+mn-lt"/>
            </a:endParaRPr>
          </a:p>
        </p:txBody>
      </p:sp>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rot="15714741">
            <a:off x="6751397" y="1653023"/>
            <a:ext cx="1184301" cy="1480989"/>
          </a:xfrm>
          <a:prstGeom prst="rect">
            <a:avLst/>
          </a:prstGeom>
        </p:spPr>
      </p:pic>
      <p:sp>
        <p:nvSpPr>
          <p:cNvPr id="23" name="文本框 22"/>
          <p:cNvSpPr txBox="1"/>
          <p:nvPr/>
        </p:nvSpPr>
        <p:spPr>
          <a:xfrm>
            <a:off x="2137625" y="4607107"/>
            <a:ext cx="736600" cy="1792530"/>
          </a:xfrm>
          <a:prstGeom prst="rect">
            <a:avLst/>
          </a:prstGeom>
          <a:noFill/>
        </p:spPr>
        <p:txBody>
          <a:bodyPr vert="eaVert" wrap="square" rtlCol="0">
            <a:spAutoFit/>
          </a:bodyPr>
          <a:lstStyle/>
          <a:p>
            <a:r>
              <a:rPr lang="zh-CN" altLang="en-US" sz="3600">
                <a:solidFill>
                  <a:schemeClr val="tx1"/>
                </a:solidFill>
                <a:latin typeface="华文行楷" panose="02010800040101010101" pitchFamily="2" charset="-122"/>
                <a:ea typeface="华文行楷" panose="02010800040101010101" pitchFamily="2" charset="-122"/>
              </a:rPr>
              <a:t>王羲之 </a:t>
            </a:r>
            <a:endParaRPr lang="zh-CN" altLang="en-US" sz="3600">
              <a:solidFill>
                <a:schemeClr val="tx1"/>
              </a:solidFill>
              <a:latin typeface="华文行楷" panose="02010800040101010101" pitchFamily="2" charset="-122"/>
              <a:ea typeface="华文行楷" panose="02010800040101010101" pitchFamily="2" charset="-122"/>
            </a:endParaRPr>
          </a:p>
        </p:txBody>
      </p:sp>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2802" y="0"/>
            <a:ext cx="3232274" cy="3188064"/>
          </a:xfrm>
          <a:prstGeom prst="rect">
            <a:avLst/>
          </a:prstGeom>
        </p:spPr>
      </p:pic>
      <p:grpSp>
        <p:nvGrpSpPr>
          <p:cNvPr id="26" name="组合 25"/>
          <p:cNvGrpSpPr/>
          <p:nvPr/>
        </p:nvGrpSpPr>
        <p:grpSpPr>
          <a:xfrm>
            <a:off x="7649665" y="560839"/>
            <a:ext cx="2643505" cy="1228090"/>
            <a:chOff x="9202912" y="844413"/>
            <a:chExt cx="2643513" cy="1227975"/>
          </a:xfrm>
        </p:grpSpPr>
        <p:pic>
          <p:nvPicPr>
            <p:cNvPr id="27" name="图片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64588" y="844413"/>
              <a:ext cx="969581" cy="962006"/>
            </a:xfrm>
            <a:prstGeom prst="rect">
              <a:avLst/>
            </a:prstGeom>
          </p:spPr>
        </p:pic>
        <p:pic>
          <p:nvPicPr>
            <p:cNvPr id="28" name="图片 27"/>
            <p:cNvPicPr>
              <a:picLocks noChangeAspect="1"/>
            </p:cNvPicPr>
            <p:nvPr/>
          </p:nvPicPr>
          <p:blipFill>
            <a:blip r:embed="rId8">
              <a:grayscl/>
              <a:extLst>
                <a:ext uri="{28A0092B-C50C-407E-A947-70E740481C1C}">
                  <a14:useLocalDpi xmlns:a14="http://schemas.microsoft.com/office/drawing/2010/main" val="0"/>
                </a:ext>
              </a:extLst>
            </a:blip>
            <a:stretch>
              <a:fillRect/>
            </a:stretch>
          </p:blipFill>
          <p:spPr>
            <a:xfrm>
              <a:off x="9202912" y="1286479"/>
              <a:ext cx="2643513" cy="785909"/>
            </a:xfrm>
            <a:prstGeom prst="rect">
              <a:avLst/>
            </a:prstGeom>
          </p:spPr>
        </p:pic>
      </p:grpSp>
      <p:pic>
        <p:nvPicPr>
          <p:cNvPr id="11" name="图片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07327" y="526769"/>
            <a:ext cx="3308350" cy="2191385"/>
          </a:xfrm>
          <a:prstGeom prst="rect">
            <a:avLst/>
          </a:prstGeom>
        </p:spPr>
      </p:pic>
      <p:pic>
        <p:nvPicPr>
          <p:cNvPr id="113672" name="Picture 3" descr="兰亭序 3-1"/>
          <p:cNvPicPr/>
          <p:nvPr/>
        </p:nvPicPr>
        <p:blipFill>
          <a:blip r:embed="rId10"/>
          <a:stretch>
            <a:fillRect/>
          </a:stretch>
        </p:blipFill>
        <p:spPr>
          <a:xfrm>
            <a:off x="4020820" y="117475"/>
            <a:ext cx="5660390" cy="6740525"/>
          </a:xfrm>
          <a:prstGeom prst="rect">
            <a:avLst/>
          </a:prstGeom>
          <a:noFill/>
          <a:ln>
            <a:noFill/>
            <a:miter lim="800000"/>
          </a:ln>
        </p:spPr>
      </p:pic>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a:xfrm>
            <a:off x="838200" y="63500"/>
            <a:ext cx="10515600" cy="1214755"/>
          </a:xfrm>
        </p:spPr>
        <p:txBody>
          <a:bodyPr vert="horz" wrap="square" lIns="91440" tIns="45720" rIns="91440" bIns="45720" rtlCol="0" anchor="ctr">
            <a:normAutofit/>
          </a:bodyPr>
          <a:lstStyle/>
          <a:p>
            <a:pPr>
              <a:lnSpc>
                <a:spcPct val="120000"/>
              </a:lnSpc>
            </a:pPr>
            <a:r>
              <a:rPr lang="en-US" altLang="zh-CN">
                <a:sym typeface="+mn-lt"/>
              </a:rPr>
              <a:t>2</a:t>
            </a:r>
            <a:r>
              <a:rPr lang="zh-CN" altLang="en-US">
                <a:sym typeface="+mn-lt"/>
              </a:rPr>
              <a:t>、慨叹</a:t>
            </a:r>
            <a:endParaRPr lang="zh-CN" altLang="en-US">
              <a:sym typeface="+mn-lt"/>
            </a:endParaRPr>
          </a:p>
        </p:txBody>
      </p:sp>
      <p:sp>
        <p:nvSpPr>
          <p:cNvPr id="3" name="内容占位符 2"/>
          <p:cNvSpPr>
            <a:spLocks noGrp="1"/>
          </p:cNvSpPr>
          <p:nvPr>
            <p:ph idx="1"/>
            <p:custDataLst>
              <p:tags r:id="rId4"/>
            </p:custDataLst>
          </p:nvPr>
        </p:nvSpPr>
        <p:spPr>
          <a:xfrm>
            <a:off x="152400" y="989330"/>
            <a:ext cx="11914505" cy="5187950"/>
          </a:xfrm>
        </p:spPr>
        <p:txBody>
          <a:bodyPr>
            <a:noAutofit/>
          </a:bodyPr>
          <a:lstStyle/>
          <a:p>
            <a:pPr algn="just">
              <a:lnSpc>
                <a:spcPct val="120000"/>
              </a:lnSpc>
              <a:spcBef>
                <a:spcPct val="0"/>
              </a:spcBef>
            </a:pPr>
            <a:r>
              <a:rPr lang="en-US" altLang="zh-CN" sz="2000">
                <a:sym typeface="+mn-lt"/>
              </a:rPr>
              <a:t> </a:t>
            </a:r>
            <a:r>
              <a:rPr lang="en-US" altLang="zh-CN" sz="4000">
                <a:solidFill>
                  <a:schemeClr val="accent1"/>
                </a:solidFill>
                <a:effectLst>
                  <a:outerShdw blurRad="38100" dist="25400" dir="5400000" algn="ctr" rotWithShape="0">
                    <a:srgbClr val="6E747A">
                      <a:alpha val="43000"/>
                    </a:srgbClr>
                  </a:outerShdw>
                </a:effectLst>
                <a:sym typeface="+mn-lt"/>
              </a:rPr>
              <a:t>夫</a:t>
            </a:r>
            <a:r>
              <a:rPr lang="en-US" altLang="zh-CN" sz="4000">
                <a:sym typeface="+mn-lt"/>
              </a:rPr>
              <a:t>人之</a:t>
            </a:r>
            <a:r>
              <a:rPr lang="en-US" altLang="zh-CN" sz="4000">
                <a:solidFill>
                  <a:schemeClr val="accent1"/>
                </a:solidFill>
                <a:effectLst>
                  <a:outerShdw blurRad="38100" dist="25400" dir="5400000" algn="ctr" rotWithShape="0">
                    <a:srgbClr val="6E747A">
                      <a:alpha val="43000"/>
                    </a:srgbClr>
                  </a:outerShdw>
                </a:effectLst>
                <a:sym typeface="+mn-lt"/>
              </a:rPr>
              <a:t>相与</a:t>
            </a:r>
            <a:r>
              <a:rPr lang="en-US" altLang="zh-CN" sz="4000">
                <a:sym typeface="+mn-lt"/>
              </a:rPr>
              <a:t>，俯仰一世，</a:t>
            </a:r>
            <a:r>
              <a:rPr lang="en-US" altLang="zh-CN" sz="4000">
                <a:solidFill>
                  <a:schemeClr val="accent1"/>
                </a:solidFill>
                <a:effectLst>
                  <a:outerShdw blurRad="38100" dist="25400" dir="5400000" algn="ctr" rotWithShape="0">
                    <a:srgbClr val="6E747A">
                      <a:alpha val="43000"/>
                    </a:srgbClr>
                  </a:outerShdw>
                </a:effectLst>
                <a:sym typeface="+mn-lt"/>
              </a:rPr>
              <a:t>或</a:t>
            </a:r>
            <a:r>
              <a:rPr lang="en-US" altLang="zh-CN" sz="4000">
                <a:sym typeface="+mn-lt"/>
              </a:rPr>
              <a:t>取</a:t>
            </a:r>
            <a:r>
              <a:rPr lang="en-US" altLang="zh-CN" sz="4000">
                <a:solidFill>
                  <a:schemeClr val="accent1"/>
                </a:solidFill>
                <a:effectLst>
                  <a:outerShdw blurRad="38100" dist="25400" dir="5400000" algn="ctr" rotWithShape="0">
                    <a:srgbClr val="6E747A">
                      <a:alpha val="43000"/>
                    </a:srgbClr>
                  </a:outerShdw>
                </a:effectLst>
                <a:sym typeface="+mn-lt"/>
              </a:rPr>
              <a:t>诸</a:t>
            </a:r>
            <a:r>
              <a:rPr lang="en-US" altLang="zh-CN" sz="4000">
                <a:sym typeface="+mn-lt"/>
              </a:rPr>
              <a:t>怀抱，</a:t>
            </a:r>
            <a:r>
              <a:rPr lang="zh-CN" altLang="en-US" sz="4000">
                <a:solidFill>
                  <a:schemeClr val="accent1"/>
                </a:solidFill>
                <a:effectLst>
                  <a:outerShdw blurRad="38100" dist="25400" dir="5400000" algn="ctr" rotWithShape="0">
                    <a:srgbClr val="6E747A">
                      <a:alpha val="43000"/>
                    </a:srgbClr>
                  </a:outerShdw>
                </a:effectLst>
                <a:sym typeface="+mn-lt"/>
              </a:rPr>
              <a:t>唔</a:t>
            </a:r>
            <a:r>
              <a:rPr lang="en-US" altLang="zh-CN" sz="4000">
                <a:solidFill>
                  <a:schemeClr val="accent1"/>
                </a:solidFill>
                <a:effectLst>
                  <a:outerShdw blurRad="38100" dist="25400" dir="5400000" algn="ctr" rotWithShape="0">
                    <a:srgbClr val="6E747A">
                      <a:alpha val="43000"/>
                    </a:srgbClr>
                  </a:outerShdw>
                </a:effectLst>
                <a:sym typeface="+mn-lt"/>
              </a:rPr>
              <a:t>言</a:t>
            </a:r>
            <a:r>
              <a:rPr lang="en-US" altLang="zh-CN" sz="4000">
                <a:sym typeface="+mn-lt"/>
              </a:rPr>
              <a:t>一室之内；</a:t>
            </a:r>
            <a:r>
              <a:rPr lang="en-US" altLang="zh-CN" sz="4000">
                <a:solidFill>
                  <a:schemeClr val="accent1"/>
                </a:solidFill>
                <a:effectLst>
                  <a:outerShdw blurRad="38100" dist="25400" dir="5400000" algn="ctr" rotWithShape="0">
                    <a:srgbClr val="6E747A">
                      <a:alpha val="43000"/>
                    </a:srgbClr>
                  </a:outerShdw>
                </a:effectLst>
                <a:sym typeface="+mn-lt"/>
              </a:rPr>
              <a:t>或因寄</a:t>
            </a:r>
            <a:r>
              <a:rPr lang="en-US" altLang="zh-CN" sz="4000">
                <a:sym typeface="+mn-lt"/>
              </a:rPr>
              <a:t>所托，</a:t>
            </a:r>
            <a:r>
              <a:rPr lang="en-US" altLang="zh-CN" sz="4000">
                <a:solidFill>
                  <a:schemeClr val="accent1"/>
                </a:solidFill>
                <a:effectLst>
                  <a:outerShdw blurRad="38100" dist="25400" dir="5400000" algn="ctr" rotWithShape="0">
                    <a:srgbClr val="6E747A">
                      <a:alpha val="43000"/>
                    </a:srgbClr>
                  </a:outerShdw>
                </a:effectLst>
                <a:sym typeface="+mn-lt"/>
              </a:rPr>
              <a:t>放浪形骸</a:t>
            </a:r>
            <a:r>
              <a:rPr lang="en-US" altLang="zh-CN" sz="4000">
                <a:sym typeface="+mn-lt"/>
              </a:rPr>
              <a:t>之外。虽</a:t>
            </a:r>
            <a:r>
              <a:rPr lang="en-US" altLang="zh-CN" sz="4000">
                <a:solidFill>
                  <a:schemeClr val="accent1"/>
                </a:solidFill>
                <a:effectLst>
                  <a:outerShdw blurRad="38100" dist="25400" dir="5400000" algn="ctr" rotWithShape="0">
                    <a:srgbClr val="6E747A">
                      <a:alpha val="43000"/>
                    </a:srgbClr>
                  </a:outerShdw>
                </a:effectLst>
                <a:sym typeface="+mn-lt"/>
              </a:rPr>
              <a:t>趣舍</a:t>
            </a:r>
            <a:r>
              <a:rPr lang="en-US" altLang="zh-CN" sz="4000">
                <a:sym typeface="+mn-lt"/>
              </a:rPr>
              <a:t>万</a:t>
            </a:r>
            <a:r>
              <a:rPr lang="en-US" altLang="zh-CN" sz="4000">
                <a:solidFill>
                  <a:schemeClr val="accent1"/>
                </a:solidFill>
                <a:effectLst>
                  <a:outerShdw blurRad="38100" dist="25400" dir="5400000" algn="ctr" rotWithShape="0">
                    <a:srgbClr val="6E747A">
                      <a:alpha val="43000"/>
                    </a:srgbClr>
                  </a:outerShdw>
                </a:effectLst>
                <a:sym typeface="+mn-lt"/>
              </a:rPr>
              <a:t>殊</a:t>
            </a:r>
            <a:r>
              <a:rPr lang="en-US" altLang="zh-CN" sz="4000">
                <a:sym typeface="+mn-lt"/>
              </a:rPr>
              <a:t>，</a:t>
            </a:r>
            <a:r>
              <a:rPr lang="en-US" altLang="zh-CN" sz="4000">
                <a:solidFill>
                  <a:schemeClr val="accent1"/>
                </a:solidFill>
                <a:effectLst>
                  <a:outerShdw blurRad="38100" dist="25400" dir="5400000" algn="ctr" rotWithShape="0">
                    <a:srgbClr val="6E747A">
                      <a:alpha val="43000"/>
                    </a:srgbClr>
                  </a:outerShdw>
                </a:effectLst>
                <a:sym typeface="+mn-lt"/>
              </a:rPr>
              <a:t>静躁</a:t>
            </a:r>
            <a:r>
              <a:rPr lang="en-US" altLang="zh-CN" sz="4000">
                <a:sym typeface="+mn-lt"/>
              </a:rPr>
              <a:t>不同，当其欣于所遇，暂得于己，</a:t>
            </a:r>
            <a:r>
              <a:rPr lang="en-US" altLang="zh-CN" sz="4000">
                <a:solidFill>
                  <a:schemeClr val="accent1"/>
                </a:solidFill>
                <a:effectLst>
                  <a:outerShdw blurRad="38100" dist="25400" dir="5400000" algn="ctr" rotWithShape="0">
                    <a:srgbClr val="6E747A">
                      <a:alpha val="43000"/>
                    </a:srgbClr>
                  </a:outerShdw>
                </a:effectLst>
                <a:sym typeface="+mn-lt"/>
              </a:rPr>
              <a:t>怏（同“快”）</a:t>
            </a:r>
            <a:r>
              <a:rPr lang="en-US" altLang="zh-CN" sz="4000">
                <a:sym typeface="+mn-lt"/>
              </a:rPr>
              <a:t>然自足，不知老之将至。</a:t>
            </a:r>
            <a:r>
              <a:rPr lang="en-US" altLang="zh-CN" sz="4000">
                <a:solidFill>
                  <a:schemeClr val="accent1"/>
                </a:solidFill>
                <a:effectLst>
                  <a:outerShdw blurRad="38100" dist="25400" dir="5400000" algn="ctr" rotWithShape="0">
                    <a:srgbClr val="6E747A">
                      <a:alpha val="43000"/>
                    </a:srgbClr>
                  </a:outerShdw>
                </a:effectLst>
                <a:sym typeface="+mn-lt"/>
              </a:rPr>
              <a:t>及</a:t>
            </a:r>
            <a:r>
              <a:rPr lang="en-US" altLang="zh-CN" sz="4000">
                <a:sym typeface="+mn-lt"/>
              </a:rPr>
              <a:t>其所</a:t>
            </a:r>
            <a:r>
              <a:rPr lang="en-US" altLang="zh-CN" sz="4000">
                <a:solidFill>
                  <a:schemeClr val="accent1"/>
                </a:solidFill>
                <a:effectLst>
                  <a:outerShdw blurRad="38100" dist="25400" dir="5400000" algn="ctr" rotWithShape="0">
                    <a:srgbClr val="6E747A">
                      <a:alpha val="43000"/>
                    </a:srgbClr>
                  </a:outerShdw>
                </a:effectLst>
                <a:sym typeface="+mn-lt"/>
              </a:rPr>
              <a:t>之</a:t>
            </a:r>
            <a:r>
              <a:rPr lang="en-US" altLang="zh-CN" sz="4000">
                <a:sym typeface="+mn-lt"/>
              </a:rPr>
              <a:t>既倦，</a:t>
            </a:r>
            <a:r>
              <a:rPr lang="en-US" altLang="zh-CN" sz="4000">
                <a:solidFill>
                  <a:schemeClr val="accent1"/>
                </a:solidFill>
                <a:effectLst>
                  <a:outerShdw blurRad="38100" dist="25400" dir="5400000" algn="ctr" rotWithShape="0">
                    <a:srgbClr val="6E747A">
                      <a:alpha val="43000"/>
                    </a:srgbClr>
                  </a:outerShdw>
                </a:effectLst>
                <a:sym typeface="+mn-lt"/>
              </a:rPr>
              <a:t>情随事迁</a:t>
            </a:r>
            <a:r>
              <a:rPr lang="en-US" altLang="zh-CN" sz="4000">
                <a:sym typeface="+mn-lt"/>
              </a:rPr>
              <a:t>，感慨</a:t>
            </a:r>
            <a:r>
              <a:rPr lang="en-US" altLang="zh-CN" sz="4000">
                <a:solidFill>
                  <a:schemeClr val="accent1"/>
                </a:solidFill>
                <a:effectLst>
                  <a:outerShdw blurRad="38100" dist="25400" dir="5400000" algn="ctr" rotWithShape="0">
                    <a:srgbClr val="6E747A">
                      <a:alpha val="43000"/>
                    </a:srgbClr>
                  </a:outerShdw>
                </a:effectLst>
                <a:sym typeface="+mn-lt"/>
              </a:rPr>
              <a:t>系</a:t>
            </a:r>
            <a:r>
              <a:rPr lang="en-US" altLang="zh-CN" sz="4000">
                <a:sym typeface="+mn-lt"/>
              </a:rPr>
              <a:t>之矣。</a:t>
            </a:r>
            <a:r>
              <a:rPr lang="en-US" altLang="zh-CN" sz="4000">
                <a:solidFill>
                  <a:schemeClr val="accent1"/>
                </a:solidFill>
                <a:effectLst>
                  <a:outerShdw blurRad="38100" dist="25400" dir="5400000" algn="ctr" rotWithShape="0">
                    <a:srgbClr val="6E747A">
                      <a:alpha val="43000"/>
                    </a:srgbClr>
                  </a:outerShdw>
                </a:effectLst>
                <a:sym typeface="+mn-lt"/>
              </a:rPr>
              <a:t>向</a:t>
            </a:r>
            <a:r>
              <a:rPr lang="en-US" altLang="zh-CN" sz="4000">
                <a:sym typeface="+mn-lt"/>
              </a:rPr>
              <a:t>之所欣，俯仰之间，已为</a:t>
            </a:r>
            <a:r>
              <a:rPr lang="en-US" altLang="zh-CN" sz="4000">
                <a:solidFill>
                  <a:schemeClr val="accent1"/>
                </a:solidFill>
                <a:effectLst>
                  <a:outerShdw blurRad="38100" dist="25400" dir="5400000" algn="ctr" rotWithShape="0">
                    <a:srgbClr val="6E747A">
                      <a:alpha val="43000"/>
                    </a:srgbClr>
                  </a:outerShdw>
                </a:effectLst>
                <a:sym typeface="+mn-lt"/>
              </a:rPr>
              <a:t>陈迹</a:t>
            </a:r>
            <a:r>
              <a:rPr lang="en-US" altLang="zh-CN" sz="4000">
                <a:sym typeface="+mn-lt"/>
              </a:rPr>
              <a:t>，犹不能不</a:t>
            </a:r>
            <a:r>
              <a:rPr lang="en-US" altLang="zh-CN" sz="4000">
                <a:solidFill>
                  <a:schemeClr val="accent1"/>
                </a:solidFill>
                <a:effectLst>
                  <a:outerShdw blurRad="38100" dist="25400" dir="5400000" algn="ctr" rotWithShape="0">
                    <a:srgbClr val="6E747A">
                      <a:alpha val="43000"/>
                    </a:srgbClr>
                  </a:outerShdw>
                </a:effectLst>
                <a:sym typeface="+mn-lt"/>
              </a:rPr>
              <a:t>以</a:t>
            </a:r>
            <a:r>
              <a:rPr lang="en-US" altLang="zh-CN" sz="4000">
                <a:sym typeface="+mn-lt"/>
              </a:rPr>
              <a:t>之兴怀。况</a:t>
            </a:r>
            <a:r>
              <a:rPr lang="en-US" altLang="zh-CN" sz="4000">
                <a:solidFill>
                  <a:schemeClr val="accent1"/>
                </a:solidFill>
                <a:effectLst>
                  <a:outerShdw blurRad="38100" dist="25400" dir="5400000" algn="ctr" rotWithShape="0">
                    <a:srgbClr val="6E747A">
                      <a:alpha val="43000"/>
                    </a:srgbClr>
                  </a:outerShdw>
                </a:effectLst>
                <a:sym typeface="+mn-lt"/>
              </a:rPr>
              <a:t>修短</a:t>
            </a:r>
            <a:r>
              <a:rPr lang="en-US" altLang="zh-CN" sz="4000">
                <a:sym typeface="+mn-lt"/>
              </a:rPr>
              <a:t>随</a:t>
            </a:r>
            <a:r>
              <a:rPr lang="en-US" altLang="zh-CN" sz="4000">
                <a:solidFill>
                  <a:schemeClr val="accent1"/>
                </a:solidFill>
                <a:effectLst>
                  <a:outerShdw blurRad="38100" dist="25400" dir="5400000" algn="ctr" rotWithShape="0">
                    <a:srgbClr val="6E747A">
                      <a:alpha val="43000"/>
                    </a:srgbClr>
                  </a:outerShdw>
                </a:effectLst>
                <a:sym typeface="+mn-lt"/>
              </a:rPr>
              <a:t>化</a:t>
            </a:r>
            <a:r>
              <a:rPr lang="en-US" altLang="zh-CN" sz="4000">
                <a:sym typeface="+mn-lt"/>
              </a:rPr>
              <a:t>，终</a:t>
            </a:r>
            <a:r>
              <a:rPr lang="en-US" altLang="zh-CN" sz="4000">
                <a:solidFill>
                  <a:schemeClr val="accent1"/>
                </a:solidFill>
                <a:effectLst>
                  <a:outerShdw blurRad="38100" dist="25400" dir="5400000" algn="ctr" rotWithShape="0">
                    <a:srgbClr val="6E747A">
                      <a:alpha val="43000"/>
                    </a:srgbClr>
                  </a:outerShdw>
                </a:effectLst>
                <a:sym typeface="+mn-lt"/>
              </a:rPr>
              <a:t>期</a:t>
            </a:r>
            <a:r>
              <a:rPr lang="en-US" altLang="zh-CN" sz="4000">
                <a:sym typeface="+mn-lt"/>
              </a:rPr>
              <a:t>于尽。古人云：“死生亦大矣。”岂不痛哉！</a:t>
            </a:r>
            <a:endParaRPr lang="en-US" altLang="zh-CN" sz="4000">
              <a:sym typeface="+mn-lt"/>
            </a:endParaRPr>
          </a:p>
        </p:txBody>
      </p:sp>
    </p:spTree>
    <p:custDataLst>
      <p:tags r:id="rId5"/>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p:txBody>
          <a:bodyPr vert="horz" wrap="square" lIns="91440" tIns="45720" rIns="91440" bIns="45720" rtlCol="0" anchor="ctr">
            <a:normAutofit/>
          </a:bodyPr>
          <a:lstStyle/>
          <a:p>
            <a:pPr>
              <a:lnSpc>
                <a:spcPct val="120000"/>
              </a:lnSpc>
            </a:pPr>
            <a:r>
              <a:rPr lang="en-US" altLang="zh-CN">
                <a:sym typeface="+mn-lt"/>
              </a:rPr>
              <a:t>3</a:t>
            </a:r>
            <a:r>
              <a:rPr lang="zh-CN" altLang="en-US">
                <a:sym typeface="+mn-lt"/>
              </a:rPr>
              <a:t>、明意</a:t>
            </a:r>
            <a:endParaRPr lang="zh-CN" altLang="en-US">
              <a:sym typeface="+mn-lt"/>
            </a:endParaRPr>
          </a:p>
        </p:txBody>
      </p:sp>
      <p:sp>
        <p:nvSpPr>
          <p:cNvPr id="3" name="内容占位符 2"/>
          <p:cNvSpPr>
            <a:spLocks noGrp="1"/>
          </p:cNvSpPr>
          <p:nvPr>
            <p:ph idx="1"/>
            <p:custDataLst>
              <p:tags r:id="rId4"/>
            </p:custDataLst>
          </p:nvPr>
        </p:nvSpPr>
        <p:spPr>
          <a:xfrm>
            <a:off x="124460" y="1825625"/>
            <a:ext cx="11983720" cy="4351655"/>
          </a:xfrm>
        </p:spPr>
        <p:txBody>
          <a:bodyPr>
            <a:normAutofit fontScale="80000"/>
          </a:bodyPr>
          <a:lstStyle/>
          <a:p>
            <a:pPr marL="0" indent="0" algn="just">
              <a:lnSpc>
                <a:spcPct val="120000"/>
              </a:lnSpc>
              <a:spcBef>
                <a:spcPct val="0"/>
              </a:spcBef>
              <a:buNone/>
            </a:pPr>
            <a:r>
              <a:rPr lang="en-US" altLang="zh-CN" sz="2000">
                <a:sym typeface="+mn-lt"/>
              </a:rPr>
              <a:t> </a:t>
            </a:r>
            <a:r>
              <a:rPr lang="en-US" altLang="zh-CN" sz="5400">
                <a:sym typeface="+mn-lt"/>
              </a:rPr>
              <a:t>每</a:t>
            </a:r>
            <a:r>
              <a:rPr lang="en-US" altLang="zh-CN" sz="5400">
                <a:solidFill>
                  <a:schemeClr val="accent1"/>
                </a:solidFill>
                <a:effectLst>
                  <a:outerShdw blurRad="38100" dist="25400" dir="5400000" algn="ctr" rotWithShape="0">
                    <a:srgbClr val="6E747A">
                      <a:alpha val="43000"/>
                    </a:srgbClr>
                  </a:outerShdw>
                </a:effectLst>
                <a:sym typeface="+mn-lt"/>
              </a:rPr>
              <a:t>览</a:t>
            </a:r>
            <a:r>
              <a:rPr lang="en-US" altLang="zh-CN" sz="5400">
                <a:sym typeface="+mn-lt"/>
              </a:rPr>
              <a:t>昔人兴感之</a:t>
            </a:r>
            <a:r>
              <a:rPr lang="en-US" altLang="zh-CN" sz="5400">
                <a:solidFill>
                  <a:schemeClr val="accent1"/>
                </a:solidFill>
                <a:effectLst>
                  <a:outerShdw blurRad="38100" dist="25400" dir="5400000" algn="ctr" rotWithShape="0">
                    <a:srgbClr val="6E747A">
                      <a:alpha val="43000"/>
                    </a:srgbClr>
                  </a:outerShdw>
                </a:effectLst>
                <a:sym typeface="+mn-lt"/>
              </a:rPr>
              <a:t>由</a:t>
            </a:r>
            <a:r>
              <a:rPr lang="en-US" altLang="zh-CN" sz="5400">
                <a:sym typeface="+mn-lt"/>
              </a:rPr>
              <a:t>，若</a:t>
            </a:r>
            <a:r>
              <a:rPr lang="en-US" altLang="zh-CN" sz="5400">
                <a:solidFill>
                  <a:schemeClr val="accent1"/>
                </a:solidFill>
                <a:effectLst>
                  <a:outerShdw blurRad="38100" dist="25400" dir="5400000" algn="ctr" rotWithShape="0">
                    <a:srgbClr val="6E747A">
                      <a:alpha val="43000"/>
                    </a:srgbClr>
                  </a:outerShdw>
                </a:effectLst>
                <a:sym typeface="+mn-lt"/>
              </a:rPr>
              <a:t>合</a:t>
            </a:r>
            <a:r>
              <a:rPr lang="en-US" altLang="zh-CN" sz="5400">
                <a:sym typeface="+mn-lt"/>
              </a:rPr>
              <a:t>一契，未尝不</a:t>
            </a:r>
            <a:r>
              <a:rPr lang="en-US" altLang="zh-CN" sz="5400">
                <a:solidFill>
                  <a:schemeClr val="accent1"/>
                </a:solidFill>
                <a:effectLst>
                  <a:outerShdw blurRad="38100" dist="25400" dir="5400000" algn="ctr" rotWithShape="0">
                    <a:srgbClr val="6E747A">
                      <a:alpha val="43000"/>
                    </a:srgbClr>
                  </a:outerShdw>
                </a:effectLst>
                <a:sym typeface="+mn-lt"/>
              </a:rPr>
              <a:t>临</a:t>
            </a:r>
            <a:r>
              <a:rPr lang="en-US" altLang="zh-CN" sz="5400">
                <a:sym typeface="+mn-lt"/>
              </a:rPr>
              <a:t>文</a:t>
            </a:r>
            <a:r>
              <a:rPr lang="en-US" altLang="zh-CN" sz="5400">
                <a:solidFill>
                  <a:schemeClr val="accent1"/>
                </a:solidFill>
                <a:effectLst>
                  <a:outerShdw blurRad="38100" dist="25400" dir="5400000" algn="ctr" rotWithShape="0">
                    <a:srgbClr val="6E747A">
                      <a:alpha val="43000"/>
                    </a:srgbClr>
                  </a:outerShdw>
                </a:effectLst>
                <a:sym typeface="+mn-lt"/>
              </a:rPr>
              <a:t>嗟悼</a:t>
            </a:r>
            <a:r>
              <a:rPr lang="en-US" altLang="zh-CN" sz="5400">
                <a:sym typeface="+mn-lt"/>
              </a:rPr>
              <a:t>，不能</a:t>
            </a:r>
            <a:r>
              <a:rPr lang="en-US" altLang="zh-CN" sz="5400">
                <a:solidFill>
                  <a:schemeClr val="accent1"/>
                </a:solidFill>
                <a:effectLst>
                  <a:outerShdw blurRad="38100" dist="25400" dir="5400000" algn="ctr" rotWithShape="0">
                    <a:srgbClr val="6E747A">
                      <a:alpha val="43000"/>
                    </a:srgbClr>
                  </a:outerShdw>
                </a:effectLst>
                <a:sym typeface="+mn-lt"/>
              </a:rPr>
              <a:t>喻</a:t>
            </a:r>
            <a:r>
              <a:rPr lang="en-US" altLang="zh-CN" sz="5400">
                <a:sym typeface="+mn-lt"/>
              </a:rPr>
              <a:t>之于怀。</a:t>
            </a:r>
            <a:r>
              <a:rPr lang="en-US" altLang="zh-CN" sz="5400">
                <a:solidFill>
                  <a:schemeClr val="accent1"/>
                </a:solidFill>
                <a:effectLst>
                  <a:outerShdw blurRad="38100" dist="25400" dir="5400000" algn="ctr" rotWithShape="0">
                    <a:srgbClr val="6E747A">
                      <a:alpha val="43000"/>
                    </a:srgbClr>
                  </a:outerShdw>
                </a:effectLst>
                <a:sym typeface="+mn-lt"/>
              </a:rPr>
              <a:t>固</a:t>
            </a:r>
            <a:r>
              <a:rPr lang="en-US" altLang="zh-CN" sz="5400">
                <a:sym typeface="+mn-lt"/>
              </a:rPr>
              <a:t>知</a:t>
            </a:r>
            <a:r>
              <a:rPr lang="en-US" altLang="zh-CN" sz="5400">
                <a:solidFill>
                  <a:schemeClr val="accent1"/>
                </a:solidFill>
                <a:effectLst>
                  <a:outerShdw blurRad="38100" dist="25400" dir="5400000" algn="ctr" rotWithShape="0">
                    <a:srgbClr val="6E747A">
                      <a:alpha val="43000"/>
                    </a:srgbClr>
                  </a:outerShdw>
                </a:effectLst>
                <a:sym typeface="+mn-lt"/>
              </a:rPr>
              <a:t>一</a:t>
            </a:r>
            <a:r>
              <a:rPr lang="en-US" altLang="zh-CN" sz="5400">
                <a:sym typeface="+mn-lt"/>
              </a:rPr>
              <a:t>死生为</a:t>
            </a:r>
            <a:r>
              <a:rPr lang="en-US" altLang="zh-CN" sz="5400">
                <a:solidFill>
                  <a:schemeClr val="accent1"/>
                </a:solidFill>
                <a:effectLst>
                  <a:outerShdw blurRad="38100" dist="25400" dir="5400000" algn="ctr" rotWithShape="0">
                    <a:srgbClr val="6E747A">
                      <a:alpha val="43000"/>
                    </a:srgbClr>
                  </a:outerShdw>
                </a:effectLst>
                <a:sym typeface="+mn-lt"/>
              </a:rPr>
              <a:t>虚诞</a:t>
            </a:r>
            <a:r>
              <a:rPr lang="en-US" altLang="zh-CN" sz="5400">
                <a:sym typeface="+mn-lt"/>
              </a:rPr>
              <a:t>，</a:t>
            </a:r>
            <a:r>
              <a:rPr lang="en-US" altLang="zh-CN" sz="5400">
                <a:solidFill>
                  <a:schemeClr val="accent1"/>
                </a:solidFill>
                <a:effectLst>
                  <a:outerShdw blurRad="38100" dist="25400" dir="5400000" algn="ctr" rotWithShape="0">
                    <a:srgbClr val="6E747A">
                      <a:alpha val="43000"/>
                    </a:srgbClr>
                  </a:outerShdw>
                </a:effectLst>
                <a:sym typeface="+mn-lt"/>
              </a:rPr>
              <a:t>齐</a:t>
            </a:r>
            <a:r>
              <a:rPr lang="en-US" altLang="zh-CN" sz="5400">
                <a:sym typeface="+mn-lt"/>
              </a:rPr>
              <a:t>彭殇为</a:t>
            </a:r>
            <a:r>
              <a:rPr lang="en-US" altLang="zh-CN" sz="5400">
                <a:solidFill>
                  <a:schemeClr val="accent1"/>
                </a:solidFill>
                <a:effectLst>
                  <a:outerShdw blurRad="38100" dist="25400" dir="5400000" algn="ctr" rotWithShape="0">
                    <a:srgbClr val="6E747A">
                      <a:alpha val="43000"/>
                    </a:srgbClr>
                  </a:outerShdw>
                </a:effectLst>
                <a:sym typeface="+mn-lt"/>
              </a:rPr>
              <a:t>妄作</a:t>
            </a:r>
            <a:r>
              <a:rPr lang="en-US" altLang="zh-CN" sz="5400">
                <a:sym typeface="+mn-lt"/>
              </a:rPr>
              <a:t>。后之视今，亦犹今之视昔。悲夫！故</a:t>
            </a:r>
            <a:r>
              <a:rPr lang="en-US" altLang="zh-CN" sz="5400">
                <a:solidFill>
                  <a:schemeClr val="accent1"/>
                </a:solidFill>
                <a:effectLst>
                  <a:outerShdw blurRad="38100" dist="25400" dir="5400000" algn="ctr" rotWithShape="0">
                    <a:srgbClr val="6E747A">
                      <a:alpha val="43000"/>
                    </a:srgbClr>
                  </a:outerShdw>
                </a:effectLst>
                <a:sym typeface="+mn-lt"/>
              </a:rPr>
              <a:t>列叙</a:t>
            </a:r>
            <a:r>
              <a:rPr lang="en-US" altLang="zh-CN" sz="5400">
                <a:sym typeface="+mn-lt"/>
              </a:rPr>
              <a:t>时人，</a:t>
            </a:r>
            <a:r>
              <a:rPr lang="en-US" altLang="zh-CN" sz="5400">
                <a:solidFill>
                  <a:schemeClr val="accent1"/>
                </a:solidFill>
                <a:effectLst>
                  <a:outerShdw blurRad="38100" dist="25400" dir="5400000" algn="ctr" rotWithShape="0">
                    <a:srgbClr val="6E747A">
                      <a:alpha val="43000"/>
                    </a:srgbClr>
                  </a:outerShdw>
                </a:effectLst>
                <a:sym typeface="+mn-lt"/>
              </a:rPr>
              <a:t>录</a:t>
            </a:r>
            <a:r>
              <a:rPr lang="en-US" altLang="zh-CN" sz="5400">
                <a:sym typeface="+mn-lt"/>
              </a:rPr>
              <a:t>其所述，</a:t>
            </a:r>
            <a:r>
              <a:rPr lang="en-US" altLang="zh-CN" sz="5400">
                <a:solidFill>
                  <a:schemeClr val="accent1"/>
                </a:solidFill>
                <a:effectLst>
                  <a:outerShdw blurRad="38100" dist="25400" dir="5400000" algn="ctr" rotWithShape="0">
                    <a:srgbClr val="6E747A">
                      <a:alpha val="43000"/>
                    </a:srgbClr>
                  </a:outerShdw>
                </a:effectLst>
                <a:sym typeface="+mn-lt"/>
              </a:rPr>
              <a:t>虽</a:t>
            </a:r>
            <a:r>
              <a:rPr lang="en-US" altLang="zh-CN" sz="5400">
                <a:sym typeface="+mn-lt"/>
              </a:rPr>
              <a:t>世殊事异，</a:t>
            </a:r>
            <a:r>
              <a:rPr lang="en-US" altLang="zh-CN" sz="5400">
                <a:solidFill>
                  <a:schemeClr val="accent1"/>
                </a:solidFill>
                <a:effectLst>
                  <a:outerShdw blurRad="38100" dist="25400" dir="5400000" algn="ctr" rotWithShape="0">
                    <a:srgbClr val="6E747A">
                      <a:alpha val="43000"/>
                    </a:srgbClr>
                  </a:outerShdw>
                </a:effectLst>
                <a:sym typeface="+mn-lt"/>
              </a:rPr>
              <a:t>所以</a:t>
            </a:r>
            <a:r>
              <a:rPr lang="en-US" altLang="zh-CN" sz="5400">
                <a:sym typeface="+mn-lt"/>
              </a:rPr>
              <a:t>兴怀，其</a:t>
            </a:r>
            <a:r>
              <a:rPr lang="en-US" altLang="zh-CN" sz="5400">
                <a:solidFill>
                  <a:schemeClr val="accent1"/>
                </a:solidFill>
                <a:effectLst>
                  <a:outerShdw blurRad="38100" dist="25400" dir="5400000" algn="ctr" rotWithShape="0">
                    <a:srgbClr val="6E747A">
                      <a:alpha val="43000"/>
                    </a:srgbClr>
                  </a:outerShdw>
                </a:effectLst>
                <a:sym typeface="+mn-lt"/>
              </a:rPr>
              <a:t>致</a:t>
            </a:r>
            <a:r>
              <a:rPr lang="en-US" altLang="zh-CN" sz="5400">
                <a:sym typeface="+mn-lt"/>
              </a:rPr>
              <a:t>一也。后之览者，亦将有感于斯文</a:t>
            </a:r>
            <a:r>
              <a:rPr lang="zh-CN" altLang="en-US" sz="5400">
                <a:sym typeface="+mn-lt"/>
              </a:rPr>
              <a:t>。</a:t>
            </a:r>
            <a:endParaRPr lang="en-US" altLang="zh-CN" sz="5400">
              <a:sym typeface="+mn-lt"/>
            </a:endParaRPr>
          </a:p>
          <a:p>
            <a:pPr algn="just">
              <a:lnSpc>
                <a:spcPct val="120000"/>
              </a:lnSpc>
              <a:spcBef>
                <a:spcPct val="0"/>
              </a:spcBef>
            </a:pPr>
            <a:endParaRPr lang="en-US" altLang="zh-CN" sz="5400">
              <a:sym typeface="+mn-lt"/>
            </a:endParaRPr>
          </a:p>
        </p:txBody>
      </p:sp>
    </p:spTree>
    <p:custDataLst>
      <p:tags r:id="rId5"/>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1" name="Text Box 3"/>
          <p:cNvSpPr txBox="1">
            <a:spLocks noChangeArrowheads="1"/>
          </p:cNvSpPr>
          <p:nvPr/>
        </p:nvSpPr>
        <p:spPr bwMode="auto">
          <a:xfrm>
            <a:off x="3095625" y="1000125"/>
            <a:ext cx="5357813" cy="706755"/>
          </a:xfrm>
          <a:prstGeom prst="rect">
            <a:avLst/>
          </a:prstGeom>
          <a:noFill/>
          <a:ln w="9525">
            <a:noFill/>
            <a:miter lim="800000"/>
          </a:ln>
          <a:effectLst/>
        </p:spPr>
        <p:txBody>
          <a:bodyPr>
            <a:spAutoFit/>
          </a:bodyPr>
          <a:lstStyle/>
          <a:p>
            <a:pPr algn="ctr">
              <a:spcBef>
                <a:spcPct val="50000"/>
              </a:spcBef>
              <a:defRPr/>
            </a:pPr>
            <a:r>
              <a:rPr lang="en-US" altLang="zh-CN" sz="4000">
                <a:latin typeface="楷体" panose="02010609060101010101" pitchFamily="49" charset="-122"/>
                <a:ea typeface="楷体" panose="02010609060101010101" pitchFamily="49" charset="-122"/>
              </a:rPr>
              <a:t>《</a:t>
            </a:r>
            <a:r>
              <a:rPr lang="zh-CN" altLang="en-US" sz="4000">
                <a:latin typeface="楷体" panose="02010609060101010101" pitchFamily="49" charset="-122"/>
                <a:ea typeface="楷体" panose="02010609060101010101" pitchFamily="49" charset="-122"/>
              </a:rPr>
              <a:t>兰亭集序</a:t>
            </a:r>
            <a:r>
              <a:rPr lang="en-US" altLang="zh-CN" sz="4000">
                <a:latin typeface="楷体" panose="02010609060101010101" pitchFamily="49" charset="-122"/>
                <a:ea typeface="楷体" panose="02010609060101010101" pitchFamily="49" charset="-122"/>
              </a:rPr>
              <a:t>》</a:t>
            </a:r>
            <a:r>
              <a:rPr lang="zh-CN" altLang="en-US" sz="4000">
                <a:latin typeface="楷体" panose="02010609060101010101" pitchFamily="49" charset="-122"/>
                <a:ea typeface="楷体" panose="02010609060101010101" pitchFamily="49" charset="-122"/>
              </a:rPr>
              <a:t>（神龙本）</a:t>
            </a:r>
            <a:endParaRPr lang="zh-CN" altLang="en-US" sz="4000">
              <a:latin typeface="楷体" panose="02010609060101010101" pitchFamily="49" charset="-122"/>
              <a:ea typeface="楷体" panose="02010609060101010101" pitchFamily="49" charset="-122"/>
            </a:endParaRPr>
          </a:p>
        </p:txBody>
      </p:sp>
      <p:sp>
        <p:nvSpPr>
          <p:cNvPr id="17412" name="Text Box 4"/>
          <p:cNvSpPr txBox="1">
            <a:spLocks noChangeArrowheads="1"/>
          </p:cNvSpPr>
          <p:nvPr/>
        </p:nvSpPr>
        <p:spPr bwMode="auto">
          <a:xfrm>
            <a:off x="2864168" y="5553710"/>
            <a:ext cx="6453187" cy="521970"/>
          </a:xfrm>
          <a:prstGeom prst="rect">
            <a:avLst/>
          </a:prstGeom>
          <a:noFill/>
          <a:ln w="9525">
            <a:noFill/>
            <a:miter lim="800000"/>
          </a:ln>
          <a:effectLst/>
        </p:spPr>
        <p:txBody>
          <a:bodyPr>
            <a:spAutoFit/>
          </a:bodyPr>
          <a:lstStyle/>
          <a:p>
            <a:pPr>
              <a:spcBef>
                <a:spcPct val="50000"/>
              </a:spcBef>
              <a:defRPr/>
            </a:pPr>
            <a:r>
              <a:rPr lang="zh-CN" altLang="en-US" sz="2800">
                <a:latin typeface="+mj-ea"/>
                <a:ea typeface="+mj-ea"/>
              </a:rPr>
              <a:t>唐人冯承素摹本，北京故宫博物院收藏</a:t>
            </a:r>
            <a:endParaRPr lang="zh-CN" altLang="en-US" sz="2800">
              <a:latin typeface="+mj-ea"/>
              <a:ea typeface="+mj-ea"/>
            </a:endParaRPr>
          </a:p>
        </p:txBody>
      </p:sp>
      <p:grpSp>
        <p:nvGrpSpPr>
          <p:cNvPr id="3" name="组合 2"/>
          <p:cNvGrpSpPr/>
          <p:nvPr/>
        </p:nvGrpSpPr>
        <p:grpSpPr>
          <a:xfrm>
            <a:off x="831850" y="1682115"/>
            <a:ext cx="10528300" cy="3815715"/>
            <a:chOff x="602" y="2142"/>
            <a:chExt cx="17978" cy="6516"/>
          </a:xfrm>
        </p:grpSpPr>
        <p:pic>
          <p:nvPicPr>
            <p:cNvPr id="32" name="图片 2"/>
            <p:cNvPicPr>
              <a:picLocks noChangeAspect="1" noChangeArrowheads="1"/>
            </p:cNvPicPr>
            <p:nvPr/>
          </p:nvPicPr>
          <p:blipFill>
            <a:blip r:embed="rId2">
              <a:extLst>
                <a:ext uri="{28A0092B-C50C-407E-A947-70E740481C1C}">
                  <a14:useLocalDpi xmlns:a14="http://schemas.microsoft.com/office/drawing/2010/main" val="0"/>
                </a:ext>
              </a:extLst>
            </a:blip>
            <a:srcRect r="-517"/>
            <a:stretch>
              <a:fillRect/>
            </a:stretch>
          </p:blipFill>
          <p:spPr bwMode="auto">
            <a:xfrm>
              <a:off x="602" y="2142"/>
              <a:ext cx="17979" cy="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图片 4" descr="《兰亭集序》书法.jpg"/>
            <p:cNvPicPr>
              <a:picLocks noChangeAspect="1"/>
            </p:cNvPicPr>
            <p:nvPr/>
          </p:nvPicPr>
          <p:blipFill>
            <a:blip r:embed="rId3"/>
            <a:stretch>
              <a:fillRect/>
            </a:stretch>
          </p:blipFill>
          <p:spPr bwMode="auto">
            <a:xfrm>
              <a:off x="1205" y="2743"/>
              <a:ext cx="16774" cy="5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722630" y="634365"/>
            <a:ext cx="2468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关于兰亭集序</a:t>
            </a:r>
            <a:endParaRPr lang="zh-CN" altLang="en-US" sz="3000">
              <a:solidFill>
                <a:schemeClr val="tx1"/>
              </a:solidFill>
              <a:latin typeface="隶书" panose="02010509060101010101" charset="-122"/>
              <a:ea typeface="隶书" panose="02010509060101010101" charset="-122"/>
              <a:cs typeface="隶书" panose="02010509060101010101" charset="-122"/>
              <a:sym typeface="+mn-lt"/>
            </a:endParaRPr>
          </a:p>
        </p:txBody>
      </p:sp>
      <p:sp>
        <p:nvSpPr>
          <p:cNvPr id="6" name="圆角矩形 5"/>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99" name="矩形 11"/>
          <p:cNvSpPr>
            <a:spLocks noChangeArrowheads="1"/>
          </p:cNvSpPr>
          <p:nvPr/>
        </p:nvSpPr>
        <p:spPr bwMode="auto">
          <a:xfrm>
            <a:off x="1141730" y="1536065"/>
            <a:ext cx="6356350"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0000"/>
              </a:lnSpc>
            </a:pPr>
            <a:r>
              <a:rPr sz="2800">
                <a:latin typeface="楷体" panose="02010609060101010101" pitchFamily="49" charset="-122"/>
                <a:ea typeface="楷体" panose="02010609060101010101" pitchFamily="49" charset="-122"/>
                <a:cs typeface="楷体" panose="02010609060101010101" pitchFamily="49" charset="-122"/>
              </a:rPr>
              <a:t>《兰亭集序》又名《兰亭宴集序》《兰亭序》《临河序》《禊序》和《禊贴》。东晋穆帝永和九年（公元353年）三月三日，王羲之与谢安、孙绰等四十一位军政高官，在山阴（今浙江绍兴）兰亭“修禊”，会上各人做诗，王羲之为他们的诗写的序文手稿。《兰亭</a:t>
            </a:r>
            <a:r>
              <a:rPr lang="zh-CN" sz="2800">
                <a:latin typeface="楷体" panose="02010609060101010101" pitchFamily="49" charset="-122"/>
                <a:ea typeface="楷体" panose="02010609060101010101" pitchFamily="49" charset="-122"/>
                <a:cs typeface="楷体" panose="02010609060101010101" pitchFamily="49" charset="-122"/>
              </a:rPr>
              <a:t>集</a:t>
            </a:r>
            <a:r>
              <a:rPr sz="2800">
                <a:latin typeface="楷体" panose="02010609060101010101" pitchFamily="49" charset="-122"/>
                <a:ea typeface="楷体" panose="02010609060101010101" pitchFamily="49" charset="-122"/>
                <a:cs typeface="楷体" panose="02010609060101010101" pitchFamily="49" charset="-122"/>
              </a:rPr>
              <a:t>序》中记叙兰亭周围山水之美和聚会的欢乐之情，抒发作者对于生死无常的感慨。</a:t>
            </a:r>
            <a:endParaRPr sz="2800">
              <a:latin typeface="楷体" panose="02010609060101010101" pitchFamily="49" charset="-122"/>
              <a:ea typeface="楷体" panose="02010609060101010101" pitchFamily="49" charset="-122"/>
              <a:cs typeface="楷体" panose="02010609060101010101" pitchFamily="49"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607583" y="623392"/>
            <a:ext cx="3641794" cy="5659014"/>
          </a:xfrm>
          <a:prstGeom prst="rect">
            <a:avLst/>
          </a:prstGeom>
        </p:spPr>
      </p:pic>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3" name="矩形 2"/>
          <p:cNvSpPr>
            <a:spLocks noChangeArrowheads="1"/>
          </p:cNvSpPr>
          <p:nvPr/>
        </p:nvSpPr>
        <p:spPr bwMode="auto">
          <a:xfrm>
            <a:off x="1881188" y="1754188"/>
            <a:ext cx="8429625"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2800" b="1">
                <a:latin typeface="楷体" panose="02010609060101010101" pitchFamily="49" charset="-122"/>
                <a:ea typeface="楷体" panose="02010609060101010101" pitchFamily="49" charset="-122"/>
                <a:cs typeface="楷体" panose="02010609060101010101" pitchFamily="49" charset="-122"/>
              </a:rPr>
              <a:t>    永和九年，岁在</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癸</a:t>
            </a:r>
            <a:r>
              <a:rPr lang="zh-CN" altLang="en-US" sz="2800" b="1">
                <a:latin typeface="楷体" panose="02010609060101010101" pitchFamily="49" charset="-122"/>
                <a:ea typeface="楷体" panose="02010609060101010101" pitchFamily="49" charset="-122"/>
                <a:cs typeface="楷体" panose="02010609060101010101" pitchFamily="49" charset="-122"/>
              </a:rPr>
              <a:t>丑，</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暮春</a:t>
            </a:r>
            <a:r>
              <a:rPr lang="zh-CN" altLang="en-US" sz="2800" b="1">
                <a:latin typeface="楷体" panose="02010609060101010101" pitchFamily="49" charset="-122"/>
                <a:ea typeface="楷体" panose="02010609060101010101" pitchFamily="49" charset="-122"/>
                <a:cs typeface="楷体" panose="02010609060101010101" pitchFamily="49" charset="-122"/>
              </a:rPr>
              <a:t>之初，</a:t>
            </a:r>
            <a:r>
              <a:rPr lang="zh-CN" altLang="en-US" sz="2800" b="1" u="sng">
                <a:latin typeface="楷体" panose="02010609060101010101" pitchFamily="49" charset="-122"/>
                <a:ea typeface="楷体" panose="02010609060101010101" pitchFamily="49" charset="-122"/>
                <a:cs typeface="楷体" panose="02010609060101010101" pitchFamily="49" charset="-122"/>
              </a:rPr>
              <a:t>会</a:t>
            </a:r>
            <a:r>
              <a:rPr lang="zh-CN" altLang="en-US" sz="2800" b="1" u="sng">
                <a:solidFill>
                  <a:srgbClr val="FF0000"/>
                </a:solidFill>
                <a:latin typeface="楷体" panose="02010609060101010101" pitchFamily="49" charset="-122"/>
                <a:ea typeface="楷体" panose="02010609060101010101" pitchFamily="49" charset="-122"/>
                <a:cs typeface="楷体" panose="02010609060101010101" pitchFamily="49" charset="-122"/>
              </a:rPr>
              <a:t>于</a:t>
            </a:r>
            <a:r>
              <a:rPr lang="zh-CN" altLang="en-US" sz="2800" b="1" u="sng">
                <a:latin typeface="楷体" panose="02010609060101010101" pitchFamily="49" charset="-122"/>
                <a:ea typeface="楷体" panose="02010609060101010101" pitchFamily="49" charset="-122"/>
                <a:cs typeface="楷体" panose="02010609060101010101" pitchFamily="49" charset="-122"/>
              </a:rPr>
              <a:t>会稽</a:t>
            </a:r>
            <a:r>
              <a:rPr lang="zh-CN" altLang="en-US" sz="2800" b="1" u="sng">
                <a:solidFill>
                  <a:srgbClr val="FF0000"/>
                </a:solidFill>
                <a:latin typeface="楷体" panose="02010609060101010101" pitchFamily="49" charset="-122"/>
                <a:ea typeface="楷体" panose="02010609060101010101" pitchFamily="49" charset="-122"/>
                <a:cs typeface="楷体" panose="02010609060101010101" pitchFamily="49" charset="-122"/>
              </a:rPr>
              <a:t>山阴之</a:t>
            </a:r>
            <a:r>
              <a:rPr lang="zh-CN" altLang="en-US" sz="2800" b="1" u="sng">
                <a:latin typeface="楷体" panose="02010609060101010101" pitchFamily="49" charset="-122"/>
                <a:ea typeface="楷体" panose="02010609060101010101" pitchFamily="49" charset="-122"/>
                <a:cs typeface="楷体" panose="02010609060101010101" pitchFamily="49" charset="-122"/>
              </a:rPr>
              <a:t>兰亭</a:t>
            </a:r>
            <a:r>
              <a:rPr lang="zh-CN" altLang="en-US" sz="2800" b="1">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修禊</a:t>
            </a:r>
            <a:r>
              <a:rPr lang="zh-CN" altLang="en-US" sz="2800" b="1">
                <a:latin typeface="楷体" panose="02010609060101010101" pitchFamily="49" charset="-122"/>
                <a:ea typeface="楷体" panose="02010609060101010101" pitchFamily="49" charset="-122"/>
                <a:cs typeface="楷体" panose="02010609060101010101" pitchFamily="49" charset="-122"/>
              </a:rPr>
              <a:t>事也。群贤</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毕</a:t>
            </a:r>
            <a:r>
              <a:rPr lang="zh-CN" altLang="en-US" sz="2800" b="1">
                <a:latin typeface="楷体" panose="02010609060101010101" pitchFamily="49" charset="-122"/>
                <a:ea typeface="楷体" panose="02010609060101010101" pitchFamily="49" charset="-122"/>
                <a:cs typeface="楷体" panose="02010609060101010101" pitchFamily="49" charset="-122"/>
              </a:rPr>
              <a:t>至，少长</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咸</a:t>
            </a:r>
            <a:r>
              <a:rPr lang="zh-CN" altLang="en-US" sz="2800" b="1">
                <a:latin typeface="楷体" panose="02010609060101010101" pitchFamily="49" charset="-122"/>
                <a:ea typeface="楷体" panose="02010609060101010101" pitchFamily="49" charset="-122"/>
                <a:cs typeface="楷体" panose="02010609060101010101" pitchFamily="49" charset="-122"/>
              </a:rPr>
              <a:t>集。此地有崇山峻岭，茂林</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修竹</a:t>
            </a:r>
            <a:r>
              <a:rPr lang="zh-CN" altLang="en-US" sz="2800" b="1">
                <a:latin typeface="楷体" panose="02010609060101010101" pitchFamily="49" charset="-122"/>
                <a:ea typeface="楷体" panose="02010609060101010101" pitchFamily="49" charset="-122"/>
                <a:cs typeface="楷体" panose="02010609060101010101" pitchFamily="49" charset="-122"/>
              </a:rPr>
              <a:t>，又有清流激湍，</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映带</a:t>
            </a:r>
            <a:r>
              <a:rPr lang="zh-CN" altLang="en-US" sz="2800" b="1">
                <a:latin typeface="楷体" panose="02010609060101010101" pitchFamily="49" charset="-122"/>
                <a:ea typeface="楷体" panose="02010609060101010101" pitchFamily="49" charset="-122"/>
                <a:cs typeface="楷体" panose="02010609060101010101" pitchFamily="49" charset="-122"/>
              </a:rPr>
              <a:t>左右，</a:t>
            </a:r>
            <a:r>
              <a:rPr lang="zh-CN" altLang="en-US" sz="2800" b="1" u="sng">
                <a:solidFill>
                  <a:srgbClr val="C00000"/>
                </a:solidFill>
                <a:latin typeface="楷体" panose="02010609060101010101" pitchFamily="49" charset="-122"/>
                <a:ea typeface="楷体" panose="02010609060101010101" pitchFamily="49" charset="-122"/>
                <a:cs typeface="楷体" panose="02010609060101010101" pitchFamily="49" charset="-122"/>
              </a:rPr>
              <a:t>引</a:t>
            </a:r>
            <a:r>
              <a:rPr lang="zh-CN" altLang="en-US" sz="2800" b="1" u="sng">
                <a:latin typeface="楷体" panose="02010609060101010101" pitchFamily="49" charset="-122"/>
                <a:ea typeface="楷体" panose="02010609060101010101" pitchFamily="49" charset="-122"/>
                <a:cs typeface="楷体" panose="02010609060101010101" pitchFamily="49" charset="-122"/>
              </a:rPr>
              <a:t>以</a:t>
            </a:r>
            <a:r>
              <a:rPr lang="zh-CN" altLang="en-US" sz="2800" b="1">
                <a:latin typeface="楷体" panose="02010609060101010101" pitchFamily="49" charset="-122"/>
                <a:ea typeface="楷体" panose="02010609060101010101" pitchFamily="49" charset="-122"/>
                <a:cs typeface="楷体" panose="02010609060101010101" pitchFamily="49" charset="-122"/>
              </a:rPr>
              <a:t>为流</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觞</a:t>
            </a:r>
            <a:r>
              <a:rPr lang="zh-CN" altLang="en-US" sz="2800" b="1">
                <a:latin typeface="楷体" panose="02010609060101010101" pitchFamily="49" charset="-122"/>
                <a:ea typeface="楷体" panose="02010609060101010101" pitchFamily="49" charset="-122"/>
                <a:cs typeface="楷体" panose="02010609060101010101" pitchFamily="49" charset="-122"/>
              </a:rPr>
              <a:t>曲水，</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列</a:t>
            </a:r>
            <a:r>
              <a:rPr lang="zh-CN" altLang="en-US" sz="2800" b="1">
                <a:latin typeface="楷体" panose="02010609060101010101" pitchFamily="49" charset="-122"/>
                <a:ea typeface="楷体" panose="02010609060101010101" pitchFamily="49" charset="-122"/>
                <a:cs typeface="楷体" panose="02010609060101010101" pitchFamily="49" charset="-122"/>
              </a:rPr>
              <a:t>坐其</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次</a:t>
            </a:r>
            <a:r>
              <a:rPr lang="zh-CN" altLang="en-US" sz="2800" b="1">
                <a:latin typeface="楷体" panose="02010609060101010101" pitchFamily="49" charset="-122"/>
                <a:ea typeface="楷体" panose="02010609060101010101" pitchFamily="49" charset="-122"/>
                <a:cs typeface="楷体" panose="02010609060101010101" pitchFamily="49" charset="-122"/>
              </a:rPr>
              <a:t>。虽无</a:t>
            </a:r>
            <a:r>
              <a:rPr lang="zh-CN" altLang="en-US" sz="2800" b="1" u="sng">
                <a:solidFill>
                  <a:srgbClr val="FF0000"/>
                </a:solidFill>
                <a:latin typeface="楷体" panose="02010609060101010101" pitchFamily="49" charset="-122"/>
                <a:ea typeface="楷体" panose="02010609060101010101" pitchFamily="49" charset="-122"/>
                <a:cs typeface="楷体" panose="02010609060101010101" pitchFamily="49" charset="-122"/>
              </a:rPr>
              <a:t>丝竹管弦</a:t>
            </a:r>
            <a:r>
              <a:rPr lang="zh-CN" altLang="en-US" sz="2800" b="1">
                <a:latin typeface="楷体" panose="02010609060101010101" pitchFamily="49" charset="-122"/>
                <a:ea typeface="楷体" panose="02010609060101010101" pitchFamily="49" charset="-122"/>
                <a:cs typeface="楷体" panose="02010609060101010101" pitchFamily="49" charset="-122"/>
              </a:rPr>
              <a:t>之</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盛</a:t>
            </a:r>
            <a:r>
              <a:rPr lang="zh-CN" altLang="en-US" sz="2800" b="1">
                <a:latin typeface="楷体" panose="02010609060101010101" pitchFamily="49" charset="-122"/>
                <a:ea typeface="楷体" panose="02010609060101010101" pitchFamily="49" charset="-122"/>
                <a:cs typeface="楷体" panose="02010609060101010101" pitchFamily="49" charset="-122"/>
              </a:rPr>
              <a:t>，一觞一</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咏</a:t>
            </a:r>
            <a:r>
              <a:rPr lang="zh-CN" altLang="en-US" sz="2800" b="1">
                <a:latin typeface="楷体" panose="02010609060101010101" pitchFamily="49" charset="-122"/>
                <a:ea typeface="楷体" panose="02010609060101010101" pitchFamily="49" charset="-122"/>
                <a:cs typeface="楷体" panose="02010609060101010101" pitchFamily="49" charset="-122"/>
              </a:rPr>
              <a:t>，亦足以畅叙幽情。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4" name="矩形 3"/>
          <p:cNvSpPr/>
          <p:nvPr/>
        </p:nvSpPr>
        <p:spPr>
          <a:xfrm>
            <a:off x="1151573" y="1344295"/>
            <a:ext cx="1792605" cy="521970"/>
          </a:xfrm>
          <a:prstGeom prst="rect">
            <a:avLst/>
          </a:prstGeom>
          <a:solidFill>
            <a:schemeClr val="bg2">
              <a:lumMod val="20000"/>
              <a:lumOff val="80000"/>
            </a:schemeClr>
          </a:solidFill>
        </p:spPr>
        <p:txBody>
          <a:bodyPr wrap="none">
            <a:spAutoFit/>
          </a:bodyPr>
          <a:lstStyle/>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第</a:t>
            </a:r>
            <a:r>
              <a:rPr lang="en-US" altLang="zh-CN" sz="2800" b="1">
                <a:latin typeface="楷体" panose="02010609060101010101" pitchFamily="49" charset="-122"/>
                <a:ea typeface="楷体" panose="02010609060101010101" pitchFamily="49" charset="-122"/>
                <a:cs typeface="楷体" panose="02010609060101010101" pitchFamily="49" charset="-122"/>
              </a:rPr>
              <a:t>1</a:t>
            </a:r>
            <a:r>
              <a:rPr lang="zh-CN" altLang="en-US" sz="2800" b="1">
                <a:latin typeface="楷体" panose="02010609060101010101" pitchFamily="49" charset="-122"/>
                <a:ea typeface="楷体" panose="02010609060101010101" pitchFamily="49" charset="-122"/>
                <a:cs typeface="楷体" panose="02010609060101010101" pitchFamily="49" charset="-122"/>
              </a:rPr>
              <a:t>自然段</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29701" name="矩形 4"/>
          <p:cNvSpPr>
            <a:spLocks noChangeArrowheads="1"/>
          </p:cNvSpPr>
          <p:nvPr/>
        </p:nvSpPr>
        <p:spPr bwMode="auto">
          <a:xfrm>
            <a:off x="5024438" y="1653858"/>
            <a:ext cx="79629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lang="en-US" altLang="zh-CN" sz="2400" b="1">
                <a:solidFill>
                  <a:schemeClr val="accent1">
                    <a:lumMod val="75000"/>
                  </a:schemeClr>
                </a:solidFill>
                <a:latin typeface="楷体" panose="02010609060101010101" pitchFamily="49" charset="-122"/>
                <a:ea typeface="楷体" panose="02010609060101010101" pitchFamily="49" charset="-122"/>
              </a:rPr>
              <a:t>ɡuǐ</a:t>
            </a:r>
            <a:endParaRPr lang="en-US" altLang="zh-CN" sz="2400" b="1">
              <a:solidFill>
                <a:schemeClr val="accent1">
                  <a:lumMod val="75000"/>
                </a:schemeClr>
              </a:solidFill>
              <a:latin typeface="楷体" panose="02010609060101010101" pitchFamily="49" charset="-122"/>
              <a:ea typeface="楷体" panose="02010609060101010101" pitchFamily="49" charset="-122"/>
            </a:endParaRPr>
          </a:p>
        </p:txBody>
      </p:sp>
      <p:sp>
        <p:nvSpPr>
          <p:cNvPr id="6" name="矩形 5"/>
          <p:cNvSpPr>
            <a:spLocks noChangeArrowheads="1"/>
          </p:cNvSpPr>
          <p:nvPr/>
        </p:nvSpPr>
        <p:spPr bwMode="auto">
          <a:xfrm>
            <a:off x="7506653" y="1389063"/>
            <a:ext cx="2786062" cy="8299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rPr>
              <a:t>介词结构“于会稽山阴之兰亭”后置</a:t>
            </a:r>
            <a:endParaRPr kumimoji="0" lang="zh-CN" altLang="en-US" sz="2400" b="1">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endParaRPr>
          </a:p>
        </p:txBody>
      </p:sp>
      <p:sp>
        <p:nvSpPr>
          <p:cNvPr id="7" name="矩形 6"/>
          <p:cNvSpPr>
            <a:spLocks noChangeArrowheads="1"/>
          </p:cNvSpPr>
          <p:nvPr/>
        </p:nvSpPr>
        <p:spPr bwMode="auto">
          <a:xfrm>
            <a:off x="5881688" y="1389063"/>
            <a:ext cx="1428750" cy="8299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lang="zh-CN" altLang="en-US" sz="2400" b="1">
                <a:solidFill>
                  <a:schemeClr val="accent1">
                    <a:lumMod val="75000"/>
                  </a:schemeClr>
                </a:solidFill>
                <a:latin typeface="楷体" panose="02010609060101010101" pitchFamily="49" charset="-122"/>
                <a:ea typeface="楷体" panose="02010609060101010101" pitchFamily="49" charset="-122"/>
              </a:rPr>
              <a:t>春季的末一个月</a:t>
            </a:r>
            <a:endParaRPr lang="zh-CN" altLang="en-US" sz="2400" b="1">
              <a:solidFill>
                <a:schemeClr val="accent1">
                  <a:lumMod val="75000"/>
                </a:schemeClr>
              </a:solidFill>
              <a:latin typeface="楷体" panose="02010609060101010101" pitchFamily="49" charset="-122"/>
              <a:ea typeface="楷体" panose="02010609060101010101" pitchFamily="49" charset="-122"/>
            </a:endParaRPr>
          </a:p>
        </p:txBody>
      </p:sp>
      <p:sp>
        <p:nvSpPr>
          <p:cNvPr id="8" name="矩形 7"/>
          <p:cNvSpPr>
            <a:spLocks noChangeArrowheads="1"/>
          </p:cNvSpPr>
          <p:nvPr/>
        </p:nvSpPr>
        <p:spPr bwMode="auto">
          <a:xfrm>
            <a:off x="3751263" y="3387725"/>
            <a:ext cx="140716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lang="zh-CN" altLang="en-US" sz="2400" b="1">
                <a:solidFill>
                  <a:schemeClr val="accent1">
                    <a:lumMod val="75000"/>
                  </a:schemeClr>
                </a:solidFill>
                <a:latin typeface="楷体_GB2312" panose="02010609030101010101" pitchFamily="49" charset="-122"/>
                <a:ea typeface="楷体_GB2312" panose="02010609030101010101" pitchFamily="49" charset="-122"/>
              </a:rPr>
              <a:t>一种祭礼</a:t>
            </a:r>
            <a:endParaRPr lang="zh-CN" altLang="en-US" sz="2400" b="1">
              <a:solidFill>
                <a:schemeClr val="accent1">
                  <a:lumMod val="75000"/>
                </a:schemeClr>
              </a:solidFill>
              <a:latin typeface="楷体_GB2312" pitchFamily="49" charset="-122"/>
              <a:ea typeface="楷体_GB2312" pitchFamily="49" charset="-122"/>
            </a:endParaRPr>
          </a:p>
        </p:txBody>
      </p:sp>
      <p:sp>
        <p:nvSpPr>
          <p:cNvPr id="9" name="矩形 8"/>
          <p:cNvSpPr>
            <a:spLocks noChangeArrowheads="1"/>
          </p:cNvSpPr>
          <p:nvPr/>
        </p:nvSpPr>
        <p:spPr bwMode="auto">
          <a:xfrm>
            <a:off x="3595688" y="4283393"/>
            <a:ext cx="171323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高高的竹子</a:t>
            </a:r>
            <a:endParaRPr kumimoji="0" lang="zh-CN" altLang="en-US" sz="2400" b="1">
              <a:solidFill>
                <a:schemeClr val="accent1">
                  <a:lumMod val="75000"/>
                </a:schemeClr>
              </a:solidFill>
              <a:latin typeface="楷体_GB2312" pitchFamily="49" charset="-122"/>
              <a:ea typeface="楷体_GB2312" pitchFamily="49" charset="-122"/>
            </a:endParaRPr>
          </a:p>
        </p:txBody>
      </p:sp>
      <p:sp>
        <p:nvSpPr>
          <p:cNvPr id="10" name="矩形 9"/>
          <p:cNvSpPr>
            <a:spLocks noChangeArrowheads="1"/>
          </p:cNvSpPr>
          <p:nvPr/>
        </p:nvSpPr>
        <p:spPr bwMode="auto">
          <a:xfrm>
            <a:off x="7596188" y="3387725"/>
            <a:ext cx="48895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都</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1" name="矩形 10"/>
          <p:cNvSpPr>
            <a:spLocks noChangeArrowheads="1"/>
          </p:cNvSpPr>
          <p:nvPr/>
        </p:nvSpPr>
        <p:spPr bwMode="auto">
          <a:xfrm>
            <a:off x="9382125" y="2539048"/>
            <a:ext cx="79502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lang="zh-CN" altLang="en-US" sz="2400" b="1">
                <a:solidFill>
                  <a:schemeClr val="accent1">
                    <a:lumMod val="75000"/>
                  </a:schemeClr>
                </a:solidFill>
                <a:latin typeface="楷体_GB2312" panose="02010609030101010101" pitchFamily="49" charset="-122"/>
                <a:ea typeface="楷体_GB2312" panose="02010609030101010101" pitchFamily="49" charset="-122"/>
              </a:rPr>
              <a:t>县名</a:t>
            </a:r>
            <a:endParaRPr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2" name="矩形 11"/>
          <p:cNvSpPr>
            <a:spLocks noChangeArrowheads="1"/>
          </p:cNvSpPr>
          <p:nvPr/>
        </p:nvSpPr>
        <p:spPr bwMode="auto">
          <a:xfrm>
            <a:off x="7024688" y="4283393"/>
            <a:ext cx="171323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映衬、围绕</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3" name="矩形 12"/>
          <p:cNvSpPr>
            <a:spLocks noChangeArrowheads="1"/>
          </p:cNvSpPr>
          <p:nvPr/>
        </p:nvSpPr>
        <p:spPr bwMode="auto">
          <a:xfrm>
            <a:off x="2452688" y="5176203"/>
            <a:ext cx="79502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酒杯</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4" name="矩形 13"/>
          <p:cNvSpPr>
            <a:spLocks noChangeArrowheads="1"/>
          </p:cNvSpPr>
          <p:nvPr/>
        </p:nvSpPr>
        <p:spPr bwMode="auto">
          <a:xfrm>
            <a:off x="3815080" y="5176520"/>
            <a:ext cx="838835"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排列</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5" name="矩形 14"/>
          <p:cNvSpPr>
            <a:spLocks noChangeArrowheads="1"/>
          </p:cNvSpPr>
          <p:nvPr/>
        </p:nvSpPr>
        <p:spPr bwMode="auto">
          <a:xfrm>
            <a:off x="5024438" y="5176203"/>
            <a:ext cx="79502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旁边</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6" name="矩形 15"/>
          <p:cNvSpPr>
            <a:spLocks noChangeArrowheads="1"/>
          </p:cNvSpPr>
          <p:nvPr/>
        </p:nvSpPr>
        <p:spPr bwMode="auto">
          <a:xfrm>
            <a:off x="6864350" y="5176203"/>
            <a:ext cx="79502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乐器</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7" name="矩形 16"/>
          <p:cNvSpPr>
            <a:spLocks noChangeArrowheads="1"/>
          </p:cNvSpPr>
          <p:nvPr/>
        </p:nvSpPr>
        <p:spPr bwMode="auto">
          <a:xfrm>
            <a:off x="8167688" y="5176203"/>
            <a:ext cx="79502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繁盛</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8" name="矩形 17"/>
          <p:cNvSpPr>
            <a:spLocks noChangeArrowheads="1"/>
          </p:cNvSpPr>
          <p:nvPr/>
        </p:nvSpPr>
        <p:spPr bwMode="auto">
          <a:xfrm>
            <a:off x="1809750" y="5929313"/>
            <a:ext cx="79502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作诗</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9" name="矩形 18"/>
          <p:cNvSpPr/>
          <p:nvPr/>
        </p:nvSpPr>
        <p:spPr>
          <a:xfrm>
            <a:off x="8867775" y="4252913"/>
            <a:ext cx="1790700" cy="460375"/>
          </a:xfrm>
          <a:prstGeom prst="rect">
            <a:avLst/>
          </a:prstGeom>
          <a:ln>
            <a:noFill/>
          </a:ln>
        </p:spPr>
        <p:txBody>
          <a:bodyPr wrap="none">
            <a:spAutoFit/>
          </a:bodyPr>
          <a:lstStyle/>
          <a:p>
            <a:pPr>
              <a:defRPr/>
            </a:pPr>
            <a:r>
              <a:rPr kumimoji="0" lang="zh-CN" altLang="en-US" sz="2400" b="1" spc="-300">
                <a:solidFill>
                  <a:schemeClr val="accent1">
                    <a:lumMod val="75000"/>
                  </a:schemeClr>
                </a:solidFill>
                <a:latin typeface="楷体_GB2312" panose="02010609030101010101" pitchFamily="49" charset="-122"/>
                <a:ea typeface="楷体_GB2312" panose="02010609030101010101" pitchFamily="49" charset="-122"/>
              </a:rPr>
              <a:t>省略动词宾语</a:t>
            </a:r>
            <a:endParaRPr kumimoji="0" lang="zh-CN" altLang="en-US" sz="2400" b="1" spc="-300">
              <a:solidFill>
                <a:schemeClr val="accent1">
                  <a:lumMod val="75000"/>
                </a:schemeClr>
              </a:solidFill>
              <a:latin typeface="楷体_GB2312" pitchFamily="49" charset="-122"/>
              <a:ea typeface="楷体_GB2312" pitchFamily="49" charset="-122"/>
            </a:endParaRPr>
          </a:p>
        </p:txBody>
      </p:sp>
      <p:sp>
        <p:nvSpPr>
          <p:cNvPr id="20" name="矩形 19"/>
          <p:cNvSpPr>
            <a:spLocks noChangeArrowheads="1"/>
          </p:cNvSpPr>
          <p:nvPr/>
        </p:nvSpPr>
        <p:spPr bwMode="auto">
          <a:xfrm>
            <a:off x="2809875" y="3387725"/>
            <a:ext cx="928688"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举行</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21" name="矩形 20"/>
          <p:cNvSpPr>
            <a:spLocks noChangeArrowheads="1"/>
          </p:cNvSpPr>
          <p:nvPr/>
        </p:nvSpPr>
        <p:spPr bwMode="auto">
          <a:xfrm>
            <a:off x="1881188" y="3387725"/>
            <a:ext cx="500062"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的</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22" name="矩形 21"/>
          <p:cNvSpPr>
            <a:spLocks noChangeArrowheads="1"/>
          </p:cNvSpPr>
          <p:nvPr/>
        </p:nvSpPr>
        <p:spPr bwMode="auto">
          <a:xfrm>
            <a:off x="5810250" y="3387725"/>
            <a:ext cx="48895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都</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2" name="文本框 1"/>
          <p:cNvSpPr txBox="1"/>
          <p:nvPr/>
        </p:nvSpPr>
        <p:spPr>
          <a:xfrm>
            <a:off x="1103630" y="634365"/>
            <a:ext cx="1706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课文研读</a:t>
            </a:r>
            <a:endParaRPr lang="zh-CN" altLang="en-US" sz="3000">
              <a:solidFill>
                <a:schemeClr val="tx1"/>
              </a:solidFill>
              <a:latin typeface="隶书" panose="02010509060101010101" charset="-122"/>
              <a:ea typeface="隶书" panose="02010509060101010101" charset="0"/>
              <a:cs typeface="隶书" panose="02010509060101010101" charset="-122"/>
              <a:sym typeface="+mn-lt"/>
            </a:endParaRPr>
          </a:p>
        </p:txBody>
      </p:sp>
      <p:sp>
        <p:nvSpPr>
          <p:cNvPr id="3" name="圆角矩形 2"/>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additive="base">
                                        <p:cTn id="7" dur="500" fill="hold"/>
                                        <p:tgtEl>
                                          <p:spTgt spid="29701"/>
                                        </p:tgtEl>
                                        <p:attrNameLst>
                                          <p:attrName>ppt_x</p:attrName>
                                        </p:attrNameLst>
                                      </p:cBhvr>
                                      <p:tavLst>
                                        <p:tav tm="0">
                                          <p:val>
                                            <p:strVal val="#ppt_x"/>
                                          </p:val>
                                        </p:tav>
                                        <p:tav tm="100000">
                                          <p:val>
                                            <p:strVal val="#ppt_x"/>
                                          </p:val>
                                        </p:tav>
                                      </p:tavLst>
                                    </p:anim>
                                    <p:anim calcmode="lin" valueType="num">
                                      <p:cBhvr additive="base">
                                        <p:cTn id="8"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ppt_x"/>
                                          </p:val>
                                        </p:tav>
                                        <p:tav tm="100000">
                                          <p:val>
                                            <p:strVal val="#ppt_x"/>
                                          </p:val>
                                        </p:tav>
                                      </p:tavLst>
                                    </p:anim>
                                    <p:anim calcmode="lin" valueType="num">
                                      <p:cBhvr additive="base">
                                        <p:cTn id="8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fill="hold"/>
                                        <p:tgtEl>
                                          <p:spTgt spid="14"/>
                                        </p:tgtEl>
                                        <p:attrNameLst>
                                          <p:attrName>ppt_x</p:attrName>
                                        </p:attrNameLst>
                                      </p:cBhvr>
                                      <p:tavLst>
                                        <p:tav tm="0">
                                          <p:val>
                                            <p:strVal val="#ppt_x"/>
                                          </p:val>
                                        </p:tav>
                                        <p:tav tm="100000">
                                          <p:val>
                                            <p:strVal val="#ppt_x"/>
                                          </p:val>
                                        </p:tav>
                                      </p:tavLst>
                                    </p:anim>
                                    <p:anim calcmode="lin" valueType="num">
                                      <p:cBhvr additive="base">
                                        <p:cTn id="8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5"/>
                                        </p:tgtEl>
                                        <p:attrNameLst>
                                          <p:attrName>style.visibility</p:attrName>
                                        </p:attrNameLst>
                                      </p:cBhvr>
                                      <p:to>
                                        <p:strVal val="visible"/>
                                      </p:to>
                                    </p:set>
                                    <p:anim calcmode="lin" valueType="num">
                                      <p:cBhvr additive="base">
                                        <p:cTn id="91" dur="500" fill="hold"/>
                                        <p:tgtEl>
                                          <p:spTgt spid="15"/>
                                        </p:tgtEl>
                                        <p:attrNameLst>
                                          <p:attrName>ppt_x</p:attrName>
                                        </p:attrNameLst>
                                      </p:cBhvr>
                                      <p:tavLst>
                                        <p:tav tm="0">
                                          <p:val>
                                            <p:strVal val="#ppt_x"/>
                                          </p:val>
                                        </p:tav>
                                        <p:tav tm="100000">
                                          <p:val>
                                            <p:strVal val="#ppt_x"/>
                                          </p:val>
                                        </p:tav>
                                      </p:tavLst>
                                    </p:anim>
                                    <p:anim calcmode="lin" valueType="num">
                                      <p:cBhvr additive="base">
                                        <p:cTn id="9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additive="base">
                                        <p:cTn id="97" dur="500" fill="hold"/>
                                        <p:tgtEl>
                                          <p:spTgt spid="16"/>
                                        </p:tgtEl>
                                        <p:attrNameLst>
                                          <p:attrName>ppt_x</p:attrName>
                                        </p:attrNameLst>
                                      </p:cBhvr>
                                      <p:tavLst>
                                        <p:tav tm="0">
                                          <p:val>
                                            <p:strVal val="#ppt_x"/>
                                          </p:val>
                                        </p:tav>
                                        <p:tav tm="100000">
                                          <p:val>
                                            <p:strVal val="#ppt_x"/>
                                          </p:val>
                                        </p:tav>
                                      </p:tavLst>
                                    </p:anim>
                                    <p:anim calcmode="lin" valueType="num">
                                      <p:cBhvr additive="base">
                                        <p:cTn id="9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additive="base">
                                        <p:cTn id="103" dur="500" fill="hold"/>
                                        <p:tgtEl>
                                          <p:spTgt spid="17"/>
                                        </p:tgtEl>
                                        <p:attrNameLst>
                                          <p:attrName>ppt_x</p:attrName>
                                        </p:attrNameLst>
                                      </p:cBhvr>
                                      <p:tavLst>
                                        <p:tav tm="0">
                                          <p:val>
                                            <p:strVal val="#ppt_x"/>
                                          </p:val>
                                        </p:tav>
                                        <p:tav tm="100000">
                                          <p:val>
                                            <p:strVal val="#ppt_x"/>
                                          </p:val>
                                        </p:tav>
                                      </p:tavLst>
                                    </p:anim>
                                    <p:anim calcmode="lin" valueType="num">
                                      <p:cBhvr additive="base">
                                        <p:cTn id="10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8"/>
                                        </p:tgtEl>
                                        <p:attrNameLst>
                                          <p:attrName>style.visibility</p:attrName>
                                        </p:attrNameLst>
                                      </p:cBhvr>
                                      <p:to>
                                        <p:strVal val="visible"/>
                                      </p:to>
                                    </p:set>
                                    <p:anim calcmode="lin" valueType="num">
                                      <p:cBhvr additive="base">
                                        <p:cTn id="109" dur="500" fill="hold"/>
                                        <p:tgtEl>
                                          <p:spTgt spid="18"/>
                                        </p:tgtEl>
                                        <p:attrNameLst>
                                          <p:attrName>ppt_x</p:attrName>
                                        </p:attrNameLst>
                                      </p:cBhvr>
                                      <p:tavLst>
                                        <p:tav tm="0">
                                          <p:val>
                                            <p:strVal val="#ppt_x"/>
                                          </p:val>
                                        </p:tav>
                                        <p:tav tm="100000">
                                          <p:val>
                                            <p:strVal val="#ppt_x"/>
                                          </p:val>
                                        </p:tav>
                                      </p:tavLst>
                                    </p:anim>
                                    <p:anim calcmode="lin" valueType="num">
                                      <p:cBhvr additive="base">
                                        <p:cTn id="11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5" name="矩形 4"/>
          <p:cNvSpPr>
            <a:spLocks noChangeArrowheads="1"/>
          </p:cNvSpPr>
          <p:nvPr/>
        </p:nvSpPr>
        <p:spPr bwMode="auto">
          <a:xfrm>
            <a:off x="939165" y="1285875"/>
            <a:ext cx="1014603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a:latin typeface="楷体" panose="02010609060101010101" pitchFamily="49" charset="-122"/>
                <a:ea typeface="楷体" panose="02010609060101010101" pitchFamily="49" charset="-122"/>
                <a:cs typeface="楷体" panose="02010609060101010101" pitchFamily="49" charset="-122"/>
              </a:rPr>
              <a:t>    永和九年，这年是癸丑年，三月初，（名士们）在会稽郡山阴县的兰亭集会，为的是到水边进行消灾求福的活动。许多有声望有才气的人都来了，有年轻的，也有年长的都聚集在一起。这里有高大的山和险峻的岭，有茂密的树林和高高的竹子，又有清水急流，（在亭的）左右辉映环绕，把水引到（亭中）环形水渠里来，让酒杯漂流水上（供人们取饮），人们在曲水旁边排列而坐。虽然没有管弦齐奏的盛况，一边饮酒一边赋诗，也足以痛快地表达各自幽雅的情怀。</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1103630" y="634365"/>
            <a:ext cx="1706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课文译文</a:t>
            </a:r>
            <a:endParaRPr lang="zh-CN" altLang="en-US" sz="3000">
              <a:solidFill>
                <a:schemeClr val="tx1"/>
              </a:solidFill>
              <a:latin typeface="隶书" panose="02010509060101010101" charset="-122"/>
              <a:ea typeface="隶书" panose="02010509060101010101" charset="0"/>
              <a:cs typeface="隶书" panose="02010509060101010101" charset="-122"/>
              <a:sym typeface="+mn-lt"/>
            </a:endParaRPr>
          </a:p>
        </p:txBody>
      </p:sp>
      <p:sp>
        <p:nvSpPr>
          <p:cNvPr id="4" name="圆角矩形 3"/>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矩形 1"/>
          <p:cNvSpPr>
            <a:spLocks noChangeArrowheads="1"/>
          </p:cNvSpPr>
          <p:nvPr/>
        </p:nvSpPr>
        <p:spPr bwMode="auto">
          <a:xfrm>
            <a:off x="1952625" y="1643063"/>
            <a:ext cx="8358188"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50000"/>
              </a:lnSpc>
            </a:pPr>
            <a:r>
              <a:rPr lang="zh-CN" altLang="en-US"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是</a:t>
            </a:r>
            <a:r>
              <a:rPr lang="zh-CN" altLang="en-US" sz="2800" b="1">
                <a:latin typeface="楷体" panose="02010609060101010101" pitchFamily="49" charset="-122"/>
                <a:ea typeface="楷体" panose="02010609060101010101" pitchFamily="49" charset="-122"/>
                <a:cs typeface="楷体" panose="02010609060101010101" pitchFamily="49" charset="-122"/>
              </a:rPr>
              <a:t>日也，天朗气清，</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惠风</a:t>
            </a:r>
            <a:r>
              <a:rPr lang="zh-CN" altLang="en-US" sz="2800" b="1">
                <a:latin typeface="楷体" panose="02010609060101010101" pitchFamily="49" charset="-122"/>
                <a:ea typeface="楷体" panose="02010609060101010101" pitchFamily="49" charset="-122"/>
                <a:cs typeface="楷体" panose="02010609060101010101" pitchFamily="49" charset="-122"/>
              </a:rPr>
              <a:t>和畅。仰观宇宙</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之</a:t>
            </a:r>
            <a:r>
              <a:rPr lang="zh-CN" altLang="en-US" sz="2800" b="1">
                <a:latin typeface="楷体" panose="02010609060101010101" pitchFamily="49" charset="-122"/>
                <a:ea typeface="楷体" panose="02010609060101010101" pitchFamily="49" charset="-122"/>
                <a:cs typeface="楷体" panose="02010609060101010101" pitchFamily="49" charset="-122"/>
              </a:rPr>
              <a:t>大，俯察</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品类</a:t>
            </a:r>
            <a:r>
              <a:rPr lang="zh-CN" altLang="en-US" sz="2800" b="1">
                <a:latin typeface="楷体" panose="02010609060101010101" pitchFamily="49" charset="-122"/>
                <a:ea typeface="楷体" panose="02010609060101010101" pitchFamily="49" charset="-122"/>
                <a:cs typeface="楷体" panose="02010609060101010101" pitchFamily="49" charset="-122"/>
              </a:rPr>
              <a:t>之盛，</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所以</a:t>
            </a:r>
            <a:r>
              <a:rPr lang="zh-CN" altLang="en-US" sz="2800" b="1">
                <a:latin typeface="楷体" panose="02010609060101010101" pitchFamily="49" charset="-122"/>
                <a:ea typeface="楷体" panose="02010609060101010101" pitchFamily="49" charset="-122"/>
                <a:cs typeface="楷体" panose="02010609060101010101" pitchFamily="49" charset="-122"/>
              </a:rPr>
              <a:t>游目</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骋</a:t>
            </a:r>
            <a:r>
              <a:rPr lang="zh-CN" altLang="en-US" sz="2800" b="1">
                <a:latin typeface="楷体" panose="02010609060101010101" pitchFamily="49" charset="-122"/>
                <a:ea typeface="楷体" panose="02010609060101010101" pitchFamily="49" charset="-122"/>
                <a:cs typeface="楷体" panose="02010609060101010101" pitchFamily="49" charset="-122"/>
              </a:rPr>
              <a:t>怀，足以</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极</a:t>
            </a:r>
            <a:r>
              <a:rPr lang="zh-CN" altLang="en-US" sz="2800" b="1">
                <a:latin typeface="楷体" panose="02010609060101010101" pitchFamily="49" charset="-122"/>
                <a:ea typeface="楷体" panose="02010609060101010101" pitchFamily="49" charset="-122"/>
                <a:cs typeface="楷体" panose="02010609060101010101" pitchFamily="49" charset="-122"/>
              </a:rPr>
              <a:t>视听之娱，</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信</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可</a:t>
            </a:r>
            <a:r>
              <a:rPr lang="zh-CN" altLang="en-US" sz="2800" b="1">
                <a:latin typeface="楷体" panose="02010609060101010101" pitchFamily="49" charset="-122"/>
                <a:ea typeface="楷体" panose="02010609060101010101" pitchFamily="49" charset="-122"/>
                <a:cs typeface="楷体" panose="02010609060101010101" pitchFamily="49" charset="-122"/>
              </a:rPr>
              <a:t>乐也。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4" name="矩形 3"/>
          <p:cNvSpPr>
            <a:spLocks noChangeArrowheads="1"/>
          </p:cNvSpPr>
          <p:nvPr/>
        </p:nvSpPr>
        <p:spPr bwMode="auto">
          <a:xfrm>
            <a:off x="8382000" y="1187133"/>
            <a:ext cx="1928813" cy="8299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之：定语后置的标志</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6" name="矩形 5"/>
          <p:cNvSpPr>
            <a:spLocks noChangeArrowheads="1"/>
          </p:cNvSpPr>
          <p:nvPr/>
        </p:nvSpPr>
        <p:spPr bwMode="auto">
          <a:xfrm>
            <a:off x="5953125" y="2724150"/>
            <a:ext cx="928688"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和风</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7" name="矩形 6"/>
          <p:cNvSpPr>
            <a:spLocks noChangeArrowheads="1"/>
          </p:cNvSpPr>
          <p:nvPr/>
        </p:nvSpPr>
        <p:spPr bwMode="auto">
          <a:xfrm>
            <a:off x="4524375" y="3790950"/>
            <a:ext cx="85725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用来</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8" name="矩形 7"/>
          <p:cNvSpPr>
            <a:spLocks noChangeArrowheads="1"/>
          </p:cNvSpPr>
          <p:nvPr/>
        </p:nvSpPr>
        <p:spPr bwMode="auto">
          <a:xfrm>
            <a:off x="5738813" y="3790950"/>
            <a:ext cx="1000125" cy="8299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放开、</a:t>
            </a:r>
            <a:endParaRPr kumimoji="0" lang="en-US" altLang="zh-CN" sz="2400" b="1">
              <a:solidFill>
                <a:schemeClr val="accent1">
                  <a:lumMod val="75000"/>
                </a:schemeClr>
              </a:solidFill>
              <a:latin typeface="楷体_GB2312" pitchFamily="49" charset="-122"/>
              <a:ea typeface="楷体_GB2312" pitchFamily="49" charset="-122"/>
            </a:endParaRPr>
          </a:p>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敞开</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9" name="矩形 8"/>
          <p:cNvSpPr>
            <a:spLocks noChangeArrowheads="1"/>
          </p:cNvSpPr>
          <p:nvPr/>
        </p:nvSpPr>
        <p:spPr bwMode="auto">
          <a:xfrm>
            <a:off x="7596188" y="3790950"/>
            <a:ext cx="857250"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穷尽</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0" name="矩形 9"/>
          <p:cNvSpPr>
            <a:spLocks noChangeArrowheads="1"/>
          </p:cNvSpPr>
          <p:nvPr/>
        </p:nvSpPr>
        <p:spPr bwMode="auto">
          <a:xfrm>
            <a:off x="1952625" y="4824413"/>
            <a:ext cx="428625" cy="8299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实在</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1" name="矩形 10"/>
          <p:cNvSpPr>
            <a:spLocks noChangeArrowheads="1"/>
          </p:cNvSpPr>
          <p:nvPr/>
        </p:nvSpPr>
        <p:spPr bwMode="auto">
          <a:xfrm>
            <a:off x="2381250" y="3790950"/>
            <a:ext cx="1500188"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自然万物</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2" name="矩形 11"/>
          <p:cNvSpPr>
            <a:spLocks noChangeArrowheads="1"/>
          </p:cNvSpPr>
          <p:nvPr/>
        </p:nvSpPr>
        <p:spPr bwMode="auto">
          <a:xfrm>
            <a:off x="2452688" y="4824413"/>
            <a:ext cx="500062" cy="8299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值得</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3" name="矩形 12"/>
          <p:cNvSpPr>
            <a:spLocks noChangeArrowheads="1"/>
          </p:cNvSpPr>
          <p:nvPr/>
        </p:nvSpPr>
        <p:spPr bwMode="auto">
          <a:xfrm>
            <a:off x="2667000" y="2724150"/>
            <a:ext cx="500063"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这</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2" name="矩形 1"/>
          <p:cNvSpPr/>
          <p:nvPr/>
        </p:nvSpPr>
        <p:spPr>
          <a:xfrm>
            <a:off x="1151573" y="1344295"/>
            <a:ext cx="1792605" cy="521970"/>
          </a:xfrm>
          <a:prstGeom prst="rect">
            <a:avLst/>
          </a:prstGeom>
          <a:solidFill>
            <a:schemeClr val="bg2">
              <a:lumMod val="20000"/>
              <a:lumOff val="80000"/>
            </a:schemeClr>
          </a:solidFill>
        </p:spPr>
        <p:txBody>
          <a:bodyPr wrap="none">
            <a:spAutoFit/>
          </a:bodyPr>
          <a:lstStyle/>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第</a:t>
            </a:r>
            <a:r>
              <a:rPr lang="en-US" altLang="zh-CN" sz="2800" b="1">
                <a:latin typeface="楷体" panose="02010609060101010101" pitchFamily="49" charset="-122"/>
                <a:ea typeface="楷体" panose="02010609060101010101" pitchFamily="49" charset="-122"/>
                <a:cs typeface="楷体" panose="02010609060101010101" pitchFamily="49" charset="-122"/>
              </a:rPr>
              <a:t>1</a:t>
            </a:r>
            <a:r>
              <a:rPr lang="zh-CN" altLang="en-US" sz="2800" b="1">
                <a:latin typeface="楷体" panose="02010609060101010101" pitchFamily="49" charset="-122"/>
                <a:ea typeface="楷体" panose="02010609060101010101" pitchFamily="49" charset="-122"/>
                <a:cs typeface="楷体" panose="02010609060101010101" pitchFamily="49" charset="-122"/>
              </a:rPr>
              <a:t>自然段</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1103630" y="634365"/>
            <a:ext cx="1706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课文研读</a:t>
            </a:r>
            <a:endParaRPr lang="zh-CN" altLang="en-US" sz="3000">
              <a:solidFill>
                <a:schemeClr val="tx1"/>
              </a:solidFill>
              <a:latin typeface="隶书" panose="02010509060101010101" charset="-122"/>
              <a:ea typeface="隶书" panose="02010509060101010101" charset="0"/>
              <a:cs typeface="隶书" panose="02010509060101010101" charset="-122"/>
              <a:sym typeface="+mn-lt"/>
            </a:endParaRPr>
          </a:p>
        </p:txBody>
      </p:sp>
      <p:sp>
        <p:nvSpPr>
          <p:cNvPr id="14" name="圆角矩形 13"/>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3" name="矩形 3"/>
          <p:cNvSpPr>
            <a:spLocks noChangeArrowheads="1"/>
          </p:cNvSpPr>
          <p:nvPr/>
        </p:nvSpPr>
        <p:spPr bwMode="auto">
          <a:xfrm>
            <a:off x="1103630" y="1689100"/>
            <a:ext cx="4585970" cy="370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a:latin typeface="楷体" panose="02010609060101010101" pitchFamily="49" charset="-122"/>
                <a:ea typeface="楷体" panose="02010609060101010101" pitchFamily="49" charset="-122"/>
                <a:cs typeface="楷体" panose="02010609060101010101" pitchFamily="49" charset="-122"/>
              </a:rPr>
              <a:t>    这一天，天气晴朗空气清新，和风吹来心情舒畅。向上看，天空广大无边，向下看，地上事物如此繁多，（这样）来纵展眼力，开阔胸怀，尽视和听的乐趣，实在快乐啊！</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1103630" y="634365"/>
            <a:ext cx="1706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课文译文</a:t>
            </a:r>
            <a:endParaRPr lang="zh-CN" altLang="en-US" sz="3000">
              <a:solidFill>
                <a:schemeClr val="tx1"/>
              </a:solidFill>
              <a:latin typeface="隶书" panose="02010509060101010101" charset="-122"/>
              <a:ea typeface="隶书" panose="02010509060101010101" charset="0"/>
              <a:cs typeface="隶书" panose="02010509060101010101" charset="-122"/>
              <a:sym typeface="+mn-lt"/>
            </a:endParaRPr>
          </a:p>
        </p:txBody>
      </p:sp>
      <p:sp>
        <p:nvSpPr>
          <p:cNvPr id="4" name="圆角矩形 3"/>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1365" y="1497330"/>
            <a:ext cx="5711190" cy="4325620"/>
          </a:xfrm>
          <a:prstGeom prst="rect">
            <a:avLst/>
          </a:prstGeom>
        </p:spPr>
      </p:pic>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10" name="Text Box 2"/>
          <p:cNvSpPr txBox="1">
            <a:spLocks noChangeArrowheads="1"/>
          </p:cNvSpPr>
          <p:nvPr/>
        </p:nvSpPr>
        <p:spPr bwMode="auto">
          <a:xfrm>
            <a:off x="0" y="629920"/>
            <a:ext cx="1721485" cy="5030788"/>
          </a:xfrm>
          <a:prstGeom prst="rect">
            <a:avLst/>
          </a:prstGeom>
          <a:noFill/>
          <a:ln w="9525">
            <a:noFill/>
            <a:miter lim="800000"/>
          </a:ln>
          <a:effectLst/>
        </p:spPr>
        <p:txBody>
          <a:bodyPr vert="eaVert">
            <a:spAutoFit/>
          </a:bodyPr>
          <a:lstStyle/>
          <a:p>
            <a:pPr algn="ctr">
              <a:spcBef>
                <a:spcPct val="50000"/>
              </a:spcBef>
            </a:pPr>
            <a:r>
              <a:rPr lang="zh-CN" altLang="en-US" sz="4000" b="1">
                <a:solidFill>
                  <a:srgbClr val="CC3300"/>
                </a:solidFill>
                <a:latin typeface="黑体" panose="02010609060101010101" pitchFamily="49" charset="-122"/>
                <a:ea typeface="黑体" panose="02010609060101010101" pitchFamily="49" charset="-122"/>
              </a:rPr>
              <a:t>叙宴会盛况</a:t>
            </a:r>
            <a:endParaRPr lang="zh-CN" altLang="en-US" sz="4000" b="1">
              <a:solidFill>
                <a:srgbClr val="CC3300"/>
              </a:solidFill>
              <a:latin typeface="黑体" panose="02010609060101010101" pitchFamily="49" charset="-122"/>
              <a:ea typeface="黑体" panose="02010609060101010101" pitchFamily="49" charset="-122"/>
            </a:endParaRPr>
          </a:p>
          <a:p>
            <a:pPr algn="ctr">
              <a:spcBef>
                <a:spcPct val="50000"/>
              </a:spcBef>
            </a:pPr>
            <a:endParaRPr lang="en-US" altLang="zh-CN" sz="4000" b="1">
              <a:solidFill>
                <a:srgbClr val="660066"/>
              </a:solidFill>
              <a:latin typeface="黑体" panose="02010609060101010101" pitchFamily="49" charset="-122"/>
              <a:ea typeface="黑体" panose="02010609060101010101" pitchFamily="49" charset="-122"/>
            </a:endParaRPr>
          </a:p>
        </p:txBody>
      </p:sp>
      <p:sp>
        <p:nvSpPr>
          <p:cNvPr id="68611" name="Text Box 3"/>
          <p:cNvSpPr txBox="1">
            <a:spLocks noChangeArrowheads="1"/>
          </p:cNvSpPr>
          <p:nvPr/>
        </p:nvSpPr>
        <p:spPr bwMode="auto">
          <a:xfrm>
            <a:off x="2667000" y="152400"/>
            <a:ext cx="1066800" cy="583565"/>
          </a:xfrm>
          <a:prstGeom prst="rect">
            <a:avLst/>
          </a:prstGeom>
          <a:noFill/>
          <a:ln w="9525">
            <a:noFill/>
            <a:miter lim="800000"/>
          </a:ln>
          <a:effectLst/>
        </p:spPr>
        <p:txBody>
          <a:bodyPr>
            <a:spAutoFit/>
          </a:bodyPr>
          <a:lstStyle/>
          <a:p>
            <a:pPr>
              <a:spcBef>
                <a:spcPct val="50000"/>
              </a:spcBef>
            </a:pPr>
            <a:r>
              <a:rPr lang="zh-CN" altLang="en-US" sz="3200" b="1">
                <a:solidFill>
                  <a:srgbClr val="9900FF"/>
                </a:solidFill>
                <a:latin typeface="黑体" panose="02010609060101010101" pitchFamily="49" charset="-122"/>
                <a:ea typeface="黑体" panose="02010609060101010101" pitchFamily="49" charset="-122"/>
              </a:rPr>
              <a:t>时间</a:t>
            </a:r>
            <a:endParaRPr lang="zh-CN" altLang="en-US" sz="3200" b="1">
              <a:solidFill>
                <a:srgbClr val="9900FF"/>
              </a:solidFill>
              <a:latin typeface="黑体" panose="02010609060101010101" pitchFamily="49" charset="-122"/>
              <a:ea typeface="黑体" panose="02010609060101010101" pitchFamily="49" charset="-122"/>
            </a:endParaRPr>
          </a:p>
        </p:txBody>
      </p:sp>
      <p:sp>
        <p:nvSpPr>
          <p:cNvPr id="68612" name="Text Box 4"/>
          <p:cNvSpPr txBox="1">
            <a:spLocks noChangeArrowheads="1"/>
          </p:cNvSpPr>
          <p:nvPr/>
        </p:nvSpPr>
        <p:spPr bwMode="auto">
          <a:xfrm>
            <a:off x="4495800" y="228600"/>
            <a:ext cx="5921375" cy="521970"/>
          </a:xfrm>
          <a:prstGeom prst="rect">
            <a:avLst/>
          </a:prstGeom>
          <a:noFill/>
          <a:ln w="9525">
            <a:noFill/>
            <a:miter lim="800000"/>
          </a:ln>
          <a:effectLst/>
        </p:spPr>
        <p:txBody>
          <a:bodyPr>
            <a:spAutoFit/>
          </a:bodyPr>
          <a:lstStyle/>
          <a:p>
            <a:pPr>
              <a:spcBef>
                <a:spcPct val="50000"/>
              </a:spcBef>
            </a:pPr>
            <a:r>
              <a:rPr lang="zh-CN" altLang="en-US" sz="2800" b="1">
                <a:solidFill>
                  <a:srgbClr val="0000FF"/>
                </a:solidFill>
                <a:latin typeface="黑体" panose="02010609060101010101" pitchFamily="49" charset="-122"/>
                <a:ea typeface="黑体" panose="02010609060101010101" pitchFamily="49" charset="-122"/>
              </a:rPr>
              <a:t>永和九年，岁在癸丑，暮春之初</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68613" name="Text Box 5"/>
          <p:cNvSpPr txBox="1">
            <a:spLocks noChangeArrowheads="1"/>
          </p:cNvSpPr>
          <p:nvPr/>
        </p:nvSpPr>
        <p:spPr bwMode="auto">
          <a:xfrm>
            <a:off x="2667000" y="914400"/>
            <a:ext cx="1371600" cy="583565"/>
          </a:xfrm>
          <a:prstGeom prst="rect">
            <a:avLst/>
          </a:prstGeom>
          <a:noFill/>
          <a:ln w="9525">
            <a:noFill/>
            <a:miter lim="800000"/>
          </a:ln>
          <a:effectLst/>
        </p:spPr>
        <p:txBody>
          <a:bodyPr>
            <a:spAutoFit/>
          </a:bodyPr>
          <a:lstStyle/>
          <a:p>
            <a:pPr>
              <a:spcBef>
                <a:spcPct val="50000"/>
              </a:spcBef>
            </a:pPr>
            <a:r>
              <a:rPr lang="zh-CN" altLang="en-US" sz="3200" b="1">
                <a:solidFill>
                  <a:srgbClr val="9900FF"/>
                </a:solidFill>
                <a:latin typeface="黑体" panose="02010609060101010101" pitchFamily="49" charset="-122"/>
                <a:ea typeface="黑体" panose="02010609060101010101" pitchFamily="49" charset="-122"/>
              </a:rPr>
              <a:t>地点</a:t>
            </a:r>
            <a:endParaRPr lang="zh-CN" altLang="en-US" sz="3200" b="1">
              <a:solidFill>
                <a:srgbClr val="9900FF"/>
              </a:solidFill>
              <a:latin typeface="黑体" panose="02010609060101010101" pitchFamily="49" charset="-122"/>
              <a:ea typeface="黑体" panose="02010609060101010101" pitchFamily="49" charset="-122"/>
            </a:endParaRPr>
          </a:p>
        </p:txBody>
      </p:sp>
      <p:sp>
        <p:nvSpPr>
          <p:cNvPr id="68614" name="Text Box 6"/>
          <p:cNvSpPr txBox="1">
            <a:spLocks noChangeArrowheads="1"/>
          </p:cNvSpPr>
          <p:nvPr/>
        </p:nvSpPr>
        <p:spPr bwMode="auto">
          <a:xfrm>
            <a:off x="4583113" y="990600"/>
            <a:ext cx="3744912" cy="521970"/>
          </a:xfrm>
          <a:prstGeom prst="rect">
            <a:avLst/>
          </a:prstGeom>
          <a:noFill/>
          <a:ln w="9525">
            <a:noFill/>
            <a:miter lim="800000"/>
          </a:ln>
          <a:effectLst/>
        </p:spPr>
        <p:txBody>
          <a:bodyPr>
            <a:spAutoFit/>
          </a:bodyPr>
          <a:lstStyle/>
          <a:p>
            <a:pPr>
              <a:spcBef>
                <a:spcPct val="50000"/>
              </a:spcBef>
            </a:pPr>
            <a:r>
              <a:rPr lang="zh-CN" altLang="en-US" sz="2800" b="1">
                <a:solidFill>
                  <a:srgbClr val="0000FF"/>
                </a:solidFill>
                <a:latin typeface="黑体" panose="02010609060101010101" pitchFamily="49" charset="-122"/>
                <a:ea typeface="黑体" panose="02010609060101010101" pitchFamily="49" charset="-122"/>
              </a:rPr>
              <a:t>会于会稽山阴之兰亭</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68615" name="Text Box 7"/>
          <p:cNvSpPr txBox="1">
            <a:spLocks noChangeArrowheads="1"/>
          </p:cNvSpPr>
          <p:nvPr/>
        </p:nvSpPr>
        <p:spPr bwMode="auto">
          <a:xfrm>
            <a:off x="2640013" y="1773238"/>
            <a:ext cx="1143000" cy="583565"/>
          </a:xfrm>
          <a:prstGeom prst="rect">
            <a:avLst/>
          </a:prstGeom>
          <a:noFill/>
          <a:ln w="9525">
            <a:noFill/>
            <a:miter lim="800000"/>
          </a:ln>
          <a:effectLst/>
        </p:spPr>
        <p:txBody>
          <a:bodyPr>
            <a:spAutoFit/>
          </a:bodyPr>
          <a:lstStyle/>
          <a:p>
            <a:pPr>
              <a:spcBef>
                <a:spcPct val="50000"/>
              </a:spcBef>
            </a:pPr>
            <a:r>
              <a:rPr lang="zh-CN" altLang="en-US" sz="3200" b="1">
                <a:solidFill>
                  <a:srgbClr val="9900FF"/>
                </a:solidFill>
                <a:latin typeface="黑体" panose="02010609060101010101" pitchFamily="49" charset="-122"/>
                <a:ea typeface="黑体" panose="02010609060101010101" pitchFamily="49" charset="-122"/>
              </a:rPr>
              <a:t>事由</a:t>
            </a:r>
            <a:endParaRPr lang="zh-CN" altLang="en-US" sz="3200" b="1">
              <a:solidFill>
                <a:srgbClr val="9900FF"/>
              </a:solidFill>
              <a:latin typeface="黑体" panose="02010609060101010101" pitchFamily="49" charset="-122"/>
              <a:ea typeface="黑体" panose="02010609060101010101" pitchFamily="49" charset="-122"/>
            </a:endParaRPr>
          </a:p>
        </p:txBody>
      </p:sp>
      <p:sp>
        <p:nvSpPr>
          <p:cNvPr id="68616" name="Text Box 8"/>
          <p:cNvSpPr txBox="1">
            <a:spLocks noChangeArrowheads="1"/>
          </p:cNvSpPr>
          <p:nvPr/>
        </p:nvSpPr>
        <p:spPr bwMode="auto">
          <a:xfrm>
            <a:off x="4656138" y="1844675"/>
            <a:ext cx="2351087" cy="521970"/>
          </a:xfrm>
          <a:prstGeom prst="rect">
            <a:avLst/>
          </a:prstGeom>
          <a:noFill/>
          <a:ln w="9525">
            <a:noFill/>
            <a:miter lim="800000"/>
          </a:ln>
          <a:effectLst/>
        </p:spPr>
        <p:txBody>
          <a:bodyPr>
            <a:spAutoFit/>
          </a:bodyPr>
          <a:lstStyle/>
          <a:p>
            <a:pPr>
              <a:spcBef>
                <a:spcPct val="50000"/>
              </a:spcBef>
            </a:pPr>
            <a:r>
              <a:rPr lang="zh-CN" altLang="en-US" sz="2800" b="1">
                <a:solidFill>
                  <a:srgbClr val="0000FF"/>
                </a:solidFill>
                <a:latin typeface="黑体" panose="02010609060101010101" pitchFamily="49" charset="-122"/>
                <a:ea typeface="黑体" panose="02010609060101010101" pitchFamily="49" charset="-122"/>
              </a:rPr>
              <a:t>修禊事也</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68617" name="Line 9"/>
          <p:cNvSpPr>
            <a:spLocks noChangeShapeType="1"/>
          </p:cNvSpPr>
          <p:nvPr/>
        </p:nvSpPr>
        <p:spPr bwMode="auto">
          <a:xfrm>
            <a:off x="3657600" y="457200"/>
            <a:ext cx="990600" cy="0"/>
          </a:xfrm>
          <a:prstGeom prst="line">
            <a:avLst/>
          </a:prstGeom>
          <a:noFill/>
          <a:ln w="28575">
            <a:solidFill>
              <a:schemeClr val="accent2"/>
            </a:solidFill>
            <a:round/>
            <a:tailEnd type="triangle" w="lg" len="lg"/>
          </a:ln>
          <a:effectLst/>
        </p:spPr>
        <p:txBody>
          <a:bodyPr/>
          <a:lstStyle/>
          <a:p>
            <a:endParaRPr lang="zh-CN" altLang="en-US"/>
          </a:p>
        </p:txBody>
      </p:sp>
      <p:sp>
        <p:nvSpPr>
          <p:cNvPr id="68618" name="Line 10"/>
          <p:cNvSpPr>
            <a:spLocks noChangeShapeType="1"/>
          </p:cNvSpPr>
          <p:nvPr/>
        </p:nvSpPr>
        <p:spPr bwMode="auto">
          <a:xfrm flipV="1">
            <a:off x="3657600" y="1295400"/>
            <a:ext cx="990600" cy="0"/>
          </a:xfrm>
          <a:prstGeom prst="line">
            <a:avLst/>
          </a:prstGeom>
          <a:noFill/>
          <a:ln w="28575">
            <a:solidFill>
              <a:schemeClr val="accent2"/>
            </a:solidFill>
            <a:round/>
            <a:tailEnd type="triangle" w="lg" len="lg"/>
          </a:ln>
          <a:effectLst/>
        </p:spPr>
        <p:txBody>
          <a:bodyPr/>
          <a:lstStyle/>
          <a:p>
            <a:endParaRPr lang="zh-CN" altLang="en-US"/>
          </a:p>
        </p:txBody>
      </p:sp>
      <p:sp>
        <p:nvSpPr>
          <p:cNvPr id="68619" name="Line 11"/>
          <p:cNvSpPr>
            <a:spLocks noChangeShapeType="1"/>
          </p:cNvSpPr>
          <p:nvPr/>
        </p:nvSpPr>
        <p:spPr bwMode="auto">
          <a:xfrm>
            <a:off x="3619500" y="2065020"/>
            <a:ext cx="1066800" cy="0"/>
          </a:xfrm>
          <a:prstGeom prst="line">
            <a:avLst/>
          </a:prstGeom>
          <a:noFill/>
          <a:ln w="28575">
            <a:solidFill>
              <a:schemeClr val="accent2"/>
            </a:solidFill>
            <a:round/>
            <a:tailEnd type="triangle" w="lg" len="lg"/>
          </a:ln>
          <a:effectLst/>
        </p:spPr>
        <p:txBody>
          <a:bodyPr/>
          <a:lstStyle/>
          <a:p>
            <a:endParaRPr lang="zh-CN" altLang="en-US"/>
          </a:p>
        </p:txBody>
      </p:sp>
      <p:sp>
        <p:nvSpPr>
          <p:cNvPr id="68620" name="Text Box 12"/>
          <p:cNvSpPr txBox="1">
            <a:spLocks noChangeArrowheads="1"/>
          </p:cNvSpPr>
          <p:nvPr/>
        </p:nvSpPr>
        <p:spPr bwMode="auto">
          <a:xfrm>
            <a:off x="2640013" y="3244850"/>
            <a:ext cx="1219200" cy="583565"/>
          </a:xfrm>
          <a:prstGeom prst="rect">
            <a:avLst/>
          </a:prstGeom>
          <a:noFill/>
          <a:ln w="9525">
            <a:noFill/>
            <a:miter lim="800000"/>
          </a:ln>
          <a:effectLst/>
        </p:spPr>
        <p:txBody>
          <a:bodyPr>
            <a:spAutoFit/>
          </a:bodyPr>
          <a:lstStyle/>
          <a:p>
            <a:pPr>
              <a:spcBef>
                <a:spcPct val="50000"/>
              </a:spcBef>
            </a:pPr>
            <a:r>
              <a:rPr lang="zh-CN" altLang="en-US" sz="3200" b="1">
                <a:solidFill>
                  <a:srgbClr val="9900FF"/>
                </a:solidFill>
                <a:latin typeface="黑体" panose="02010609060101010101" pitchFamily="49" charset="-122"/>
                <a:ea typeface="黑体" panose="02010609060101010101" pitchFamily="49" charset="-122"/>
              </a:rPr>
              <a:t>环境</a:t>
            </a:r>
            <a:endParaRPr lang="zh-CN" altLang="en-US" sz="3200" b="1">
              <a:solidFill>
                <a:srgbClr val="9900FF"/>
              </a:solidFill>
              <a:latin typeface="黑体" panose="02010609060101010101" pitchFamily="49" charset="-122"/>
              <a:ea typeface="黑体" panose="02010609060101010101" pitchFamily="49" charset="-122"/>
            </a:endParaRPr>
          </a:p>
        </p:txBody>
      </p:sp>
      <p:sp>
        <p:nvSpPr>
          <p:cNvPr id="68621" name="Text Box 13"/>
          <p:cNvSpPr txBox="1">
            <a:spLocks noChangeArrowheads="1"/>
          </p:cNvSpPr>
          <p:nvPr/>
        </p:nvSpPr>
        <p:spPr bwMode="auto">
          <a:xfrm>
            <a:off x="4727575" y="3213100"/>
            <a:ext cx="5399088" cy="953135"/>
          </a:xfrm>
          <a:prstGeom prst="rect">
            <a:avLst/>
          </a:prstGeom>
          <a:noFill/>
          <a:ln w="9525">
            <a:noFill/>
            <a:miter lim="800000"/>
          </a:ln>
          <a:effectLst/>
        </p:spPr>
        <p:txBody>
          <a:bodyPr>
            <a:spAutoFit/>
          </a:bodyPr>
          <a:lstStyle/>
          <a:p>
            <a:pPr>
              <a:spcBef>
                <a:spcPct val="50000"/>
              </a:spcBef>
            </a:pPr>
            <a:r>
              <a:rPr lang="zh-CN" altLang="en-US" sz="2800" b="1">
                <a:solidFill>
                  <a:srgbClr val="0000FF"/>
                </a:solidFill>
                <a:latin typeface="黑体" panose="02010609060101010101" pitchFamily="49" charset="-122"/>
                <a:ea typeface="黑体" panose="02010609060101010101" pitchFamily="49" charset="-122"/>
              </a:rPr>
              <a:t>此地有崇山峻岭，茂林修竹，又有清流激湍，映带左右。</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68622" name="Text Box 14"/>
          <p:cNvSpPr txBox="1">
            <a:spLocks noChangeArrowheads="1"/>
          </p:cNvSpPr>
          <p:nvPr/>
        </p:nvSpPr>
        <p:spPr bwMode="auto">
          <a:xfrm>
            <a:off x="4800600" y="4205288"/>
            <a:ext cx="5486400" cy="521970"/>
          </a:xfrm>
          <a:prstGeom prst="rect">
            <a:avLst/>
          </a:prstGeom>
          <a:noFill/>
          <a:ln w="9525">
            <a:noFill/>
            <a:miter lim="800000"/>
          </a:ln>
          <a:effectLst/>
        </p:spPr>
        <p:txBody>
          <a:bodyPr>
            <a:spAutoFit/>
          </a:bodyPr>
          <a:lstStyle/>
          <a:p>
            <a:pPr>
              <a:spcBef>
                <a:spcPct val="50000"/>
              </a:spcBef>
            </a:pPr>
            <a:r>
              <a:rPr lang="zh-CN" altLang="en-US" sz="2800" b="1">
                <a:solidFill>
                  <a:srgbClr val="0000FF"/>
                </a:solidFill>
                <a:latin typeface="黑体" panose="02010609060101010101" pitchFamily="49" charset="-122"/>
                <a:ea typeface="黑体" panose="02010609060101010101" pitchFamily="49" charset="-122"/>
              </a:rPr>
              <a:t>引以为流觞曲水，列坐其次</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68623" name="Text Box 15"/>
          <p:cNvSpPr txBox="1">
            <a:spLocks noChangeArrowheads="1"/>
          </p:cNvSpPr>
          <p:nvPr/>
        </p:nvSpPr>
        <p:spPr bwMode="auto">
          <a:xfrm>
            <a:off x="4872038" y="5229225"/>
            <a:ext cx="4038600" cy="521970"/>
          </a:xfrm>
          <a:prstGeom prst="rect">
            <a:avLst/>
          </a:prstGeom>
          <a:noFill/>
          <a:ln w="9525">
            <a:noFill/>
            <a:miter lim="800000"/>
          </a:ln>
          <a:effectLst/>
        </p:spPr>
        <p:txBody>
          <a:bodyPr>
            <a:spAutoFit/>
          </a:bodyPr>
          <a:lstStyle/>
          <a:p>
            <a:pPr>
              <a:spcBef>
                <a:spcPct val="50000"/>
              </a:spcBef>
            </a:pPr>
            <a:r>
              <a:rPr lang="zh-CN" altLang="en-US" sz="2800" b="1">
                <a:solidFill>
                  <a:srgbClr val="0000FF"/>
                </a:solidFill>
                <a:latin typeface="黑体" panose="02010609060101010101" pitchFamily="49" charset="-122"/>
                <a:ea typeface="黑体" panose="02010609060101010101" pitchFamily="49" charset="-122"/>
              </a:rPr>
              <a:t>天朗气清，惠风和畅</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68624" name="Line 16"/>
          <p:cNvSpPr>
            <a:spLocks noChangeShapeType="1"/>
          </p:cNvSpPr>
          <p:nvPr/>
        </p:nvSpPr>
        <p:spPr bwMode="auto">
          <a:xfrm>
            <a:off x="3575050" y="3540125"/>
            <a:ext cx="1081088" cy="33338"/>
          </a:xfrm>
          <a:prstGeom prst="line">
            <a:avLst/>
          </a:prstGeom>
          <a:noFill/>
          <a:ln w="28575">
            <a:solidFill>
              <a:schemeClr val="accent2"/>
            </a:solidFill>
            <a:round/>
            <a:tailEnd type="triangle" w="lg" len="lg"/>
          </a:ln>
          <a:effectLst/>
        </p:spPr>
        <p:txBody>
          <a:bodyPr/>
          <a:lstStyle/>
          <a:p>
            <a:endParaRPr lang="zh-CN" altLang="en-US"/>
          </a:p>
        </p:txBody>
      </p:sp>
      <p:sp>
        <p:nvSpPr>
          <p:cNvPr id="68625" name="Line 17"/>
          <p:cNvSpPr>
            <a:spLocks noChangeShapeType="1"/>
          </p:cNvSpPr>
          <p:nvPr/>
        </p:nvSpPr>
        <p:spPr bwMode="auto">
          <a:xfrm>
            <a:off x="3575050" y="2781300"/>
            <a:ext cx="1073150" cy="0"/>
          </a:xfrm>
          <a:prstGeom prst="line">
            <a:avLst/>
          </a:prstGeom>
          <a:noFill/>
          <a:ln w="28575">
            <a:solidFill>
              <a:schemeClr val="accent2"/>
            </a:solidFill>
            <a:round/>
            <a:tailEnd type="triangle" w="lg" len="lg"/>
          </a:ln>
          <a:effectLst/>
        </p:spPr>
        <p:txBody>
          <a:bodyPr/>
          <a:lstStyle/>
          <a:p>
            <a:endParaRPr lang="zh-CN" altLang="en-US"/>
          </a:p>
        </p:txBody>
      </p:sp>
      <p:sp>
        <p:nvSpPr>
          <p:cNvPr id="68626" name="AutoShape 18"/>
          <p:cNvSpPr/>
          <p:nvPr/>
        </p:nvSpPr>
        <p:spPr bwMode="auto">
          <a:xfrm>
            <a:off x="1928495" y="476250"/>
            <a:ext cx="431800" cy="5545138"/>
          </a:xfrm>
          <a:prstGeom prst="leftBrace">
            <a:avLst>
              <a:gd name="adj1" fmla="val 107016"/>
              <a:gd name="adj2" fmla="val 50000"/>
            </a:avLst>
          </a:prstGeom>
          <a:noFill/>
          <a:ln w="38100">
            <a:solidFill>
              <a:srgbClr val="660066"/>
            </a:solidFill>
            <a:round/>
          </a:ln>
          <a:effectLst/>
        </p:spPr>
        <p:txBody>
          <a:bodyPr wrap="none" anchor="ctr"/>
          <a:lstStyle/>
          <a:p>
            <a:endParaRPr lang="zh-CN" altLang="en-US"/>
          </a:p>
        </p:txBody>
      </p:sp>
      <p:sp>
        <p:nvSpPr>
          <p:cNvPr id="68627" name="Text Box 19"/>
          <p:cNvSpPr txBox="1">
            <a:spLocks noChangeArrowheads="1"/>
          </p:cNvSpPr>
          <p:nvPr/>
        </p:nvSpPr>
        <p:spPr bwMode="auto">
          <a:xfrm>
            <a:off x="2566988" y="2478088"/>
            <a:ext cx="1066800" cy="583565"/>
          </a:xfrm>
          <a:prstGeom prst="rect">
            <a:avLst/>
          </a:prstGeom>
          <a:noFill/>
          <a:ln w="9525">
            <a:noFill/>
            <a:miter lim="800000"/>
          </a:ln>
          <a:effectLst/>
        </p:spPr>
        <p:txBody>
          <a:bodyPr>
            <a:spAutoFit/>
          </a:bodyPr>
          <a:lstStyle/>
          <a:p>
            <a:pPr algn="ctr">
              <a:spcBef>
                <a:spcPct val="50000"/>
              </a:spcBef>
            </a:pPr>
            <a:r>
              <a:rPr lang="zh-CN" altLang="en-US" sz="3200" b="1">
                <a:solidFill>
                  <a:srgbClr val="9900FF"/>
                </a:solidFill>
                <a:latin typeface="黑体" panose="02010609060101010101" pitchFamily="49" charset="-122"/>
                <a:ea typeface="黑体" panose="02010609060101010101" pitchFamily="49" charset="-122"/>
              </a:rPr>
              <a:t>人物</a:t>
            </a:r>
            <a:endParaRPr lang="zh-CN" altLang="en-US" sz="3200" b="1">
              <a:solidFill>
                <a:srgbClr val="9900FF"/>
              </a:solidFill>
              <a:latin typeface="黑体" panose="02010609060101010101" pitchFamily="49" charset="-122"/>
              <a:ea typeface="黑体" panose="02010609060101010101" pitchFamily="49" charset="-122"/>
            </a:endParaRPr>
          </a:p>
        </p:txBody>
      </p:sp>
      <p:sp>
        <p:nvSpPr>
          <p:cNvPr id="68628" name="Text Box 20"/>
          <p:cNvSpPr txBox="1">
            <a:spLocks noChangeArrowheads="1"/>
          </p:cNvSpPr>
          <p:nvPr/>
        </p:nvSpPr>
        <p:spPr bwMode="auto">
          <a:xfrm>
            <a:off x="5791200" y="5410200"/>
            <a:ext cx="5049838" cy="460375"/>
          </a:xfrm>
          <a:prstGeom prst="rect">
            <a:avLst/>
          </a:prstGeom>
          <a:noFill/>
          <a:ln w="9525">
            <a:noFill/>
            <a:miter lim="800000"/>
          </a:ln>
          <a:effectLst/>
        </p:spPr>
        <p:txBody>
          <a:bodyPr>
            <a:spAutoFit/>
          </a:bodyPr>
          <a:lstStyle/>
          <a:p>
            <a:pPr algn="ctr">
              <a:spcBef>
                <a:spcPct val="50000"/>
              </a:spcBef>
            </a:pPr>
            <a:endParaRPr lang="zh-CN" altLang="zh-CN" sz="2400" b="1">
              <a:latin typeface="黑体" panose="02010609060101010101" pitchFamily="49" charset="-122"/>
              <a:ea typeface="黑体" panose="02010609060101010101" pitchFamily="49" charset="-122"/>
            </a:endParaRPr>
          </a:p>
        </p:txBody>
      </p:sp>
      <p:sp>
        <p:nvSpPr>
          <p:cNvPr id="68629" name="Text Box 21"/>
          <p:cNvSpPr txBox="1">
            <a:spLocks noChangeArrowheads="1"/>
          </p:cNvSpPr>
          <p:nvPr/>
        </p:nvSpPr>
        <p:spPr bwMode="auto">
          <a:xfrm>
            <a:off x="4511675" y="4710113"/>
            <a:ext cx="5137150" cy="521970"/>
          </a:xfrm>
          <a:prstGeom prst="rect">
            <a:avLst/>
          </a:prstGeom>
          <a:noFill/>
          <a:ln w="9525">
            <a:noFill/>
            <a:miter lim="800000"/>
          </a:ln>
          <a:effectLst/>
        </p:spPr>
        <p:txBody>
          <a:bodyPr>
            <a:spAutoFit/>
          </a:bodyPr>
          <a:lstStyle/>
          <a:p>
            <a:pPr algn="ctr">
              <a:spcBef>
                <a:spcPct val="50000"/>
              </a:spcBef>
            </a:pPr>
            <a:r>
              <a:rPr lang="zh-CN" altLang="en-US" sz="2800" b="1">
                <a:solidFill>
                  <a:srgbClr val="0000FF"/>
                </a:solidFill>
                <a:latin typeface="黑体" panose="02010609060101010101" pitchFamily="49" charset="-122"/>
                <a:ea typeface="黑体" panose="02010609060101010101" pitchFamily="49" charset="-122"/>
              </a:rPr>
              <a:t>一觞一咏，亦足以畅叙幽情</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68630" name="Line 22"/>
          <p:cNvSpPr>
            <a:spLocks noChangeShapeType="1"/>
          </p:cNvSpPr>
          <p:nvPr/>
        </p:nvSpPr>
        <p:spPr bwMode="auto">
          <a:xfrm flipV="1">
            <a:off x="3575050" y="4437063"/>
            <a:ext cx="1081088" cy="0"/>
          </a:xfrm>
          <a:prstGeom prst="line">
            <a:avLst/>
          </a:prstGeom>
          <a:noFill/>
          <a:ln w="28575">
            <a:solidFill>
              <a:schemeClr val="accent2"/>
            </a:solidFill>
            <a:round/>
            <a:tailEnd type="triangle" w="lg" len="lg"/>
          </a:ln>
          <a:effectLst/>
        </p:spPr>
        <p:txBody>
          <a:bodyPr/>
          <a:lstStyle/>
          <a:p>
            <a:endParaRPr lang="zh-CN" altLang="en-US"/>
          </a:p>
        </p:txBody>
      </p:sp>
      <p:sp>
        <p:nvSpPr>
          <p:cNvPr id="68631" name="Line 23"/>
          <p:cNvSpPr>
            <a:spLocks noChangeShapeType="1"/>
          </p:cNvSpPr>
          <p:nvPr/>
        </p:nvSpPr>
        <p:spPr bwMode="auto">
          <a:xfrm>
            <a:off x="3648075" y="6021388"/>
            <a:ext cx="1152525" cy="0"/>
          </a:xfrm>
          <a:prstGeom prst="line">
            <a:avLst/>
          </a:prstGeom>
          <a:noFill/>
          <a:ln w="28575">
            <a:solidFill>
              <a:schemeClr val="accent2"/>
            </a:solidFill>
            <a:round/>
            <a:tailEnd type="triangle" w="lg" len="lg"/>
          </a:ln>
          <a:effectLst/>
        </p:spPr>
        <p:txBody>
          <a:bodyPr/>
          <a:lstStyle/>
          <a:p>
            <a:endParaRPr lang="zh-CN" altLang="en-US"/>
          </a:p>
        </p:txBody>
      </p:sp>
      <p:sp>
        <p:nvSpPr>
          <p:cNvPr id="68632" name="AutoShape 24"/>
          <p:cNvSpPr/>
          <p:nvPr/>
        </p:nvSpPr>
        <p:spPr bwMode="auto">
          <a:xfrm>
            <a:off x="9899650" y="457200"/>
            <a:ext cx="228600" cy="5867400"/>
          </a:xfrm>
          <a:prstGeom prst="rightBrace">
            <a:avLst>
              <a:gd name="adj1" fmla="val 213889"/>
              <a:gd name="adj2" fmla="val 50000"/>
            </a:avLst>
          </a:prstGeom>
          <a:noFill/>
          <a:ln w="38100">
            <a:solidFill>
              <a:srgbClr val="660066"/>
            </a:solidFill>
            <a:round/>
          </a:ln>
          <a:effectLst/>
        </p:spPr>
        <p:txBody>
          <a:bodyPr wrap="none" anchor="ctr"/>
          <a:lstStyle/>
          <a:p>
            <a:endParaRPr lang="zh-CN" altLang="en-US"/>
          </a:p>
        </p:txBody>
      </p:sp>
      <p:sp>
        <p:nvSpPr>
          <p:cNvPr id="68633" name="Text Box 25"/>
          <p:cNvSpPr txBox="1">
            <a:spLocks noChangeArrowheads="1"/>
          </p:cNvSpPr>
          <p:nvPr/>
        </p:nvSpPr>
        <p:spPr bwMode="auto">
          <a:xfrm>
            <a:off x="10100945" y="1268413"/>
            <a:ext cx="675005" cy="4400550"/>
          </a:xfrm>
          <a:prstGeom prst="rect">
            <a:avLst/>
          </a:prstGeom>
          <a:noFill/>
          <a:ln w="9525">
            <a:noFill/>
            <a:miter lim="800000"/>
          </a:ln>
          <a:effectLst/>
        </p:spPr>
        <p:txBody>
          <a:bodyPr vert="eaVert">
            <a:spAutoFit/>
          </a:bodyPr>
          <a:lstStyle/>
          <a:p>
            <a:pPr algn="ctr">
              <a:spcBef>
                <a:spcPct val="50000"/>
              </a:spcBef>
            </a:pPr>
            <a:r>
              <a:rPr lang="zh-CN" altLang="en-US" sz="3200" b="1">
                <a:solidFill>
                  <a:srgbClr val="FF0000"/>
                </a:solidFill>
                <a:latin typeface="黑体" panose="02010609060101010101" pitchFamily="49" charset="-122"/>
                <a:ea typeface="黑体" panose="02010609060101010101" pitchFamily="49" charset="-122"/>
              </a:rPr>
              <a:t>信 可 乐 也</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68634" name="Text Box 26"/>
          <p:cNvSpPr txBox="1">
            <a:spLocks noChangeArrowheads="1"/>
          </p:cNvSpPr>
          <p:nvPr/>
        </p:nvSpPr>
        <p:spPr bwMode="auto">
          <a:xfrm>
            <a:off x="4367213" y="2492375"/>
            <a:ext cx="4005262" cy="521970"/>
          </a:xfrm>
          <a:prstGeom prst="rect">
            <a:avLst/>
          </a:prstGeom>
          <a:noFill/>
          <a:ln w="9525">
            <a:noFill/>
            <a:miter lim="800000"/>
          </a:ln>
          <a:effectLst/>
        </p:spPr>
        <p:txBody>
          <a:bodyPr>
            <a:spAutoFit/>
          </a:bodyPr>
          <a:lstStyle/>
          <a:p>
            <a:pPr algn="ctr">
              <a:spcBef>
                <a:spcPct val="50000"/>
              </a:spcBef>
            </a:pPr>
            <a:r>
              <a:rPr lang="zh-CN" altLang="en-US" sz="2800" b="1">
                <a:solidFill>
                  <a:srgbClr val="0000FF"/>
                </a:solidFill>
                <a:latin typeface="黑体" panose="02010609060101010101" pitchFamily="49" charset="-122"/>
                <a:ea typeface="黑体" panose="02010609060101010101" pitchFamily="49" charset="-122"/>
              </a:rPr>
              <a:t>群贤毕至，少长咸集</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68635" name="Line 27"/>
          <p:cNvSpPr>
            <a:spLocks noChangeShapeType="1"/>
          </p:cNvSpPr>
          <p:nvPr/>
        </p:nvSpPr>
        <p:spPr bwMode="auto">
          <a:xfrm>
            <a:off x="3648075" y="5445125"/>
            <a:ext cx="1079500" cy="0"/>
          </a:xfrm>
          <a:prstGeom prst="line">
            <a:avLst/>
          </a:prstGeom>
          <a:noFill/>
          <a:ln w="28575">
            <a:solidFill>
              <a:schemeClr val="accent2"/>
            </a:solidFill>
            <a:round/>
            <a:tailEnd type="triangle" w="lg" len="lg"/>
          </a:ln>
          <a:effectLst/>
        </p:spPr>
        <p:txBody>
          <a:bodyPr/>
          <a:lstStyle/>
          <a:p>
            <a:endParaRPr lang="zh-CN" altLang="en-US"/>
          </a:p>
        </p:txBody>
      </p:sp>
      <p:sp>
        <p:nvSpPr>
          <p:cNvPr id="68636" name="Text Box 28"/>
          <p:cNvSpPr txBox="1">
            <a:spLocks noChangeArrowheads="1"/>
          </p:cNvSpPr>
          <p:nvPr/>
        </p:nvSpPr>
        <p:spPr bwMode="auto">
          <a:xfrm>
            <a:off x="2640013" y="4149725"/>
            <a:ext cx="1152525" cy="583565"/>
          </a:xfrm>
          <a:prstGeom prst="rect">
            <a:avLst/>
          </a:prstGeom>
          <a:noFill/>
          <a:ln w="9525">
            <a:noFill/>
            <a:miter lim="800000"/>
          </a:ln>
          <a:effectLst/>
        </p:spPr>
        <p:txBody>
          <a:bodyPr>
            <a:spAutoFit/>
          </a:bodyPr>
          <a:lstStyle/>
          <a:p>
            <a:pPr>
              <a:spcBef>
                <a:spcPct val="50000"/>
              </a:spcBef>
            </a:pPr>
            <a:r>
              <a:rPr lang="zh-CN" altLang="en-US" sz="3200" b="1">
                <a:solidFill>
                  <a:srgbClr val="9900FF"/>
                </a:solidFill>
                <a:latin typeface="黑体" panose="02010609060101010101" pitchFamily="49" charset="-122"/>
                <a:ea typeface="黑体" panose="02010609060101010101" pitchFamily="49" charset="-122"/>
              </a:rPr>
              <a:t>活动</a:t>
            </a:r>
            <a:endParaRPr lang="zh-CN" altLang="en-US" sz="3200" b="1">
              <a:solidFill>
                <a:srgbClr val="9900FF"/>
              </a:solidFill>
              <a:latin typeface="黑体" panose="02010609060101010101" pitchFamily="49" charset="-122"/>
              <a:ea typeface="黑体" panose="02010609060101010101" pitchFamily="49" charset="-122"/>
            </a:endParaRPr>
          </a:p>
        </p:txBody>
      </p:sp>
      <p:sp>
        <p:nvSpPr>
          <p:cNvPr id="68637" name="Text Box 29"/>
          <p:cNvSpPr txBox="1">
            <a:spLocks noChangeArrowheads="1"/>
          </p:cNvSpPr>
          <p:nvPr/>
        </p:nvSpPr>
        <p:spPr bwMode="auto">
          <a:xfrm>
            <a:off x="2640013" y="5084763"/>
            <a:ext cx="1368425" cy="583565"/>
          </a:xfrm>
          <a:prstGeom prst="rect">
            <a:avLst/>
          </a:prstGeom>
          <a:noFill/>
          <a:ln w="9525">
            <a:noFill/>
            <a:miter lim="800000"/>
          </a:ln>
          <a:effectLst/>
        </p:spPr>
        <p:txBody>
          <a:bodyPr>
            <a:spAutoFit/>
          </a:bodyPr>
          <a:lstStyle/>
          <a:p>
            <a:pPr>
              <a:spcBef>
                <a:spcPct val="50000"/>
              </a:spcBef>
            </a:pPr>
            <a:r>
              <a:rPr lang="zh-CN" altLang="en-US" sz="3200" b="1">
                <a:solidFill>
                  <a:srgbClr val="9900FF"/>
                </a:solidFill>
                <a:latin typeface="黑体" panose="02010609060101010101" pitchFamily="49" charset="-122"/>
                <a:ea typeface="黑体" panose="02010609060101010101" pitchFamily="49" charset="-122"/>
              </a:rPr>
              <a:t>天气</a:t>
            </a:r>
            <a:endParaRPr lang="zh-CN" altLang="en-US" sz="3200" b="1">
              <a:solidFill>
                <a:srgbClr val="9900FF"/>
              </a:solidFill>
              <a:latin typeface="黑体" panose="02010609060101010101" pitchFamily="49" charset="-122"/>
              <a:ea typeface="黑体" panose="02010609060101010101" pitchFamily="49" charset="-122"/>
            </a:endParaRPr>
          </a:p>
        </p:txBody>
      </p:sp>
      <p:sp>
        <p:nvSpPr>
          <p:cNvPr id="68638" name="Text Box 30"/>
          <p:cNvSpPr txBox="1">
            <a:spLocks noChangeArrowheads="1"/>
          </p:cNvSpPr>
          <p:nvPr/>
        </p:nvSpPr>
        <p:spPr bwMode="auto">
          <a:xfrm>
            <a:off x="2640013" y="5661025"/>
            <a:ext cx="1152525" cy="583565"/>
          </a:xfrm>
          <a:prstGeom prst="rect">
            <a:avLst/>
          </a:prstGeom>
          <a:noFill/>
          <a:ln w="9525">
            <a:noFill/>
            <a:miter lim="800000"/>
          </a:ln>
          <a:effectLst/>
        </p:spPr>
        <p:txBody>
          <a:bodyPr>
            <a:spAutoFit/>
          </a:bodyPr>
          <a:lstStyle/>
          <a:p>
            <a:pPr>
              <a:spcBef>
                <a:spcPct val="50000"/>
              </a:spcBef>
            </a:pPr>
            <a:r>
              <a:rPr lang="zh-CN" altLang="en-US" sz="3200" b="1">
                <a:solidFill>
                  <a:srgbClr val="9900FF"/>
                </a:solidFill>
                <a:latin typeface="黑体" panose="02010609060101010101" pitchFamily="49" charset="-122"/>
                <a:ea typeface="黑体" panose="02010609060101010101" pitchFamily="49" charset="-122"/>
              </a:rPr>
              <a:t>感受</a:t>
            </a:r>
            <a:endParaRPr lang="zh-CN" altLang="en-US" sz="3200" b="1">
              <a:solidFill>
                <a:srgbClr val="9900FF"/>
              </a:solidFill>
              <a:latin typeface="黑体" panose="02010609060101010101" pitchFamily="49" charset="-122"/>
              <a:ea typeface="黑体" panose="02010609060101010101" pitchFamily="49" charset="-122"/>
            </a:endParaRPr>
          </a:p>
        </p:txBody>
      </p:sp>
      <p:sp>
        <p:nvSpPr>
          <p:cNvPr id="68639" name="Text Box 31"/>
          <p:cNvSpPr txBox="1">
            <a:spLocks noChangeArrowheads="1"/>
          </p:cNvSpPr>
          <p:nvPr/>
        </p:nvSpPr>
        <p:spPr bwMode="auto">
          <a:xfrm>
            <a:off x="4800600" y="5734050"/>
            <a:ext cx="4854575" cy="521970"/>
          </a:xfrm>
          <a:prstGeom prst="rect">
            <a:avLst/>
          </a:prstGeom>
          <a:noFill/>
          <a:ln w="9525">
            <a:noFill/>
            <a:miter lim="800000"/>
          </a:ln>
          <a:effectLst/>
        </p:spPr>
        <p:txBody>
          <a:bodyPr>
            <a:spAutoFit/>
          </a:bodyPr>
          <a:lstStyle/>
          <a:p>
            <a:pPr>
              <a:spcBef>
                <a:spcPct val="50000"/>
              </a:spcBef>
            </a:pPr>
            <a:r>
              <a:rPr lang="zh-CN" altLang="en-US" sz="2800" b="1">
                <a:solidFill>
                  <a:srgbClr val="0000FF"/>
                </a:solidFill>
                <a:latin typeface="黑体" panose="02010609060101010101" pitchFamily="49" charset="-122"/>
                <a:ea typeface="黑体" panose="02010609060101010101" pitchFamily="49" charset="-122"/>
              </a:rPr>
              <a:t>仰观 、俯察、游目骋怀</a:t>
            </a:r>
            <a:endParaRPr lang="zh-CN" altLang="en-US" sz="2800" b="1">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dissolve">
                                      <p:cBhvr>
                                        <p:cTn id="7" dur="500"/>
                                        <p:tgtEl>
                                          <p:spTgt spid="686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8617"/>
                                        </p:tgtEl>
                                        <p:attrNameLst>
                                          <p:attrName>style.visibility</p:attrName>
                                        </p:attrNameLst>
                                      </p:cBhvr>
                                      <p:to>
                                        <p:strVal val="visible"/>
                                      </p:to>
                                    </p:set>
                                    <p:animEffect transition="in" filter="blinds(horizontal)">
                                      <p:cBhvr>
                                        <p:cTn id="12" dur="500"/>
                                        <p:tgtEl>
                                          <p:spTgt spid="686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8612"/>
                                        </p:tgtEl>
                                        <p:attrNameLst>
                                          <p:attrName>style.visibility</p:attrName>
                                        </p:attrNameLst>
                                      </p:cBhvr>
                                      <p:to>
                                        <p:strVal val="visible"/>
                                      </p:to>
                                    </p:set>
                                    <p:animEffect transition="in" filter="dissolve">
                                      <p:cBhvr>
                                        <p:cTn id="17" dur="500"/>
                                        <p:tgtEl>
                                          <p:spTgt spid="686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8613"/>
                                        </p:tgtEl>
                                        <p:attrNameLst>
                                          <p:attrName>style.visibility</p:attrName>
                                        </p:attrNameLst>
                                      </p:cBhvr>
                                      <p:to>
                                        <p:strVal val="visible"/>
                                      </p:to>
                                    </p:set>
                                    <p:animEffect transition="in" filter="dissolve">
                                      <p:cBhvr>
                                        <p:cTn id="22" dur="500"/>
                                        <p:tgtEl>
                                          <p:spTgt spid="686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8618"/>
                                        </p:tgtEl>
                                        <p:attrNameLst>
                                          <p:attrName>style.visibility</p:attrName>
                                        </p:attrNameLst>
                                      </p:cBhvr>
                                      <p:to>
                                        <p:strVal val="visible"/>
                                      </p:to>
                                    </p:set>
                                    <p:animEffect transition="in" filter="blinds(horizontal)">
                                      <p:cBhvr>
                                        <p:cTn id="27" dur="500"/>
                                        <p:tgtEl>
                                          <p:spTgt spid="6861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68614"/>
                                        </p:tgtEl>
                                        <p:attrNameLst>
                                          <p:attrName>style.visibility</p:attrName>
                                        </p:attrNameLst>
                                      </p:cBhvr>
                                      <p:to>
                                        <p:strVal val="visible"/>
                                      </p:to>
                                    </p:set>
                                    <p:animEffect transition="in" filter="dissolve">
                                      <p:cBhvr>
                                        <p:cTn id="32" dur="500"/>
                                        <p:tgtEl>
                                          <p:spTgt spid="6861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68615"/>
                                        </p:tgtEl>
                                        <p:attrNameLst>
                                          <p:attrName>style.visibility</p:attrName>
                                        </p:attrNameLst>
                                      </p:cBhvr>
                                      <p:to>
                                        <p:strVal val="visible"/>
                                      </p:to>
                                    </p:set>
                                    <p:animEffect transition="in" filter="dissolve">
                                      <p:cBhvr>
                                        <p:cTn id="37" dur="500"/>
                                        <p:tgtEl>
                                          <p:spTgt spid="6861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8619"/>
                                        </p:tgtEl>
                                        <p:attrNameLst>
                                          <p:attrName>style.visibility</p:attrName>
                                        </p:attrNameLst>
                                      </p:cBhvr>
                                      <p:to>
                                        <p:strVal val="visible"/>
                                      </p:to>
                                    </p:set>
                                    <p:animEffect transition="in" filter="blinds(horizontal)">
                                      <p:cBhvr>
                                        <p:cTn id="42" dur="500"/>
                                        <p:tgtEl>
                                          <p:spTgt spid="6861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68616"/>
                                        </p:tgtEl>
                                        <p:attrNameLst>
                                          <p:attrName>style.visibility</p:attrName>
                                        </p:attrNameLst>
                                      </p:cBhvr>
                                      <p:to>
                                        <p:strVal val="visible"/>
                                      </p:to>
                                    </p:set>
                                    <p:animEffect transition="in" filter="dissolve">
                                      <p:cBhvr>
                                        <p:cTn id="47" dur="500"/>
                                        <p:tgtEl>
                                          <p:spTgt spid="6861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8627"/>
                                        </p:tgtEl>
                                        <p:attrNameLst>
                                          <p:attrName>style.visibility</p:attrName>
                                        </p:attrNameLst>
                                      </p:cBhvr>
                                      <p:to>
                                        <p:strVal val="visible"/>
                                      </p:to>
                                    </p:set>
                                    <p:animEffect transition="in" filter="blinds(horizontal)">
                                      <p:cBhvr>
                                        <p:cTn id="52" dur="500"/>
                                        <p:tgtEl>
                                          <p:spTgt spid="68627"/>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68625"/>
                                        </p:tgtEl>
                                        <p:attrNameLst>
                                          <p:attrName>style.visibility</p:attrName>
                                        </p:attrNameLst>
                                      </p:cBhvr>
                                      <p:to>
                                        <p:strVal val="visible"/>
                                      </p:to>
                                    </p:set>
                                    <p:animEffect transition="in" filter="blinds(horizontal)">
                                      <p:cBhvr>
                                        <p:cTn id="57" dur="500"/>
                                        <p:tgtEl>
                                          <p:spTgt spid="6862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68634"/>
                                        </p:tgtEl>
                                        <p:attrNameLst>
                                          <p:attrName>style.visibility</p:attrName>
                                        </p:attrNameLst>
                                      </p:cBhvr>
                                      <p:to>
                                        <p:strVal val="visible"/>
                                      </p:to>
                                    </p:set>
                                    <p:animEffect transition="in" filter="blinds(horizontal)">
                                      <p:cBhvr>
                                        <p:cTn id="62" dur="500"/>
                                        <p:tgtEl>
                                          <p:spTgt spid="68634"/>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68620"/>
                                        </p:tgtEl>
                                        <p:attrNameLst>
                                          <p:attrName>style.visibility</p:attrName>
                                        </p:attrNameLst>
                                      </p:cBhvr>
                                      <p:to>
                                        <p:strVal val="visible"/>
                                      </p:to>
                                    </p:set>
                                    <p:animEffect transition="in" filter="blinds(horizontal)">
                                      <p:cBhvr>
                                        <p:cTn id="67" dur="500"/>
                                        <p:tgtEl>
                                          <p:spTgt spid="68620"/>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68624"/>
                                        </p:tgtEl>
                                        <p:attrNameLst>
                                          <p:attrName>style.visibility</p:attrName>
                                        </p:attrNameLst>
                                      </p:cBhvr>
                                      <p:to>
                                        <p:strVal val="visible"/>
                                      </p:to>
                                    </p:set>
                                    <p:animEffect transition="in" filter="blinds(horizontal)">
                                      <p:cBhvr>
                                        <p:cTn id="72" dur="500"/>
                                        <p:tgtEl>
                                          <p:spTgt spid="68624"/>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68621"/>
                                        </p:tgtEl>
                                        <p:attrNameLst>
                                          <p:attrName>style.visibility</p:attrName>
                                        </p:attrNameLst>
                                      </p:cBhvr>
                                      <p:to>
                                        <p:strVal val="visible"/>
                                      </p:to>
                                    </p:set>
                                    <p:animEffect transition="in" filter="blinds(horizontal)">
                                      <p:cBhvr>
                                        <p:cTn id="77" dur="500"/>
                                        <p:tgtEl>
                                          <p:spTgt spid="68621"/>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68636"/>
                                        </p:tgtEl>
                                        <p:attrNameLst>
                                          <p:attrName>style.visibility</p:attrName>
                                        </p:attrNameLst>
                                      </p:cBhvr>
                                      <p:to>
                                        <p:strVal val="visible"/>
                                      </p:to>
                                    </p:set>
                                    <p:animEffect transition="in" filter="blinds(horizontal)">
                                      <p:cBhvr>
                                        <p:cTn id="82" dur="500"/>
                                        <p:tgtEl>
                                          <p:spTgt spid="68636"/>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68630"/>
                                        </p:tgtEl>
                                        <p:attrNameLst>
                                          <p:attrName>style.visibility</p:attrName>
                                        </p:attrNameLst>
                                      </p:cBhvr>
                                      <p:to>
                                        <p:strVal val="visible"/>
                                      </p:to>
                                    </p:set>
                                    <p:animEffect transition="in" filter="blinds(horizontal)">
                                      <p:cBhvr>
                                        <p:cTn id="87" dur="500"/>
                                        <p:tgtEl>
                                          <p:spTgt spid="68630"/>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68622"/>
                                        </p:tgtEl>
                                        <p:attrNameLst>
                                          <p:attrName>style.visibility</p:attrName>
                                        </p:attrNameLst>
                                      </p:cBhvr>
                                      <p:to>
                                        <p:strVal val="visible"/>
                                      </p:to>
                                    </p:set>
                                    <p:animEffect transition="in" filter="blinds(horizontal)">
                                      <p:cBhvr>
                                        <p:cTn id="92" dur="500"/>
                                        <p:tgtEl>
                                          <p:spTgt spid="68622"/>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68629"/>
                                        </p:tgtEl>
                                        <p:attrNameLst>
                                          <p:attrName>style.visibility</p:attrName>
                                        </p:attrNameLst>
                                      </p:cBhvr>
                                      <p:to>
                                        <p:strVal val="visible"/>
                                      </p:to>
                                    </p:set>
                                    <p:animEffect transition="in" filter="blinds(horizontal)">
                                      <p:cBhvr>
                                        <p:cTn id="97" dur="500"/>
                                        <p:tgtEl>
                                          <p:spTgt spid="68629"/>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68637"/>
                                        </p:tgtEl>
                                        <p:attrNameLst>
                                          <p:attrName>style.visibility</p:attrName>
                                        </p:attrNameLst>
                                      </p:cBhvr>
                                      <p:to>
                                        <p:strVal val="visible"/>
                                      </p:to>
                                    </p:set>
                                    <p:animEffect transition="in" filter="blinds(horizontal)">
                                      <p:cBhvr>
                                        <p:cTn id="102" dur="500"/>
                                        <p:tgtEl>
                                          <p:spTgt spid="68637"/>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68635"/>
                                        </p:tgtEl>
                                        <p:attrNameLst>
                                          <p:attrName>style.visibility</p:attrName>
                                        </p:attrNameLst>
                                      </p:cBhvr>
                                      <p:to>
                                        <p:strVal val="visible"/>
                                      </p:to>
                                    </p:set>
                                    <p:animEffect transition="in" filter="blinds(horizontal)">
                                      <p:cBhvr>
                                        <p:cTn id="107" dur="500"/>
                                        <p:tgtEl>
                                          <p:spTgt spid="68635"/>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68623"/>
                                        </p:tgtEl>
                                        <p:attrNameLst>
                                          <p:attrName>style.visibility</p:attrName>
                                        </p:attrNameLst>
                                      </p:cBhvr>
                                      <p:to>
                                        <p:strVal val="visible"/>
                                      </p:to>
                                    </p:set>
                                    <p:animEffect transition="in" filter="blinds(horizontal)">
                                      <p:cBhvr>
                                        <p:cTn id="112" dur="500"/>
                                        <p:tgtEl>
                                          <p:spTgt spid="68623"/>
                                        </p:tgtEl>
                                      </p:cBhvr>
                                    </p:animEffec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68638"/>
                                        </p:tgtEl>
                                        <p:attrNameLst>
                                          <p:attrName>style.visibility</p:attrName>
                                        </p:attrNameLst>
                                      </p:cBhvr>
                                      <p:to>
                                        <p:strVal val="visible"/>
                                      </p:to>
                                    </p:set>
                                    <p:animEffect transition="in" filter="blinds(horizontal)">
                                      <p:cBhvr>
                                        <p:cTn id="117" dur="500"/>
                                        <p:tgtEl>
                                          <p:spTgt spid="68638"/>
                                        </p:tgtEl>
                                      </p:cBhvr>
                                    </p:animEffect>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68631"/>
                                        </p:tgtEl>
                                        <p:attrNameLst>
                                          <p:attrName>style.visibility</p:attrName>
                                        </p:attrNameLst>
                                      </p:cBhvr>
                                      <p:to>
                                        <p:strVal val="visible"/>
                                      </p:to>
                                    </p:set>
                                    <p:animEffect transition="in" filter="blinds(horizontal)">
                                      <p:cBhvr>
                                        <p:cTn id="122" dur="500"/>
                                        <p:tgtEl>
                                          <p:spTgt spid="68631"/>
                                        </p:tgtEl>
                                      </p:cBhvr>
                                    </p:animEffect>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68639"/>
                                        </p:tgtEl>
                                        <p:attrNameLst>
                                          <p:attrName>style.visibility</p:attrName>
                                        </p:attrNameLst>
                                      </p:cBhvr>
                                      <p:to>
                                        <p:strVal val="visible"/>
                                      </p:to>
                                    </p:set>
                                    <p:animEffect transition="in" filter="blinds(horizontal)">
                                      <p:cBhvr>
                                        <p:cTn id="127" dur="500"/>
                                        <p:tgtEl>
                                          <p:spTgt spid="68639"/>
                                        </p:tgtEl>
                                      </p:cBhvr>
                                    </p:animEffect>
                                  </p:childTnLst>
                                </p:cTn>
                              </p:par>
                            </p:childTnLst>
                          </p:cTn>
                        </p:par>
                      </p:childTnLst>
                    </p:cTn>
                  </p:par>
                  <p:par>
                    <p:cTn id="128" fill="hold" nodeType="clickPar">
                      <p:stCondLst>
                        <p:cond delay="indefinite"/>
                      </p:stCondLst>
                      <p:childTnLst>
                        <p:par>
                          <p:cTn id="129" fill="hold" nodeType="afterGroup">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68632"/>
                                        </p:tgtEl>
                                        <p:attrNameLst>
                                          <p:attrName>style.visibility</p:attrName>
                                        </p:attrNameLst>
                                      </p:cBhvr>
                                      <p:to>
                                        <p:strVal val="visible"/>
                                      </p:to>
                                    </p:set>
                                    <p:animEffect transition="in" filter="blinds(horizontal)">
                                      <p:cBhvr>
                                        <p:cTn id="132" dur="500"/>
                                        <p:tgtEl>
                                          <p:spTgt spid="68632"/>
                                        </p:tgtEl>
                                      </p:cBhvr>
                                    </p:animEffect>
                                  </p:childTnLst>
                                </p:cTn>
                              </p:par>
                            </p:childTnLst>
                          </p:cTn>
                        </p:par>
                      </p:childTnLst>
                    </p:cTn>
                  </p:par>
                  <p:par>
                    <p:cTn id="133" fill="hold" nodeType="clickPar">
                      <p:stCondLst>
                        <p:cond delay="indefinite"/>
                      </p:stCondLst>
                      <p:childTnLst>
                        <p:par>
                          <p:cTn id="134" fill="hold" nodeType="afterGroup">
                            <p:stCondLst>
                              <p:cond delay="0"/>
                            </p:stCondLst>
                            <p:childTnLst>
                              <p:par>
                                <p:cTn id="135" presetID="3" presetClass="entr" presetSubtype="10" fill="hold" grpId="0" nodeType="clickEffect">
                                  <p:stCondLst>
                                    <p:cond delay="0"/>
                                  </p:stCondLst>
                                  <p:childTnLst>
                                    <p:set>
                                      <p:cBhvr>
                                        <p:cTn id="136" dur="1" fill="hold">
                                          <p:stCondLst>
                                            <p:cond delay="0"/>
                                          </p:stCondLst>
                                        </p:cTn>
                                        <p:tgtEl>
                                          <p:spTgt spid="68633"/>
                                        </p:tgtEl>
                                        <p:attrNameLst>
                                          <p:attrName>style.visibility</p:attrName>
                                        </p:attrNameLst>
                                      </p:cBhvr>
                                      <p:to>
                                        <p:strVal val="visible"/>
                                      </p:to>
                                    </p:set>
                                    <p:animEffect transition="in" filter="blinds(horizontal)">
                                      <p:cBhvr>
                                        <p:cTn id="137" dur="500"/>
                                        <p:tgtEl>
                                          <p:spTgt spid="686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p:bldP spid="68612" grpId="0"/>
      <p:bldP spid="68613" grpId="0"/>
      <p:bldP spid="68614" grpId="0"/>
      <p:bldP spid="68615" grpId="0"/>
      <p:bldP spid="68616" grpId="0"/>
      <p:bldP spid="68617" grpId="0"/>
      <p:bldP spid="68618" grpId="0"/>
      <p:bldP spid="68619" grpId="0"/>
      <p:bldP spid="68620" grpId="0"/>
      <p:bldP spid="68621" grpId="0"/>
      <p:bldP spid="68622" grpId="0"/>
      <p:bldP spid="68623" grpId="0"/>
      <p:bldP spid="68624" grpId="0"/>
      <p:bldP spid="68625" grpId="0"/>
      <p:bldP spid="68627" grpId="0"/>
      <p:bldP spid="68629" grpId="0"/>
      <p:bldP spid="68630" grpId="0"/>
      <p:bldP spid="68631" grpId="0"/>
      <p:bldP spid="68632" grpId="0"/>
      <p:bldP spid="68633" grpId="0"/>
      <p:bldP spid="68634" grpId="0"/>
      <p:bldP spid="68635" grpId="0"/>
      <p:bldP spid="68636" grpId="0"/>
      <p:bldP spid="68637" grpId="0"/>
      <p:bldP spid="68638" grpId="0"/>
      <p:bldP spid="6863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Text Box 4"/>
          <p:cNvSpPr txBox="1"/>
          <p:nvPr/>
        </p:nvSpPr>
        <p:spPr>
          <a:xfrm>
            <a:off x="2855913" y="1844675"/>
            <a:ext cx="6121400" cy="1938020"/>
          </a:xfrm>
          <a:prstGeom prst="rect">
            <a:avLst/>
          </a:prstGeom>
          <a:noFill/>
          <a:ln w="9525">
            <a:noFill/>
          </a:ln>
        </p:spPr>
        <p:txBody>
          <a:bodyPr anchor="t">
            <a:spAutoFit/>
          </a:bodyPr>
          <a:lstStyle/>
          <a:p>
            <a:pPr algn="ctr">
              <a:spcBef>
                <a:spcPct val="50000"/>
              </a:spcBef>
            </a:pPr>
            <a:r>
              <a:rPr lang="zh-CN" altLang="en-US" sz="4800" b="1">
                <a:latin typeface="Tahoma" panose="020b0604030504040204" pitchFamily="34" charset="0"/>
                <a:ea typeface="华文行楷" panose="02010800040101010101" pitchFamily="2" charset="-122"/>
              </a:rPr>
              <a:t>第一段：信可乐也！</a:t>
            </a:r>
            <a:endParaRPr lang="zh-CN" altLang="en-US" sz="4800" b="1">
              <a:latin typeface="Tahoma" panose="020b0604030504040204" pitchFamily="34" charset="0"/>
              <a:ea typeface="华文行楷" panose="02010800040101010101" pitchFamily="2" charset="-122"/>
            </a:endParaRPr>
          </a:p>
          <a:p>
            <a:pPr algn="ctr">
              <a:spcBef>
                <a:spcPct val="50000"/>
              </a:spcBef>
            </a:pPr>
            <a:r>
              <a:rPr lang="zh-CN" altLang="en-US" sz="4800" b="1">
                <a:latin typeface="Tahoma" panose="020b0604030504040204" pitchFamily="34" charset="0"/>
                <a:ea typeface="华文行楷" panose="02010800040101010101" pitchFamily="2" charset="-122"/>
              </a:rPr>
              <a:t>因何而乐？</a:t>
            </a:r>
            <a:endParaRPr lang="zh-CN" altLang="en-US" sz="4800" b="1">
              <a:latin typeface="Tahoma" panose="020b0604030504040204" pitchFamily="34" charset="0"/>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文本框 31745"/>
          <p:cNvSpPr txBox="1"/>
          <p:nvPr/>
        </p:nvSpPr>
        <p:spPr>
          <a:xfrm>
            <a:off x="1749425" y="2362200"/>
            <a:ext cx="736600" cy="2366963"/>
          </a:xfrm>
          <a:prstGeom prst="rect">
            <a:avLst/>
          </a:prstGeom>
          <a:noFill/>
          <a:ln w="9525">
            <a:noFill/>
          </a:ln>
        </p:spPr>
        <p:txBody>
          <a:bodyPr vert="eaVert">
            <a:spAutoFit/>
          </a:bodyPr>
          <a:lstStyle/>
          <a:p>
            <a:pPr>
              <a:spcBef>
                <a:spcPct val="50000"/>
              </a:spcBef>
              <a:buClrTx/>
            </a:pPr>
            <a:r>
              <a:rPr lang="zh-CN" altLang="en-US" sz="3600" b="1">
                <a:solidFill>
                  <a:srgbClr val="660066"/>
                </a:solidFill>
                <a:latin typeface="Times New Roman" panose="02020603050405020304" pitchFamily="18" charset="0"/>
                <a:ea typeface="隶书" panose="02010509060101010101" charset="0"/>
              </a:rPr>
              <a:t>集会盛况</a:t>
            </a:r>
            <a:endParaRPr lang="zh-CN" altLang="en-US" sz="3600" b="1">
              <a:solidFill>
                <a:srgbClr val="660066"/>
              </a:solidFill>
              <a:latin typeface="Times New Roman" pitchFamily="18" charset="0"/>
              <a:ea typeface="隶书" panose="02010509060101010101" charset="-122"/>
            </a:endParaRPr>
          </a:p>
        </p:txBody>
      </p:sp>
      <p:sp>
        <p:nvSpPr>
          <p:cNvPr id="31747" name="文本框 31746"/>
          <p:cNvSpPr txBox="1"/>
          <p:nvPr/>
        </p:nvSpPr>
        <p:spPr>
          <a:xfrm>
            <a:off x="2667000" y="152400"/>
            <a:ext cx="1066800" cy="583565"/>
          </a:xfrm>
          <a:prstGeom prst="rect">
            <a:avLst/>
          </a:prstGeom>
          <a:noFill/>
          <a:ln w="9525">
            <a:noFill/>
          </a:ln>
        </p:spPr>
        <p:txBody>
          <a:bodyPr>
            <a:spAutoFit/>
          </a:bodyPr>
          <a:lstStyle/>
          <a:p>
            <a:pPr>
              <a:spcBef>
                <a:spcPct val="50000"/>
              </a:spcBef>
              <a:buClrTx/>
            </a:pPr>
            <a:r>
              <a:rPr lang="zh-CN" altLang="en-US" sz="3200" b="1">
                <a:solidFill>
                  <a:srgbClr val="FF0000"/>
                </a:solidFill>
                <a:latin typeface="Times New Roman" panose="02020603050405020304" pitchFamily="18" charset="0"/>
                <a:ea typeface="隶书" panose="02010509060101010101" charset="0"/>
              </a:rPr>
              <a:t>时间</a:t>
            </a:r>
            <a:endParaRPr lang="zh-CN" altLang="en-US" sz="3200" b="1">
              <a:solidFill>
                <a:srgbClr val="FF0000"/>
              </a:solidFill>
              <a:latin typeface="Times New Roman" pitchFamily="18" charset="0"/>
              <a:ea typeface="隶书" panose="02010509060101010101" charset="-122"/>
            </a:endParaRPr>
          </a:p>
        </p:txBody>
      </p:sp>
      <p:sp>
        <p:nvSpPr>
          <p:cNvPr id="31748" name="文本框 31747"/>
          <p:cNvSpPr txBox="1"/>
          <p:nvPr/>
        </p:nvSpPr>
        <p:spPr>
          <a:xfrm>
            <a:off x="4495800" y="228600"/>
            <a:ext cx="5181600" cy="521970"/>
          </a:xfrm>
          <a:prstGeom prst="rect">
            <a:avLst/>
          </a:prstGeom>
          <a:noFill/>
          <a:ln w="9525">
            <a:noFill/>
          </a:ln>
        </p:spPr>
        <p:txBody>
          <a:bodyPr>
            <a:spAutoFit/>
          </a:bodyPr>
          <a:lstStyle/>
          <a:p>
            <a:pPr>
              <a:spcBef>
                <a:spcPct val="50000"/>
              </a:spcBef>
              <a:buClrTx/>
            </a:pPr>
            <a:r>
              <a:rPr lang="zh-CN" altLang="en-US" sz="2800" b="1">
                <a:solidFill>
                  <a:schemeClr val="accent2"/>
                </a:solidFill>
                <a:latin typeface="Times New Roman" panose="02020603050405020304" pitchFamily="18" charset="0"/>
                <a:ea typeface="华文行楷" panose="02010800040101010101" pitchFamily="2" charset="-122"/>
              </a:rPr>
              <a:t>永和九年，岁在癸丑，暮春之初</a:t>
            </a:r>
            <a:endParaRPr lang="zh-CN" altLang="en-US" sz="2800" b="1">
              <a:solidFill>
                <a:schemeClr val="accent2"/>
              </a:solidFill>
              <a:latin typeface="Times New Roman" pitchFamily="18" charset="0"/>
              <a:ea typeface="华文行楷" panose="02010800040101010101" pitchFamily="2" charset="-122"/>
            </a:endParaRPr>
          </a:p>
        </p:txBody>
      </p:sp>
      <p:sp>
        <p:nvSpPr>
          <p:cNvPr id="31749" name="文本框 31748"/>
          <p:cNvSpPr txBox="1"/>
          <p:nvPr/>
        </p:nvSpPr>
        <p:spPr>
          <a:xfrm>
            <a:off x="2667000" y="914400"/>
            <a:ext cx="1371600" cy="583565"/>
          </a:xfrm>
          <a:prstGeom prst="rect">
            <a:avLst/>
          </a:prstGeom>
          <a:noFill/>
          <a:ln w="9525">
            <a:noFill/>
          </a:ln>
        </p:spPr>
        <p:txBody>
          <a:bodyPr>
            <a:spAutoFit/>
          </a:bodyPr>
          <a:lstStyle/>
          <a:p>
            <a:pPr>
              <a:spcBef>
                <a:spcPct val="50000"/>
              </a:spcBef>
              <a:buClrTx/>
            </a:pPr>
            <a:r>
              <a:rPr lang="zh-CN" altLang="en-US" sz="3200" b="1">
                <a:solidFill>
                  <a:srgbClr val="FF0000"/>
                </a:solidFill>
                <a:latin typeface="Times New Roman" panose="02020603050405020304" pitchFamily="18" charset="0"/>
                <a:ea typeface="隶书" panose="02010509060101010101" charset="0"/>
              </a:rPr>
              <a:t>地点</a:t>
            </a:r>
            <a:endParaRPr lang="zh-CN" altLang="en-US" sz="3200" b="1">
              <a:solidFill>
                <a:srgbClr val="FF0000"/>
              </a:solidFill>
              <a:latin typeface="Times New Roman" panose="02020603050405020304" pitchFamily="18" charset="0"/>
              <a:ea typeface="隶书" panose="02010509060101010101" charset="0"/>
            </a:endParaRPr>
          </a:p>
        </p:txBody>
      </p:sp>
      <p:sp>
        <p:nvSpPr>
          <p:cNvPr id="31750" name="文本框 31749"/>
          <p:cNvSpPr txBox="1"/>
          <p:nvPr/>
        </p:nvSpPr>
        <p:spPr>
          <a:xfrm>
            <a:off x="4876800" y="990600"/>
            <a:ext cx="3276600" cy="583565"/>
          </a:xfrm>
          <a:prstGeom prst="rect">
            <a:avLst/>
          </a:prstGeom>
          <a:noFill/>
          <a:ln w="9525">
            <a:noFill/>
          </a:ln>
        </p:spPr>
        <p:txBody>
          <a:bodyPr>
            <a:spAutoFit/>
          </a:bodyPr>
          <a:lstStyle/>
          <a:p>
            <a:pPr>
              <a:spcBef>
                <a:spcPct val="50000"/>
              </a:spcBef>
              <a:buClrTx/>
            </a:pPr>
            <a:r>
              <a:rPr lang="zh-CN" altLang="en-US" sz="3200" b="1">
                <a:solidFill>
                  <a:schemeClr val="accent2"/>
                </a:solidFill>
                <a:latin typeface="Times New Roman" panose="02020603050405020304" pitchFamily="18" charset="0"/>
                <a:ea typeface="华文行楷" panose="02010800040101010101" pitchFamily="2" charset="-122"/>
              </a:rPr>
              <a:t>会稽山阴之兰亭</a:t>
            </a:r>
            <a:endParaRPr lang="zh-CN" altLang="en-US" sz="3200" b="1">
              <a:solidFill>
                <a:schemeClr val="accent2"/>
              </a:solidFill>
              <a:latin typeface="Times New Roman" pitchFamily="18" charset="0"/>
              <a:ea typeface="华文行楷" panose="02010800040101010101" pitchFamily="2" charset="-122"/>
            </a:endParaRPr>
          </a:p>
        </p:txBody>
      </p:sp>
      <p:sp>
        <p:nvSpPr>
          <p:cNvPr id="31751" name="文本框 31750"/>
          <p:cNvSpPr txBox="1"/>
          <p:nvPr/>
        </p:nvSpPr>
        <p:spPr>
          <a:xfrm>
            <a:off x="2667000" y="1828800"/>
            <a:ext cx="1143000" cy="583565"/>
          </a:xfrm>
          <a:prstGeom prst="rect">
            <a:avLst/>
          </a:prstGeom>
          <a:noFill/>
          <a:ln w="9525">
            <a:noFill/>
          </a:ln>
        </p:spPr>
        <p:txBody>
          <a:bodyPr>
            <a:spAutoFit/>
          </a:bodyPr>
          <a:lstStyle/>
          <a:p>
            <a:pPr>
              <a:spcBef>
                <a:spcPct val="50000"/>
              </a:spcBef>
              <a:buClrTx/>
            </a:pPr>
            <a:r>
              <a:rPr lang="zh-CN" altLang="en-US" sz="3200" b="1">
                <a:solidFill>
                  <a:srgbClr val="FF0000"/>
                </a:solidFill>
                <a:latin typeface="Times New Roman" panose="02020603050405020304" pitchFamily="18" charset="0"/>
                <a:ea typeface="隶书" panose="02010509060101010101" charset="0"/>
              </a:rPr>
              <a:t>事由</a:t>
            </a:r>
            <a:endParaRPr lang="zh-CN" altLang="en-US" sz="3200" b="1">
              <a:solidFill>
                <a:srgbClr val="FF0000"/>
              </a:solidFill>
              <a:latin typeface="Times New Roman" panose="02020603050405020304" pitchFamily="18" charset="0"/>
              <a:ea typeface="隶书" panose="02010509060101010101" charset="0"/>
            </a:endParaRPr>
          </a:p>
        </p:txBody>
      </p:sp>
      <p:sp>
        <p:nvSpPr>
          <p:cNvPr id="31752" name="文本框 31751"/>
          <p:cNvSpPr txBox="1"/>
          <p:nvPr/>
        </p:nvSpPr>
        <p:spPr>
          <a:xfrm>
            <a:off x="4876800" y="1905000"/>
            <a:ext cx="2057400" cy="583565"/>
          </a:xfrm>
          <a:prstGeom prst="rect">
            <a:avLst/>
          </a:prstGeom>
          <a:noFill/>
          <a:ln w="9525">
            <a:noFill/>
          </a:ln>
        </p:spPr>
        <p:txBody>
          <a:bodyPr>
            <a:spAutoFit/>
          </a:bodyPr>
          <a:lstStyle/>
          <a:p>
            <a:pPr>
              <a:spcBef>
                <a:spcPct val="50000"/>
              </a:spcBef>
              <a:buClrTx/>
            </a:pPr>
            <a:r>
              <a:rPr lang="zh-CN" altLang="en-US" sz="3200" b="1">
                <a:solidFill>
                  <a:schemeClr val="accent2"/>
                </a:solidFill>
                <a:latin typeface="Times New Roman" panose="02020603050405020304" pitchFamily="18" charset="0"/>
                <a:ea typeface="华文行楷" panose="02010800040101010101" pitchFamily="2" charset="-122"/>
              </a:rPr>
              <a:t>修禊</a:t>
            </a:r>
            <a:endParaRPr lang="zh-CN" altLang="en-US" sz="3200" b="1">
              <a:solidFill>
                <a:schemeClr val="accent2"/>
              </a:solidFill>
              <a:latin typeface="Times New Roman" panose="02020603050405020304" pitchFamily="18" charset="0"/>
              <a:ea typeface="华文行楷" panose="02010800040101010101" pitchFamily="2" charset="-122"/>
            </a:endParaRPr>
          </a:p>
        </p:txBody>
      </p:sp>
      <p:sp>
        <p:nvSpPr>
          <p:cNvPr id="31753" name="直接连接符 31752"/>
          <p:cNvSpPr/>
          <p:nvPr/>
        </p:nvSpPr>
        <p:spPr>
          <a:xfrm>
            <a:off x="3657600" y="457200"/>
            <a:ext cx="990600" cy="0"/>
          </a:xfrm>
          <a:prstGeom prst="line">
            <a:avLst/>
          </a:prstGeom>
          <a:ln w="38100" cap="flat" cmpd="sng">
            <a:solidFill>
              <a:schemeClr val="accent2"/>
            </a:solidFill>
            <a:prstDash val="solid"/>
            <a:headEnd type="none" w="med" len="med"/>
            <a:tailEnd type="triangle" w="lg" len="lg"/>
          </a:ln>
        </p:spPr>
        <p:txBody>
          <a:bodyPr/>
          <a:lstStyle/>
          <a:p/>
        </p:txBody>
      </p:sp>
      <p:sp>
        <p:nvSpPr>
          <p:cNvPr id="31754" name="直接连接符 31753"/>
          <p:cNvSpPr/>
          <p:nvPr/>
        </p:nvSpPr>
        <p:spPr>
          <a:xfrm flipV="1">
            <a:off x="3657600" y="1295400"/>
            <a:ext cx="990600" cy="0"/>
          </a:xfrm>
          <a:prstGeom prst="line">
            <a:avLst/>
          </a:prstGeom>
          <a:ln w="38100" cap="flat" cmpd="sng">
            <a:solidFill>
              <a:schemeClr val="accent2"/>
            </a:solidFill>
            <a:prstDash val="solid"/>
            <a:headEnd type="none" w="med" len="med"/>
            <a:tailEnd type="triangle" w="lg" len="lg"/>
          </a:ln>
        </p:spPr>
        <p:txBody>
          <a:bodyPr/>
          <a:lstStyle/>
          <a:p/>
        </p:txBody>
      </p:sp>
      <p:sp>
        <p:nvSpPr>
          <p:cNvPr id="31755" name="直接连接符 31754"/>
          <p:cNvSpPr/>
          <p:nvPr/>
        </p:nvSpPr>
        <p:spPr>
          <a:xfrm>
            <a:off x="3581400" y="2209800"/>
            <a:ext cx="1066800" cy="0"/>
          </a:xfrm>
          <a:prstGeom prst="line">
            <a:avLst/>
          </a:prstGeom>
          <a:ln w="38100" cap="flat" cmpd="sng">
            <a:solidFill>
              <a:schemeClr val="accent2"/>
            </a:solidFill>
            <a:prstDash val="solid"/>
            <a:headEnd type="none" w="med" len="med"/>
            <a:tailEnd type="triangle" w="lg" len="lg"/>
          </a:ln>
        </p:spPr>
        <p:txBody>
          <a:bodyPr/>
          <a:lstStyle/>
          <a:p/>
        </p:txBody>
      </p:sp>
      <p:sp>
        <p:nvSpPr>
          <p:cNvPr id="31756" name="文本框 31755"/>
          <p:cNvSpPr txBox="1"/>
          <p:nvPr/>
        </p:nvSpPr>
        <p:spPr>
          <a:xfrm>
            <a:off x="2667000" y="3352800"/>
            <a:ext cx="1219200" cy="583565"/>
          </a:xfrm>
          <a:prstGeom prst="rect">
            <a:avLst/>
          </a:prstGeom>
          <a:noFill/>
          <a:ln w="9525">
            <a:noFill/>
          </a:ln>
        </p:spPr>
        <p:txBody>
          <a:bodyPr>
            <a:spAutoFit/>
          </a:bodyPr>
          <a:lstStyle/>
          <a:p>
            <a:pPr>
              <a:spcBef>
                <a:spcPct val="50000"/>
              </a:spcBef>
              <a:buClrTx/>
            </a:pPr>
            <a:r>
              <a:rPr lang="zh-CN" altLang="en-US" sz="3200" b="1">
                <a:solidFill>
                  <a:srgbClr val="FF0000"/>
                </a:solidFill>
                <a:latin typeface="Times New Roman" panose="02020603050405020304" pitchFamily="18" charset="0"/>
                <a:ea typeface="隶书" panose="02010509060101010101" charset="0"/>
              </a:rPr>
              <a:t>环境</a:t>
            </a:r>
            <a:endParaRPr lang="zh-CN" altLang="en-US" sz="3200" b="1">
              <a:solidFill>
                <a:srgbClr val="FF0000"/>
              </a:solidFill>
              <a:latin typeface="Times New Roman" panose="02020603050405020304" pitchFamily="18" charset="0"/>
              <a:ea typeface="隶书" panose="02010509060101010101" charset="0"/>
            </a:endParaRPr>
          </a:p>
        </p:txBody>
      </p:sp>
      <p:sp>
        <p:nvSpPr>
          <p:cNvPr id="31757" name="文本框 31756"/>
          <p:cNvSpPr txBox="1"/>
          <p:nvPr/>
        </p:nvSpPr>
        <p:spPr>
          <a:xfrm>
            <a:off x="4876800" y="2667000"/>
            <a:ext cx="4724400" cy="1168400"/>
          </a:xfrm>
          <a:prstGeom prst="rect">
            <a:avLst/>
          </a:prstGeom>
          <a:noFill/>
          <a:ln w="9525">
            <a:noFill/>
          </a:ln>
        </p:spPr>
        <p:txBody>
          <a:bodyPr>
            <a:spAutoFit/>
          </a:bodyPr>
          <a:lstStyle/>
          <a:p>
            <a:pPr>
              <a:spcBef>
                <a:spcPct val="50000"/>
              </a:spcBef>
              <a:buClrTx/>
            </a:pPr>
            <a:r>
              <a:rPr lang="zh-CN" altLang="en-US" sz="2800" b="1">
                <a:solidFill>
                  <a:schemeClr val="accent2"/>
                </a:solidFill>
                <a:latin typeface="Times New Roman" panose="02020603050405020304" pitchFamily="18" charset="0"/>
                <a:ea typeface="华文行楷" panose="02010800040101010101" pitchFamily="2" charset="-122"/>
              </a:rPr>
              <a:t>崇山峻岭，茂林修竹， </a:t>
            </a:r>
            <a:endParaRPr lang="zh-CN" altLang="en-US" sz="2800" b="1">
              <a:solidFill>
                <a:schemeClr val="accent2"/>
              </a:solidFill>
              <a:latin typeface="Times New Roman" panose="02020603050405020304" pitchFamily="18" charset="0"/>
              <a:ea typeface="华文行楷" panose="02010800040101010101" pitchFamily="2" charset="-122"/>
            </a:endParaRPr>
          </a:p>
          <a:p>
            <a:pPr>
              <a:spcBef>
                <a:spcPct val="50000"/>
              </a:spcBef>
              <a:buClrTx/>
            </a:pPr>
            <a:r>
              <a:rPr lang="zh-CN" altLang="en-US" sz="2800" b="1">
                <a:solidFill>
                  <a:schemeClr val="accent2"/>
                </a:solidFill>
                <a:latin typeface="Times New Roman" panose="02020603050405020304" pitchFamily="18" charset="0"/>
                <a:ea typeface="华文行楷" panose="02010800040101010101" pitchFamily="2" charset="-122"/>
              </a:rPr>
              <a:t>清流激湍，映带左右。</a:t>
            </a:r>
            <a:endParaRPr lang="zh-CN" altLang="en-US" sz="2800" b="1">
              <a:solidFill>
                <a:schemeClr val="accent2"/>
              </a:solidFill>
              <a:latin typeface="Times New Roman" panose="02020603050405020304" pitchFamily="18" charset="0"/>
              <a:ea typeface="华文行楷" panose="02010800040101010101" pitchFamily="2" charset="-122"/>
            </a:endParaRPr>
          </a:p>
        </p:txBody>
      </p:sp>
      <p:sp>
        <p:nvSpPr>
          <p:cNvPr id="31758" name="文本框 31757"/>
          <p:cNvSpPr txBox="1"/>
          <p:nvPr/>
        </p:nvSpPr>
        <p:spPr>
          <a:xfrm>
            <a:off x="4953000" y="5486400"/>
            <a:ext cx="4800600" cy="521970"/>
          </a:xfrm>
          <a:prstGeom prst="rect">
            <a:avLst/>
          </a:prstGeom>
          <a:noFill/>
          <a:ln w="9525">
            <a:noFill/>
          </a:ln>
        </p:spPr>
        <p:txBody>
          <a:bodyPr>
            <a:spAutoFit/>
          </a:bodyPr>
          <a:lstStyle/>
          <a:p>
            <a:pPr>
              <a:spcBef>
                <a:spcPct val="50000"/>
              </a:spcBef>
              <a:buClrTx/>
            </a:pPr>
            <a:r>
              <a:rPr lang="zh-CN" altLang="en-US" sz="2800" b="1">
                <a:solidFill>
                  <a:schemeClr val="accent2"/>
                </a:solidFill>
                <a:latin typeface="Times New Roman" panose="02020603050405020304" pitchFamily="18" charset="0"/>
                <a:ea typeface="华文行楷" panose="02010800040101010101" pitchFamily="2" charset="-122"/>
              </a:rPr>
              <a:t>引以为流觞曲水，列坐其次</a:t>
            </a:r>
            <a:endParaRPr lang="zh-CN" altLang="en-US" sz="2800" b="1">
              <a:solidFill>
                <a:schemeClr val="accent2"/>
              </a:solidFill>
              <a:latin typeface="Times New Roman" panose="02020603050405020304" pitchFamily="18" charset="0"/>
              <a:ea typeface="华文行楷" panose="02010800040101010101" pitchFamily="2" charset="-122"/>
            </a:endParaRPr>
          </a:p>
        </p:txBody>
      </p:sp>
      <p:sp>
        <p:nvSpPr>
          <p:cNvPr id="31759" name="文本框 31758"/>
          <p:cNvSpPr txBox="1"/>
          <p:nvPr/>
        </p:nvSpPr>
        <p:spPr>
          <a:xfrm>
            <a:off x="4876800" y="3962400"/>
            <a:ext cx="4038600" cy="521970"/>
          </a:xfrm>
          <a:prstGeom prst="rect">
            <a:avLst/>
          </a:prstGeom>
          <a:noFill/>
          <a:ln w="9525">
            <a:noFill/>
          </a:ln>
        </p:spPr>
        <p:txBody>
          <a:bodyPr>
            <a:spAutoFit/>
          </a:bodyPr>
          <a:lstStyle/>
          <a:p>
            <a:pPr>
              <a:spcBef>
                <a:spcPct val="50000"/>
              </a:spcBef>
              <a:buClrTx/>
            </a:pPr>
            <a:r>
              <a:rPr lang="zh-CN" altLang="en-US" sz="2800" b="1">
                <a:solidFill>
                  <a:schemeClr val="accent2"/>
                </a:solidFill>
                <a:latin typeface="Times New Roman" panose="02020603050405020304" pitchFamily="18" charset="0"/>
                <a:ea typeface="华文行楷" panose="02010800040101010101" pitchFamily="2" charset="-122"/>
              </a:rPr>
              <a:t>天朗气清，惠风和畅</a:t>
            </a:r>
            <a:endParaRPr lang="zh-CN" altLang="en-US" sz="2800" b="1">
              <a:solidFill>
                <a:schemeClr val="accent2"/>
              </a:solidFill>
              <a:latin typeface="Times New Roman" panose="02020603050405020304" pitchFamily="18" charset="0"/>
              <a:ea typeface="华文行楷" panose="02010800040101010101" pitchFamily="2" charset="-122"/>
            </a:endParaRPr>
          </a:p>
        </p:txBody>
      </p:sp>
      <p:sp>
        <p:nvSpPr>
          <p:cNvPr id="31760" name="直接连接符 31759"/>
          <p:cNvSpPr/>
          <p:nvPr/>
        </p:nvSpPr>
        <p:spPr>
          <a:xfrm flipV="1">
            <a:off x="3581400" y="3276600"/>
            <a:ext cx="1143000" cy="304800"/>
          </a:xfrm>
          <a:prstGeom prst="line">
            <a:avLst/>
          </a:prstGeom>
          <a:ln w="28575" cap="flat" cmpd="sng">
            <a:solidFill>
              <a:schemeClr val="accent2"/>
            </a:solidFill>
            <a:prstDash val="solid"/>
            <a:headEnd type="none" w="med" len="med"/>
            <a:tailEnd type="triangle" w="lg" len="lg"/>
          </a:ln>
        </p:spPr>
        <p:txBody>
          <a:bodyPr/>
          <a:lstStyle/>
          <a:p/>
        </p:txBody>
      </p:sp>
      <p:sp>
        <p:nvSpPr>
          <p:cNvPr id="31761" name="直接连接符 31760"/>
          <p:cNvSpPr/>
          <p:nvPr/>
        </p:nvSpPr>
        <p:spPr>
          <a:xfrm>
            <a:off x="3581400" y="3733800"/>
            <a:ext cx="1066800" cy="457200"/>
          </a:xfrm>
          <a:prstGeom prst="line">
            <a:avLst/>
          </a:prstGeom>
          <a:ln w="28575" cap="flat" cmpd="sng">
            <a:solidFill>
              <a:schemeClr val="accent2"/>
            </a:solidFill>
            <a:prstDash val="solid"/>
            <a:headEnd type="none" w="med" len="med"/>
            <a:tailEnd type="triangle" w="lg" len="lg"/>
          </a:ln>
        </p:spPr>
        <p:txBody>
          <a:bodyPr/>
          <a:lstStyle/>
          <a:p/>
        </p:txBody>
      </p:sp>
      <p:sp>
        <p:nvSpPr>
          <p:cNvPr id="31762" name="左大括号 31761"/>
          <p:cNvSpPr/>
          <p:nvPr/>
        </p:nvSpPr>
        <p:spPr>
          <a:xfrm>
            <a:off x="2362200" y="533400"/>
            <a:ext cx="381000" cy="5181600"/>
          </a:xfrm>
          <a:prstGeom prst="leftBrace">
            <a:avLst>
              <a:gd name="adj1" fmla="val 113333"/>
              <a:gd name="adj2" fmla="val 50000"/>
            </a:avLst>
          </a:prstGeom>
          <a:noFill/>
          <a:ln w="38100" cap="flat" cmpd="sng">
            <a:solidFill>
              <a:srgbClr val="CC99FF"/>
            </a:solidFill>
            <a:prstDash val="solid"/>
            <a:headEnd type="none" w="med" len="med"/>
            <a:tailEnd type="none" w="med" len="med"/>
          </a:ln>
        </p:spPr>
        <p:txBody>
          <a:bodyPr/>
          <a:lstStyle/>
          <a:p>
            <a:endParaRPr lang="zh-CN" altLang="en-US"/>
          </a:p>
        </p:txBody>
      </p:sp>
      <p:sp>
        <p:nvSpPr>
          <p:cNvPr id="31763" name="文本框 31762"/>
          <p:cNvSpPr txBox="1"/>
          <p:nvPr/>
        </p:nvSpPr>
        <p:spPr>
          <a:xfrm>
            <a:off x="2667000" y="5410200"/>
            <a:ext cx="1066800" cy="583565"/>
          </a:xfrm>
          <a:prstGeom prst="rect">
            <a:avLst/>
          </a:prstGeom>
          <a:noFill/>
          <a:ln w="9525">
            <a:noFill/>
          </a:ln>
        </p:spPr>
        <p:txBody>
          <a:bodyPr>
            <a:spAutoFit/>
          </a:bodyPr>
          <a:lstStyle/>
          <a:p>
            <a:pPr algn="ctr">
              <a:spcBef>
                <a:spcPct val="50000"/>
              </a:spcBef>
              <a:buClrTx/>
            </a:pPr>
            <a:r>
              <a:rPr lang="zh-CN" altLang="en-US" sz="3200" b="1">
                <a:solidFill>
                  <a:srgbClr val="FF0000"/>
                </a:solidFill>
                <a:latin typeface="Times New Roman" panose="02020603050405020304" pitchFamily="18" charset="0"/>
                <a:ea typeface="隶书" panose="02010509060101010101" charset="0"/>
              </a:rPr>
              <a:t>人物</a:t>
            </a:r>
            <a:endParaRPr lang="zh-CN" altLang="en-US" sz="3200" b="1">
              <a:solidFill>
                <a:srgbClr val="FF0000"/>
              </a:solidFill>
              <a:latin typeface="Times New Roman" panose="02020603050405020304" pitchFamily="18" charset="0"/>
              <a:ea typeface="隶书" panose="02010509060101010101" charset="0"/>
            </a:endParaRPr>
          </a:p>
        </p:txBody>
      </p:sp>
      <p:sp>
        <p:nvSpPr>
          <p:cNvPr id="31764" name="文本框 31763"/>
          <p:cNvSpPr txBox="1"/>
          <p:nvPr/>
        </p:nvSpPr>
        <p:spPr>
          <a:xfrm>
            <a:off x="5791200" y="5410200"/>
            <a:ext cx="4419600" cy="460375"/>
          </a:xfrm>
          <a:prstGeom prst="rect">
            <a:avLst/>
          </a:prstGeom>
          <a:noFill/>
          <a:ln w="9525">
            <a:noFill/>
          </a:ln>
        </p:spPr>
        <p:txBody>
          <a:bodyPr>
            <a:spAutoFit/>
          </a:bodyPr>
          <a:lstStyle/>
          <a:p>
            <a:pPr algn="ctr">
              <a:spcBef>
                <a:spcPct val="50000"/>
              </a:spcBef>
              <a:buClrTx/>
            </a:pPr>
            <a:endParaRPr sz="2400">
              <a:latin typeface="Times New Roman" pitchFamily="18" charset="0"/>
            </a:endParaRPr>
          </a:p>
        </p:txBody>
      </p:sp>
      <p:sp>
        <p:nvSpPr>
          <p:cNvPr id="31765" name="文本框 31764"/>
          <p:cNvSpPr txBox="1"/>
          <p:nvPr/>
        </p:nvSpPr>
        <p:spPr>
          <a:xfrm>
            <a:off x="4876800" y="6096000"/>
            <a:ext cx="4495800" cy="521970"/>
          </a:xfrm>
          <a:prstGeom prst="rect">
            <a:avLst/>
          </a:prstGeom>
          <a:noFill/>
          <a:ln w="9525">
            <a:noFill/>
          </a:ln>
        </p:spPr>
        <p:txBody>
          <a:bodyPr>
            <a:spAutoFit/>
          </a:bodyPr>
          <a:lstStyle/>
          <a:p>
            <a:pPr algn="ctr">
              <a:spcBef>
                <a:spcPct val="50000"/>
              </a:spcBef>
              <a:buClrTx/>
            </a:pPr>
            <a:r>
              <a:rPr lang="zh-CN" altLang="en-US" sz="2800" b="1">
                <a:solidFill>
                  <a:schemeClr val="accent2"/>
                </a:solidFill>
                <a:latin typeface="Times New Roman" panose="02020603050405020304" pitchFamily="18" charset="0"/>
                <a:ea typeface="华文行楷" panose="02010800040101010101" pitchFamily="2" charset="-122"/>
              </a:rPr>
              <a:t>一觞一咏，亦足以畅叙幽情</a:t>
            </a:r>
            <a:endParaRPr lang="zh-CN" altLang="en-US" sz="2800" b="1">
              <a:solidFill>
                <a:schemeClr val="accent2"/>
              </a:solidFill>
              <a:latin typeface="Times New Roman" panose="02020603050405020304" pitchFamily="18" charset="0"/>
              <a:ea typeface="华文行楷" panose="02010800040101010101" pitchFamily="2" charset="-122"/>
            </a:endParaRPr>
          </a:p>
        </p:txBody>
      </p:sp>
      <p:sp>
        <p:nvSpPr>
          <p:cNvPr id="31766" name="直接连接符 31765"/>
          <p:cNvSpPr/>
          <p:nvPr/>
        </p:nvSpPr>
        <p:spPr>
          <a:xfrm flipV="1">
            <a:off x="3657600" y="5181600"/>
            <a:ext cx="1219200" cy="381000"/>
          </a:xfrm>
          <a:prstGeom prst="line">
            <a:avLst/>
          </a:prstGeom>
          <a:ln w="28575" cap="flat" cmpd="sng">
            <a:solidFill>
              <a:schemeClr val="accent2"/>
            </a:solidFill>
            <a:prstDash val="solid"/>
            <a:headEnd type="none" w="med" len="med"/>
            <a:tailEnd type="triangle" w="lg" len="lg"/>
          </a:ln>
        </p:spPr>
        <p:txBody>
          <a:bodyPr/>
          <a:lstStyle/>
          <a:p/>
        </p:txBody>
      </p:sp>
      <p:sp>
        <p:nvSpPr>
          <p:cNvPr id="31767" name="直接连接符 31766"/>
          <p:cNvSpPr/>
          <p:nvPr/>
        </p:nvSpPr>
        <p:spPr>
          <a:xfrm>
            <a:off x="3657600" y="5867400"/>
            <a:ext cx="1143000" cy="381000"/>
          </a:xfrm>
          <a:prstGeom prst="line">
            <a:avLst/>
          </a:prstGeom>
          <a:ln w="28575" cap="flat" cmpd="sng">
            <a:solidFill>
              <a:schemeClr val="accent2"/>
            </a:solidFill>
            <a:prstDash val="solid"/>
            <a:headEnd type="none" w="med" len="med"/>
            <a:tailEnd type="triangle" w="lg" len="lg"/>
          </a:ln>
        </p:spPr>
        <p:txBody>
          <a:bodyPr/>
          <a:lstStyle/>
          <a:p/>
        </p:txBody>
      </p:sp>
      <p:sp>
        <p:nvSpPr>
          <p:cNvPr id="31768" name="右大括号 31767"/>
          <p:cNvSpPr/>
          <p:nvPr/>
        </p:nvSpPr>
        <p:spPr>
          <a:xfrm>
            <a:off x="9677400" y="457200"/>
            <a:ext cx="228600" cy="5867400"/>
          </a:xfrm>
          <a:prstGeom prst="rightBrace">
            <a:avLst>
              <a:gd name="adj1" fmla="val 213888"/>
              <a:gd name="adj2" fmla="val 50000"/>
            </a:avLst>
          </a:prstGeom>
          <a:noFill/>
          <a:ln w="38100" cap="flat" cmpd="sng">
            <a:solidFill>
              <a:srgbClr val="CC99FF"/>
            </a:solidFill>
            <a:prstDash val="solid"/>
            <a:headEnd type="none" w="med" len="med"/>
            <a:tailEnd type="none" w="med" len="med"/>
          </a:ln>
        </p:spPr>
        <p:txBody>
          <a:bodyPr/>
          <a:lstStyle/>
          <a:p>
            <a:endParaRPr lang="zh-CN" altLang="en-US"/>
          </a:p>
        </p:txBody>
      </p:sp>
      <p:sp>
        <p:nvSpPr>
          <p:cNvPr id="31769" name="文本框 31768"/>
          <p:cNvSpPr txBox="1"/>
          <p:nvPr/>
        </p:nvSpPr>
        <p:spPr>
          <a:xfrm>
            <a:off x="9992995" y="1981200"/>
            <a:ext cx="675005" cy="3200400"/>
          </a:xfrm>
          <a:prstGeom prst="rect">
            <a:avLst/>
          </a:prstGeom>
          <a:noFill/>
          <a:ln w="9525">
            <a:noFill/>
          </a:ln>
        </p:spPr>
        <p:txBody>
          <a:bodyPr vert="eaVert">
            <a:spAutoFit/>
          </a:bodyPr>
          <a:lstStyle/>
          <a:p>
            <a:pPr algn="ctr">
              <a:spcBef>
                <a:spcPct val="50000"/>
              </a:spcBef>
              <a:buClrTx/>
            </a:pPr>
            <a:r>
              <a:rPr lang="zh-CN" altLang="en-US" sz="3200" b="1">
                <a:solidFill>
                  <a:srgbClr val="660066"/>
                </a:solidFill>
                <a:latin typeface="Times New Roman" panose="02020603050405020304" pitchFamily="18" charset="0"/>
                <a:ea typeface="隶书" panose="02010509060101010101" charset="0"/>
              </a:rPr>
              <a:t>信  可</a:t>
            </a:r>
            <a:r>
              <a:rPr lang="zh-CN" altLang="en-US" sz="3200" b="1">
                <a:solidFill>
                  <a:srgbClr val="00CC00"/>
                </a:solidFill>
                <a:latin typeface="Times New Roman" panose="02020603050405020304" pitchFamily="18" charset="0"/>
                <a:ea typeface="隶书" panose="02010509060101010101" charset="0"/>
              </a:rPr>
              <a:t>     </a:t>
            </a:r>
            <a:r>
              <a:rPr lang="zh-CN" altLang="en-US" sz="3200" b="1" i="1">
                <a:solidFill>
                  <a:srgbClr val="FF0000"/>
                </a:solidFill>
                <a:latin typeface="Times New Roman" panose="02020603050405020304" pitchFamily="18" charset="0"/>
                <a:ea typeface="隶书" panose="02010509060101010101" charset="0"/>
              </a:rPr>
              <a:t>乐</a:t>
            </a:r>
            <a:r>
              <a:rPr lang="zh-CN" altLang="en-US" sz="3200" b="1">
                <a:solidFill>
                  <a:schemeClr val="bg1"/>
                </a:solidFill>
                <a:latin typeface="Times New Roman" panose="02020603050405020304" pitchFamily="18" charset="0"/>
                <a:ea typeface="隶书" panose="02010509060101010101" charset="0"/>
              </a:rPr>
              <a:t> </a:t>
            </a:r>
            <a:r>
              <a:rPr lang="zh-CN" altLang="en-US" sz="3200" b="1">
                <a:solidFill>
                  <a:srgbClr val="00CC00"/>
                </a:solidFill>
                <a:latin typeface="Times New Roman" panose="02020603050405020304" pitchFamily="18" charset="0"/>
                <a:ea typeface="隶书" panose="02010509060101010101" charset="0"/>
              </a:rPr>
              <a:t>      </a:t>
            </a:r>
            <a:r>
              <a:rPr lang="zh-CN" altLang="en-US" sz="3200" b="1">
                <a:solidFill>
                  <a:srgbClr val="660066"/>
                </a:solidFill>
                <a:latin typeface="Times New Roman" panose="02020603050405020304" pitchFamily="18" charset="0"/>
                <a:ea typeface="隶书" panose="02010509060101010101" charset="0"/>
              </a:rPr>
              <a:t>也</a:t>
            </a:r>
            <a:endParaRPr lang="zh-CN" altLang="en-US" sz="3200" b="1">
              <a:solidFill>
                <a:srgbClr val="660066"/>
              </a:solidFill>
              <a:latin typeface="Times New Roman" pitchFamily="18" charset="0"/>
              <a:ea typeface="隶书" panose="02010509060101010101" charset="-122"/>
            </a:endParaRPr>
          </a:p>
        </p:txBody>
      </p:sp>
      <p:sp>
        <p:nvSpPr>
          <p:cNvPr id="31770" name="文本框 31769"/>
          <p:cNvSpPr txBox="1"/>
          <p:nvPr/>
        </p:nvSpPr>
        <p:spPr>
          <a:xfrm>
            <a:off x="4800600" y="4800600"/>
            <a:ext cx="3505200" cy="521970"/>
          </a:xfrm>
          <a:prstGeom prst="rect">
            <a:avLst/>
          </a:prstGeom>
          <a:noFill/>
          <a:ln w="9525">
            <a:noFill/>
          </a:ln>
        </p:spPr>
        <p:txBody>
          <a:bodyPr>
            <a:spAutoFit/>
          </a:bodyPr>
          <a:lstStyle/>
          <a:p>
            <a:pPr algn="ctr">
              <a:spcBef>
                <a:spcPct val="50000"/>
              </a:spcBef>
              <a:buClrTx/>
            </a:pPr>
            <a:r>
              <a:rPr lang="zh-CN" altLang="en-US" sz="2800" b="1">
                <a:solidFill>
                  <a:schemeClr val="accent2"/>
                </a:solidFill>
                <a:latin typeface="Times New Roman" panose="02020603050405020304" pitchFamily="18" charset="0"/>
                <a:ea typeface="华文行楷" panose="02010800040101010101" pitchFamily="2" charset="-122"/>
              </a:rPr>
              <a:t>群贤毕至，少长咸集</a:t>
            </a:r>
            <a:endParaRPr lang="zh-CN" altLang="en-US" sz="2800" b="1">
              <a:solidFill>
                <a:schemeClr val="accent2"/>
              </a:solidFill>
              <a:latin typeface="Times New Roman" panose="02020603050405020304" pitchFamily="18" charset="0"/>
              <a:ea typeface="华文行楷" panose="02010800040101010101" pitchFamily="2" charset="-122"/>
            </a:endParaRPr>
          </a:p>
        </p:txBody>
      </p:sp>
      <p:sp>
        <p:nvSpPr>
          <p:cNvPr id="31771" name="直接连接符 31770"/>
          <p:cNvSpPr/>
          <p:nvPr/>
        </p:nvSpPr>
        <p:spPr>
          <a:xfrm>
            <a:off x="3657600" y="5715000"/>
            <a:ext cx="1219200" cy="0"/>
          </a:xfrm>
          <a:prstGeom prst="line">
            <a:avLst/>
          </a:prstGeom>
          <a:ln w="28575" cap="flat" cmpd="sng">
            <a:solidFill>
              <a:schemeClr val="accent2"/>
            </a:solidFill>
            <a:prstDash val="solid"/>
            <a:headEnd type="none" w="med" len="med"/>
            <a:tailEnd type="triangle" w="lg" len="lg"/>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linds(horizontal)">
                                      <p:cBhvr>
                                        <p:cTn id="7" dur="500"/>
                                        <p:tgtEl>
                                          <p:spTgt spid="317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31762"/>
                                        </p:tgtEl>
                                        <p:attrNameLst>
                                          <p:attrName>style.visibility</p:attrName>
                                        </p:attrNameLst>
                                      </p:cBhvr>
                                      <p:to>
                                        <p:strVal val="visible"/>
                                      </p:to>
                                    </p:set>
                                    <p:animEffect transition="in" filter="barn(outHorizontal)">
                                      <p:cBhvr>
                                        <p:cTn id="12" dur="500"/>
                                        <p:tgtEl>
                                          <p:spTgt spid="3176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1" nodeType="clickEffect">
                                  <p:stCondLst>
                                    <p:cond delay="0"/>
                                  </p:stCondLst>
                                  <p:childTnLst>
                                    <p:set>
                                      <p:cBhvr>
                                        <p:cTn id="16" dur="1" fill="hold">
                                          <p:stCondLst>
                                            <p:cond delay="0"/>
                                          </p:stCondLst>
                                        </p:cTn>
                                        <p:tgtEl>
                                          <p:spTgt spid="31747"/>
                                        </p:tgtEl>
                                        <p:attrNameLst>
                                          <p:attrName>style.visibility</p:attrName>
                                        </p:attrNameLst>
                                      </p:cBhvr>
                                      <p:to>
                                        <p:strVal val="visible"/>
                                      </p:to>
                                    </p:set>
                                    <p:animEffect transition="in" filter="dissolve">
                                      <p:cBhvr>
                                        <p:cTn id="17" dur="500"/>
                                        <p:tgtEl>
                                          <p:spTgt spid="3174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1753"/>
                                        </p:tgtEl>
                                        <p:attrNameLst>
                                          <p:attrName>style.visibility</p:attrName>
                                        </p:attrNameLst>
                                      </p:cBhvr>
                                      <p:to>
                                        <p:strVal val="visible"/>
                                      </p:to>
                                    </p:set>
                                    <p:animEffect transition="in" filter="blinds(horizontal)">
                                      <p:cBhvr>
                                        <p:cTn id="22" dur="500"/>
                                        <p:tgtEl>
                                          <p:spTgt spid="3175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9" presetClass="entr" presetSubtype="0" fill="hold" grpId="2" nodeType="clickEffect">
                                  <p:stCondLst>
                                    <p:cond delay="0"/>
                                  </p:stCondLst>
                                  <p:childTnLst>
                                    <p:set>
                                      <p:cBhvr>
                                        <p:cTn id="26" dur="1" fill="hold">
                                          <p:stCondLst>
                                            <p:cond delay="0"/>
                                          </p:stCondLst>
                                        </p:cTn>
                                        <p:tgtEl>
                                          <p:spTgt spid="31748"/>
                                        </p:tgtEl>
                                        <p:attrNameLst>
                                          <p:attrName>style.visibility</p:attrName>
                                        </p:attrNameLst>
                                      </p:cBhvr>
                                      <p:to>
                                        <p:strVal val="visible"/>
                                      </p:to>
                                    </p:set>
                                    <p:animEffect transition="in" filter="dissolve">
                                      <p:cBhvr>
                                        <p:cTn id="27" dur="500"/>
                                        <p:tgtEl>
                                          <p:spTgt spid="3174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9" presetClass="entr" presetSubtype="0" fill="hold" grpId="3" nodeType="clickEffect">
                                  <p:stCondLst>
                                    <p:cond delay="0"/>
                                  </p:stCondLst>
                                  <p:childTnLst>
                                    <p:set>
                                      <p:cBhvr>
                                        <p:cTn id="31" dur="1" fill="hold">
                                          <p:stCondLst>
                                            <p:cond delay="0"/>
                                          </p:stCondLst>
                                        </p:cTn>
                                        <p:tgtEl>
                                          <p:spTgt spid="31749"/>
                                        </p:tgtEl>
                                        <p:attrNameLst>
                                          <p:attrName>style.visibility</p:attrName>
                                        </p:attrNameLst>
                                      </p:cBhvr>
                                      <p:to>
                                        <p:strVal val="visible"/>
                                      </p:to>
                                    </p:set>
                                    <p:animEffect transition="in" filter="dissolve">
                                      <p:cBhvr>
                                        <p:cTn id="32" dur="500"/>
                                        <p:tgtEl>
                                          <p:spTgt spid="3174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1754"/>
                                        </p:tgtEl>
                                        <p:attrNameLst>
                                          <p:attrName>style.visibility</p:attrName>
                                        </p:attrNameLst>
                                      </p:cBhvr>
                                      <p:to>
                                        <p:strVal val="visible"/>
                                      </p:to>
                                    </p:set>
                                    <p:animEffect transition="in" filter="blinds(horizontal)">
                                      <p:cBhvr>
                                        <p:cTn id="37" dur="500"/>
                                        <p:tgtEl>
                                          <p:spTgt spid="3175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9" presetClass="entr" presetSubtype="0" fill="hold" grpId="4" nodeType="clickEffect">
                                  <p:stCondLst>
                                    <p:cond delay="0"/>
                                  </p:stCondLst>
                                  <p:childTnLst>
                                    <p:set>
                                      <p:cBhvr>
                                        <p:cTn id="41" dur="1" fill="hold">
                                          <p:stCondLst>
                                            <p:cond delay="0"/>
                                          </p:stCondLst>
                                        </p:cTn>
                                        <p:tgtEl>
                                          <p:spTgt spid="31750"/>
                                        </p:tgtEl>
                                        <p:attrNameLst>
                                          <p:attrName>style.visibility</p:attrName>
                                        </p:attrNameLst>
                                      </p:cBhvr>
                                      <p:to>
                                        <p:strVal val="visible"/>
                                      </p:to>
                                    </p:set>
                                    <p:animEffect transition="in" filter="dissolve">
                                      <p:cBhvr>
                                        <p:cTn id="42" dur="500"/>
                                        <p:tgtEl>
                                          <p:spTgt spid="3175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9" presetClass="entr" presetSubtype="0" fill="hold" grpId="5" nodeType="clickEffect">
                                  <p:stCondLst>
                                    <p:cond delay="0"/>
                                  </p:stCondLst>
                                  <p:childTnLst>
                                    <p:set>
                                      <p:cBhvr>
                                        <p:cTn id="46" dur="1" fill="hold">
                                          <p:stCondLst>
                                            <p:cond delay="0"/>
                                          </p:stCondLst>
                                        </p:cTn>
                                        <p:tgtEl>
                                          <p:spTgt spid="31751"/>
                                        </p:tgtEl>
                                        <p:attrNameLst>
                                          <p:attrName>style.visibility</p:attrName>
                                        </p:attrNameLst>
                                      </p:cBhvr>
                                      <p:to>
                                        <p:strVal val="visible"/>
                                      </p:to>
                                    </p:set>
                                    <p:animEffect transition="in" filter="dissolve">
                                      <p:cBhvr>
                                        <p:cTn id="47" dur="500"/>
                                        <p:tgtEl>
                                          <p:spTgt spid="31751"/>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1755"/>
                                        </p:tgtEl>
                                        <p:attrNameLst>
                                          <p:attrName>style.visibility</p:attrName>
                                        </p:attrNameLst>
                                      </p:cBhvr>
                                      <p:to>
                                        <p:strVal val="visible"/>
                                      </p:to>
                                    </p:set>
                                    <p:animEffect transition="in" filter="blinds(horizontal)">
                                      <p:cBhvr>
                                        <p:cTn id="52" dur="500"/>
                                        <p:tgtEl>
                                          <p:spTgt spid="31755"/>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9" presetClass="entr" presetSubtype="0" fill="hold" grpId="6" nodeType="clickEffect">
                                  <p:stCondLst>
                                    <p:cond delay="0"/>
                                  </p:stCondLst>
                                  <p:childTnLst>
                                    <p:set>
                                      <p:cBhvr>
                                        <p:cTn id="56" dur="1" fill="hold">
                                          <p:stCondLst>
                                            <p:cond delay="0"/>
                                          </p:stCondLst>
                                        </p:cTn>
                                        <p:tgtEl>
                                          <p:spTgt spid="31752"/>
                                        </p:tgtEl>
                                        <p:attrNameLst>
                                          <p:attrName>style.visibility</p:attrName>
                                        </p:attrNameLst>
                                      </p:cBhvr>
                                      <p:to>
                                        <p:strVal val="visible"/>
                                      </p:to>
                                    </p:set>
                                    <p:animEffect transition="in" filter="dissolve">
                                      <p:cBhvr>
                                        <p:cTn id="57" dur="500"/>
                                        <p:tgtEl>
                                          <p:spTgt spid="31752"/>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9" presetClass="entr" presetSubtype="0" fill="hold" grpId="7" nodeType="clickEffect">
                                  <p:stCondLst>
                                    <p:cond delay="0"/>
                                  </p:stCondLst>
                                  <p:childTnLst>
                                    <p:set>
                                      <p:cBhvr>
                                        <p:cTn id="61" dur="1" fill="hold">
                                          <p:stCondLst>
                                            <p:cond delay="0"/>
                                          </p:stCondLst>
                                        </p:cTn>
                                        <p:tgtEl>
                                          <p:spTgt spid="31756"/>
                                        </p:tgtEl>
                                        <p:attrNameLst>
                                          <p:attrName>style.visibility</p:attrName>
                                        </p:attrNameLst>
                                      </p:cBhvr>
                                      <p:to>
                                        <p:strVal val="visible"/>
                                      </p:to>
                                    </p:set>
                                    <p:animEffect transition="in" filter="dissolve">
                                      <p:cBhvr>
                                        <p:cTn id="62" dur="500"/>
                                        <p:tgtEl>
                                          <p:spTgt spid="3175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31760"/>
                                        </p:tgtEl>
                                        <p:attrNameLst>
                                          <p:attrName>style.visibility</p:attrName>
                                        </p:attrNameLst>
                                      </p:cBhvr>
                                      <p:to>
                                        <p:strVal val="visible"/>
                                      </p:to>
                                    </p:set>
                                    <p:animEffect transition="in" filter="blinds(horizontal)">
                                      <p:cBhvr>
                                        <p:cTn id="67" dur="500"/>
                                        <p:tgtEl>
                                          <p:spTgt spid="31760"/>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9" presetClass="entr" presetSubtype="0" fill="hold" grpId="8" nodeType="clickEffect">
                                  <p:stCondLst>
                                    <p:cond delay="0"/>
                                  </p:stCondLst>
                                  <p:childTnLst>
                                    <p:set>
                                      <p:cBhvr>
                                        <p:cTn id="71" dur="1" fill="hold">
                                          <p:stCondLst>
                                            <p:cond delay="0"/>
                                          </p:stCondLst>
                                        </p:cTn>
                                        <p:tgtEl>
                                          <p:spTgt spid="31757"/>
                                        </p:tgtEl>
                                        <p:attrNameLst>
                                          <p:attrName>style.visibility</p:attrName>
                                        </p:attrNameLst>
                                      </p:cBhvr>
                                      <p:to>
                                        <p:strVal val="visible"/>
                                      </p:to>
                                    </p:set>
                                    <p:animEffect transition="in" filter="dissolve">
                                      <p:cBhvr>
                                        <p:cTn id="72" dur="500"/>
                                        <p:tgtEl>
                                          <p:spTgt spid="31757"/>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31761"/>
                                        </p:tgtEl>
                                        <p:attrNameLst>
                                          <p:attrName>style.visibility</p:attrName>
                                        </p:attrNameLst>
                                      </p:cBhvr>
                                      <p:to>
                                        <p:strVal val="visible"/>
                                      </p:to>
                                    </p:set>
                                    <p:animEffect transition="in" filter="blinds(horizontal)">
                                      <p:cBhvr>
                                        <p:cTn id="77" dur="500"/>
                                        <p:tgtEl>
                                          <p:spTgt spid="31761"/>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9" presetClass="entr" presetSubtype="0" fill="hold" grpId="10" nodeType="clickEffect">
                                  <p:stCondLst>
                                    <p:cond delay="0"/>
                                  </p:stCondLst>
                                  <p:childTnLst>
                                    <p:set>
                                      <p:cBhvr>
                                        <p:cTn id="81" dur="1" fill="hold">
                                          <p:stCondLst>
                                            <p:cond delay="0"/>
                                          </p:stCondLst>
                                        </p:cTn>
                                        <p:tgtEl>
                                          <p:spTgt spid="31759"/>
                                        </p:tgtEl>
                                        <p:attrNameLst>
                                          <p:attrName>style.visibility</p:attrName>
                                        </p:attrNameLst>
                                      </p:cBhvr>
                                      <p:to>
                                        <p:strVal val="visible"/>
                                      </p:to>
                                    </p:set>
                                    <p:animEffect transition="in" filter="dissolve">
                                      <p:cBhvr>
                                        <p:cTn id="82" dur="500"/>
                                        <p:tgtEl>
                                          <p:spTgt spid="31759"/>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9" presetClass="entr" presetSubtype="0" fill="hold" grpId="11" nodeType="clickEffect">
                                  <p:stCondLst>
                                    <p:cond delay="0"/>
                                  </p:stCondLst>
                                  <p:childTnLst>
                                    <p:set>
                                      <p:cBhvr>
                                        <p:cTn id="86" dur="1" fill="hold">
                                          <p:stCondLst>
                                            <p:cond delay="0"/>
                                          </p:stCondLst>
                                        </p:cTn>
                                        <p:tgtEl>
                                          <p:spTgt spid="31763"/>
                                        </p:tgtEl>
                                        <p:attrNameLst>
                                          <p:attrName>style.visibility</p:attrName>
                                        </p:attrNameLst>
                                      </p:cBhvr>
                                      <p:to>
                                        <p:strVal val="visible"/>
                                      </p:to>
                                    </p:set>
                                    <p:animEffect transition="in" filter="dissolve">
                                      <p:cBhvr>
                                        <p:cTn id="87" dur="500"/>
                                        <p:tgtEl>
                                          <p:spTgt spid="31763"/>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3" presetClass="entr" presetSubtype="10" fill="hold" nodeType="clickEffect">
                                  <p:stCondLst>
                                    <p:cond delay="0"/>
                                  </p:stCondLst>
                                  <p:childTnLst>
                                    <p:set>
                                      <p:cBhvr>
                                        <p:cTn id="91" dur="1" fill="hold">
                                          <p:stCondLst>
                                            <p:cond delay="0"/>
                                          </p:stCondLst>
                                        </p:cTn>
                                        <p:tgtEl>
                                          <p:spTgt spid="31766"/>
                                        </p:tgtEl>
                                        <p:attrNameLst>
                                          <p:attrName>style.visibility</p:attrName>
                                        </p:attrNameLst>
                                      </p:cBhvr>
                                      <p:to>
                                        <p:strVal val="visible"/>
                                      </p:to>
                                    </p:set>
                                    <p:animEffect transition="in" filter="blinds(horizontal)">
                                      <p:cBhvr>
                                        <p:cTn id="92" dur="500"/>
                                        <p:tgtEl>
                                          <p:spTgt spid="31766"/>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8" fill="hold" grpId="14" nodeType="clickEffect">
                                  <p:stCondLst>
                                    <p:cond delay="0"/>
                                  </p:stCondLst>
                                  <p:childTnLst>
                                    <p:set>
                                      <p:cBhvr>
                                        <p:cTn id="96" dur="1" fill="hold">
                                          <p:stCondLst>
                                            <p:cond delay="0"/>
                                          </p:stCondLst>
                                        </p:cTn>
                                        <p:tgtEl>
                                          <p:spTgt spid="31770"/>
                                        </p:tgtEl>
                                        <p:attrNameLst>
                                          <p:attrName>style.visibility</p:attrName>
                                        </p:attrNameLst>
                                      </p:cBhvr>
                                      <p:to>
                                        <p:strVal val="visible"/>
                                      </p:to>
                                    </p:set>
                                    <p:anim calcmode="lin" valueType="num">
                                      <p:cBhvr additive="base">
                                        <p:cTn id="97" dur="500" fill="hold"/>
                                        <p:tgtEl>
                                          <p:spTgt spid="31770"/>
                                        </p:tgtEl>
                                        <p:attrNameLst>
                                          <p:attrName>ppt_x</p:attrName>
                                        </p:attrNameLst>
                                      </p:cBhvr>
                                      <p:tavLst>
                                        <p:tav tm="0">
                                          <p:val>
                                            <p:strVal val="0-#ppt_w/2"/>
                                          </p:val>
                                        </p:tav>
                                        <p:tav tm="100000">
                                          <p:val>
                                            <p:strVal val="#ppt_x"/>
                                          </p:val>
                                        </p:tav>
                                      </p:tavLst>
                                    </p:anim>
                                    <p:anim calcmode="lin" valueType="num">
                                      <p:cBhvr additive="base">
                                        <p:cTn id="98" dur="500" fill="hold"/>
                                        <p:tgtEl>
                                          <p:spTgt spid="31770"/>
                                        </p:tgtEl>
                                        <p:attrNameLst>
                                          <p:attrName>ppt_y</p:attrName>
                                        </p:attrNameLst>
                                      </p:cBhvr>
                                      <p:tavLst>
                                        <p:tav tm="0">
                                          <p:val>
                                            <p:strVal val="#ppt_y"/>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8" fill="hold" nodeType="clickEffect">
                                  <p:stCondLst>
                                    <p:cond delay="0"/>
                                  </p:stCondLst>
                                  <p:childTnLst>
                                    <p:set>
                                      <p:cBhvr>
                                        <p:cTn id="102" dur="1" fill="hold">
                                          <p:stCondLst>
                                            <p:cond delay="0"/>
                                          </p:stCondLst>
                                        </p:cTn>
                                        <p:tgtEl>
                                          <p:spTgt spid="31771"/>
                                        </p:tgtEl>
                                        <p:attrNameLst>
                                          <p:attrName>style.visibility</p:attrName>
                                        </p:attrNameLst>
                                      </p:cBhvr>
                                      <p:to>
                                        <p:strVal val="visible"/>
                                      </p:to>
                                    </p:set>
                                    <p:anim calcmode="lin" valueType="num">
                                      <p:cBhvr additive="base">
                                        <p:cTn id="103" dur="500" fill="hold"/>
                                        <p:tgtEl>
                                          <p:spTgt spid="31771"/>
                                        </p:tgtEl>
                                        <p:attrNameLst>
                                          <p:attrName>ppt_x</p:attrName>
                                        </p:attrNameLst>
                                      </p:cBhvr>
                                      <p:tavLst>
                                        <p:tav tm="0">
                                          <p:val>
                                            <p:strVal val="0-#ppt_w/2"/>
                                          </p:val>
                                        </p:tav>
                                        <p:tav tm="100000">
                                          <p:val>
                                            <p:strVal val="#ppt_x"/>
                                          </p:val>
                                        </p:tav>
                                      </p:tavLst>
                                    </p:anim>
                                    <p:anim calcmode="lin" valueType="num">
                                      <p:cBhvr additive="base">
                                        <p:cTn id="104" dur="500" fill="hold"/>
                                        <p:tgtEl>
                                          <p:spTgt spid="31771"/>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9" presetClass="entr" presetSubtype="0" fill="hold" grpId="9" nodeType="clickEffect">
                                  <p:stCondLst>
                                    <p:cond delay="0"/>
                                  </p:stCondLst>
                                  <p:childTnLst>
                                    <p:set>
                                      <p:cBhvr>
                                        <p:cTn id="108" dur="1" fill="hold">
                                          <p:stCondLst>
                                            <p:cond delay="0"/>
                                          </p:stCondLst>
                                        </p:cTn>
                                        <p:tgtEl>
                                          <p:spTgt spid="31758"/>
                                        </p:tgtEl>
                                        <p:attrNameLst>
                                          <p:attrName>style.visibility</p:attrName>
                                        </p:attrNameLst>
                                      </p:cBhvr>
                                      <p:to>
                                        <p:strVal val="visible"/>
                                      </p:to>
                                    </p:set>
                                    <p:animEffect transition="in" filter="dissolve">
                                      <p:cBhvr>
                                        <p:cTn id="109" dur="500"/>
                                        <p:tgtEl>
                                          <p:spTgt spid="31758"/>
                                        </p:tgtEl>
                                      </p:cBhvr>
                                    </p:animEffect>
                                  </p:childTnLst>
                                </p:cTn>
                              </p:par>
                            </p:childTnLst>
                          </p:cTn>
                        </p:par>
                      </p:childTnLst>
                    </p:cTn>
                  </p:par>
                  <p:par>
                    <p:cTn id="110" fill="hold" nodeType="clickPar">
                      <p:stCondLst>
                        <p:cond delay="indefinite"/>
                      </p:stCondLst>
                      <p:childTnLst>
                        <p:par>
                          <p:cTn id="111" fill="hold" nodeType="afterGroup">
                            <p:stCondLst>
                              <p:cond delay="0"/>
                            </p:stCondLst>
                            <p:childTnLst>
                              <p:par>
                                <p:cTn id="112" presetID="3" presetClass="entr" presetSubtype="10" fill="hold" nodeType="clickEffect">
                                  <p:stCondLst>
                                    <p:cond delay="0"/>
                                  </p:stCondLst>
                                  <p:childTnLst>
                                    <p:set>
                                      <p:cBhvr>
                                        <p:cTn id="113" dur="1" fill="hold">
                                          <p:stCondLst>
                                            <p:cond delay="0"/>
                                          </p:stCondLst>
                                        </p:cTn>
                                        <p:tgtEl>
                                          <p:spTgt spid="31767"/>
                                        </p:tgtEl>
                                        <p:attrNameLst>
                                          <p:attrName>style.visibility</p:attrName>
                                        </p:attrNameLst>
                                      </p:cBhvr>
                                      <p:to>
                                        <p:strVal val="visible"/>
                                      </p:to>
                                    </p:set>
                                    <p:animEffect transition="in" filter="blinds(horizontal)">
                                      <p:cBhvr>
                                        <p:cTn id="114" dur="500"/>
                                        <p:tgtEl>
                                          <p:spTgt spid="31767"/>
                                        </p:tgtEl>
                                      </p:cBhvr>
                                    </p:animEffect>
                                  </p:childTnLst>
                                </p:cTn>
                              </p:par>
                            </p:childTnLst>
                          </p:cTn>
                        </p:par>
                      </p:childTnLst>
                    </p:cTn>
                  </p:par>
                  <p:par>
                    <p:cTn id="115" fill="hold" nodeType="clickPar">
                      <p:stCondLst>
                        <p:cond delay="indefinite"/>
                      </p:stCondLst>
                      <p:childTnLst>
                        <p:par>
                          <p:cTn id="116" fill="hold" nodeType="afterGroup">
                            <p:stCondLst>
                              <p:cond delay="0"/>
                            </p:stCondLst>
                            <p:childTnLst>
                              <p:par>
                                <p:cTn id="117" presetID="9" presetClass="entr" presetSubtype="0" fill="hold" grpId="12" nodeType="clickEffect">
                                  <p:stCondLst>
                                    <p:cond delay="0"/>
                                  </p:stCondLst>
                                  <p:childTnLst>
                                    <p:set>
                                      <p:cBhvr>
                                        <p:cTn id="118" dur="1" fill="hold">
                                          <p:stCondLst>
                                            <p:cond delay="0"/>
                                          </p:stCondLst>
                                        </p:cTn>
                                        <p:tgtEl>
                                          <p:spTgt spid="31765"/>
                                        </p:tgtEl>
                                        <p:attrNameLst>
                                          <p:attrName>style.visibility</p:attrName>
                                        </p:attrNameLst>
                                      </p:cBhvr>
                                      <p:to>
                                        <p:strVal val="visible"/>
                                      </p:to>
                                    </p:set>
                                    <p:animEffect transition="in" filter="dissolve">
                                      <p:cBhvr>
                                        <p:cTn id="119" dur="500"/>
                                        <p:tgtEl>
                                          <p:spTgt spid="31765"/>
                                        </p:tgtEl>
                                      </p:cBhvr>
                                    </p:animEffect>
                                  </p:childTnLst>
                                </p:cTn>
                              </p:par>
                            </p:childTnLst>
                          </p:cTn>
                        </p:par>
                      </p:childTnLst>
                    </p:cTn>
                  </p:par>
                  <p:par>
                    <p:cTn id="120" fill="hold" nodeType="clickPar">
                      <p:stCondLst>
                        <p:cond delay="indefinite"/>
                      </p:stCondLst>
                      <p:childTnLst>
                        <p:par>
                          <p:cTn id="121" fill="hold" nodeType="afterGroup">
                            <p:stCondLst>
                              <p:cond delay="0"/>
                            </p:stCondLst>
                            <p:childTnLst>
                              <p:par>
                                <p:cTn id="122" presetID="16" presetClass="entr" presetSubtype="42" fill="hold" nodeType="clickEffect">
                                  <p:stCondLst>
                                    <p:cond delay="0"/>
                                  </p:stCondLst>
                                  <p:childTnLst>
                                    <p:set>
                                      <p:cBhvr>
                                        <p:cTn id="123" dur="1" fill="hold">
                                          <p:stCondLst>
                                            <p:cond delay="0"/>
                                          </p:stCondLst>
                                        </p:cTn>
                                        <p:tgtEl>
                                          <p:spTgt spid="31768"/>
                                        </p:tgtEl>
                                        <p:attrNameLst>
                                          <p:attrName>style.visibility</p:attrName>
                                        </p:attrNameLst>
                                      </p:cBhvr>
                                      <p:to>
                                        <p:strVal val="visible"/>
                                      </p:to>
                                    </p:set>
                                    <p:animEffect transition="in" filter="barn(outHorizontal)">
                                      <p:cBhvr>
                                        <p:cTn id="124" dur="500"/>
                                        <p:tgtEl>
                                          <p:spTgt spid="31768"/>
                                        </p:tgtEl>
                                      </p:cBhvr>
                                    </p:animEffect>
                                  </p:childTnLst>
                                </p:cTn>
                              </p:par>
                            </p:childTnLst>
                          </p:cTn>
                        </p:par>
                      </p:childTnLst>
                    </p:cTn>
                  </p:par>
                  <p:par>
                    <p:cTn id="125" fill="hold" nodeType="clickPar">
                      <p:stCondLst>
                        <p:cond delay="indefinite"/>
                      </p:stCondLst>
                      <p:childTnLst>
                        <p:par>
                          <p:cTn id="126" fill="hold" nodeType="afterGroup">
                            <p:stCondLst>
                              <p:cond delay="0"/>
                            </p:stCondLst>
                            <p:childTnLst>
                              <p:par>
                                <p:cTn id="127" presetID="3" presetClass="entr" presetSubtype="10" fill="hold" grpId="13" nodeType="clickEffect">
                                  <p:stCondLst>
                                    <p:cond delay="0"/>
                                  </p:stCondLst>
                                  <p:childTnLst>
                                    <p:set>
                                      <p:cBhvr>
                                        <p:cTn id="128" dur="1" fill="hold">
                                          <p:stCondLst>
                                            <p:cond delay="0"/>
                                          </p:stCondLst>
                                        </p:cTn>
                                        <p:tgtEl>
                                          <p:spTgt spid="31769"/>
                                        </p:tgtEl>
                                        <p:attrNameLst>
                                          <p:attrName>style.visibility</p:attrName>
                                        </p:attrNameLst>
                                      </p:cBhvr>
                                      <p:to>
                                        <p:strVal val="visible"/>
                                      </p:to>
                                    </p:set>
                                    <p:animEffect transition="in" filter="blinds(horizontal)">
                                      <p:cBhvr>
                                        <p:cTn id="129" dur="500"/>
                                        <p:tgtEl>
                                          <p:spTgt spid="31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1"/>
      <p:bldP spid="31748" grpId="2"/>
      <p:bldP spid="31749" grpId="3"/>
      <p:bldP spid="31750" grpId="4"/>
      <p:bldP spid="31751" grpId="5"/>
      <p:bldP spid="31752" grpId="6"/>
      <p:bldP spid="31756" grpId="7"/>
      <p:bldP spid="31757" grpId="8"/>
      <p:bldP spid="31758" grpId="9"/>
      <p:bldP spid="31759" grpId="10"/>
      <p:bldP spid="31763" grpId="11"/>
      <p:bldP spid="31765" grpId="12"/>
      <p:bldP spid="31769" grpId="13"/>
      <p:bldP spid="31770" grpId="14"/>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144713" y="1210628"/>
            <a:ext cx="8643937" cy="5262245"/>
          </a:xfrm>
          <a:prstGeom prst="rect">
            <a:avLst/>
          </a:prstGeom>
        </p:spPr>
        <p:txBody>
          <a:bodyPr>
            <a:spAutoFit/>
          </a:bodyPr>
          <a:lstStyle/>
          <a:p>
            <a:pPr>
              <a:lnSpc>
                <a:spcPct val="200000"/>
              </a:lnSpc>
              <a:defRPr/>
            </a:pPr>
            <a:r>
              <a:rPr lang="zh-CN" altLang="en-US"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夫</a:t>
            </a:r>
            <a:r>
              <a:rPr lang="zh-CN" altLang="en-US" sz="2800" b="1" spc="-150">
                <a:latin typeface="楷体" panose="02010609060101010101" pitchFamily="49" charset="-122"/>
                <a:ea typeface="楷体" panose="02010609060101010101" pitchFamily="49" charset="-122"/>
                <a:cs typeface="楷体" panose="02010609060101010101" pitchFamily="49" charset="-122"/>
              </a:rPr>
              <a:t>人</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之</a:t>
            </a:r>
            <a:r>
              <a:rPr lang="zh-CN" altLang="en-US" sz="2800" b="1" spc="-150">
                <a:latin typeface="楷体" panose="02010609060101010101" pitchFamily="49" charset="-122"/>
                <a:ea typeface="楷体" panose="02010609060101010101" pitchFamily="49" charset="-122"/>
                <a:cs typeface="楷体" panose="02010609060101010101" pitchFamily="49" charset="-122"/>
              </a:rPr>
              <a:t>相与，</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俯仰</a:t>
            </a:r>
            <a:r>
              <a:rPr lang="zh-CN" altLang="en-US" sz="2800" b="1" spc="-150">
                <a:latin typeface="楷体" panose="02010609060101010101" pitchFamily="49" charset="-122"/>
                <a:ea typeface="楷体" panose="02010609060101010101" pitchFamily="49" charset="-122"/>
                <a:cs typeface="楷体" panose="02010609060101010101" pitchFamily="49" charset="-122"/>
              </a:rPr>
              <a:t>一世。</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或</a:t>
            </a:r>
            <a:r>
              <a:rPr lang="zh-CN" altLang="en-US" sz="2800" b="1" spc="-150">
                <a:latin typeface="楷体" panose="02010609060101010101" pitchFamily="49" charset="-122"/>
                <a:ea typeface="楷体" panose="02010609060101010101" pitchFamily="49" charset="-122"/>
                <a:cs typeface="楷体" panose="02010609060101010101" pitchFamily="49" charset="-122"/>
              </a:rPr>
              <a:t>取</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诸</a:t>
            </a:r>
            <a:r>
              <a:rPr lang="zh-CN" altLang="en-US" sz="2800" b="1" spc="-150">
                <a:latin typeface="楷体" panose="02010609060101010101" pitchFamily="49" charset="-122"/>
                <a:ea typeface="楷体" panose="02010609060101010101" pitchFamily="49" charset="-122"/>
                <a:cs typeface="楷体" panose="02010609060101010101" pitchFamily="49" charset="-122"/>
              </a:rPr>
              <a:t>怀抱，</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悟</a:t>
            </a:r>
            <a:r>
              <a:rPr lang="zh-CN" altLang="en-US" sz="2800" b="1" spc="-150">
                <a:latin typeface="楷体" panose="02010609060101010101" pitchFamily="49" charset="-122"/>
                <a:ea typeface="楷体" panose="02010609060101010101" pitchFamily="49" charset="-122"/>
                <a:cs typeface="楷体" panose="02010609060101010101" pitchFamily="49" charset="-122"/>
              </a:rPr>
              <a:t>言一室之内；或因寄所托，放浪形骸之外。虽</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趣</a:t>
            </a:r>
            <a:r>
              <a:rPr lang="zh-CN" altLang="en-US" sz="2800" b="1" spc="-150">
                <a:latin typeface="楷体" panose="02010609060101010101" pitchFamily="49" charset="-122"/>
                <a:ea typeface="楷体" panose="02010609060101010101" pitchFamily="49" charset="-122"/>
                <a:cs typeface="楷体" panose="02010609060101010101" pitchFamily="49" charset="-122"/>
              </a:rPr>
              <a:t>舍万</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殊</a:t>
            </a:r>
            <a:r>
              <a:rPr lang="zh-CN" altLang="en-US" sz="2800" b="1" spc="-150">
                <a:latin typeface="楷体" panose="02010609060101010101" pitchFamily="49" charset="-122"/>
                <a:ea typeface="楷体" panose="02010609060101010101" pitchFamily="49" charset="-122"/>
                <a:cs typeface="楷体" panose="02010609060101010101" pitchFamily="49" charset="-122"/>
              </a:rPr>
              <a:t>，静躁不同，当其欣</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于</a:t>
            </a:r>
            <a:r>
              <a:rPr lang="zh-CN" altLang="en-US" sz="2800" b="1" spc="-150">
                <a:latin typeface="楷体" panose="02010609060101010101" pitchFamily="49" charset="-122"/>
                <a:ea typeface="楷体" panose="02010609060101010101" pitchFamily="49" charset="-122"/>
                <a:cs typeface="楷体" panose="02010609060101010101" pitchFamily="49" charset="-122"/>
              </a:rPr>
              <a:t>所遇，</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暂</a:t>
            </a:r>
            <a:r>
              <a:rPr lang="zh-CN" altLang="en-US" sz="2800" b="1" spc="-150">
                <a:latin typeface="楷体" panose="02010609060101010101" pitchFamily="49" charset="-122"/>
                <a:ea typeface="楷体" panose="02010609060101010101" pitchFamily="49" charset="-122"/>
                <a:cs typeface="楷体" panose="02010609060101010101" pitchFamily="49" charset="-122"/>
              </a:rPr>
              <a:t>得于己，</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快然</a:t>
            </a:r>
            <a:r>
              <a:rPr lang="zh-CN" altLang="en-US" sz="2800" b="1" spc="-150">
                <a:latin typeface="楷体" panose="02010609060101010101" pitchFamily="49" charset="-122"/>
                <a:ea typeface="楷体" panose="02010609060101010101" pitchFamily="49" charset="-122"/>
                <a:cs typeface="楷体" panose="02010609060101010101" pitchFamily="49" charset="-122"/>
              </a:rPr>
              <a:t>自</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足</a:t>
            </a:r>
            <a:r>
              <a:rPr lang="zh-CN" altLang="en-US" sz="2800" b="1" spc="-150">
                <a:latin typeface="楷体" panose="02010609060101010101" pitchFamily="49" charset="-122"/>
                <a:ea typeface="楷体" panose="02010609060101010101" pitchFamily="49" charset="-122"/>
                <a:cs typeface="楷体" panose="02010609060101010101" pitchFamily="49" charset="-122"/>
              </a:rPr>
              <a:t>，不知老之将至；</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及</a:t>
            </a:r>
            <a:r>
              <a:rPr lang="zh-CN" altLang="en-US" sz="2800" b="1" spc="-150">
                <a:latin typeface="楷体" panose="02010609060101010101" pitchFamily="49" charset="-122"/>
                <a:ea typeface="楷体" panose="02010609060101010101" pitchFamily="49" charset="-122"/>
                <a:cs typeface="楷体" panose="02010609060101010101" pitchFamily="49" charset="-122"/>
              </a:rPr>
              <a:t>其所</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之</a:t>
            </a:r>
            <a:r>
              <a:rPr lang="zh-CN" altLang="en-US" sz="2800" b="1" spc="-150">
                <a:latin typeface="楷体" panose="02010609060101010101" pitchFamily="49" charset="-122"/>
                <a:ea typeface="楷体" panose="02010609060101010101" pitchFamily="49" charset="-122"/>
                <a:cs typeface="楷体" panose="02010609060101010101" pitchFamily="49" charset="-122"/>
              </a:rPr>
              <a:t>既倦，情随事迁，感慨</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系</a:t>
            </a:r>
            <a:r>
              <a:rPr lang="zh-CN" altLang="en-US" sz="2800" b="1" spc="-150">
                <a:latin typeface="楷体" panose="02010609060101010101" pitchFamily="49" charset="-122"/>
                <a:ea typeface="楷体" panose="02010609060101010101" pitchFamily="49" charset="-122"/>
                <a:cs typeface="楷体" panose="02010609060101010101" pitchFamily="49" charset="-122"/>
              </a:rPr>
              <a:t>之矣。</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向</a:t>
            </a:r>
            <a:r>
              <a:rPr lang="zh-CN" altLang="en-US" sz="2800" b="1" spc="-150">
                <a:latin typeface="楷体" panose="02010609060101010101" pitchFamily="49" charset="-122"/>
                <a:ea typeface="楷体" panose="02010609060101010101" pitchFamily="49" charset="-122"/>
                <a:cs typeface="楷体" panose="02010609060101010101" pitchFamily="49" charset="-122"/>
              </a:rPr>
              <a:t>之所欣，俯仰之间，已为陈迹，犹不能不</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以之</a:t>
            </a:r>
            <a:r>
              <a:rPr lang="zh-CN" altLang="en-US" sz="2800" b="1" spc="-150">
                <a:latin typeface="楷体" panose="02010609060101010101" pitchFamily="49" charset="-122"/>
                <a:ea typeface="楷体" panose="02010609060101010101" pitchFamily="49" charset="-122"/>
                <a:cs typeface="楷体" panose="02010609060101010101" pitchFamily="49" charset="-122"/>
              </a:rPr>
              <a:t>兴怀，况修短随</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化</a:t>
            </a:r>
            <a:r>
              <a:rPr lang="zh-CN" altLang="en-US" sz="2800" b="1" spc="-150">
                <a:latin typeface="楷体" panose="02010609060101010101" pitchFamily="49" charset="-122"/>
                <a:ea typeface="楷体" panose="02010609060101010101" pitchFamily="49" charset="-122"/>
                <a:cs typeface="楷体" panose="02010609060101010101" pitchFamily="49" charset="-122"/>
              </a:rPr>
              <a:t>，终</a:t>
            </a:r>
            <a:r>
              <a:rPr lang="zh-CN" altLang="en-US" sz="2800" b="1" spc="-150">
                <a:solidFill>
                  <a:srgbClr val="FF0000"/>
                </a:solidFill>
                <a:latin typeface="楷体" panose="02010609060101010101" pitchFamily="49" charset="-122"/>
                <a:ea typeface="楷体" panose="02010609060101010101" pitchFamily="49" charset="-122"/>
                <a:cs typeface="楷体" panose="02010609060101010101" pitchFamily="49" charset="-122"/>
              </a:rPr>
              <a:t>期</a:t>
            </a:r>
            <a:r>
              <a:rPr lang="zh-CN" altLang="en-US" sz="2800" b="1" spc="-150">
                <a:latin typeface="楷体" panose="02010609060101010101" pitchFamily="49" charset="-122"/>
                <a:ea typeface="楷体" panose="02010609060101010101" pitchFamily="49" charset="-122"/>
                <a:cs typeface="楷体" panose="02010609060101010101" pitchFamily="49" charset="-122"/>
              </a:rPr>
              <a:t>于尽！古人云：“死生亦大矣”，岂不痛哉！ </a:t>
            </a:r>
            <a:endParaRPr lang="zh-CN" altLang="en-US" sz="2800" b="1" spc="-150">
              <a:latin typeface="楷体" panose="02010609060101010101" pitchFamily="49" charset="-122"/>
              <a:ea typeface="楷体" panose="02010609060101010101" pitchFamily="49" charset="-122"/>
              <a:cs typeface="楷体" panose="02010609060101010101" pitchFamily="49" charset="-122"/>
            </a:endParaRPr>
          </a:p>
        </p:txBody>
      </p:sp>
      <p:sp>
        <p:nvSpPr>
          <p:cNvPr id="4" name="矩形 3"/>
          <p:cNvSpPr/>
          <p:nvPr/>
        </p:nvSpPr>
        <p:spPr>
          <a:xfrm>
            <a:off x="2716213" y="1192213"/>
            <a:ext cx="2214562" cy="460375"/>
          </a:xfrm>
          <a:prstGeom prst="rect">
            <a:avLst/>
          </a:prstGeom>
          <a:noFill/>
          <a:ln>
            <a:noFill/>
          </a:ln>
        </p:spPr>
        <p:txBody>
          <a:bodyPr>
            <a:spAutoFit/>
          </a:bodyPr>
          <a:lstStyle/>
          <a:p>
            <a:pPr>
              <a:defRPr/>
            </a:pPr>
            <a:r>
              <a:rPr kumimoji="0" lang="zh-CN" altLang="en-US" sz="2400" b="1" spc="-300">
                <a:solidFill>
                  <a:schemeClr val="accent1">
                    <a:lumMod val="75000"/>
                  </a:schemeClr>
                </a:solidFill>
                <a:latin typeface="楷体_GB2312" panose="02010609030101010101" pitchFamily="49" charset="-122"/>
                <a:ea typeface="楷体_GB2312" panose="02010609030101010101" pitchFamily="49" charset="-122"/>
              </a:rPr>
              <a:t>助词，引起下文</a:t>
            </a:r>
            <a:endParaRPr kumimoji="0" lang="zh-CN" altLang="en-US" sz="2400" b="1" spc="-300">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5" name="矩形 4"/>
          <p:cNvSpPr/>
          <p:nvPr/>
        </p:nvSpPr>
        <p:spPr>
          <a:xfrm>
            <a:off x="3001963" y="2027238"/>
            <a:ext cx="2071687" cy="460375"/>
          </a:xfrm>
          <a:prstGeom prst="rect">
            <a:avLst/>
          </a:prstGeom>
          <a:noFill/>
          <a:ln>
            <a:noFill/>
          </a:ln>
        </p:spPr>
        <p:txBody>
          <a:bodyPr>
            <a:spAutoFit/>
          </a:bodyPr>
          <a:lstStyle/>
          <a:p>
            <a:pPr>
              <a:defRPr/>
            </a:pPr>
            <a:r>
              <a:rPr kumimoji="0" lang="zh-CN" altLang="en-US" sz="2400" b="1" spc="-300">
                <a:solidFill>
                  <a:schemeClr val="accent1">
                    <a:lumMod val="75000"/>
                  </a:schemeClr>
                </a:solidFill>
                <a:latin typeface="楷体_GB2312" panose="02010609030101010101" pitchFamily="49" charset="-122"/>
                <a:ea typeface="楷体_GB2312" panose="02010609030101010101" pitchFamily="49" charset="-122"/>
              </a:rPr>
              <a:t>取消句子独立性</a:t>
            </a:r>
            <a:endParaRPr kumimoji="0" lang="zh-CN" altLang="en-US" sz="2400" b="1" spc="-300">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6" name="矩形 5"/>
          <p:cNvSpPr>
            <a:spLocks noChangeArrowheads="1"/>
          </p:cNvSpPr>
          <p:nvPr/>
        </p:nvSpPr>
        <p:spPr bwMode="auto">
          <a:xfrm>
            <a:off x="5002213" y="915353"/>
            <a:ext cx="1214437" cy="82994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一俯一仰之间</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7" name="矩形 6"/>
          <p:cNvSpPr>
            <a:spLocks noChangeArrowheads="1"/>
          </p:cNvSpPr>
          <p:nvPr/>
        </p:nvSpPr>
        <p:spPr bwMode="auto">
          <a:xfrm>
            <a:off x="7002463" y="1192213"/>
            <a:ext cx="928687"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之于</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8" name="矩形 7"/>
          <p:cNvSpPr/>
          <p:nvPr/>
        </p:nvSpPr>
        <p:spPr>
          <a:xfrm>
            <a:off x="8359775" y="1192213"/>
            <a:ext cx="1285875" cy="460375"/>
          </a:xfrm>
          <a:prstGeom prst="rect">
            <a:avLst/>
          </a:prstGeom>
          <a:noFill/>
          <a:ln>
            <a:noFill/>
          </a:ln>
        </p:spPr>
        <p:txBody>
          <a:bodyPr>
            <a:spAutoFit/>
          </a:bodyPr>
          <a:lstStyle/>
          <a:p>
            <a:pPr>
              <a:defRPr/>
            </a:pPr>
            <a:r>
              <a:rPr kumimoji="0" lang="zh-CN" altLang="en-US" sz="2400" b="1" spc="-300">
                <a:solidFill>
                  <a:schemeClr val="accent1">
                    <a:lumMod val="75000"/>
                  </a:schemeClr>
                </a:solidFill>
                <a:latin typeface="楷体_GB2312" panose="02010609030101010101" pitchFamily="49" charset="-122"/>
                <a:ea typeface="楷体_GB2312" panose="02010609030101010101" pitchFamily="49" charset="-122"/>
              </a:rPr>
              <a:t>通“晤”</a:t>
            </a:r>
            <a:endParaRPr kumimoji="0" lang="zh-CN" altLang="en-US" sz="2400" b="1" spc="-300">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9" name="矩形 8"/>
          <p:cNvSpPr>
            <a:spLocks noChangeArrowheads="1"/>
          </p:cNvSpPr>
          <p:nvPr/>
        </p:nvSpPr>
        <p:spPr bwMode="auto">
          <a:xfrm>
            <a:off x="6073775" y="2027238"/>
            <a:ext cx="1285875"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有的人</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0" name="矩形 9"/>
          <p:cNvSpPr/>
          <p:nvPr/>
        </p:nvSpPr>
        <p:spPr>
          <a:xfrm>
            <a:off x="6002338" y="2863850"/>
            <a:ext cx="1928812" cy="460375"/>
          </a:xfrm>
          <a:prstGeom prst="rect">
            <a:avLst/>
          </a:prstGeom>
          <a:noFill/>
          <a:ln>
            <a:noFill/>
          </a:ln>
        </p:spPr>
        <p:txBody>
          <a:bodyPr>
            <a:spAutoFit/>
          </a:bodyPr>
          <a:lstStyle/>
          <a:p>
            <a:pPr>
              <a:defRPr/>
            </a:pPr>
            <a:r>
              <a:rPr kumimoji="0" lang="zh-CN" altLang="en-US" sz="2400" b="1" spc="-300">
                <a:solidFill>
                  <a:schemeClr val="accent1">
                    <a:lumMod val="75000"/>
                  </a:schemeClr>
                </a:solidFill>
                <a:latin typeface="楷体_GB2312" panose="02010609030101010101" pitchFamily="49" charset="-122"/>
                <a:ea typeface="楷体_GB2312" panose="02010609030101010101" pitchFamily="49" charset="-122"/>
              </a:rPr>
              <a:t>通“趋”趋向</a:t>
            </a:r>
            <a:endParaRPr kumimoji="0" lang="zh-CN" altLang="en-US" sz="2400" b="1" spc="-300">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1" name="矩形 10"/>
          <p:cNvSpPr>
            <a:spLocks noChangeArrowheads="1"/>
          </p:cNvSpPr>
          <p:nvPr/>
        </p:nvSpPr>
        <p:spPr bwMode="auto">
          <a:xfrm>
            <a:off x="8002588" y="2863850"/>
            <a:ext cx="1285875"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chemeClr val="accent1">
                    <a:lumMod val="75000"/>
                  </a:schemeClr>
                </a:solidFill>
                <a:latin typeface="楷体_GB2312" panose="02010609030101010101" pitchFamily="49" charset="-122"/>
                <a:ea typeface="楷体_GB2312" panose="02010609030101010101" pitchFamily="49" charset="-122"/>
              </a:rPr>
              <a:t>不一样</a:t>
            </a:r>
            <a:endParaRPr kumimoji="0" lang="zh-CN" altLang="en-US" sz="2400" b="1">
              <a:solidFill>
                <a:schemeClr val="accent1">
                  <a:lumMod val="75000"/>
                </a:schemeClr>
              </a:solidFill>
              <a:latin typeface="楷体_GB2312" panose="02010609030101010101" pitchFamily="49" charset="-122"/>
              <a:ea typeface="楷体_GB2312" panose="02010609030101010101" pitchFamily="49" charset="-122"/>
            </a:endParaRPr>
          </a:p>
        </p:txBody>
      </p:sp>
      <p:sp>
        <p:nvSpPr>
          <p:cNvPr id="12" name="矩形 11"/>
          <p:cNvSpPr>
            <a:spLocks noChangeArrowheads="1"/>
          </p:cNvSpPr>
          <p:nvPr/>
        </p:nvSpPr>
        <p:spPr bwMode="auto">
          <a:xfrm>
            <a:off x="4287838" y="3729038"/>
            <a:ext cx="928687"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r>
              <a:rPr kumimoji="0" lang="zh-CN" altLang="en-US" sz="2400" b="1">
                <a:solidFill>
                  <a:srgbClr val="0070C0"/>
                </a:solidFill>
                <a:latin typeface="楷体_GB2312" panose="02010609030101010101" pitchFamily="49" charset="-122"/>
                <a:ea typeface="楷体_GB2312" panose="02010609030101010101" pitchFamily="49" charset="-122"/>
              </a:rPr>
              <a:t>一时</a:t>
            </a:r>
            <a:endParaRPr kumimoji="0" lang="zh-CN" altLang="en-US" sz="2400" b="1">
              <a:solidFill>
                <a:srgbClr val="0070C0"/>
              </a:solidFill>
              <a:latin typeface="楷体_GB2312" pitchFamily="49" charset="-122"/>
              <a:ea typeface="楷体_GB2312" pitchFamily="49" charset="-122"/>
            </a:endParaRPr>
          </a:p>
        </p:txBody>
      </p:sp>
      <p:sp>
        <p:nvSpPr>
          <p:cNvPr id="13" name="矩形 12"/>
          <p:cNvSpPr/>
          <p:nvPr/>
        </p:nvSpPr>
        <p:spPr>
          <a:xfrm>
            <a:off x="5359400" y="3729038"/>
            <a:ext cx="1571625"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高兴的样子</a:t>
            </a:r>
            <a:endParaRPr lang="zh-CN" altLang="en-US" sz="2400" b="1" spc="-300">
              <a:solidFill>
                <a:srgbClr val="0070C0"/>
              </a:solidFill>
              <a:latin typeface="楷体_GB2312" pitchFamily="49" charset="-122"/>
              <a:ea typeface="楷体_GB2312" pitchFamily="49" charset="-122"/>
            </a:endParaRPr>
          </a:p>
        </p:txBody>
      </p:sp>
      <p:sp>
        <p:nvSpPr>
          <p:cNvPr id="14" name="矩形 13"/>
          <p:cNvSpPr/>
          <p:nvPr/>
        </p:nvSpPr>
        <p:spPr>
          <a:xfrm>
            <a:off x="7002463" y="3729038"/>
            <a:ext cx="857250" cy="460375"/>
          </a:xfrm>
          <a:prstGeom prst="rect">
            <a:avLst/>
          </a:prstGeom>
          <a:noFill/>
          <a:ln>
            <a:noFill/>
          </a:ln>
        </p:spPr>
        <p:txBody>
          <a:bodyPr>
            <a:spAutoFit/>
          </a:bodyPr>
          <a:lstStyle/>
          <a:p>
            <a:pPr>
              <a:defRPr/>
            </a:pPr>
            <a:r>
              <a:rPr kumimoji="0" lang="zh-CN" altLang="en-US" sz="2400" b="1" spc="-300">
                <a:solidFill>
                  <a:srgbClr val="0070C0"/>
                </a:solidFill>
                <a:latin typeface="楷体_GB2312" panose="02010609030101010101" pitchFamily="49" charset="-122"/>
                <a:ea typeface="楷体_GB2312" panose="02010609030101010101" pitchFamily="49" charset="-122"/>
              </a:rPr>
              <a:t>满足</a:t>
            </a:r>
            <a:endParaRPr kumimoji="0" lang="zh-CN" altLang="en-US" sz="2400" b="1" spc="-300">
              <a:solidFill>
                <a:srgbClr val="0070C0"/>
              </a:solidFill>
              <a:latin typeface="楷体_GB2312" pitchFamily="49" charset="-122"/>
              <a:ea typeface="楷体_GB2312" pitchFamily="49" charset="-122"/>
            </a:endParaRPr>
          </a:p>
        </p:txBody>
      </p:sp>
      <p:sp>
        <p:nvSpPr>
          <p:cNvPr id="15" name="矩形 14"/>
          <p:cNvSpPr/>
          <p:nvPr/>
        </p:nvSpPr>
        <p:spPr>
          <a:xfrm>
            <a:off x="2716213" y="3729038"/>
            <a:ext cx="1357312" cy="460375"/>
          </a:xfrm>
          <a:prstGeom prst="rect">
            <a:avLst/>
          </a:prstGeom>
          <a:noFill/>
          <a:ln>
            <a:noFill/>
          </a:ln>
        </p:spPr>
        <p:txBody>
          <a:bodyPr>
            <a:spAutoFit/>
          </a:bodyPr>
          <a:lstStyle/>
          <a:p>
            <a:pPr>
              <a:defRPr/>
            </a:pPr>
            <a:r>
              <a:rPr kumimoji="0" lang="zh-CN" altLang="en-US" sz="2400" b="1" spc="-300">
                <a:solidFill>
                  <a:srgbClr val="0070C0"/>
                </a:solidFill>
                <a:latin typeface="楷体_GB2312" panose="02010609030101010101" pitchFamily="49" charset="-122"/>
                <a:ea typeface="楷体_GB2312" panose="02010609030101010101" pitchFamily="49" charset="-122"/>
              </a:rPr>
              <a:t>对</a:t>
            </a:r>
            <a:r>
              <a:rPr kumimoji="0" lang="en-US" altLang="zh-CN" sz="2400" b="1" spc="-300">
                <a:solidFill>
                  <a:srgbClr val="0070C0"/>
                </a:solidFill>
                <a:latin typeface="楷体_GB2312" panose="02010609030101010101" pitchFamily="49" charset="-122"/>
                <a:ea typeface="楷体_GB2312" panose="02010609030101010101" pitchFamily="49" charset="-122"/>
              </a:rPr>
              <a:t>…</a:t>
            </a:r>
            <a:r>
              <a:rPr kumimoji="0" lang="zh-CN" altLang="en-US" sz="2400" b="1" spc="-300">
                <a:solidFill>
                  <a:srgbClr val="0070C0"/>
                </a:solidFill>
                <a:latin typeface="楷体_GB2312" panose="02010609030101010101" pitchFamily="49" charset="-122"/>
                <a:ea typeface="楷体_GB2312" panose="02010609030101010101" pitchFamily="49" charset="-122"/>
              </a:rPr>
              <a:t>事情</a:t>
            </a:r>
            <a:endParaRPr kumimoji="0"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16" name="矩形 15"/>
          <p:cNvSpPr/>
          <p:nvPr/>
        </p:nvSpPr>
        <p:spPr>
          <a:xfrm>
            <a:off x="2359025" y="4552950"/>
            <a:ext cx="785813"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到达</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17" name="矩形 16"/>
          <p:cNvSpPr/>
          <p:nvPr/>
        </p:nvSpPr>
        <p:spPr>
          <a:xfrm>
            <a:off x="9717088" y="3729038"/>
            <a:ext cx="785812"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等到</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18" name="矩形 17"/>
          <p:cNvSpPr/>
          <p:nvPr/>
        </p:nvSpPr>
        <p:spPr>
          <a:xfrm>
            <a:off x="9145588" y="5418138"/>
            <a:ext cx="1000125"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到、及</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19" name="矩形 18"/>
          <p:cNvSpPr/>
          <p:nvPr/>
        </p:nvSpPr>
        <p:spPr>
          <a:xfrm>
            <a:off x="7431088" y="4552950"/>
            <a:ext cx="785812"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过去</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20" name="矩形 19"/>
          <p:cNvSpPr/>
          <p:nvPr/>
        </p:nvSpPr>
        <p:spPr>
          <a:xfrm>
            <a:off x="6073775" y="4552950"/>
            <a:ext cx="785813"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附着</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21" name="矩形 20"/>
          <p:cNvSpPr/>
          <p:nvPr/>
        </p:nvSpPr>
        <p:spPr>
          <a:xfrm>
            <a:off x="5145088" y="5418138"/>
            <a:ext cx="500062"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因</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22" name="矩形 21"/>
          <p:cNvSpPr/>
          <p:nvPr/>
        </p:nvSpPr>
        <p:spPr>
          <a:xfrm>
            <a:off x="5716588" y="5418138"/>
            <a:ext cx="1928812"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指“向之”句</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23" name="矩形 22"/>
          <p:cNvSpPr/>
          <p:nvPr/>
        </p:nvSpPr>
        <p:spPr>
          <a:xfrm>
            <a:off x="8002588" y="5418138"/>
            <a:ext cx="785812"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自然</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24" name="矩形 23"/>
          <p:cNvSpPr/>
          <p:nvPr/>
        </p:nvSpPr>
        <p:spPr>
          <a:xfrm>
            <a:off x="790258" y="1416685"/>
            <a:ext cx="1792605" cy="521970"/>
          </a:xfrm>
          <a:prstGeom prst="rect">
            <a:avLst/>
          </a:prstGeom>
          <a:solidFill>
            <a:schemeClr val="bg2">
              <a:lumMod val="20000"/>
              <a:lumOff val="80000"/>
            </a:schemeClr>
          </a:solidFill>
        </p:spPr>
        <p:txBody>
          <a:bodyPr wrap="none">
            <a:spAutoFit/>
          </a:bodyPr>
          <a:lstStyle/>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第</a:t>
            </a:r>
            <a:r>
              <a:rPr lang="en-US" altLang="zh-CN" sz="2800" b="1">
                <a:latin typeface="楷体" panose="02010609060101010101" pitchFamily="49" charset="-122"/>
                <a:ea typeface="楷体" panose="02010609060101010101" pitchFamily="49" charset="-122"/>
                <a:cs typeface="楷体" panose="02010609060101010101" pitchFamily="49" charset="-122"/>
              </a:rPr>
              <a:t>2</a:t>
            </a:r>
            <a:r>
              <a:rPr lang="zh-CN" altLang="en-US" sz="2800" b="1">
                <a:latin typeface="楷体" panose="02010609060101010101" pitchFamily="49" charset="-122"/>
                <a:ea typeface="楷体" panose="02010609060101010101" pitchFamily="49" charset="-122"/>
                <a:cs typeface="楷体" panose="02010609060101010101" pitchFamily="49" charset="-122"/>
              </a:rPr>
              <a:t>自然段</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25" name="文本框 24"/>
          <p:cNvSpPr txBox="1"/>
          <p:nvPr/>
        </p:nvSpPr>
        <p:spPr>
          <a:xfrm>
            <a:off x="1103630" y="634365"/>
            <a:ext cx="1706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课文研读</a:t>
            </a:r>
            <a:endParaRPr lang="zh-CN" altLang="en-US" sz="3000">
              <a:solidFill>
                <a:schemeClr val="tx1"/>
              </a:solidFill>
              <a:latin typeface="隶书" panose="02010509060101010101" charset="-122"/>
              <a:ea typeface="隶书" panose="02010509060101010101" charset="0"/>
              <a:cs typeface="隶书" panose="02010509060101010101" charset="-122"/>
              <a:sym typeface="+mn-lt"/>
            </a:endParaRPr>
          </a:p>
        </p:txBody>
      </p:sp>
      <p:sp>
        <p:nvSpPr>
          <p:cNvPr id="26" name="圆角矩形 25"/>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1"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xit" presetSubtype="4" fill="hold" grpId="1" nodeType="clickEffect">
                                  <p:stCondLst>
                                    <p:cond delay="0"/>
                                  </p:stCondLst>
                                  <p:childTnLst>
                                    <p:anim calcmode="lin" valueType="num">
                                      <p:cBhvr additive="base">
                                        <p:cTn id="34" dur="500"/>
                                        <p:tgtEl>
                                          <p:spTgt spid="9"/>
                                        </p:tgtEl>
                                        <p:attrNameLst>
                                          <p:attrName>ppt_x</p:attrName>
                                        </p:attrNameLst>
                                      </p:cBhvr>
                                      <p:tavLst>
                                        <p:tav tm="0">
                                          <p:val>
                                            <p:strVal val="ppt_x"/>
                                          </p:val>
                                        </p:tav>
                                        <p:tav tm="100000">
                                          <p:val>
                                            <p:strVal val="ppt_x"/>
                                          </p:val>
                                        </p:tav>
                                      </p:tavLst>
                                    </p:anim>
                                    <p:anim calcmode="lin" valueType="num">
                                      <p:cBhvr additive="base">
                                        <p:cTn id="35" dur="500"/>
                                        <p:tgtEl>
                                          <p:spTgt spid="9"/>
                                        </p:tgtEl>
                                        <p:attrNameLst>
                                          <p:attrName>ppt_y</p:attrName>
                                        </p:attrNameLst>
                                      </p:cBhvr>
                                      <p:tavLst>
                                        <p:tav tm="0">
                                          <p:val>
                                            <p:strVal val="ppt_y"/>
                                          </p:val>
                                        </p:tav>
                                        <p:tav tm="100000">
                                          <p:val>
                                            <p:strVal val="1+ppt_h/2"/>
                                          </p:val>
                                        </p:tav>
                                      </p:tavLst>
                                    </p:anim>
                                    <p:set>
                                      <p:cBhvr>
                                        <p:cTn id="36" dur="1" fill="hold">
                                          <p:stCondLst>
                                            <p:cond delay="499"/>
                                          </p:stCondLst>
                                        </p:cTn>
                                        <p:tgtEl>
                                          <p:spTgt spid="9"/>
                                        </p:tgtEl>
                                        <p:attrNameLst>
                                          <p:attrName>style.visibility</p:attrName>
                                        </p:attrNameLst>
                                      </p:cBhvr>
                                      <p:to>
                                        <p:strVal val="hidden"/>
                                      </p:to>
                                    </p:set>
                                  </p:childTnLst>
                                </p:cTn>
                              </p:par>
                              <p:par>
                                <p:cTn id="37" presetID="2" presetClass="entr" presetSubtype="4"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ppt_x"/>
                                          </p:val>
                                        </p:tav>
                                        <p:tav tm="100000">
                                          <p:val>
                                            <p:strVal val="#ppt_x"/>
                                          </p:val>
                                        </p:tav>
                                      </p:tavLst>
                                    </p:anim>
                                    <p:anim calcmode="lin" valueType="num">
                                      <p:cBhvr additive="base">
                                        <p:cTn id="5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fill="hold"/>
                                        <p:tgtEl>
                                          <p:spTgt spid="15"/>
                                        </p:tgtEl>
                                        <p:attrNameLst>
                                          <p:attrName>ppt_x</p:attrName>
                                        </p:attrNameLst>
                                      </p:cBhvr>
                                      <p:tavLst>
                                        <p:tav tm="0">
                                          <p:val>
                                            <p:strVal val="#ppt_x"/>
                                          </p:val>
                                        </p:tav>
                                        <p:tav tm="100000">
                                          <p:val>
                                            <p:strVal val="#ppt_x"/>
                                          </p:val>
                                        </p:tav>
                                      </p:tavLst>
                                    </p:anim>
                                    <p:anim calcmode="lin" valueType="num">
                                      <p:cBhvr additive="base">
                                        <p:cTn id="6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ppt_x"/>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afterGroup">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additive="base">
                                        <p:cTn id="81" dur="500" fill="hold"/>
                                        <p:tgtEl>
                                          <p:spTgt spid="14"/>
                                        </p:tgtEl>
                                        <p:attrNameLst>
                                          <p:attrName>ppt_x</p:attrName>
                                        </p:attrNameLst>
                                      </p:cBhvr>
                                      <p:tavLst>
                                        <p:tav tm="0">
                                          <p:val>
                                            <p:strVal val="#ppt_x"/>
                                          </p:val>
                                        </p:tav>
                                        <p:tav tm="100000">
                                          <p:val>
                                            <p:strVal val="#ppt_x"/>
                                          </p:val>
                                        </p:tav>
                                      </p:tavLst>
                                    </p:anim>
                                    <p:anim calcmode="lin" valueType="num">
                                      <p:cBhvr additive="base">
                                        <p:cTn id="8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afterGroup">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500" fill="hold"/>
                                        <p:tgtEl>
                                          <p:spTgt spid="17"/>
                                        </p:tgtEl>
                                        <p:attrNameLst>
                                          <p:attrName>ppt_x</p:attrName>
                                        </p:attrNameLst>
                                      </p:cBhvr>
                                      <p:tavLst>
                                        <p:tav tm="0">
                                          <p:val>
                                            <p:strVal val="#ppt_x"/>
                                          </p:val>
                                        </p:tav>
                                        <p:tav tm="100000">
                                          <p:val>
                                            <p:strVal val="#ppt_x"/>
                                          </p:val>
                                        </p:tav>
                                      </p:tavLst>
                                    </p:anim>
                                    <p:anim calcmode="lin" valueType="num">
                                      <p:cBhvr additive="base">
                                        <p:cTn id="8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nodeType="afterGroup">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additive="base">
                                        <p:cTn id="93" dur="500" fill="hold"/>
                                        <p:tgtEl>
                                          <p:spTgt spid="16"/>
                                        </p:tgtEl>
                                        <p:attrNameLst>
                                          <p:attrName>ppt_x</p:attrName>
                                        </p:attrNameLst>
                                      </p:cBhvr>
                                      <p:tavLst>
                                        <p:tav tm="0">
                                          <p:val>
                                            <p:strVal val="#ppt_x"/>
                                          </p:val>
                                        </p:tav>
                                        <p:tav tm="100000">
                                          <p:val>
                                            <p:strVal val="#ppt_x"/>
                                          </p:val>
                                        </p:tav>
                                      </p:tavLst>
                                    </p:anim>
                                    <p:anim calcmode="lin" valueType="num">
                                      <p:cBhvr additive="base">
                                        <p:cTn id="9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5" fill="hold" nodeType="clickPar">
                      <p:stCondLst>
                        <p:cond delay="indefinite"/>
                      </p:stCondLst>
                      <p:childTnLst>
                        <p:par>
                          <p:cTn id="96" fill="hold" nodeType="afterGroup">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500" fill="hold"/>
                                        <p:tgtEl>
                                          <p:spTgt spid="20"/>
                                        </p:tgtEl>
                                        <p:attrNameLst>
                                          <p:attrName>ppt_x</p:attrName>
                                        </p:attrNameLst>
                                      </p:cBhvr>
                                      <p:tavLst>
                                        <p:tav tm="0">
                                          <p:val>
                                            <p:strVal val="#ppt_x"/>
                                          </p:val>
                                        </p:tav>
                                        <p:tav tm="100000">
                                          <p:val>
                                            <p:strVal val="#ppt_x"/>
                                          </p:val>
                                        </p:tav>
                                      </p:tavLst>
                                    </p:anim>
                                    <p:anim calcmode="lin" valueType="num">
                                      <p:cBhvr additive="base">
                                        <p:cTn id="10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ppt_x"/>
                                          </p:val>
                                        </p:tav>
                                        <p:tav tm="100000">
                                          <p:val>
                                            <p:strVal val="#ppt_x"/>
                                          </p:val>
                                        </p:tav>
                                      </p:tavLst>
                                    </p:anim>
                                    <p:anim calcmode="lin" valueType="num">
                                      <p:cBhvr additive="base">
                                        <p:cTn id="10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1"/>
                                        </p:tgtEl>
                                        <p:attrNameLst>
                                          <p:attrName>style.visibility</p:attrName>
                                        </p:attrNameLst>
                                      </p:cBhvr>
                                      <p:to>
                                        <p:strVal val="visible"/>
                                      </p:to>
                                    </p:set>
                                    <p:anim calcmode="lin" valueType="num">
                                      <p:cBhvr additive="base">
                                        <p:cTn id="111" dur="500" fill="hold"/>
                                        <p:tgtEl>
                                          <p:spTgt spid="21"/>
                                        </p:tgtEl>
                                        <p:attrNameLst>
                                          <p:attrName>ppt_x</p:attrName>
                                        </p:attrNameLst>
                                      </p:cBhvr>
                                      <p:tavLst>
                                        <p:tav tm="0">
                                          <p:val>
                                            <p:strVal val="#ppt_x"/>
                                          </p:val>
                                        </p:tav>
                                        <p:tav tm="100000">
                                          <p:val>
                                            <p:strVal val="#ppt_x"/>
                                          </p:val>
                                        </p:tav>
                                      </p:tavLst>
                                    </p:anim>
                                    <p:anim calcmode="lin" valueType="num">
                                      <p:cBhvr additive="base">
                                        <p:cTn id="11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ppt_x"/>
                                          </p:val>
                                        </p:tav>
                                        <p:tav tm="100000">
                                          <p:val>
                                            <p:strVal val="#ppt_x"/>
                                          </p:val>
                                        </p:tav>
                                      </p:tavLst>
                                    </p:anim>
                                    <p:anim calcmode="lin" valueType="num">
                                      <p:cBhvr additive="base">
                                        <p:cTn id="1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9" fill="hold" nodeType="clickPar">
                      <p:stCondLst>
                        <p:cond delay="indefinite"/>
                      </p:stCondLst>
                      <p:childTnLst>
                        <p:par>
                          <p:cTn id="120" fill="hold" nodeType="afterGroup">
                            <p:stCondLst>
                              <p:cond delay="0"/>
                            </p:stCondLst>
                            <p:childTnLst>
                              <p:par>
                                <p:cTn id="121" presetID="2" presetClass="entr" presetSubtype="4" fill="hold" grpId="0" nodeType="click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additive="base">
                                        <p:cTn id="123" dur="500" fill="hold"/>
                                        <p:tgtEl>
                                          <p:spTgt spid="23"/>
                                        </p:tgtEl>
                                        <p:attrNameLst>
                                          <p:attrName>ppt_x</p:attrName>
                                        </p:attrNameLst>
                                      </p:cBhvr>
                                      <p:tavLst>
                                        <p:tav tm="0">
                                          <p:val>
                                            <p:strVal val="#ppt_x"/>
                                          </p:val>
                                        </p:tav>
                                        <p:tav tm="100000">
                                          <p:val>
                                            <p:strVal val="#ppt_x"/>
                                          </p:val>
                                        </p:tav>
                                      </p:tavLst>
                                    </p:anim>
                                    <p:anim calcmode="lin" valueType="num">
                                      <p:cBhvr additive="base">
                                        <p:cTn id="12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25" fill="hold" nodeType="clickPar">
                      <p:stCondLst>
                        <p:cond delay="indefinite"/>
                      </p:stCondLst>
                      <p:childTnLst>
                        <p:par>
                          <p:cTn id="126" fill="hold" nodeType="afterGroup">
                            <p:stCondLst>
                              <p:cond delay="0"/>
                            </p:stCondLst>
                            <p:childTnLst>
                              <p:par>
                                <p:cTn id="127" presetID="2" presetClass="entr" presetSubtype="4" fill="hold" grpId="0" nodeType="clickEffect">
                                  <p:stCondLst>
                                    <p:cond delay="0"/>
                                  </p:stCondLst>
                                  <p:childTnLst>
                                    <p:set>
                                      <p:cBhvr>
                                        <p:cTn id="128" dur="1" fill="hold">
                                          <p:stCondLst>
                                            <p:cond delay="0"/>
                                          </p:stCondLst>
                                        </p:cTn>
                                        <p:tgtEl>
                                          <p:spTgt spid="18"/>
                                        </p:tgtEl>
                                        <p:attrNameLst>
                                          <p:attrName>style.visibility</p:attrName>
                                        </p:attrNameLst>
                                      </p:cBhvr>
                                      <p:to>
                                        <p:strVal val="visible"/>
                                      </p:to>
                                    </p:set>
                                    <p:anim calcmode="lin" valueType="num">
                                      <p:cBhvr additive="base">
                                        <p:cTn id="129" dur="500" fill="hold"/>
                                        <p:tgtEl>
                                          <p:spTgt spid="18"/>
                                        </p:tgtEl>
                                        <p:attrNameLst>
                                          <p:attrName>ppt_x</p:attrName>
                                        </p:attrNameLst>
                                      </p:cBhvr>
                                      <p:tavLst>
                                        <p:tav tm="0">
                                          <p:val>
                                            <p:strVal val="#ppt_x"/>
                                          </p:val>
                                        </p:tav>
                                        <p:tav tm="100000">
                                          <p:val>
                                            <p:strVal val="#ppt_x"/>
                                          </p:val>
                                        </p:tav>
                                      </p:tavLst>
                                    </p:anim>
                                    <p:anim calcmode="lin" valueType="num">
                                      <p:cBhvr additive="base">
                                        <p:cTn id="13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6" grpId="0"/>
      <p:bldP spid="7" grpId="0"/>
      <p:bldP spid="8" grpId="0"/>
      <p:bldP spid="9" grpId="0"/>
      <p:bldP spid="9" grpId="1"/>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1" name="矩形 3"/>
          <p:cNvSpPr>
            <a:spLocks noChangeArrowheads="1"/>
          </p:cNvSpPr>
          <p:nvPr/>
        </p:nvSpPr>
        <p:spPr bwMode="auto">
          <a:xfrm>
            <a:off x="1014730" y="1271905"/>
            <a:ext cx="10416540" cy="4829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0000"/>
              </a:lnSpc>
            </a:pPr>
            <a:r>
              <a:rPr lang="zh-CN" altLang="en-US">
                <a:latin typeface="楷体" panose="02010609060101010101" pitchFamily="49" charset="-122"/>
                <a:ea typeface="楷体" panose="02010609060101010101" pitchFamily="49" charset="-122"/>
                <a:cs typeface="楷体" panose="02010609060101010101" pitchFamily="49" charset="-122"/>
              </a:rPr>
              <a:t>         </a:t>
            </a:r>
            <a:r>
              <a:rPr lang="zh-CN" altLang="en-US" sz="2800">
                <a:latin typeface="楷体" panose="02010609060101010101" pitchFamily="49" charset="-122"/>
                <a:ea typeface="楷体" panose="02010609060101010101" pitchFamily="49" charset="-122"/>
                <a:cs typeface="楷体" panose="02010609060101010101" pitchFamily="49" charset="-122"/>
              </a:rPr>
              <a:t>人与人相交往，很快便度过一生。有的人喜欢讲自己的抱负志趣，（与朋友）在一室之内面对面交谈；有的人随着自己所爱好的事物寄托情怀，不受任何约束放纵地生活。尽管各人的爱好千差万别，或好静或好动各不相同，但当他对所接触的事物感到高兴，一时很自得，快乐而满足，竟不觉得衰老将要到来；等到他对自己喜爱的事物感到厌倦，心情随着事物的变化而变化，感慨也就随着产生了。从前感兴趣的事，转眼之间，已成为陈迹了，还不能不因此而引起心中的感慨；何况人的寿命长短听凭造化，终归于尽。古人说：“死和生是一件大事啊。”这怎么不叫人悲痛万分呢？</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1103630" y="634365"/>
            <a:ext cx="1706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课文译文</a:t>
            </a:r>
            <a:endParaRPr lang="zh-CN" altLang="en-US" sz="3000">
              <a:solidFill>
                <a:schemeClr val="tx1"/>
              </a:solidFill>
              <a:latin typeface="隶书" panose="02010509060101010101" charset="-122"/>
              <a:ea typeface="隶书" panose="02010509060101010101" charset="0"/>
              <a:cs typeface="隶书" panose="02010509060101010101" charset="-122"/>
              <a:sym typeface="+mn-lt"/>
            </a:endParaRPr>
          </a:p>
        </p:txBody>
      </p:sp>
      <p:sp>
        <p:nvSpPr>
          <p:cNvPr id="4" name="圆角矩形 3"/>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8785" name="图片 87041" descr="jsrh708"/>
          <p:cNvPicPr/>
          <p:nvPr/>
        </p:nvPicPr>
        <p:blipFill>
          <a:blip r:embed="rId2"/>
          <a:srcRect t="4517" r="3542" b="9282"/>
          <a:stretch>
            <a:fillRect/>
          </a:stretch>
        </p:blipFill>
        <p:spPr>
          <a:xfrm>
            <a:off x="1084580" y="455295"/>
            <a:ext cx="7640955" cy="5946775"/>
          </a:xfrm>
          <a:prstGeom prst="rect">
            <a:avLst/>
          </a:prstGeom>
          <a:noFill/>
          <a:ln>
            <a:noFill/>
            <a:miter lim="800000"/>
          </a:ln>
        </p:spPr>
      </p:pic>
      <p:sp>
        <p:nvSpPr>
          <p:cNvPr id="118786" name="文本框 87042"/>
          <p:cNvSpPr/>
          <p:nvPr/>
        </p:nvSpPr>
        <p:spPr>
          <a:xfrm>
            <a:off x="7496175" y="333375"/>
            <a:ext cx="2921000" cy="829945"/>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zh-CN" altLang="en-US" sz="4800">
                <a:solidFill>
                  <a:schemeClr val="bg1"/>
                </a:solidFill>
                <a:latin typeface="Times New Roman" panose="02020603050405020304" pitchFamily="18" charset="0"/>
                <a:ea typeface="隶书" panose="02010509060101010101" charset="0"/>
              </a:rPr>
              <a:t>流觞曲水</a:t>
            </a:r>
            <a:endParaRPr lang="zh-CN" altLang="en-US" sz="4800">
              <a:solidFill>
                <a:schemeClr val="bg1"/>
              </a:solidFill>
              <a:latin typeface="Times New Roman" pitchFamily="18" charset="0"/>
              <a:ea typeface="隶书" panose="02010509060101010101"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5" name="Rectangle 8"/>
          <p:cNvSpPr>
            <a:spLocks noChangeArrowheads="1"/>
          </p:cNvSpPr>
          <p:nvPr/>
        </p:nvSpPr>
        <p:spPr bwMode="auto">
          <a:xfrm>
            <a:off x="1524000" y="2324100"/>
            <a:ext cx="91440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ltLang="zh-CN" sz="1400"/>
          </a:p>
          <a:p>
            <a:pPr lvl="1" eaLnBrk="0" hangingPunct="0"/>
            <a:r>
              <a:rPr lang="en-US" altLang="zh-CN"/>
              <a:t> </a:t>
            </a:r>
            <a:endParaRPr lang="en-US" altLang="zh-CN"/>
          </a:p>
        </p:txBody>
      </p:sp>
      <p:sp>
        <p:nvSpPr>
          <p:cNvPr id="8196" name="AutoShape 9" descr="http://waterdog.html.533.net/zihua/weijin/xizhi/xizhi.gif"/>
          <p:cNvSpPr>
            <a:spLocks noChangeAspect="1" noChangeArrowheads="1"/>
          </p:cNvSpPr>
          <p:nvPr/>
        </p:nvSpPr>
        <p:spPr bwMode="auto">
          <a:xfrm>
            <a:off x="2386013" y="1150938"/>
            <a:ext cx="2286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97" name="Text Box 13"/>
          <p:cNvSpPr txBox="1">
            <a:spLocks noChangeArrowheads="1"/>
          </p:cNvSpPr>
          <p:nvPr/>
        </p:nvSpPr>
        <p:spPr bwMode="auto">
          <a:xfrm>
            <a:off x="1981200" y="5943600"/>
            <a:ext cx="1752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zh-CN"/>
          </a:p>
        </p:txBody>
      </p:sp>
      <p:sp>
        <p:nvSpPr>
          <p:cNvPr id="8199" name="矩形 11"/>
          <p:cNvSpPr>
            <a:spLocks noChangeArrowheads="1"/>
          </p:cNvSpPr>
          <p:nvPr/>
        </p:nvSpPr>
        <p:spPr bwMode="auto">
          <a:xfrm>
            <a:off x="4065270" y="1133475"/>
            <a:ext cx="7495540" cy="481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spcAft>
                <a:spcPct val="0"/>
              </a:spcAft>
            </a:pPr>
            <a:r>
              <a:rPr lang="zh-CN" altLang="en-US" sz="2800">
                <a:latin typeface="楷体" panose="02010609060101010101" pitchFamily="49" charset="-122"/>
                <a:ea typeface="楷体" panose="02010609060101010101" pitchFamily="49" charset="-122"/>
                <a:cs typeface="楷体" panose="02010609060101010101" pitchFamily="49" charset="-122"/>
              </a:rPr>
              <a:t> </a:t>
            </a:r>
            <a:r>
              <a:rPr lang="zh-CN" altLang="en-US" sz="4000" b="1">
                <a:latin typeface="楷体" panose="02010609060101010101" pitchFamily="49" charset="-122"/>
                <a:ea typeface="楷体" panose="02010609060101010101" pitchFamily="49" charset="-122"/>
                <a:cs typeface="楷体" panose="02010609060101010101" pitchFamily="49" charset="-122"/>
              </a:rPr>
              <a:t>   王羲之</a:t>
            </a:r>
            <a:r>
              <a:rPr lang="en-US" altLang="zh-CN" sz="2800">
                <a:latin typeface="楷体" panose="02010609060101010101" pitchFamily="49" charset="-122"/>
                <a:ea typeface="楷体" panose="02010609060101010101" pitchFamily="49" charset="-122"/>
                <a:cs typeface="楷体" panose="02010609060101010101" pitchFamily="49" charset="-122"/>
              </a:rPr>
              <a:t>(303—361)</a:t>
            </a:r>
            <a:r>
              <a:rPr lang="zh-CN" altLang="en-US" sz="2800">
                <a:latin typeface="楷体" panose="02010609060101010101" pitchFamily="49" charset="-122"/>
                <a:ea typeface="楷体" panose="02010609060101010101" pitchFamily="49" charset="-122"/>
                <a:cs typeface="楷体" panose="02010609060101010101" pitchFamily="49" charset="-122"/>
              </a:rPr>
              <a:t>，字逸少，琅邪临沂人</a:t>
            </a:r>
            <a:r>
              <a:rPr lang="en-US" altLang="zh-CN" sz="2800">
                <a:latin typeface="楷体" panose="02010609060101010101" pitchFamily="49" charset="-122"/>
                <a:ea typeface="楷体" panose="02010609060101010101" pitchFamily="49" charset="-122"/>
                <a:cs typeface="楷体" panose="02010609060101010101" pitchFamily="49" charset="-122"/>
              </a:rPr>
              <a:t>(</a:t>
            </a:r>
            <a:r>
              <a:rPr lang="zh-CN" altLang="en-US" sz="2800">
                <a:latin typeface="楷体" panose="02010609060101010101" pitchFamily="49" charset="-122"/>
                <a:ea typeface="楷体" panose="02010609060101010101" pitchFamily="49" charset="-122"/>
                <a:cs typeface="楷体" panose="02010609060101010101" pitchFamily="49" charset="-122"/>
              </a:rPr>
              <a:t>今属山东</a:t>
            </a:r>
            <a:r>
              <a:rPr lang="en-US" altLang="zh-CN" sz="2800">
                <a:latin typeface="楷体" panose="02010609060101010101" pitchFamily="49" charset="-122"/>
                <a:ea typeface="楷体" panose="02010609060101010101" pitchFamily="49" charset="-122"/>
                <a:cs typeface="楷体" panose="02010609060101010101" pitchFamily="49" charset="-122"/>
              </a:rPr>
              <a:t>)</a:t>
            </a:r>
            <a:r>
              <a:rPr lang="zh-CN" altLang="en-US" sz="2800">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rPr>
              <a:t>东晋时期书法家，有“书圣”之称</a:t>
            </a:r>
            <a:r>
              <a:rPr lang="zh-CN" altLang="en-US" sz="2800">
                <a:latin typeface="楷体" panose="02010609060101010101" pitchFamily="49" charset="-122"/>
                <a:ea typeface="楷体" panose="02010609060101010101" pitchFamily="49" charset="-122"/>
                <a:cs typeface="楷体" panose="02010609060101010101" pitchFamily="49" charset="-122"/>
              </a:rPr>
              <a:t>。其书法兼善隶、草、楷、行各体，精研体势，心摹手追，广采众长，备精诸体，冶于一炉，摆脱了汉魏笔风，自成一家，影响深远。风格平和自然，笔势委婉含蓄，遒美健秀。代表作</a:t>
            </a:r>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rPr>
              <a:t>《兰亭集序》被誉为“天下第一行书”</a:t>
            </a:r>
            <a:r>
              <a:rPr lang="zh-CN" altLang="en-US" sz="2800">
                <a:latin typeface="楷体" panose="02010609060101010101" pitchFamily="49" charset="-122"/>
                <a:ea typeface="楷体" panose="02010609060101010101" pitchFamily="49" charset="-122"/>
                <a:cs typeface="楷体" panose="02010609060101010101" pitchFamily="49" charset="-122"/>
              </a:rPr>
              <a:t>。在书法史上，他与其子王献之合称为“二王”。</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8" name="文本框 7"/>
          <p:cNvSpPr txBox="1"/>
          <p:nvPr/>
        </p:nvSpPr>
        <p:spPr>
          <a:xfrm>
            <a:off x="1103630" y="634365"/>
            <a:ext cx="1706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作者介绍</a:t>
            </a:r>
            <a:endParaRPr lang="zh-CN" altLang="en-US" sz="3000">
              <a:solidFill>
                <a:schemeClr val="tx1"/>
              </a:solidFill>
              <a:latin typeface="隶书" panose="02010509060101010101" charset="-122"/>
              <a:ea typeface="隶书" panose="02010509060101010101" charset="0"/>
              <a:cs typeface="隶书" panose="02010509060101010101" charset="-122"/>
              <a:sym typeface="+mn-lt"/>
            </a:endParaRPr>
          </a:p>
        </p:txBody>
      </p:sp>
      <p:sp>
        <p:nvSpPr>
          <p:cNvPr id="6" name="圆角矩形 5"/>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8680" y="1822450"/>
            <a:ext cx="3014980" cy="3735070"/>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37" name="Rectangle 31"/>
          <p:cNvSpPr/>
          <p:nvPr/>
        </p:nvSpPr>
        <p:spPr>
          <a:xfrm>
            <a:off x="2533333" y="2644775"/>
            <a:ext cx="5741987" cy="1568450"/>
          </a:xfrm>
          <a:prstGeom prst="rect">
            <a:avLst/>
          </a:prstGeom>
          <a:noFill/>
          <a:ln w="9525">
            <a:noFill/>
          </a:ln>
        </p:spPr>
        <p:txBody>
          <a:bodyPr anchor="t">
            <a:spAutoFit/>
          </a:bodyPr>
          <a:lstStyle/>
          <a:p>
            <a:pPr algn="ctr"/>
            <a:r>
              <a:rPr lang="zh-CN" altLang="en-US" sz="4800" b="1">
                <a:latin typeface="Tahoma" panose="020b0604030504040204" pitchFamily="34" charset="0"/>
                <a:ea typeface="华文行楷" panose="02010800040101010101" pitchFamily="2" charset="-122"/>
              </a:rPr>
              <a:t>第二段：岂不痛哉！</a:t>
            </a:r>
            <a:endParaRPr lang="zh-CN" altLang="en-US" sz="4800" b="1">
              <a:latin typeface="Tahoma" panose="020b0604030504040204" pitchFamily="34" charset="0"/>
              <a:ea typeface="华文行楷" panose="02010800040101010101" pitchFamily="2" charset="-122"/>
            </a:endParaRPr>
          </a:p>
          <a:p>
            <a:pPr algn="ctr"/>
            <a:r>
              <a:rPr lang="zh-CN" altLang="en-US" sz="4800" b="1">
                <a:latin typeface="Tahoma" panose="020b0604030504040204" pitchFamily="34" charset="0"/>
                <a:ea typeface="华文行楷" panose="02010800040101010101" pitchFamily="2" charset="-122"/>
              </a:rPr>
              <a:t>因何而痛？</a:t>
            </a:r>
            <a:endParaRPr lang="zh-CN" altLang="en-US" sz="4800" b="1">
              <a:latin typeface="Tahoma" panose="020b0604030504040204" pitchFamily="34" charset="0"/>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726" name="Rectangle 30"/>
          <p:cNvSpPr>
            <a:spLocks noChangeArrowheads="1"/>
          </p:cNvSpPr>
          <p:nvPr/>
        </p:nvSpPr>
        <p:spPr bwMode="auto">
          <a:xfrm>
            <a:off x="1748155" y="609600"/>
            <a:ext cx="798195" cy="2667000"/>
          </a:xfrm>
          <a:prstGeom prst="rect">
            <a:avLst/>
          </a:prstGeom>
          <a:noFill/>
          <a:ln w="9525">
            <a:solidFill>
              <a:schemeClr val="tx2"/>
            </a:solidFill>
            <a:miter lim="800000"/>
          </a:ln>
          <a:effectLst/>
          <a:extLst>
            <a:ext uri="{909E8E84-426E-40DD-AFC4-6F175D3DCCD1}">
              <a14:hiddenFill xmlns:a14="http://schemas.microsoft.com/office/drawing/2010/main">
                <a:solidFill>
                  <a:srgbClr val="00FF00"/>
                </a:solidFill>
              </a14:hiddenFill>
            </a:ext>
          </a:extLst>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mn-cs"/>
                <a:sym typeface="+mn-ea"/>
              </a:rPr>
              <a:t>喜爱某物时</a:t>
            </a:r>
            <a:endParaRPr kumimoji="0" lang="zh-CN" altLang="en-US" sz="4000" b="0" i="0"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itchFamily="18" charset="0"/>
              <a:ea typeface="黑体" panose="02010609060101010101" pitchFamily="49" charset="-122"/>
              <a:cs typeface="+mn-cs"/>
              <a:sym typeface="+mn-ea"/>
            </a:endParaRPr>
          </a:p>
        </p:txBody>
      </p:sp>
      <p:sp>
        <p:nvSpPr>
          <p:cNvPr id="29727" name="Rectangle 31"/>
          <p:cNvSpPr>
            <a:spLocks noChangeArrowheads="1"/>
          </p:cNvSpPr>
          <p:nvPr/>
        </p:nvSpPr>
        <p:spPr bwMode="auto">
          <a:xfrm>
            <a:off x="1748155" y="3505200"/>
            <a:ext cx="798195" cy="2667000"/>
          </a:xfrm>
          <a:prstGeom prst="rect">
            <a:avLst/>
          </a:prstGeom>
          <a:noFill/>
          <a:ln w="9525">
            <a:solidFill>
              <a:schemeClr val="tx2"/>
            </a:solidFill>
            <a:miter lim="800000"/>
          </a:ln>
          <a:effectLst/>
          <a:extLst>
            <a:ext uri="{909E8E84-426E-40DD-AFC4-6F175D3DCCD1}">
              <a14:hiddenFill xmlns:a14="http://schemas.microsoft.com/office/drawing/2010/main">
                <a:solidFill>
                  <a:srgbClr val="00FF00"/>
                </a:solidFill>
              </a14:hiddenFill>
            </a:ext>
          </a:extLst>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mn-cs"/>
                <a:sym typeface="+mn-ea"/>
              </a:rPr>
              <a:t>厌倦该物时</a:t>
            </a:r>
            <a:endParaRPr kumimoji="0" lang="zh-CN" altLang="en-US" sz="4000" b="0" i="0"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mn-cs"/>
              <a:sym typeface="+mn-ea"/>
            </a:endParaRPr>
          </a:p>
        </p:txBody>
      </p:sp>
      <p:sp>
        <p:nvSpPr>
          <p:cNvPr id="29728" name="Rectangle 32"/>
          <p:cNvSpPr>
            <a:spLocks noChangeArrowheads="1"/>
          </p:cNvSpPr>
          <p:nvPr/>
        </p:nvSpPr>
        <p:spPr bwMode="auto">
          <a:xfrm>
            <a:off x="2784475" y="333375"/>
            <a:ext cx="7704138" cy="3169285"/>
          </a:xfrm>
          <a:prstGeom prst="rect">
            <a:avLst/>
          </a:prstGeom>
          <a:noFill/>
          <a:ln w="9525">
            <a:solidFill>
              <a:schemeClr val="folHlink"/>
            </a:solid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chemeClr val="accent2"/>
                </a:solidFill>
                <a:effectLst>
                  <a:outerShdw blurRad="38100" dist="38100" dir="2700000" algn="tl">
                    <a:srgbClr val="C0C0C0"/>
                  </a:outerShdw>
                </a:effectLst>
                <a:uLnTx/>
                <a:uFillTx/>
                <a:latin typeface="华文行楷" panose="02010800040101010101" pitchFamily="2" charset="-122"/>
                <a:ea typeface="华文行楷" panose="02010800040101010101" pitchFamily="2" charset="-122"/>
                <a:cs typeface="+mn-cs"/>
                <a:sym typeface="+mn-ea"/>
              </a:rPr>
              <a:t>    </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他们陶醉于一时的快乐，追求暂时的满足。</a:t>
            </a:r>
            <a:r>
              <a:rPr kumimoji="0" lang="zh-CN" altLang="en-US" sz="4000" b="1" i="0" u="sng" strike="noStrike" kern="1200" cap="none" spc="0" normalizeH="0" baseline="0" noProof="0">
                <a:ln>
                  <a:noFill/>
                </a:ln>
                <a:solidFill>
                  <a:srgbClr val="FF00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可就在这满足和陶醉中，岁月流逝，青春已经不再，而功业无成，</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作者自然发出人生的感慨</a:t>
            </a:r>
            <a:r>
              <a:rPr kumimoji="0" lang="en-US" altLang="zh-CN" sz="40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不知老之将至</a:t>
            </a:r>
            <a:r>
              <a:rPr kumimoji="0" lang="en-US" altLang="zh-CN" sz="40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a:t>
            </a:r>
            <a:endParaRPr kumimoji="0" lang="zh-CN" altLang="en-US" sz="72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endParaRPr>
          </a:p>
        </p:txBody>
      </p:sp>
      <p:sp>
        <p:nvSpPr>
          <p:cNvPr id="29729" name="Rectangle 33"/>
          <p:cNvSpPr>
            <a:spLocks noChangeArrowheads="1"/>
          </p:cNvSpPr>
          <p:nvPr/>
        </p:nvSpPr>
        <p:spPr bwMode="auto">
          <a:xfrm>
            <a:off x="2784475" y="3784600"/>
            <a:ext cx="7705725" cy="2676525"/>
          </a:xfrm>
          <a:prstGeom prst="rect">
            <a:avLst/>
          </a:prstGeom>
          <a:noFill/>
          <a:ln w="9525">
            <a:solidFill>
              <a:schemeClr val="folHlink"/>
            </a:solid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chemeClr val="accent1"/>
                </a:solidFill>
                <a:effectLst>
                  <a:outerShdw blurRad="38100" dist="38100" dir="2700000" algn="tl">
                    <a:srgbClr val="C0C0C0"/>
                  </a:outerShdw>
                </a:effectLst>
                <a:uLnTx/>
                <a:uFillTx/>
                <a:latin typeface="华文行楷" panose="02010800040101010101" pitchFamily="2" charset="-122"/>
                <a:ea typeface="华文行楷" panose="02010800040101010101" pitchFamily="2" charset="-122"/>
                <a:cs typeface="+mn-cs"/>
                <a:sym typeface="+mn-ea"/>
              </a:rPr>
              <a:t>    </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新魏" panose="02010800040101010101" charset="-122"/>
                <a:ea typeface="楷体" panose="02010609060101010101" pitchFamily="49" charset="-122"/>
                <a:cs typeface="+mn-cs"/>
                <a:sym typeface="+mn-ea"/>
              </a:rPr>
              <a:t>人生就是这样</a:t>
            </a:r>
            <a:r>
              <a:rPr kumimoji="0" lang="zh-CN" altLang="en-US" sz="4000" b="1" i="0" u="sng" strike="noStrike" kern="1200" cap="none" spc="0" normalizeH="0" baseline="0" noProof="0">
                <a:ln>
                  <a:noFill/>
                </a:ln>
                <a:solidFill>
                  <a:srgbClr val="FF0000"/>
                </a:solidFill>
                <a:effectLst>
                  <a:outerShdw blurRad="38100" dist="38100" dir="2700000" algn="tl">
                    <a:srgbClr val="C0C0C0"/>
                  </a:outerShdw>
                </a:effectLst>
                <a:uLnTx/>
                <a:uFillTx/>
                <a:latin typeface="华文新魏" panose="02010800040101010101" charset="-122"/>
                <a:ea typeface="楷体" panose="02010609060101010101" pitchFamily="49" charset="-122"/>
                <a:cs typeface="+mn-cs"/>
                <a:sym typeface="+mn-ea"/>
              </a:rPr>
              <a:t>永无止境地追求满足而又不断地厌倦，既充满了快乐也充满了无尽的烦恼</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新魏" panose="02010800040101010101" charset="-122"/>
                <a:ea typeface="楷体" panose="02010609060101010101" pitchFamily="49" charset="-122"/>
                <a:cs typeface="+mn-cs"/>
                <a:sym typeface="+mn-ea"/>
              </a:rPr>
              <a:t>，怎能不感慨万分。</a:t>
            </a:r>
            <a:r>
              <a:rPr kumimoji="0" lang="zh-CN" altLang="en-US" sz="4800" b="0" i="0" u="none" strike="noStrike" kern="1200" cap="none" spc="0" normalizeH="0" baseline="0" noProof="0">
                <a:ln>
                  <a:noFill/>
                </a:ln>
                <a:solidFill>
                  <a:srgbClr val="00FFCC"/>
                </a:solidFill>
                <a:effectLst/>
                <a:uLnTx/>
                <a:uFillTx/>
                <a:latin typeface="华文行楷" panose="02010800040101010101" pitchFamily="2" charset="-122"/>
                <a:ea typeface="华文行楷" panose="02010800040101010101" pitchFamily="2" charset="-122"/>
                <a:cs typeface="+mn-cs"/>
                <a:sym typeface="+mn-ea"/>
              </a:rPr>
              <a:t> </a:t>
            </a:r>
            <a:endParaRPr kumimoji="0" lang="zh-CN" altLang="en-US" sz="7200" b="0" i="0" u="none" strike="noStrike" kern="1200" cap="none" spc="0" normalizeH="0" baseline="0" noProof="0">
              <a:ln>
                <a:noFill/>
              </a:ln>
              <a:solidFill>
                <a:srgbClr val="00FFCC"/>
              </a:solidFill>
              <a:effectLst/>
              <a:uLnTx/>
              <a:uFillTx/>
              <a:latin typeface="华文行楷" panose="02010800040101010101" pitchFamily="2" charset="-122"/>
              <a:ea typeface="华文行楷" panose="02010800040101010101" pitchFamily="2" charset="-122"/>
              <a:cs typeface="+mn-cs"/>
              <a:sym typeface="+mn-ea"/>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26"/>
                                        </p:tgtEl>
                                        <p:attrNameLst>
                                          <p:attrName>style.visibility</p:attrName>
                                        </p:attrNameLst>
                                      </p:cBhvr>
                                      <p:to>
                                        <p:strVal val="visible"/>
                                      </p:to>
                                    </p:set>
                                    <p:anim calcmode="lin" valueType="num">
                                      <p:cBhvr additive="base">
                                        <p:cTn id="7" dur="500" fill="hold"/>
                                        <p:tgtEl>
                                          <p:spTgt spid="29726"/>
                                        </p:tgtEl>
                                        <p:attrNameLst>
                                          <p:attrName>ppt_x</p:attrName>
                                        </p:attrNameLst>
                                      </p:cBhvr>
                                      <p:tavLst>
                                        <p:tav tm="0">
                                          <p:val>
                                            <p:strVal val="#ppt_x"/>
                                          </p:val>
                                        </p:tav>
                                        <p:tav tm="100000">
                                          <p:val>
                                            <p:strVal val="#ppt_x"/>
                                          </p:val>
                                        </p:tav>
                                      </p:tavLst>
                                    </p:anim>
                                    <p:anim calcmode="lin" valueType="num">
                                      <p:cBhvr additive="base">
                                        <p:cTn id="8" dur="500" fill="hold"/>
                                        <p:tgtEl>
                                          <p:spTgt spid="297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728"/>
                                        </p:tgtEl>
                                        <p:attrNameLst>
                                          <p:attrName>style.visibility</p:attrName>
                                        </p:attrNameLst>
                                      </p:cBhvr>
                                      <p:to>
                                        <p:strVal val="visible"/>
                                      </p:to>
                                    </p:set>
                                    <p:anim calcmode="lin" valueType="num">
                                      <p:cBhvr additive="base">
                                        <p:cTn id="13" dur="500" fill="hold"/>
                                        <p:tgtEl>
                                          <p:spTgt spid="29728"/>
                                        </p:tgtEl>
                                        <p:attrNameLst>
                                          <p:attrName>ppt_x</p:attrName>
                                        </p:attrNameLst>
                                      </p:cBhvr>
                                      <p:tavLst>
                                        <p:tav tm="0">
                                          <p:val>
                                            <p:strVal val="#ppt_x"/>
                                          </p:val>
                                        </p:tav>
                                        <p:tav tm="100000">
                                          <p:val>
                                            <p:strVal val="#ppt_x"/>
                                          </p:val>
                                        </p:tav>
                                      </p:tavLst>
                                    </p:anim>
                                    <p:anim calcmode="lin" valueType="num">
                                      <p:cBhvr additive="base">
                                        <p:cTn id="14" dur="500" fill="hold"/>
                                        <p:tgtEl>
                                          <p:spTgt spid="2972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727"/>
                                        </p:tgtEl>
                                        <p:attrNameLst>
                                          <p:attrName>style.visibility</p:attrName>
                                        </p:attrNameLst>
                                      </p:cBhvr>
                                      <p:to>
                                        <p:strVal val="visible"/>
                                      </p:to>
                                    </p:set>
                                    <p:anim calcmode="lin" valueType="num">
                                      <p:cBhvr additive="base">
                                        <p:cTn id="19" dur="500" fill="hold"/>
                                        <p:tgtEl>
                                          <p:spTgt spid="29727"/>
                                        </p:tgtEl>
                                        <p:attrNameLst>
                                          <p:attrName>ppt_x</p:attrName>
                                        </p:attrNameLst>
                                      </p:cBhvr>
                                      <p:tavLst>
                                        <p:tav tm="0">
                                          <p:val>
                                            <p:strVal val="#ppt_x"/>
                                          </p:val>
                                        </p:tav>
                                        <p:tav tm="100000">
                                          <p:val>
                                            <p:strVal val="#ppt_x"/>
                                          </p:val>
                                        </p:tav>
                                      </p:tavLst>
                                    </p:anim>
                                    <p:anim calcmode="lin" valueType="num">
                                      <p:cBhvr additive="base">
                                        <p:cTn id="20" dur="500" fill="hold"/>
                                        <p:tgtEl>
                                          <p:spTgt spid="2972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729"/>
                                        </p:tgtEl>
                                        <p:attrNameLst>
                                          <p:attrName>style.visibility</p:attrName>
                                        </p:attrNameLst>
                                      </p:cBhvr>
                                      <p:to>
                                        <p:strVal val="visible"/>
                                      </p:to>
                                    </p:set>
                                    <p:anim calcmode="lin" valueType="num">
                                      <p:cBhvr additive="base">
                                        <p:cTn id="25" dur="500" fill="hold"/>
                                        <p:tgtEl>
                                          <p:spTgt spid="29729"/>
                                        </p:tgtEl>
                                        <p:attrNameLst>
                                          <p:attrName>ppt_x</p:attrName>
                                        </p:attrNameLst>
                                      </p:cBhvr>
                                      <p:tavLst>
                                        <p:tav tm="0">
                                          <p:val>
                                            <p:strVal val="#ppt_x"/>
                                          </p:val>
                                        </p:tav>
                                        <p:tav tm="100000">
                                          <p:val>
                                            <p:strVal val="#ppt_x"/>
                                          </p:val>
                                        </p:tav>
                                      </p:tavLst>
                                    </p:anim>
                                    <p:anim calcmode="lin" valueType="num">
                                      <p:cBhvr additive="base">
                                        <p:cTn id="26" dur="500" fill="hold"/>
                                        <p:tgtEl>
                                          <p:spTgt spid="297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26" grpId="0"/>
      <p:bldP spid="29728" grpId="0"/>
      <p:bldP spid="29727" grpId="0"/>
      <p:bldP spid="29729"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74" name="Rectangle 30"/>
          <p:cNvSpPr>
            <a:spLocks noChangeArrowheads="1"/>
          </p:cNvSpPr>
          <p:nvPr/>
        </p:nvSpPr>
        <p:spPr bwMode="auto">
          <a:xfrm>
            <a:off x="1516380" y="3487420"/>
            <a:ext cx="1290320" cy="2590800"/>
          </a:xfrm>
          <a:prstGeom prst="rect">
            <a:avLst/>
          </a:prstGeom>
          <a:noFill/>
          <a:ln w="9525">
            <a:solidFill>
              <a:schemeClr val="tx1"/>
            </a:solidFill>
            <a:miter lim="800000"/>
          </a:ln>
          <a:effectLst/>
          <a:extLst>
            <a:ext uri="{909E8E84-426E-40DD-AFC4-6F175D3DCCD1}">
              <a14:hiddenFill xmlns:a14="http://schemas.microsoft.com/office/drawing/2010/main">
                <a:solidFill>
                  <a:srgbClr val="00FF00"/>
                </a:solidFill>
              </a14:hiddenFill>
            </a:ext>
          </a:extLst>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mn-cs"/>
                <a:sym typeface="+mn-ea"/>
              </a:rPr>
              <a:t>时光流逝，好景不再时</a:t>
            </a:r>
            <a:endPar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itchFamily="18" charset="0"/>
              <a:ea typeface="黑体" panose="02010609060101010101" pitchFamily="49" charset="-122"/>
              <a:cs typeface="+mn-cs"/>
              <a:sym typeface="+mn-ea"/>
            </a:endParaRPr>
          </a:p>
        </p:txBody>
      </p:sp>
      <p:sp>
        <p:nvSpPr>
          <p:cNvPr id="31775" name="Rectangle 31"/>
          <p:cNvSpPr>
            <a:spLocks noChangeArrowheads="1"/>
          </p:cNvSpPr>
          <p:nvPr/>
        </p:nvSpPr>
        <p:spPr bwMode="auto">
          <a:xfrm>
            <a:off x="1748790" y="396240"/>
            <a:ext cx="824865" cy="2861310"/>
          </a:xfrm>
          <a:prstGeom prst="rect">
            <a:avLst/>
          </a:prstGeom>
          <a:noFill/>
          <a:ln w="9525">
            <a:solidFill>
              <a:schemeClr val="tx1"/>
            </a:solidFill>
            <a:miter lim="800000"/>
          </a:ln>
          <a:effectLst/>
          <a:extLst>
            <a:ext uri="{909E8E84-426E-40DD-AFC4-6F175D3DCCD1}">
              <a14:hiddenFill xmlns:a14="http://schemas.microsoft.com/office/drawing/2010/main">
                <a:solidFill>
                  <a:srgbClr val="00FF00"/>
                </a:solidFill>
              </a14:hiddenFill>
            </a:ext>
          </a:ex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mn-cs"/>
                <a:sym typeface="+mn-ea"/>
              </a:rPr>
              <a:t>面临死亡时</a:t>
            </a:r>
            <a:endPar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mn-cs"/>
              <a:sym typeface="+mn-ea"/>
            </a:endParaRPr>
          </a:p>
        </p:txBody>
      </p:sp>
      <p:sp>
        <p:nvSpPr>
          <p:cNvPr id="31776" name="Rectangle 32"/>
          <p:cNvSpPr>
            <a:spLocks noChangeArrowheads="1"/>
          </p:cNvSpPr>
          <p:nvPr/>
        </p:nvSpPr>
        <p:spPr bwMode="auto">
          <a:xfrm>
            <a:off x="2873058" y="3629660"/>
            <a:ext cx="7848600" cy="2306955"/>
          </a:xfrm>
          <a:prstGeom prst="rect">
            <a:avLst/>
          </a:prstGeom>
          <a:noFill/>
          <a:ln w="9525">
            <a:solidFill>
              <a:schemeClr val="folHlink"/>
            </a:solidFill>
            <a:miter lim="800000"/>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幼圆" panose="02010509060101010101" pitchFamily="49" charset="-122"/>
                <a:ea typeface="幼圆" panose="02010509060101010101" pitchFamily="49" charset="-122"/>
                <a:cs typeface="+mn-cs"/>
                <a:sym typeface="+mn-ea"/>
              </a:rPr>
              <a:t>  </a:t>
            </a:r>
            <a:r>
              <a:rPr kumimoji="0" lang="zh-CN" altLang="en-US" sz="3600" b="1" i="0" u="none" strike="noStrike" kern="1200" cap="none" spc="0" normalizeH="0" baseline="0" noProof="0">
                <a:ln>
                  <a:noFill/>
                </a:ln>
                <a:solidFill>
                  <a:srgbClr val="FF0000"/>
                </a:solidFill>
                <a:effectLst>
                  <a:outerShdw blurRad="38100" dist="38100" dir="2700000" algn="tl">
                    <a:srgbClr val="C0C0C0"/>
                  </a:outerShdw>
                </a:effectLst>
                <a:uLnTx/>
                <a:uFillTx/>
                <a:latin typeface="幼圆" panose="02010509060101010101" pitchFamily="49" charset="-122"/>
                <a:ea typeface="幼圆" panose="02010509060101010101" pitchFamily="49" charset="-122"/>
                <a:cs typeface="+mn-cs"/>
                <a:sym typeface="+mn-ea"/>
              </a:rPr>
              <a:t> </a:t>
            </a:r>
            <a:r>
              <a:rPr kumimoji="0" lang="zh-CN" altLang="en-US" sz="3600" b="1" i="0" u="none" strike="noStrike" kern="1200" cap="none" spc="0" normalizeH="0" baseline="0" noProof="0">
                <a:ln>
                  <a:noFill/>
                </a:ln>
                <a:solidFill>
                  <a:srgbClr val="0000FF"/>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盛会已化为历历在目的往事，过去曾有的欢乐，已如流水向东而去，这真是</a:t>
            </a:r>
            <a:r>
              <a:rPr kumimoji="0" lang="zh-CN" altLang="en-US" sz="3600" b="1" i="0" u="sng" strike="noStrike" kern="1200" cap="none" spc="0" normalizeH="0" baseline="0" noProof="0">
                <a:ln>
                  <a:noFill/>
                </a:ln>
                <a:solidFill>
                  <a:srgbClr val="FF00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“胜景不常，胜筵难再”“好花不常开”</a:t>
            </a:r>
            <a:r>
              <a:rPr kumimoji="0" lang="zh-CN" altLang="en-US" sz="3600" b="1" i="0" u="none" strike="noStrike" kern="1200" cap="none" spc="0" normalizeH="0" baseline="0" noProof="0">
                <a:ln>
                  <a:noFill/>
                </a:ln>
                <a:solidFill>
                  <a:srgbClr val="0000FF"/>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，这怎能不让人黯然神伤。</a:t>
            </a:r>
            <a:r>
              <a:rPr kumimoji="0" lang="zh-CN" altLang="en-US" sz="3600" b="1" i="0" u="none" strike="noStrike" kern="1200" cap="none" spc="0" normalizeH="0" baseline="0" noProof="0">
                <a:ln>
                  <a:noFill/>
                </a:ln>
                <a:solidFill>
                  <a:schemeClr val="accent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 </a:t>
            </a:r>
            <a:endParaRPr kumimoji="0" lang="zh-CN" altLang="en-US" sz="3600" b="1" i="0" u="none" strike="noStrike" kern="1200" cap="none" spc="0" normalizeH="0" baseline="0" noProof="0">
              <a:ln>
                <a:noFill/>
              </a:ln>
              <a:solidFill>
                <a:schemeClr val="accent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endParaRPr>
          </a:p>
        </p:txBody>
      </p:sp>
      <p:sp>
        <p:nvSpPr>
          <p:cNvPr id="31777" name="Rectangle 33"/>
          <p:cNvSpPr>
            <a:spLocks noChangeArrowheads="1"/>
          </p:cNvSpPr>
          <p:nvPr/>
        </p:nvSpPr>
        <p:spPr bwMode="auto">
          <a:xfrm>
            <a:off x="2667000" y="672783"/>
            <a:ext cx="8153400" cy="2306955"/>
          </a:xfrm>
          <a:prstGeom prst="rect">
            <a:avLst/>
          </a:prstGeom>
          <a:noFill/>
          <a:ln w="9525">
            <a:solidFill>
              <a:schemeClr val="folHlink"/>
            </a:solid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0">
                <a:ln>
                  <a:noFill/>
                </a:ln>
                <a:solidFill>
                  <a:srgbClr val="0000FF"/>
                </a:solidFill>
                <a:effectLst>
                  <a:outerShdw blurRad="38100" dist="38100" dir="2700000" algn="tl">
                    <a:srgbClr val="C0C0C0"/>
                  </a:outerShdw>
                </a:effectLst>
                <a:uLnTx/>
                <a:uFillTx/>
                <a:latin typeface="幼圆" panose="02010509060101010101" pitchFamily="49" charset="-122"/>
                <a:ea typeface="楷体_GB2312" panose="02010609030101010101" pitchFamily="49" charset="-122"/>
                <a:cs typeface="+mn-cs"/>
                <a:sym typeface="+mn-ea"/>
              </a:rPr>
              <a:t>    </a:t>
            </a:r>
            <a:r>
              <a:rPr kumimoji="0" lang="zh-CN" altLang="en-US" sz="3600" b="1" i="0" u="sng" strike="noStrike" kern="1200" cap="none" spc="0" normalizeH="0" baseline="0" noProof="0">
                <a:ln>
                  <a:noFill/>
                </a:ln>
                <a:solidFill>
                  <a:srgbClr val="FF00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生命短暂，在死亡面前显得渺小而脆弱；无法抗拒死亡，也无法回避对“死亡”的思考</a:t>
            </a:r>
            <a:r>
              <a:rPr kumimoji="0" lang="zh-CN" altLang="en-US" sz="3600" b="1" i="0" u="none" strike="noStrike" kern="1200" cap="none" spc="0" normalizeH="0" baseline="0" noProof="0">
                <a:ln>
                  <a:noFill/>
                </a:ln>
                <a:solidFill>
                  <a:srgbClr val="0000FF"/>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，作者在对“死亡”的观照中，再次感受到人生之痛。</a:t>
            </a:r>
            <a:r>
              <a:rPr kumimoji="0" lang="zh-CN" altLang="en-US" sz="3200" b="1" i="0" u="none" strike="noStrike" kern="1200" cap="none" spc="0" normalizeH="0" baseline="0" noProof="0">
                <a:ln>
                  <a:noFill/>
                </a:ln>
                <a:solidFill>
                  <a:srgbClr val="00FFCC"/>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 </a:t>
            </a:r>
            <a:endParaRPr kumimoji="0" lang="zh-CN" altLang="en-US" sz="3200" b="1" i="0" u="none" strike="noStrike" kern="1200" cap="none" spc="0" normalizeH="0" baseline="0" noProof="0">
              <a:ln>
                <a:noFill/>
              </a:ln>
              <a:solidFill>
                <a:srgbClr val="00FFCC"/>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75"/>
                                        </p:tgtEl>
                                        <p:attrNameLst>
                                          <p:attrName>style.visibility</p:attrName>
                                        </p:attrNameLst>
                                      </p:cBhvr>
                                      <p:to>
                                        <p:strVal val="visible"/>
                                      </p:to>
                                    </p:set>
                                    <p:anim calcmode="lin" valueType="num">
                                      <p:cBhvr additive="base">
                                        <p:cTn id="7" dur="500" fill="hold"/>
                                        <p:tgtEl>
                                          <p:spTgt spid="31775"/>
                                        </p:tgtEl>
                                        <p:attrNameLst>
                                          <p:attrName>ppt_x</p:attrName>
                                        </p:attrNameLst>
                                      </p:cBhvr>
                                      <p:tavLst>
                                        <p:tav tm="0">
                                          <p:val>
                                            <p:strVal val="#ppt_x"/>
                                          </p:val>
                                        </p:tav>
                                        <p:tav tm="100000">
                                          <p:val>
                                            <p:strVal val="#ppt_x"/>
                                          </p:val>
                                        </p:tav>
                                      </p:tavLst>
                                    </p:anim>
                                    <p:anim calcmode="lin" valueType="num">
                                      <p:cBhvr additive="base">
                                        <p:cTn id="8" dur="500" fill="hold"/>
                                        <p:tgtEl>
                                          <p:spTgt spid="3177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77"/>
                                        </p:tgtEl>
                                        <p:attrNameLst>
                                          <p:attrName>style.visibility</p:attrName>
                                        </p:attrNameLst>
                                      </p:cBhvr>
                                      <p:to>
                                        <p:strVal val="visible"/>
                                      </p:to>
                                    </p:set>
                                    <p:anim calcmode="lin" valueType="num">
                                      <p:cBhvr additive="base">
                                        <p:cTn id="13" dur="500" fill="hold"/>
                                        <p:tgtEl>
                                          <p:spTgt spid="31777"/>
                                        </p:tgtEl>
                                        <p:attrNameLst>
                                          <p:attrName>ppt_x</p:attrName>
                                        </p:attrNameLst>
                                      </p:cBhvr>
                                      <p:tavLst>
                                        <p:tav tm="0">
                                          <p:val>
                                            <p:strVal val="#ppt_x"/>
                                          </p:val>
                                        </p:tav>
                                        <p:tav tm="100000">
                                          <p:val>
                                            <p:strVal val="#ppt_x"/>
                                          </p:val>
                                        </p:tav>
                                      </p:tavLst>
                                    </p:anim>
                                    <p:anim calcmode="lin" valueType="num">
                                      <p:cBhvr additive="base">
                                        <p:cTn id="14" dur="500" fill="hold"/>
                                        <p:tgtEl>
                                          <p:spTgt spid="3177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74"/>
                                        </p:tgtEl>
                                        <p:attrNameLst>
                                          <p:attrName>style.visibility</p:attrName>
                                        </p:attrNameLst>
                                      </p:cBhvr>
                                      <p:to>
                                        <p:strVal val="visible"/>
                                      </p:to>
                                    </p:set>
                                    <p:anim calcmode="lin" valueType="num">
                                      <p:cBhvr additive="base">
                                        <p:cTn id="19" dur="500" fill="hold"/>
                                        <p:tgtEl>
                                          <p:spTgt spid="31774"/>
                                        </p:tgtEl>
                                        <p:attrNameLst>
                                          <p:attrName>ppt_x</p:attrName>
                                        </p:attrNameLst>
                                      </p:cBhvr>
                                      <p:tavLst>
                                        <p:tav tm="0">
                                          <p:val>
                                            <p:strVal val="#ppt_x"/>
                                          </p:val>
                                        </p:tav>
                                        <p:tav tm="100000">
                                          <p:val>
                                            <p:strVal val="#ppt_x"/>
                                          </p:val>
                                        </p:tav>
                                      </p:tavLst>
                                    </p:anim>
                                    <p:anim calcmode="lin" valueType="num">
                                      <p:cBhvr additive="base">
                                        <p:cTn id="20" dur="500" fill="hold"/>
                                        <p:tgtEl>
                                          <p:spTgt spid="3177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76"/>
                                        </p:tgtEl>
                                        <p:attrNameLst>
                                          <p:attrName>style.visibility</p:attrName>
                                        </p:attrNameLst>
                                      </p:cBhvr>
                                      <p:to>
                                        <p:strVal val="visible"/>
                                      </p:to>
                                    </p:set>
                                    <p:anim calcmode="lin" valueType="num">
                                      <p:cBhvr additive="base">
                                        <p:cTn id="25" dur="500" fill="hold"/>
                                        <p:tgtEl>
                                          <p:spTgt spid="31776"/>
                                        </p:tgtEl>
                                        <p:attrNameLst>
                                          <p:attrName>ppt_x</p:attrName>
                                        </p:attrNameLst>
                                      </p:cBhvr>
                                      <p:tavLst>
                                        <p:tav tm="0">
                                          <p:val>
                                            <p:strVal val="#ppt_x"/>
                                          </p:val>
                                        </p:tav>
                                        <p:tav tm="100000">
                                          <p:val>
                                            <p:strVal val="#ppt_x"/>
                                          </p:val>
                                        </p:tav>
                                      </p:tavLst>
                                    </p:anim>
                                    <p:anim calcmode="lin" valueType="num">
                                      <p:cBhvr additive="base">
                                        <p:cTn id="26" dur="500" fill="hold"/>
                                        <p:tgtEl>
                                          <p:spTgt spid="317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75" grpId="0"/>
      <p:bldP spid="31777" grpId="0"/>
      <p:bldP spid="31774" grpId="0"/>
      <p:bldP spid="3177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Text Box 2"/>
          <p:cNvSpPr txBox="1">
            <a:spLocks noChangeArrowheads="1"/>
          </p:cNvSpPr>
          <p:nvPr/>
        </p:nvSpPr>
        <p:spPr bwMode="auto">
          <a:xfrm>
            <a:off x="1703070" y="1530985"/>
            <a:ext cx="3243580" cy="1014730"/>
          </a:xfrm>
          <a:prstGeom prst="rect">
            <a:avLst/>
          </a:prstGeom>
          <a:noFill/>
          <a:ln w="9525">
            <a:solidFill>
              <a:schemeClr val="tx1"/>
            </a:solidFill>
            <a:miter lim="800000"/>
          </a:ln>
          <a:effectLst/>
        </p:spPr>
        <p:txBody>
          <a:bodyPr wrap="none">
            <a:spAutoFit/>
          </a:bodyPr>
          <a:lstStyle/>
          <a:p>
            <a:pPr marR="0" defTabSz="914400">
              <a:buClrTx/>
              <a:buSzTx/>
              <a:defRPr/>
            </a:pPr>
            <a:r>
              <a:rPr kumimoji="0" lang="zh-CN" altLang="en-US" sz="6000" b="1" kern="1200" cap="none" spc="0" normalizeH="0" baseline="0" noProof="0">
                <a:solidFill>
                  <a:schemeClr val="accent2"/>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mn-cs"/>
                <a:sym typeface="+mn-ea"/>
              </a:rPr>
              <a:t>生命短暂</a:t>
            </a:r>
            <a:endParaRPr kumimoji="0" lang="zh-CN" altLang="en-US" sz="6000" b="1" kern="1200" cap="none" spc="0" normalizeH="0" baseline="0" noProof="0">
              <a:solidFill>
                <a:schemeClr val="accent2"/>
              </a:solidFill>
              <a:effectLst>
                <a:outerShdw blurRad="38100" dist="38100" dir="2700000" algn="tl">
                  <a:srgbClr val="C0C0C0"/>
                </a:outerShdw>
              </a:effectLst>
              <a:latin typeface="Times New Roman" pitchFamily="18" charset="0"/>
              <a:ea typeface="楷体" panose="02010609060101010101" pitchFamily="49" charset="-122"/>
              <a:cs typeface="+mn-cs"/>
              <a:sym typeface="+mn-ea"/>
            </a:endParaRPr>
          </a:p>
        </p:txBody>
      </p:sp>
      <p:sp>
        <p:nvSpPr>
          <p:cNvPr id="32771" name="Text Box 3"/>
          <p:cNvSpPr txBox="1">
            <a:spLocks noChangeArrowheads="1"/>
          </p:cNvSpPr>
          <p:nvPr/>
        </p:nvSpPr>
        <p:spPr bwMode="auto">
          <a:xfrm>
            <a:off x="1703070" y="3127375"/>
            <a:ext cx="3243580" cy="1014730"/>
          </a:xfrm>
          <a:prstGeom prst="rect">
            <a:avLst/>
          </a:prstGeom>
          <a:noFill/>
          <a:ln w="9525">
            <a:solidFill>
              <a:schemeClr val="tx1"/>
            </a:solidFill>
            <a:miter lim="800000"/>
          </a:ln>
          <a:effectLst/>
        </p:spPr>
        <p:txBody>
          <a:bodyPr wrap="none">
            <a:spAutoFit/>
          </a:bodyPr>
          <a:lstStyle/>
          <a:p>
            <a:pPr marR="0" defTabSz="914400">
              <a:buClrTx/>
              <a:buSzTx/>
              <a:defRPr/>
            </a:pPr>
            <a:r>
              <a:rPr kumimoji="0" lang="zh-CN" altLang="en-US" sz="6000" b="1" kern="1200" cap="none" spc="0" normalizeH="0" baseline="0" noProof="0">
                <a:solidFill>
                  <a:schemeClr val="accent2"/>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mn-cs"/>
                <a:sym typeface="Arial" panose="020b0604020202020204" pitchFamily="34" charset="0"/>
              </a:rPr>
              <a:t>欲望无限</a:t>
            </a:r>
            <a:endParaRPr kumimoji="0" lang="zh-CN" altLang="en-US" sz="6000" b="1" kern="1200" cap="none" spc="0" normalizeH="0" baseline="0" noProof="0">
              <a:solidFill>
                <a:schemeClr val="accent2"/>
              </a:solidFill>
              <a:effectLst>
                <a:outerShdw blurRad="38100" dist="38100" dir="2700000" algn="tl">
                  <a:srgbClr val="C0C0C0"/>
                </a:outerShdw>
              </a:effectLst>
              <a:latin typeface="Times New Roman" pitchFamily="18" charset="0"/>
              <a:ea typeface="楷体" panose="02010609060101010101" pitchFamily="49" charset="-122"/>
              <a:cs typeface="+mn-cs"/>
              <a:sym typeface="Arial" pitchFamily="34" charset="0"/>
            </a:endParaRPr>
          </a:p>
        </p:txBody>
      </p:sp>
      <p:sp>
        <p:nvSpPr>
          <p:cNvPr id="32772" name="Text Box 4"/>
          <p:cNvSpPr txBox="1">
            <a:spLocks noChangeArrowheads="1"/>
          </p:cNvSpPr>
          <p:nvPr/>
        </p:nvSpPr>
        <p:spPr bwMode="auto">
          <a:xfrm>
            <a:off x="1703070" y="4760595"/>
            <a:ext cx="3243580" cy="1014730"/>
          </a:xfrm>
          <a:prstGeom prst="rect">
            <a:avLst/>
          </a:prstGeom>
          <a:noFill/>
          <a:ln w="9525">
            <a:solidFill>
              <a:schemeClr val="tx1"/>
            </a:solidFill>
            <a:miter lim="800000"/>
          </a:ln>
          <a:effectLst/>
        </p:spPr>
        <p:txBody>
          <a:bodyPr wrap="none">
            <a:spAutoFit/>
          </a:bodyPr>
          <a:lstStyle/>
          <a:p>
            <a:pPr marR="0" defTabSz="914400">
              <a:buClrTx/>
              <a:buSzTx/>
              <a:defRPr/>
            </a:pPr>
            <a:r>
              <a:rPr kumimoji="0" lang="zh-CN" altLang="en-US" sz="6000" b="1" kern="1200" cap="none" spc="0" normalizeH="0" baseline="0" noProof="0">
                <a:solidFill>
                  <a:schemeClr val="accent2"/>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mn-cs"/>
                <a:sym typeface="Arial" panose="020b0604020202020204" pitchFamily="34" charset="0"/>
              </a:rPr>
              <a:t>终期于尽</a:t>
            </a:r>
            <a:endParaRPr kumimoji="0" lang="zh-CN" altLang="en-US" sz="6000" b="1" kern="1200" cap="none" spc="0" normalizeH="0" baseline="0" noProof="0">
              <a:solidFill>
                <a:schemeClr val="accent2"/>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mn-cs"/>
              <a:sym typeface="Arial" panose="020b0604020202020204" pitchFamily="34" charset="0"/>
            </a:endParaRPr>
          </a:p>
        </p:txBody>
      </p:sp>
      <p:sp>
        <p:nvSpPr>
          <p:cNvPr id="20512" name="WordArt 33"/>
          <p:cNvSpPr/>
          <p:nvPr/>
        </p:nvSpPr>
        <p:spPr>
          <a:xfrm>
            <a:off x="357823" y="2402840"/>
            <a:ext cx="1152525" cy="1657350"/>
          </a:xfrm>
          <a:prstGeom prst="rect">
            <a:avLst/>
          </a:prstGeom>
        </p:spPr>
        <p:txBody>
          <a:bodyPr wrap="none" fromWordArt="1">
            <a:prstTxWarp prst="textInflate">
              <a:avLst>
                <a:gd name="adj" fmla="val 13634"/>
              </a:avLst>
            </a:prstTxWarp>
            <a:normAutofit/>
          </a:bodyPr>
          <a:lstStyle/>
          <a:p>
            <a:pPr algn="ctr"/>
            <a:r>
              <a:rPr lang="zh-CN" altLang="en-US" sz="6000" b="1">
                <a:ln w="9525" cap="flat" cmpd="sng">
                  <a:solidFill>
                    <a:srgbClr val="000000"/>
                  </a:solidFill>
                  <a:prstDash val="solid"/>
                  <a:round/>
                  <a:headEnd type="none" w="med" len="med"/>
                  <a:tailEnd type="none" w="med" len="med"/>
                </a:ln>
                <a:solidFill>
                  <a:srgbClr val="CC0066"/>
                </a:solidFill>
                <a:latin typeface="华文行楷" panose="02010800040101010101" pitchFamily="2" charset="-122"/>
                <a:ea typeface="华文行楷" panose="02010800040101010101" pitchFamily="2" charset="-122"/>
              </a:rPr>
              <a:t>痛</a:t>
            </a:r>
            <a:endParaRPr lang="zh-CN" altLang="en-US" sz="6000" b="1">
              <a:ln w="9525" cap="flat" cmpd="sng">
                <a:solidFill>
                  <a:srgbClr val="000000"/>
                </a:solidFill>
                <a:prstDash val="solid"/>
                <a:round/>
                <a:headEnd type="none" w="med" len="med"/>
                <a:tailEnd type="none" w="med" len="med"/>
              </a:ln>
              <a:solidFill>
                <a:srgbClr val="CC0066"/>
              </a:solidFill>
              <a:latin typeface="华文行楷" panose="02010800040101010101" pitchFamily="2" charset="-122"/>
              <a:ea typeface="华文行楷" panose="02010800040101010101" pitchFamily="2" charset="-122"/>
            </a:endParaRPr>
          </a:p>
        </p:txBody>
      </p:sp>
      <p:sp>
        <p:nvSpPr>
          <p:cNvPr id="32802" name="Rectangle 34"/>
          <p:cNvSpPr>
            <a:spLocks noChangeArrowheads="1"/>
          </p:cNvSpPr>
          <p:nvPr/>
        </p:nvSpPr>
        <p:spPr bwMode="auto">
          <a:xfrm>
            <a:off x="5169535" y="803593"/>
            <a:ext cx="4249738" cy="5662295"/>
          </a:xfrm>
          <a:prstGeom prst="rect">
            <a:avLst/>
          </a:prstGeom>
          <a:noFill/>
          <a:ln w="9525">
            <a:solidFill>
              <a:srgbClr val="009900"/>
            </a:solid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a:ln>
                  <a:noFill/>
                </a:ln>
                <a:solidFill>
                  <a:srgbClr val="FF0000"/>
                </a:solidFill>
                <a:effectLst>
                  <a:outerShdw blurRad="38100" dist="38100" dir="2700000" algn="tl">
                    <a:srgbClr val="C0C0C0"/>
                  </a:outerShdw>
                </a:effectLst>
                <a:uLnTx/>
                <a:uFillTx/>
                <a:latin typeface="幼圆" panose="02010509060101010101" pitchFamily="49" charset="-122"/>
                <a:ea typeface="华文行楷" panose="02010800040101010101" pitchFamily="2" charset="-122"/>
                <a:cs typeface="+mn-cs"/>
                <a:sym typeface="+mn-ea"/>
              </a:rPr>
              <a:t>   </a:t>
            </a:r>
            <a:r>
              <a:rPr kumimoji="0" lang="zh-CN" altLang="en-US" sz="44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这是痛惜之情，是对“</a:t>
            </a:r>
            <a:r>
              <a:rPr kumimoji="0" lang="zh-CN" altLang="en-US" sz="4400" b="1" i="0" u="none" strike="noStrike" kern="1200" cap="none" spc="0" normalizeH="0" baseline="0" noProof="0">
                <a:ln>
                  <a:noFill/>
                </a:ln>
                <a:solidFill>
                  <a:schemeClr val="accent2"/>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人生短暂，世事无常”“人生苦短，命运难测”</a:t>
            </a:r>
            <a:r>
              <a:rPr kumimoji="0" lang="zh-CN" altLang="en-US" sz="44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的痛惜。作者借此抒发了自己“</a:t>
            </a:r>
            <a:r>
              <a:rPr kumimoji="0" lang="zh-CN" altLang="en-US" sz="4400" b="1" i="0" u="none" strike="noStrike" kern="1200" cap="none" spc="0" normalizeH="0" baseline="0" noProof="0">
                <a:ln>
                  <a:noFill/>
                </a:ln>
                <a:solidFill>
                  <a:schemeClr val="accent2"/>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重死生</a:t>
            </a:r>
            <a:r>
              <a:rPr kumimoji="0" lang="zh-CN" altLang="en-US" sz="44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rPr>
              <a:t>”的感慨。</a:t>
            </a:r>
            <a:endParaRPr kumimoji="0" lang="zh-CN" altLang="en-US" sz="44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mn-ea"/>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500" fill="hold"/>
                                        <p:tgtEl>
                                          <p:spTgt spid="32770"/>
                                        </p:tgtEl>
                                        <p:attrNameLst>
                                          <p:attrName>ppt_w</p:attrName>
                                        </p:attrNameLst>
                                      </p:cBhvr>
                                      <p:tavLst>
                                        <p:tav tm="0">
                                          <p:val>
                                            <p:fltVal val="0"/>
                                          </p:val>
                                        </p:tav>
                                        <p:tav tm="100000">
                                          <p:val>
                                            <p:strVal val="#ppt_w"/>
                                          </p:val>
                                        </p:tav>
                                      </p:tavLst>
                                    </p:anim>
                                    <p:anim calcmode="lin" valueType="num">
                                      <p:cBhvr>
                                        <p:cTn id="8" dur="500" fill="hold"/>
                                        <p:tgtEl>
                                          <p:spTgt spid="32770"/>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2771"/>
                                        </p:tgtEl>
                                        <p:attrNameLst>
                                          <p:attrName>style.visibility</p:attrName>
                                        </p:attrNameLst>
                                      </p:cBhvr>
                                      <p:to>
                                        <p:strVal val="visible"/>
                                      </p:to>
                                    </p:set>
                                    <p:anim calcmode="lin" valueType="num">
                                      <p:cBhvr>
                                        <p:cTn id="13" dur="500" fill="hold"/>
                                        <p:tgtEl>
                                          <p:spTgt spid="32771"/>
                                        </p:tgtEl>
                                        <p:attrNameLst>
                                          <p:attrName>ppt_w</p:attrName>
                                        </p:attrNameLst>
                                      </p:cBhvr>
                                      <p:tavLst>
                                        <p:tav tm="0">
                                          <p:val>
                                            <p:fltVal val="0"/>
                                          </p:val>
                                        </p:tav>
                                        <p:tav tm="100000">
                                          <p:val>
                                            <p:strVal val="#ppt_w"/>
                                          </p:val>
                                        </p:tav>
                                      </p:tavLst>
                                    </p:anim>
                                    <p:anim calcmode="lin" valueType="num">
                                      <p:cBhvr>
                                        <p:cTn id="14" dur="500" fill="hold"/>
                                        <p:tgtEl>
                                          <p:spTgt spid="32771"/>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par>
                    <p:cTn id="15" fill="hold" nodeType="clickPar">
                      <p:stCondLst>
                        <p:cond delay="indefinite"/>
                      </p:stCondLst>
                      <p:childTnLst>
                        <p:par>
                          <p:cTn id="16" fill="hold" nodeType="after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2772"/>
                                        </p:tgtEl>
                                        <p:attrNameLst>
                                          <p:attrName>style.visibility</p:attrName>
                                        </p:attrNameLst>
                                      </p:cBhvr>
                                      <p:to>
                                        <p:strVal val="visible"/>
                                      </p:to>
                                    </p:set>
                                    <p:anim calcmode="lin" valueType="num">
                                      <p:cBhvr>
                                        <p:cTn id="19" dur="500" fill="hold"/>
                                        <p:tgtEl>
                                          <p:spTgt spid="32772"/>
                                        </p:tgtEl>
                                        <p:attrNameLst>
                                          <p:attrName>ppt_w</p:attrName>
                                        </p:attrNameLst>
                                      </p:cBhvr>
                                      <p:tavLst>
                                        <p:tav tm="0">
                                          <p:val>
                                            <p:fltVal val="0"/>
                                          </p:val>
                                        </p:tav>
                                        <p:tav tm="100000">
                                          <p:val>
                                            <p:strVal val="#ppt_w"/>
                                          </p:val>
                                        </p:tav>
                                      </p:tavLst>
                                    </p:anim>
                                    <p:anim calcmode="lin" valueType="num">
                                      <p:cBhvr>
                                        <p:cTn id="20" dur="500" fill="hold"/>
                                        <p:tgtEl>
                                          <p:spTgt spid="3277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32802"/>
                                        </p:tgtEl>
                                        <p:attrNameLst>
                                          <p:attrName>style.visibility</p:attrName>
                                        </p:attrNameLst>
                                      </p:cBhvr>
                                      <p:to>
                                        <p:strVal val="visible"/>
                                      </p:to>
                                    </p:set>
                                    <p:animEffect transition="in" filter="box(in)">
                                      <p:cBhvr>
                                        <p:cTn id="25" dur="500"/>
                                        <p:tgtEl>
                                          <p:spTgt spid="32802"/>
                                        </p:tgtEl>
                                      </p:cBhvr>
                                    </p:animEffect>
                                  </p:childTnLst>
                                  <p:subTnLst>
                                    <p:audio>
                                      <p:cMediaNode>
                                        <p:cTn display="0" masterRel="sameClick">
                                          <p:stCondLst>
                                            <p:cond evt="begin" delay="0">
                                              <p:tn val="23"/>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p:bldP spid="32772" grpId="0"/>
      <p:bldP spid="3280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5" name="矩形 2"/>
          <p:cNvSpPr>
            <a:spLocks noChangeArrowheads="1"/>
          </p:cNvSpPr>
          <p:nvPr/>
        </p:nvSpPr>
        <p:spPr bwMode="auto">
          <a:xfrm>
            <a:off x="1809750" y="1428750"/>
            <a:ext cx="8902065"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b="1">
                <a:latin typeface="楷体" panose="02010609060101010101" pitchFamily="49" charset="-122"/>
                <a:ea typeface="楷体" panose="02010609060101010101" pitchFamily="49" charset="-122"/>
                <a:cs typeface="楷体" panose="02010609060101010101" pitchFamily="49"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rPr>
              <a:t>每览昔人兴感之由，若合一</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契</a:t>
            </a:r>
            <a:r>
              <a:rPr lang="zh-CN" altLang="en-US" sz="2800" b="1">
                <a:latin typeface="楷体" panose="02010609060101010101" pitchFamily="49" charset="-122"/>
                <a:ea typeface="楷体" panose="02010609060101010101" pitchFamily="49" charset="-122"/>
                <a:cs typeface="楷体" panose="02010609060101010101" pitchFamily="49" charset="-122"/>
              </a:rPr>
              <a:t>，未尝不</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临</a:t>
            </a:r>
            <a:r>
              <a:rPr lang="zh-CN" altLang="en-US" sz="2800" b="1">
                <a:latin typeface="楷体" panose="02010609060101010101" pitchFamily="49" charset="-122"/>
                <a:ea typeface="楷体" panose="02010609060101010101" pitchFamily="49" charset="-122"/>
                <a:cs typeface="楷体" panose="02010609060101010101" pitchFamily="49" charset="-122"/>
              </a:rPr>
              <a:t>文嗟</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悼</a:t>
            </a:r>
            <a:r>
              <a:rPr lang="zh-CN" altLang="en-US" sz="2800" b="1">
                <a:latin typeface="楷体" panose="02010609060101010101" pitchFamily="49" charset="-122"/>
                <a:ea typeface="楷体" panose="02010609060101010101" pitchFamily="49" charset="-122"/>
                <a:cs typeface="楷体" panose="02010609060101010101" pitchFamily="49" charset="-122"/>
              </a:rPr>
              <a:t>，不能</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喻</a:t>
            </a:r>
            <a:r>
              <a:rPr lang="zh-CN" altLang="en-US" sz="2800" b="1">
                <a:latin typeface="楷体" panose="02010609060101010101" pitchFamily="49" charset="-122"/>
                <a:ea typeface="楷体" panose="02010609060101010101" pitchFamily="49" charset="-122"/>
                <a:cs typeface="楷体" panose="02010609060101010101" pitchFamily="49" charset="-122"/>
              </a:rPr>
              <a:t>之于怀。</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固</a:t>
            </a:r>
            <a:r>
              <a:rPr lang="zh-CN" altLang="en-US" sz="2800" b="1">
                <a:latin typeface="楷体" panose="02010609060101010101" pitchFamily="49" charset="-122"/>
                <a:ea typeface="楷体" panose="02010609060101010101" pitchFamily="49" charset="-122"/>
                <a:cs typeface="楷体" panose="02010609060101010101" pitchFamily="49" charset="-122"/>
              </a:rPr>
              <a:t>知</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一</a:t>
            </a:r>
            <a:r>
              <a:rPr lang="zh-CN" altLang="en-US" sz="2800" b="1">
                <a:latin typeface="楷体" panose="02010609060101010101" pitchFamily="49" charset="-122"/>
                <a:ea typeface="楷体" panose="02010609060101010101" pitchFamily="49" charset="-122"/>
                <a:cs typeface="楷体" panose="02010609060101010101" pitchFamily="49" charset="-122"/>
              </a:rPr>
              <a:t>死生为虚诞，</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齐</a:t>
            </a:r>
            <a:r>
              <a:rPr lang="zh-CN" altLang="en-US" sz="2800" b="1">
                <a:latin typeface="楷体" panose="02010609060101010101" pitchFamily="49" charset="-122"/>
                <a:ea typeface="楷体" panose="02010609060101010101" pitchFamily="49" charset="-122"/>
                <a:cs typeface="楷体" panose="02010609060101010101" pitchFamily="49" charset="-122"/>
              </a:rPr>
              <a:t>彭</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殇</a:t>
            </a:r>
            <a:r>
              <a:rPr lang="zh-CN" altLang="en-US" sz="2800" b="1">
                <a:latin typeface="楷体" panose="02010609060101010101" pitchFamily="49" charset="-122"/>
                <a:ea typeface="楷体" panose="02010609060101010101" pitchFamily="49" charset="-122"/>
                <a:cs typeface="楷体" panose="02010609060101010101" pitchFamily="49" charset="-122"/>
              </a:rPr>
              <a:t>为</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妄作</a:t>
            </a:r>
            <a:r>
              <a:rPr lang="zh-CN" altLang="en-US" sz="2800" b="1">
                <a:latin typeface="楷体" panose="02010609060101010101" pitchFamily="49" charset="-122"/>
                <a:ea typeface="楷体" panose="02010609060101010101" pitchFamily="49" charset="-122"/>
                <a:cs typeface="楷体" panose="02010609060101010101" pitchFamily="49" charset="-122"/>
              </a:rPr>
              <a:t>。后之视今，亦犹今之视昔。悲夫！故</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列</a:t>
            </a:r>
            <a:r>
              <a:rPr lang="zh-CN" altLang="en-US" sz="2800" b="1">
                <a:latin typeface="楷体" panose="02010609060101010101" pitchFamily="49" charset="-122"/>
                <a:ea typeface="楷体" panose="02010609060101010101" pitchFamily="49" charset="-122"/>
                <a:cs typeface="楷体" panose="02010609060101010101" pitchFamily="49" charset="-122"/>
              </a:rPr>
              <a:t>叙时人，录其所述，</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虽</a:t>
            </a:r>
            <a:r>
              <a:rPr lang="zh-CN" altLang="en-US" sz="2800" b="1">
                <a:latin typeface="楷体" panose="02010609060101010101" pitchFamily="49" charset="-122"/>
                <a:ea typeface="楷体" panose="02010609060101010101" pitchFamily="49" charset="-122"/>
                <a:cs typeface="楷体" panose="02010609060101010101" pitchFamily="49" charset="-122"/>
              </a:rPr>
              <a:t>世殊事异，所以兴怀，其</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致</a:t>
            </a:r>
            <a:r>
              <a:rPr lang="zh-CN" altLang="en-US" sz="2800" b="1">
                <a:latin typeface="楷体" panose="02010609060101010101" pitchFamily="49" charset="-122"/>
                <a:ea typeface="楷体" panose="02010609060101010101" pitchFamily="49" charset="-122"/>
                <a:cs typeface="楷体" panose="02010609060101010101" pitchFamily="49" charset="-122"/>
              </a:rPr>
              <a:t>一也。后之览者，亦将有感于</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斯文</a:t>
            </a:r>
            <a:r>
              <a:rPr lang="zh-CN" altLang="en-US" sz="2800" b="1">
                <a:latin typeface="楷体" panose="02010609060101010101" pitchFamily="49" charset="-122"/>
                <a:ea typeface="楷体" panose="02010609060101010101" pitchFamily="49" charset="-122"/>
                <a:cs typeface="楷体" panose="02010609060101010101" pitchFamily="49" charset="-122"/>
              </a:rPr>
              <a:t>。</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4" name="矩形 3"/>
          <p:cNvSpPr/>
          <p:nvPr/>
        </p:nvSpPr>
        <p:spPr>
          <a:xfrm>
            <a:off x="6096000" y="1064578"/>
            <a:ext cx="1785938" cy="82994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符契。两半，可合在一起</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5" name="矩形 4"/>
          <p:cNvSpPr/>
          <p:nvPr/>
        </p:nvSpPr>
        <p:spPr>
          <a:xfrm>
            <a:off x="8453438" y="1341438"/>
            <a:ext cx="785812"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面对</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6" name="矩形 5"/>
          <p:cNvSpPr/>
          <p:nvPr/>
        </p:nvSpPr>
        <p:spPr>
          <a:xfrm>
            <a:off x="9596438" y="1341438"/>
            <a:ext cx="785812"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悲伤</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7" name="矩形 6"/>
          <p:cNvSpPr/>
          <p:nvPr/>
        </p:nvSpPr>
        <p:spPr>
          <a:xfrm>
            <a:off x="2452688" y="3140075"/>
            <a:ext cx="785812"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明白</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8" name="矩形 7"/>
          <p:cNvSpPr/>
          <p:nvPr/>
        </p:nvSpPr>
        <p:spPr>
          <a:xfrm>
            <a:off x="4095750" y="3140075"/>
            <a:ext cx="785813"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本来</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9" name="矩形 8"/>
          <p:cNvSpPr/>
          <p:nvPr/>
        </p:nvSpPr>
        <p:spPr>
          <a:xfrm>
            <a:off x="4881880" y="3094355"/>
            <a:ext cx="4763135" cy="460375"/>
          </a:xfrm>
          <a:prstGeom prst="rect">
            <a:avLst/>
          </a:prstGeom>
          <a:noFill/>
          <a:ln>
            <a:noFill/>
          </a:ln>
        </p:spPr>
        <p:txBody>
          <a:bodyPr wrap="square">
            <a:spAutoFit/>
          </a:bodyPr>
          <a:lstStyle/>
          <a:p>
            <a:pPr>
              <a:defRPr/>
            </a:pPr>
            <a:r>
              <a:rPr lang="zh-CN" altLang="en-US" sz="2400" b="1" spc="-300">
                <a:solidFill>
                  <a:srgbClr val="0070C0"/>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rPr>
              <a:t>一、齐，作动词。把</a:t>
            </a:r>
            <a:r>
              <a:rPr lang="en-US" altLang="zh-CN" sz="2400" b="1" spc="-300">
                <a:solidFill>
                  <a:srgbClr val="0070C0"/>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rPr>
              <a:t>…</a:t>
            </a:r>
            <a:r>
              <a:rPr lang="zh-CN" altLang="en-US" sz="2400" b="1" spc="-300">
                <a:solidFill>
                  <a:srgbClr val="0070C0"/>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rPr>
              <a:t>看做一样（相等）</a:t>
            </a:r>
            <a:endParaRPr lang="zh-CN" altLang="en-US" sz="2400" b="1" spc="-300">
              <a:solidFill>
                <a:srgbClr val="0070C0"/>
              </a:solidFill>
              <a:effectLst>
                <a:outerShdw blurRad="38100" dist="38100" dir="2700000" algn="tl">
                  <a:srgbClr val="000000">
                    <a:alpha val="43137"/>
                  </a:srgbClr>
                </a:outerShdw>
              </a:effectLst>
              <a:latin typeface="楷体_GB2312" pitchFamily="49" charset="-122"/>
              <a:ea typeface="楷体_GB2312" pitchFamily="49" charset="-122"/>
            </a:endParaRPr>
          </a:p>
        </p:txBody>
      </p:sp>
      <p:sp>
        <p:nvSpPr>
          <p:cNvPr id="10" name="矩形 9"/>
          <p:cNvSpPr/>
          <p:nvPr/>
        </p:nvSpPr>
        <p:spPr>
          <a:xfrm>
            <a:off x="7810500" y="2265363"/>
            <a:ext cx="2571750"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未成年而死去的人</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11" name="矩形 10"/>
          <p:cNvSpPr/>
          <p:nvPr/>
        </p:nvSpPr>
        <p:spPr>
          <a:xfrm>
            <a:off x="9822815" y="3094355"/>
            <a:ext cx="1000125"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无根据</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12" name="矩形 11"/>
          <p:cNvSpPr/>
          <p:nvPr/>
        </p:nvSpPr>
        <p:spPr>
          <a:xfrm>
            <a:off x="6096000" y="4837430"/>
            <a:ext cx="785813"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情趣</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13" name="矩形 12"/>
          <p:cNvSpPr/>
          <p:nvPr/>
        </p:nvSpPr>
        <p:spPr>
          <a:xfrm>
            <a:off x="7239000" y="3959225"/>
            <a:ext cx="1071563"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一个个</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14" name="矩形 13"/>
          <p:cNvSpPr/>
          <p:nvPr/>
        </p:nvSpPr>
        <p:spPr>
          <a:xfrm>
            <a:off x="1954530" y="4791075"/>
            <a:ext cx="785813" cy="460375"/>
          </a:xfrm>
          <a:prstGeom prst="rect">
            <a:avLst/>
          </a:prstGeom>
          <a:noFill/>
          <a:ln>
            <a:noFill/>
          </a:ln>
        </p:spPr>
        <p:txBody>
          <a:bodyPr>
            <a:spAutoFit/>
          </a:bodyPr>
          <a:lstStyle/>
          <a:p>
            <a:pPr>
              <a:defRPr/>
            </a:pPr>
            <a:r>
              <a:rPr lang="zh-CN" altLang="en-US" sz="2400" b="1" spc="-300">
                <a:solidFill>
                  <a:srgbClr val="0070C0"/>
                </a:solidFill>
                <a:latin typeface="楷体_GB2312" panose="02010609030101010101" pitchFamily="49" charset="-122"/>
                <a:ea typeface="楷体_GB2312" panose="02010609030101010101" pitchFamily="49" charset="-122"/>
              </a:rPr>
              <a:t>纵使</a:t>
            </a:r>
            <a:endParaRPr lang="zh-CN" altLang="en-US" sz="2400" b="1" spc="-300">
              <a:solidFill>
                <a:srgbClr val="0070C0"/>
              </a:solidFill>
              <a:latin typeface="楷体_GB2312" panose="02010609030101010101" pitchFamily="49" charset="-122"/>
              <a:ea typeface="楷体_GB2312" panose="02010609030101010101" pitchFamily="49" charset="-122"/>
            </a:endParaRPr>
          </a:p>
        </p:txBody>
      </p:sp>
      <p:sp>
        <p:nvSpPr>
          <p:cNvPr id="15" name="矩形 14"/>
          <p:cNvSpPr/>
          <p:nvPr/>
        </p:nvSpPr>
        <p:spPr>
          <a:xfrm>
            <a:off x="1954530" y="5707380"/>
            <a:ext cx="2927350" cy="460375"/>
          </a:xfrm>
          <a:prstGeom prst="rect">
            <a:avLst/>
          </a:prstGeom>
          <a:noFill/>
          <a:ln>
            <a:noFill/>
          </a:ln>
        </p:spPr>
        <p:txBody>
          <a:bodyPr wrap="square">
            <a:spAutoFit/>
          </a:bodyPr>
          <a:lstStyle/>
          <a:p>
            <a:pPr>
              <a:defRPr/>
            </a:pPr>
            <a:r>
              <a:rPr lang="zh-CN" altLang="en-US" sz="2400" b="1" spc="-300">
                <a:solidFill>
                  <a:srgbClr val="0070C0"/>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rPr>
              <a:t>这次（集会）的诗文</a:t>
            </a:r>
            <a:endParaRPr lang="zh-CN" altLang="en-US" sz="2400" b="1" spc="-300">
              <a:solidFill>
                <a:srgbClr val="0070C0"/>
              </a:solidFill>
              <a:effectLst>
                <a:outerShdw blurRad="38100" dist="38100" dir="2700000" algn="tl">
                  <a:srgbClr val="000000">
                    <a:alpha val="43137"/>
                  </a:srgbClr>
                </a:outerShdw>
              </a:effectLst>
              <a:latin typeface="楷体_GB2312" panose="02010609030101010101" pitchFamily="49" charset="-122"/>
              <a:ea typeface="楷体_GB2312" panose="02010609030101010101" pitchFamily="49" charset="-122"/>
            </a:endParaRPr>
          </a:p>
        </p:txBody>
      </p:sp>
      <p:sp>
        <p:nvSpPr>
          <p:cNvPr id="24" name="矩形 23"/>
          <p:cNvSpPr/>
          <p:nvPr/>
        </p:nvSpPr>
        <p:spPr>
          <a:xfrm>
            <a:off x="790258" y="1416685"/>
            <a:ext cx="1792605" cy="521970"/>
          </a:xfrm>
          <a:prstGeom prst="rect">
            <a:avLst/>
          </a:prstGeom>
          <a:solidFill>
            <a:schemeClr val="bg2">
              <a:lumMod val="20000"/>
              <a:lumOff val="80000"/>
            </a:schemeClr>
          </a:solidFill>
        </p:spPr>
        <p:txBody>
          <a:bodyPr wrap="none">
            <a:spAutoFit/>
          </a:bodyPr>
          <a:lstStyle/>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第</a:t>
            </a:r>
            <a:r>
              <a:rPr lang="en-US" altLang="zh-CN" sz="2800" b="1">
                <a:latin typeface="楷体" panose="02010609060101010101" pitchFamily="49" charset="-122"/>
                <a:ea typeface="楷体" panose="02010609060101010101" pitchFamily="49" charset="-122"/>
                <a:cs typeface="楷体" panose="02010609060101010101" pitchFamily="49" charset="-122"/>
              </a:rPr>
              <a:t>3</a:t>
            </a:r>
            <a:r>
              <a:rPr lang="zh-CN" altLang="en-US" sz="2800" b="1">
                <a:latin typeface="楷体" panose="02010609060101010101" pitchFamily="49" charset="-122"/>
                <a:ea typeface="楷体" panose="02010609060101010101" pitchFamily="49" charset="-122"/>
                <a:cs typeface="楷体" panose="02010609060101010101" pitchFamily="49" charset="-122"/>
              </a:rPr>
              <a:t>自然段</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25" name="文本框 24"/>
          <p:cNvSpPr txBox="1"/>
          <p:nvPr/>
        </p:nvSpPr>
        <p:spPr>
          <a:xfrm>
            <a:off x="1103630" y="634365"/>
            <a:ext cx="1706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课文研读</a:t>
            </a:r>
            <a:endParaRPr lang="zh-CN" altLang="en-US" sz="3000">
              <a:solidFill>
                <a:schemeClr val="tx1"/>
              </a:solidFill>
              <a:latin typeface="隶书" panose="02010509060101010101" charset="-122"/>
              <a:ea typeface="隶书" panose="02010509060101010101" charset="0"/>
              <a:cs typeface="隶书" panose="02010509060101010101" charset="-122"/>
              <a:sym typeface="+mn-lt"/>
            </a:endParaRPr>
          </a:p>
        </p:txBody>
      </p:sp>
      <p:sp>
        <p:nvSpPr>
          <p:cNvPr id="26" name="圆角矩形 25"/>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xit" presetSubtype="4" fill="hold" grpId="1" nodeType="clickEffect">
                                  <p:stCondLst>
                                    <p:cond delay="0"/>
                                  </p:stCondLst>
                                  <p:childTnLst>
                                    <p:anim calcmode="lin" valueType="num">
                                      <p:cBhvr additive="base">
                                        <p:cTn id="42" dur="500"/>
                                        <p:tgtEl>
                                          <p:spTgt spid="9"/>
                                        </p:tgtEl>
                                        <p:attrNameLst>
                                          <p:attrName>ppt_x</p:attrName>
                                        </p:attrNameLst>
                                      </p:cBhvr>
                                      <p:tavLst>
                                        <p:tav tm="0">
                                          <p:val>
                                            <p:strVal val="ppt_x"/>
                                          </p:val>
                                        </p:tav>
                                        <p:tav tm="100000">
                                          <p:val>
                                            <p:strVal val="ppt_x"/>
                                          </p:val>
                                        </p:tav>
                                      </p:tavLst>
                                    </p:anim>
                                    <p:anim calcmode="lin" valueType="num">
                                      <p:cBhvr additive="base">
                                        <p:cTn id="43" dur="500"/>
                                        <p:tgtEl>
                                          <p:spTgt spid="9"/>
                                        </p:tgtEl>
                                        <p:attrNameLst>
                                          <p:attrName>ppt_y</p:attrName>
                                        </p:attrNameLst>
                                      </p:cBhvr>
                                      <p:tavLst>
                                        <p:tav tm="0">
                                          <p:val>
                                            <p:strVal val="ppt_y"/>
                                          </p:val>
                                        </p:tav>
                                        <p:tav tm="100000">
                                          <p:val>
                                            <p:strVal val="1+ppt_h/2"/>
                                          </p:val>
                                        </p:tav>
                                      </p:tavLst>
                                    </p:anim>
                                    <p:set>
                                      <p:cBhvr>
                                        <p:cTn id="44" dur="1" fill="hold">
                                          <p:stCondLst>
                                            <p:cond delay="499"/>
                                          </p:stCondLst>
                                        </p:cTn>
                                        <p:tgtEl>
                                          <p:spTgt spid="9"/>
                                        </p:tgtEl>
                                        <p:attrNameLst>
                                          <p:attrName>style.visibility</p:attrName>
                                        </p:attrNameLst>
                                      </p:cBhvr>
                                      <p:to>
                                        <p:strVal val="hidden"/>
                                      </p:to>
                                    </p:set>
                                  </p:childTnLst>
                                </p:cTn>
                              </p:par>
                              <p:par>
                                <p:cTn id="45" presetID="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ppt_x"/>
                                          </p:val>
                                        </p:tav>
                                        <p:tav tm="100000">
                                          <p:val>
                                            <p:strVal val="#ppt_x"/>
                                          </p:val>
                                        </p:tav>
                                      </p:tavLst>
                                    </p:anim>
                                    <p:anim calcmode="lin" valueType="num">
                                      <p:cBhvr additive="base">
                                        <p:cTn id="7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ppt_x"/>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9" grpId="1"/>
      <p:bldP spid="10" grpId="0"/>
      <p:bldP spid="11" grpId="0"/>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984250" y="1713230"/>
            <a:ext cx="10321290" cy="3498215"/>
          </a:xfrm>
          <a:prstGeom prst="rect">
            <a:avLst/>
          </a:prstGeom>
        </p:spPr>
        <p:txBody>
          <a:bodyPr wrap="square">
            <a:spAutoFit/>
          </a:bodyPr>
          <a:lstStyle/>
          <a:p>
            <a:pPr>
              <a:lnSpc>
                <a:spcPct val="113000"/>
              </a:lnSpc>
              <a:defRPr/>
            </a:pPr>
            <a:r>
              <a:rPr lang="zh-CN" altLang="en-US" sz="2800">
                <a:latin typeface="楷体" panose="02010609060101010101" pitchFamily="49" charset="-122"/>
                <a:ea typeface="楷体" panose="02010609060101010101" pitchFamily="49" charset="-122"/>
                <a:cs typeface="楷体" panose="02010609060101010101" pitchFamily="49" charset="-122"/>
              </a:rPr>
              <a:t>    </a:t>
            </a:r>
            <a:r>
              <a:rPr lang="zh-CN" altLang="en-US" sz="2800" spc="-150">
                <a:latin typeface="楷体" panose="02010609060101010101" pitchFamily="49" charset="-122"/>
                <a:ea typeface="楷体" panose="02010609060101010101" pitchFamily="49" charset="-122"/>
                <a:cs typeface="楷体" panose="02010609060101010101" pitchFamily="49" charset="-122"/>
              </a:rPr>
              <a:t>每当我看到古人（对死生）发生感慨的原因，（跟我所感慨的）如同符契那样相合，总是面对着（他们的）文章而嗟叹感伤，心里又不明白为什么会这样。（我）本来知道，把生和死同等看待是荒诞的，把长寿和短命同等看待是妄造的。后人看待今天，也像今人看待从前一样，真是可悲啊！因此我一一记下参加这次聚会的人，抄录了他们的诗作，尽管时代不同情况不同，但人们的思想情致却是一样的。后代的读者读这本诗集也将有感于生命这件大事吧。</a:t>
            </a:r>
            <a:endParaRPr lang="zh-CN" altLang="en-US" sz="2800" spc="-150">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1103630" y="634365"/>
            <a:ext cx="1706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课文译文</a:t>
            </a:r>
            <a:endParaRPr lang="zh-CN" altLang="en-US" sz="3000">
              <a:solidFill>
                <a:schemeClr val="tx1"/>
              </a:solidFill>
              <a:latin typeface="隶书" panose="02010509060101010101" charset="-122"/>
              <a:ea typeface="隶书" panose="02010509060101010101" charset="0"/>
              <a:cs typeface="隶书" panose="02010509060101010101" charset="-122"/>
              <a:sym typeface="+mn-lt"/>
            </a:endParaRPr>
          </a:p>
        </p:txBody>
      </p:sp>
      <p:sp>
        <p:nvSpPr>
          <p:cNvPr id="5" name="圆角矩形 4"/>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822" name="WordArt 30"/>
          <p:cNvSpPr/>
          <p:nvPr/>
        </p:nvSpPr>
        <p:spPr>
          <a:xfrm>
            <a:off x="3648075" y="3213100"/>
            <a:ext cx="5905500" cy="2376488"/>
          </a:xfrm>
          <a:prstGeom prst="rect">
            <a:avLst/>
          </a:prstGeom>
        </p:spPr>
        <p:txBody>
          <a:bodyPr wrap="none" fromWordArt="1">
            <a:prstTxWarp prst="textDoubleWave1">
              <a:avLst>
                <a:gd name="adj1" fmla="val 6500"/>
                <a:gd name="adj2" fmla="val -5162"/>
              </a:avLst>
            </a:prstTxWarp>
            <a:normAutofit/>
          </a:bodyPr>
          <a:lstStyle/>
          <a:p>
            <a:pPr algn="ctr"/>
            <a:r>
              <a:rPr lang="zh-CN" altLang="en-US" sz="3600" b="1" spc="-360">
                <a:ln w="12700" cap="flat" cmpd="sng">
                  <a:solidFill>
                    <a:srgbClr val="FF0000"/>
                  </a:solidFill>
                  <a:prstDash val="solid"/>
                  <a:round/>
                  <a:headEnd type="none" w="med" len="med"/>
                  <a:tailEnd type="none" w="med" len="med"/>
                </a:ln>
                <a:solidFill>
                  <a:srgbClr val="33CCFF"/>
                </a:solidFill>
                <a:effectLst>
                  <a:outerShdw dist="125724" dir="18900000" algn="ctr" rotWithShape="0">
                    <a:srgbClr val="000099"/>
                  </a:outerShdw>
                </a:effectLst>
                <a:latin typeface="华文行楷" panose="02010800040101010101" pitchFamily="2" charset="-122"/>
                <a:ea typeface="华文行楷" panose="02010800040101010101" pitchFamily="2" charset="-122"/>
              </a:rPr>
              <a:t>"悲"什么？ </a:t>
            </a:r>
            <a:endParaRPr lang="zh-CN" altLang="en-US" sz="3600" b="1" spc="-360">
              <a:ln w="12700" cap="flat" cmpd="sng">
                <a:solidFill>
                  <a:srgbClr val="FF0000"/>
                </a:solidFill>
                <a:prstDash val="solid"/>
                <a:round/>
                <a:headEnd type="none" w="med" len="med"/>
                <a:tailEnd type="none" w="med" len="med"/>
              </a:ln>
              <a:solidFill>
                <a:srgbClr val="33CCFF"/>
              </a:solidFill>
              <a:effectLst>
                <a:outerShdw dist="125724" dir="18900000" algn="ctr" rotWithShape="0">
                  <a:srgbClr val="000099"/>
                </a:outerShdw>
              </a:effectLst>
              <a:latin typeface="华文行楷" panose="02010800040101010101" pitchFamily="2" charset="-122"/>
              <a:ea typeface="华文行楷" panose="02010800040101010101" pitchFamily="2" charset="-122"/>
            </a:endParaRPr>
          </a:p>
        </p:txBody>
      </p:sp>
      <p:sp>
        <p:nvSpPr>
          <p:cNvPr id="22558" name="WordArt 31"/>
          <p:cNvSpPr/>
          <p:nvPr/>
        </p:nvSpPr>
        <p:spPr>
          <a:xfrm>
            <a:off x="2495550" y="836613"/>
            <a:ext cx="6019800" cy="1828800"/>
          </a:xfrm>
          <a:prstGeom prst="rect">
            <a:avLst/>
          </a:prstGeom>
        </p:spPr>
        <p:txBody>
          <a:bodyPr wrap="none" fromWordArt="1">
            <a:prstTxWarp prst="textPlain">
              <a:avLst>
                <a:gd name="adj" fmla="val 43671"/>
              </a:avLst>
            </a:prstTxWarp>
            <a:normAutofit/>
          </a:bodyPr>
          <a:lstStyle/>
          <a:p>
            <a:pPr algn="ctr"/>
            <a:r>
              <a:rPr lang="zh-CN" altLang="en-US" sz="6600" b="1">
                <a:ln w="12700" cap="flat" cmpd="sng">
                  <a:solidFill>
                    <a:srgbClr val="0000FF"/>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华文行楷" panose="02010800040101010101" pitchFamily="2" charset="-122"/>
                <a:ea typeface="华文行楷" panose="02010800040101010101" pitchFamily="2" charset="-122"/>
              </a:rPr>
              <a:t>悲夫！</a:t>
            </a:r>
            <a:endParaRPr lang="zh-CN" altLang="en-US" sz="6600" b="1">
              <a:ln w="12700" cap="flat" cmpd="sng">
                <a:solidFill>
                  <a:srgbClr val="0000FF"/>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nodeType="clickEffect">
                                  <p:stCondLst>
                                    <p:cond delay="0"/>
                                  </p:stCondLst>
                                  <p:childTnLst>
                                    <p:set>
                                      <p:cBhvr>
                                        <p:cTn id="6" dur="1" fill="hold">
                                          <p:stCondLst>
                                            <p:cond delay="0"/>
                                          </p:stCondLst>
                                        </p:cTn>
                                        <p:tgtEl>
                                          <p:spTgt spid="33822"/>
                                        </p:tgtEl>
                                        <p:attrNameLst>
                                          <p:attrName>style.visibility</p:attrName>
                                        </p:attrNameLst>
                                      </p:cBhvr>
                                      <p:to>
                                        <p:strVal val="visible"/>
                                      </p:to>
                                    </p:set>
                                    <p:anim calcmode="lin" valueType="num">
                                      <p:cBhvr>
                                        <p:cTn id="7" dur="1000" fill="hold"/>
                                        <p:tgtEl>
                                          <p:spTgt spid="33822"/>
                                        </p:tgtEl>
                                        <p:attrNameLst>
                                          <p:attrName>ppt_w</p:attrName>
                                        </p:attrNameLst>
                                      </p:cBhvr>
                                      <p:tavLst>
                                        <p:tav tm="0">
                                          <p:val>
                                            <p:fltVal val="0"/>
                                          </p:val>
                                        </p:tav>
                                        <p:tav tm="100000">
                                          <p:val>
                                            <p:strVal val="#ppt_w"/>
                                          </p:val>
                                        </p:tav>
                                      </p:tavLst>
                                    </p:anim>
                                    <p:anim calcmode="lin" valueType="num">
                                      <p:cBhvr>
                                        <p:cTn id="8" dur="1000" fill="hold"/>
                                        <p:tgtEl>
                                          <p:spTgt spid="33822"/>
                                        </p:tgtEl>
                                        <p:attrNameLst>
                                          <p:attrName>ppt_h</p:attrName>
                                        </p:attrNameLst>
                                      </p:cBhvr>
                                      <p:tavLst>
                                        <p:tav tm="0">
                                          <p:val>
                                            <p:fltVal val="0"/>
                                          </p:val>
                                        </p:tav>
                                        <p:tav tm="100000">
                                          <p:val>
                                            <p:strVal val="#ppt_h"/>
                                          </p:val>
                                        </p:tav>
                                      </p:tavLst>
                                    </p:anim>
                                    <p:anim calcmode="lin" valueType="num">
                                      <p:cBhvr>
                                        <p:cTn id="9" dur="1000" fill="hold"/>
                                        <p:tgtEl>
                                          <p:spTgt spid="3382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38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Text Box 2"/>
          <p:cNvSpPr txBox="1">
            <a:spLocks noChangeArrowheads="1"/>
          </p:cNvSpPr>
          <p:nvPr/>
        </p:nvSpPr>
        <p:spPr bwMode="auto">
          <a:xfrm>
            <a:off x="2487613" y="763588"/>
            <a:ext cx="1713230" cy="1014730"/>
          </a:xfrm>
          <a:prstGeom prst="rect">
            <a:avLst/>
          </a:prstGeom>
          <a:noFill/>
          <a:ln w="9525">
            <a:solidFill>
              <a:srgbClr val="000000"/>
            </a:solidFill>
            <a:miter lim="800000"/>
          </a:ln>
          <a:effectLst/>
          <a:extLst>
            <a:ext uri="{909E8E84-426E-40DD-AFC4-6F175D3DCCD1}">
              <a14:hiddenFill xmlns:a14="http://schemas.microsoft.com/office/drawing/2010/main">
                <a:solidFill>
                  <a:srgbClr val="009900"/>
                </a:solidFill>
              </a14:hiddenFill>
            </a:ext>
          </a:extLst>
        </p:spPr>
        <p:txBody>
          <a:bodyPr wrap="none">
            <a:spAutoFit/>
          </a:bodyPr>
          <a:lstStyle/>
          <a:p>
            <a:pPr marR="0" defTabSz="914400">
              <a:buClrTx/>
              <a:buSzTx/>
              <a:defRPr/>
            </a:pPr>
            <a:r>
              <a:rPr kumimoji="0" lang="zh-CN" altLang="en-US" sz="6000" b="1"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楷体" panose="02010609060101010101" pitchFamily="49" charset="-122"/>
                <a:cs typeface="+mn-cs"/>
                <a:sym typeface="+mn-ea"/>
              </a:rPr>
              <a:t>古人</a:t>
            </a:r>
            <a:endParaRPr kumimoji="0" lang="zh-CN" altLang="en-US" sz="6000" b="1" kern="1200" cap="none" spc="0" normalizeH="0" baseline="0" noProof="0">
              <a:solidFill>
                <a:srgbClr val="000000"/>
              </a:solidFill>
              <a:effectLst>
                <a:outerShdw blurRad="38100" dist="38100" dir="2700000" algn="tl">
                  <a:srgbClr val="FFFFFF"/>
                </a:outerShdw>
              </a:effectLst>
              <a:latin typeface="Times New Roman" pitchFamily="18" charset="0"/>
              <a:ea typeface="楷体" panose="02010609060101010101" pitchFamily="49" charset="-122"/>
              <a:cs typeface="+mn-cs"/>
              <a:sym typeface="+mn-ea"/>
            </a:endParaRPr>
          </a:p>
        </p:txBody>
      </p:sp>
      <p:sp>
        <p:nvSpPr>
          <p:cNvPr id="37891" name="Text Box 3"/>
          <p:cNvSpPr txBox="1">
            <a:spLocks noChangeArrowheads="1"/>
          </p:cNvSpPr>
          <p:nvPr/>
        </p:nvSpPr>
        <p:spPr bwMode="auto">
          <a:xfrm>
            <a:off x="2487613" y="2492375"/>
            <a:ext cx="1713230" cy="1014730"/>
          </a:xfrm>
          <a:prstGeom prst="rect">
            <a:avLst/>
          </a:prstGeom>
          <a:noFill/>
          <a:ln w="9525">
            <a:solidFill>
              <a:srgbClr val="000000"/>
            </a:solidFill>
            <a:miter lim="800000"/>
          </a:ln>
          <a:effectLst/>
          <a:extLst>
            <a:ext uri="{909E8E84-426E-40DD-AFC4-6F175D3DCCD1}">
              <a14:hiddenFill xmlns:a14="http://schemas.microsoft.com/office/drawing/2010/main">
                <a:solidFill>
                  <a:srgbClr val="009900"/>
                </a:solidFill>
              </a14:hiddenFill>
            </a:ext>
          </a:extLst>
        </p:spPr>
        <p:txBody>
          <a:bodyPr wrap="none">
            <a:spAutoFit/>
          </a:bodyPr>
          <a:lstStyle/>
          <a:p>
            <a:pPr marR="0" defTabSz="914400">
              <a:buClrTx/>
              <a:buSzTx/>
              <a:defRPr/>
            </a:pPr>
            <a:r>
              <a:rPr kumimoji="0" lang="zh-CN" altLang="en-US" sz="6000" b="1"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楷体" panose="02010609060101010101" pitchFamily="49" charset="-122"/>
                <a:cs typeface="+mn-cs"/>
                <a:sym typeface="+mn-ea"/>
              </a:rPr>
              <a:t>今人</a:t>
            </a:r>
            <a:endParaRPr kumimoji="0" lang="zh-CN" altLang="en-US" sz="6000" b="1"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楷体" panose="02010609060101010101" pitchFamily="49" charset="-122"/>
              <a:cs typeface="+mn-cs"/>
              <a:sym typeface="+mn-ea"/>
            </a:endParaRPr>
          </a:p>
        </p:txBody>
      </p:sp>
      <p:sp>
        <p:nvSpPr>
          <p:cNvPr id="37892" name="Text Box 4"/>
          <p:cNvSpPr txBox="1">
            <a:spLocks noChangeArrowheads="1"/>
          </p:cNvSpPr>
          <p:nvPr/>
        </p:nvSpPr>
        <p:spPr bwMode="auto">
          <a:xfrm>
            <a:off x="2487613" y="4304665"/>
            <a:ext cx="1713230" cy="1014730"/>
          </a:xfrm>
          <a:prstGeom prst="rect">
            <a:avLst/>
          </a:prstGeom>
          <a:noFill/>
          <a:ln w="9525">
            <a:solidFill>
              <a:srgbClr val="000000"/>
            </a:solidFill>
            <a:miter lim="800000"/>
          </a:ln>
          <a:effectLst/>
          <a:extLst>
            <a:ext uri="{909E8E84-426E-40DD-AFC4-6F175D3DCCD1}">
              <a14:hiddenFill xmlns:a14="http://schemas.microsoft.com/office/drawing/2010/main">
                <a:solidFill>
                  <a:srgbClr val="009900"/>
                </a:solidFill>
              </a14:hiddenFill>
            </a:ext>
          </a:extLst>
        </p:spPr>
        <p:txBody>
          <a:bodyPr wrap="none">
            <a:spAutoFit/>
          </a:bodyPr>
          <a:lstStyle/>
          <a:p>
            <a:pPr marR="0" defTabSz="914400">
              <a:buClrTx/>
              <a:buSzTx/>
              <a:defRPr/>
            </a:pPr>
            <a:r>
              <a:rPr kumimoji="0" lang="zh-CN" altLang="en-US" sz="6000" b="1"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楷体" panose="02010609060101010101" pitchFamily="49" charset="-122"/>
                <a:cs typeface="+mn-cs"/>
                <a:sym typeface="+mn-ea"/>
              </a:rPr>
              <a:t>后人</a:t>
            </a:r>
            <a:endParaRPr kumimoji="0" lang="zh-CN" altLang="en-US" sz="6000" b="1" kern="1200" cap="none" spc="0" normalizeH="0" baseline="0" noProof="0">
              <a:solidFill>
                <a:srgbClr val="000000"/>
              </a:solidFill>
              <a:effectLst>
                <a:outerShdw blurRad="38100" dist="38100" dir="2700000" algn="tl">
                  <a:srgbClr val="FFFFFF"/>
                </a:outerShdw>
              </a:effectLst>
              <a:latin typeface="Times New Roman" panose="02020603050405020304" pitchFamily="18" charset="0"/>
              <a:ea typeface="楷体" panose="02010609060101010101" pitchFamily="49" charset="-122"/>
              <a:cs typeface="+mn-cs"/>
              <a:sym typeface="+mn-ea"/>
            </a:endParaRPr>
          </a:p>
        </p:txBody>
      </p:sp>
      <p:sp>
        <p:nvSpPr>
          <p:cNvPr id="37893" name="Text Box 5"/>
          <p:cNvSpPr txBox="1">
            <a:spLocks noChangeArrowheads="1"/>
          </p:cNvSpPr>
          <p:nvPr/>
        </p:nvSpPr>
        <p:spPr bwMode="auto">
          <a:xfrm>
            <a:off x="4591685" y="1267460"/>
            <a:ext cx="948055" cy="3784600"/>
          </a:xfrm>
          <a:prstGeom prst="rect">
            <a:avLst/>
          </a:prstGeom>
          <a:noFill/>
          <a:ln w="9525">
            <a:solidFill>
              <a:srgbClr val="16B62D"/>
            </a:solidFill>
            <a:miter lim="800000"/>
          </a:ln>
          <a:effectLst/>
          <a:extLst>
            <a:ext uri="{909E8E84-426E-40DD-AFC4-6F175D3DCCD1}">
              <a14:hiddenFill xmlns:a14="http://schemas.microsoft.com/office/drawing/2010/main">
                <a:solidFill>
                  <a:schemeClr val="tx1"/>
                </a:solidFill>
              </a14:hiddenFill>
            </a:ext>
          </a:extLst>
        </p:spPr>
        <p:txBody>
          <a:bodyPr wrap="none">
            <a:spAutoFit/>
          </a:bodyPr>
          <a:lstStyle/>
          <a:p>
            <a:pPr marR="0" defTabSz="914400">
              <a:buClrTx/>
              <a:buSzTx/>
              <a:defRPr/>
            </a:pPr>
            <a:r>
              <a:rPr kumimoji="0" lang="zh-CN" altLang="en-US" sz="6000" b="1" kern="1200" cap="none" spc="0" normalizeH="0" baseline="0" noProof="0">
                <a:solidFill>
                  <a:schemeClr val="tx1"/>
                </a:solidFill>
                <a:effectLst>
                  <a:outerShdw blurRad="38100" dist="38100" dir="2700000" algn="tl">
                    <a:srgbClr val="808080"/>
                  </a:outerShdw>
                </a:effectLst>
                <a:latin typeface="Times New Roman" panose="02020603050405020304" pitchFamily="18" charset="0"/>
                <a:ea typeface="黑体" panose="02010609060101010101" pitchFamily="49" charset="-122"/>
                <a:cs typeface="+mn-cs"/>
                <a:sym typeface="+mn-ea"/>
              </a:rPr>
              <a:t>千</a:t>
            </a:r>
            <a:endParaRPr kumimoji="0" lang="zh-CN" altLang="en-US" sz="6000" b="1" kern="1200" cap="none" spc="0" normalizeH="0" baseline="0" noProof="0">
              <a:solidFill>
                <a:schemeClr val="tx1"/>
              </a:solidFill>
              <a:effectLst>
                <a:outerShdw blurRad="38100" dist="38100" dir="2700000" algn="tl">
                  <a:srgbClr val="808080"/>
                </a:outerShdw>
              </a:effectLst>
              <a:latin typeface="Times New Roman" pitchFamily="18" charset="0"/>
              <a:ea typeface="黑体" panose="02010609060101010101" pitchFamily="49" charset="-122"/>
              <a:cs typeface="+mn-cs"/>
              <a:sym typeface="+mn-ea"/>
            </a:endParaRPr>
          </a:p>
          <a:p>
            <a:pPr marR="0" defTabSz="914400">
              <a:buClrTx/>
              <a:buSzTx/>
              <a:defRPr/>
            </a:pPr>
            <a:r>
              <a:rPr kumimoji="0" lang="zh-CN" altLang="en-US" sz="6000" b="1" kern="1200" cap="none" spc="0" normalizeH="0" baseline="0" noProof="0">
                <a:solidFill>
                  <a:schemeClr val="tx1"/>
                </a:solidFill>
                <a:effectLst>
                  <a:outerShdw blurRad="38100" dist="38100" dir="2700000" algn="tl">
                    <a:srgbClr val="808080"/>
                  </a:outerShdw>
                </a:effectLst>
                <a:latin typeface="Times New Roman" panose="02020603050405020304" pitchFamily="18" charset="0"/>
                <a:ea typeface="黑体" panose="02010609060101010101" pitchFamily="49" charset="-122"/>
                <a:cs typeface="+mn-cs"/>
                <a:sym typeface="+mn-ea"/>
              </a:rPr>
              <a:t>古</a:t>
            </a:r>
            <a:endParaRPr kumimoji="0" lang="zh-CN" altLang="en-US" sz="6000" b="1" kern="1200" cap="none" spc="0" normalizeH="0" baseline="0" noProof="0">
              <a:solidFill>
                <a:schemeClr val="tx1"/>
              </a:solidFill>
              <a:effectLst>
                <a:outerShdw blurRad="38100" dist="38100" dir="2700000" algn="tl">
                  <a:srgbClr val="808080"/>
                </a:outerShdw>
              </a:effectLst>
              <a:latin typeface="Times New Roman" panose="02020603050405020304" pitchFamily="18" charset="0"/>
              <a:ea typeface="黑体" panose="02010609060101010101" pitchFamily="49" charset="-122"/>
              <a:cs typeface="+mn-cs"/>
              <a:sym typeface="+mn-ea"/>
            </a:endParaRPr>
          </a:p>
          <a:p>
            <a:pPr marR="0" defTabSz="914400">
              <a:buClrTx/>
              <a:buSzTx/>
              <a:defRPr/>
            </a:pPr>
            <a:r>
              <a:rPr kumimoji="0" lang="zh-CN" altLang="en-US" sz="6000" b="1" kern="1200" cap="none" spc="0" normalizeH="0" baseline="0" noProof="0">
                <a:solidFill>
                  <a:schemeClr val="tx1"/>
                </a:solidFill>
                <a:effectLst>
                  <a:outerShdw blurRad="38100" dist="38100" dir="2700000" algn="tl">
                    <a:srgbClr val="808080"/>
                  </a:outerShdw>
                </a:effectLst>
                <a:latin typeface="Times New Roman" panose="02020603050405020304" pitchFamily="18" charset="0"/>
                <a:ea typeface="黑体" panose="02010609060101010101" pitchFamily="49" charset="-122"/>
                <a:cs typeface="+mn-cs"/>
                <a:sym typeface="+mn-ea"/>
              </a:rPr>
              <a:t>同</a:t>
            </a:r>
            <a:endParaRPr kumimoji="0" lang="zh-CN" altLang="en-US" sz="6000" b="1" kern="1200" cap="none" spc="0" normalizeH="0" baseline="0" noProof="0">
              <a:solidFill>
                <a:schemeClr val="tx1"/>
              </a:solidFill>
              <a:effectLst>
                <a:outerShdw blurRad="38100" dist="38100" dir="2700000" algn="tl">
                  <a:srgbClr val="808080"/>
                </a:outerShdw>
              </a:effectLst>
              <a:latin typeface="Times New Roman" panose="02020603050405020304" pitchFamily="18" charset="0"/>
              <a:ea typeface="黑体" panose="02010609060101010101" pitchFamily="49" charset="-122"/>
              <a:cs typeface="+mn-cs"/>
              <a:sym typeface="+mn-ea"/>
            </a:endParaRPr>
          </a:p>
          <a:p>
            <a:pPr marR="0" defTabSz="914400">
              <a:buClrTx/>
              <a:buSzTx/>
              <a:defRPr/>
            </a:pPr>
            <a:r>
              <a:rPr kumimoji="0" lang="zh-CN" altLang="en-US" sz="6000" b="1" kern="1200" cap="none" spc="0" normalizeH="0" baseline="0" noProof="0">
                <a:solidFill>
                  <a:schemeClr val="tx1"/>
                </a:solidFill>
                <a:effectLst>
                  <a:outerShdw blurRad="38100" dist="38100" dir="2700000" algn="tl">
                    <a:srgbClr val="808080"/>
                  </a:outerShdw>
                </a:effectLst>
                <a:latin typeface="Times New Roman" panose="02020603050405020304" pitchFamily="18" charset="0"/>
                <a:ea typeface="黑体" panose="02010609060101010101" pitchFamily="49" charset="-122"/>
                <a:cs typeface="+mn-cs"/>
                <a:sym typeface="+mn-ea"/>
              </a:rPr>
              <a:t>悲</a:t>
            </a:r>
            <a:endParaRPr kumimoji="0" lang="zh-CN" altLang="en-US" sz="6000" b="1" kern="1200" cap="none" spc="0" normalizeH="0" baseline="0" noProof="0">
              <a:solidFill>
                <a:schemeClr val="tx1"/>
              </a:solidFill>
              <a:effectLst>
                <a:outerShdw blurRad="38100" dist="38100" dir="2700000" algn="tl">
                  <a:srgbClr val="808080"/>
                </a:outerShdw>
              </a:effectLst>
              <a:latin typeface="Times New Roman" panose="02020603050405020304" pitchFamily="18" charset="0"/>
              <a:ea typeface="黑体" panose="02010609060101010101" pitchFamily="49" charset="-122"/>
              <a:cs typeface="+mn-cs"/>
              <a:sym typeface="+mn-ea"/>
            </a:endParaRPr>
          </a:p>
        </p:txBody>
      </p:sp>
      <p:sp>
        <p:nvSpPr>
          <p:cNvPr id="23585" name="WordArt 34"/>
          <p:cNvSpPr/>
          <p:nvPr/>
        </p:nvSpPr>
        <p:spPr>
          <a:xfrm>
            <a:off x="114618" y="2063750"/>
            <a:ext cx="2373312" cy="1871663"/>
          </a:xfrm>
          <a:prstGeom prst="rect">
            <a:avLst/>
          </a:prstGeom>
        </p:spPr>
        <p:txBody>
          <a:bodyPr wrap="none" fromWordArt="1">
            <a:prstTxWarp prst="textFadeUp">
              <a:avLst>
                <a:gd name="adj" fmla="val 33333"/>
              </a:avLst>
            </a:prstTxWarp>
            <a:normAutofit/>
          </a:bodyPr>
          <a:lstStyle/>
          <a:p>
            <a:pPr algn="ctr"/>
            <a:r>
              <a:rPr lang="zh-CN" altLang="en-US" sz="6600" b="1">
                <a:ln w="12700" cap="flat" cmpd="sng">
                  <a:solidFill>
                    <a:srgbClr val="0000FF"/>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华文行楷" panose="02010800040101010101" pitchFamily="2" charset="-122"/>
                <a:ea typeface="华文行楷" panose="02010800040101010101" pitchFamily="2" charset="-122"/>
              </a:rPr>
              <a:t>悲</a:t>
            </a:r>
            <a:endParaRPr lang="zh-CN" altLang="en-US" sz="6600" b="1">
              <a:ln w="12700" cap="flat" cmpd="sng">
                <a:solidFill>
                  <a:srgbClr val="0000FF"/>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华文行楷" panose="02010800040101010101" pitchFamily="2" charset="-122"/>
              <a:ea typeface="华文行楷" panose="02010800040101010101" pitchFamily="2" charset="-122"/>
            </a:endParaRPr>
          </a:p>
        </p:txBody>
      </p:sp>
      <p:sp>
        <p:nvSpPr>
          <p:cNvPr id="37923" name="Text Box 35"/>
          <p:cNvSpPr txBox="1">
            <a:spLocks noChangeArrowheads="1"/>
          </p:cNvSpPr>
          <p:nvPr/>
        </p:nvSpPr>
        <p:spPr bwMode="auto">
          <a:xfrm>
            <a:off x="5731510" y="763588"/>
            <a:ext cx="3959225" cy="5077460"/>
          </a:xfrm>
          <a:prstGeom prst="rect">
            <a:avLst/>
          </a:prstGeom>
          <a:noFill/>
          <a:ln w="9525">
            <a:solidFill>
              <a:srgbClr val="16B62D"/>
            </a:solidFill>
            <a:miter lim="800000"/>
          </a:ln>
        </p:spPr>
        <p:txBody>
          <a:bodyPr>
            <a:spAutoFit/>
          </a:bodyPr>
          <a:lstStyle/>
          <a:p>
            <a:pPr marR="0" defTabSz="914400">
              <a:buClrTx/>
              <a:buSzTx/>
              <a:defRPr/>
            </a:pPr>
            <a:r>
              <a:rPr kumimoji="0" lang="zh-CN" altLang="en-US" sz="3600" b="1" kern="1200" cap="none" spc="0" normalizeH="0" baseline="0" noProof="0">
                <a:effectLst>
                  <a:outerShdw blurRad="38100" dist="38100" dir="2700000" algn="tl">
                    <a:srgbClr val="C0C0C0"/>
                  </a:outerShdw>
                </a:effectLst>
                <a:latin typeface="Tahoma" panose="020b0604030504040204" pitchFamily="34" charset="0"/>
                <a:ea typeface="楷体" panose="02010609060101010101" pitchFamily="49" charset="-122"/>
                <a:cs typeface="+mn-cs"/>
                <a:sym typeface="+mn-ea"/>
              </a:rPr>
              <a:t> </a:t>
            </a:r>
            <a:r>
              <a:rPr kumimoji="0" lang="zh-CN" altLang="en-US" sz="3600" b="1" kern="1200" cap="none" spc="0" normalizeH="0" baseline="0" noProof="0">
                <a:solidFill>
                  <a:schemeClr val="accent2"/>
                </a:solidFill>
                <a:effectLst>
                  <a:outerShdw blurRad="38100" dist="38100" dir="2700000" algn="tl">
                    <a:srgbClr val="C0C0C0"/>
                  </a:outerShdw>
                </a:effectLst>
                <a:latin typeface="Tahoma" panose="020b0604030504040204" pitchFamily="34" charset="0"/>
                <a:ea typeface="楷体" panose="02010609060101010101" pitchFamily="49" charset="-122"/>
                <a:cs typeface="+mn-cs"/>
                <a:sym typeface="+mn-ea"/>
              </a:rPr>
              <a:t>     作者把古人、今人、后人联系起来，</a:t>
            </a:r>
            <a:r>
              <a:rPr kumimoji="0" lang="zh-CN" altLang="en-US" sz="3600" b="1" kern="1200" cap="none" spc="0" normalizeH="0" baseline="0" noProof="0">
                <a:solidFill>
                  <a:srgbClr val="FF0000"/>
                </a:solidFill>
                <a:effectLst>
                  <a:outerShdw blurRad="38100" dist="38100" dir="2700000" algn="tl">
                    <a:srgbClr val="C0C0C0"/>
                  </a:outerShdw>
                </a:effectLst>
                <a:latin typeface="Tahoma" panose="020b0604030504040204" pitchFamily="34" charset="0"/>
                <a:ea typeface="楷体" panose="02010609060101010101" pitchFamily="49" charset="-122"/>
                <a:cs typeface="+mn-cs"/>
                <a:sym typeface="+mn-ea"/>
              </a:rPr>
              <a:t>对人生苦短的悲痛不只是作者因眼前之情境产生的情感，而且是一代代共同的悲叹</a:t>
            </a:r>
            <a:r>
              <a:rPr kumimoji="0" lang="zh-CN" altLang="en-US" sz="3600" b="1" kern="1200" cap="none" spc="0" normalizeH="0" baseline="0" noProof="0">
                <a:solidFill>
                  <a:schemeClr val="accent2"/>
                </a:solidFill>
                <a:effectLst>
                  <a:outerShdw blurRad="38100" dist="38100" dir="2700000" algn="tl">
                    <a:srgbClr val="C0C0C0"/>
                  </a:outerShdw>
                </a:effectLst>
                <a:latin typeface="Tahoma" panose="020b0604030504040204" pitchFamily="34" charset="0"/>
                <a:ea typeface="楷体" panose="02010609060101010101" pitchFamily="49" charset="-122"/>
                <a:cs typeface="+mn-cs"/>
                <a:sym typeface="+mn-ea"/>
              </a:rPr>
              <a:t>，所以这种悲是比痛更深沉的人类之大悲。</a:t>
            </a:r>
            <a:endParaRPr kumimoji="0" lang="zh-CN" altLang="en-US" sz="3600" b="1" kern="1200" cap="none" spc="0" normalizeH="0" baseline="0" noProof="0">
              <a:solidFill>
                <a:schemeClr val="accent2"/>
              </a:solidFill>
              <a:effectLst>
                <a:outerShdw blurRad="38100" dist="38100" dir="2700000" algn="tl">
                  <a:srgbClr val="C0C0C0"/>
                </a:outerShdw>
              </a:effectLst>
              <a:latin typeface="Tahoma" panose="020b0604030504040204" pitchFamily="34" charset="0"/>
              <a:ea typeface="楷体" panose="02010609060101010101" pitchFamily="49" charset="-122"/>
              <a:cs typeface="+mn-cs"/>
              <a:sym typeface="+mn-ea"/>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ppt_w</p:attrName>
                                        </p:attrNameLst>
                                      </p:cBhvr>
                                      <p:tavLst>
                                        <p:tav tm="0">
                                          <p:val>
                                            <p:fltVal val="0"/>
                                          </p:val>
                                        </p:tav>
                                        <p:tav tm="100000">
                                          <p:val>
                                            <p:strVal val="#ppt_w"/>
                                          </p:val>
                                        </p:tav>
                                      </p:tavLst>
                                    </p:anim>
                                    <p:anim calcmode="lin" valueType="num">
                                      <p:cBhvr>
                                        <p:cTn id="8" dur="500" fill="hold"/>
                                        <p:tgtEl>
                                          <p:spTgt spid="37890"/>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7891"/>
                                        </p:tgtEl>
                                        <p:attrNameLst>
                                          <p:attrName>style.visibility</p:attrName>
                                        </p:attrNameLst>
                                      </p:cBhvr>
                                      <p:to>
                                        <p:strVal val="visible"/>
                                      </p:to>
                                    </p:set>
                                    <p:anim calcmode="lin" valueType="num">
                                      <p:cBhvr>
                                        <p:cTn id="13" dur="500" fill="hold"/>
                                        <p:tgtEl>
                                          <p:spTgt spid="37891"/>
                                        </p:tgtEl>
                                        <p:attrNameLst>
                                          <p:attrName>ppt_w</p:attrName>
                                        </p:attrNameLst>
                                      </p:cBhvr>
                                      <p:tavLst>
                                        <p:tav tm="0">
                                          <p:val>
                                            <p:fltVal val="0"/>
                                          </p:val>
                                        </p:tav>
                                        <p:tav tm="100000">
                                          <p:val>
                                            <p:strVal val="#ppt_w"/>
                                          </p:val>
                                        </p:tav>
                                      </p:tavLst>
                                    </p:anim>
                                    <p:anim calcmode="lin" valueType="num">
                                      <p:cBhvr>
                                        <p:cTn id="14" dur="500" fill="hold"/>
                                        <p:tgtEl>
                                          <p:spTgt spid="37891"/>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7892"/>
                                        </p:tgtEl>
                                        <p:attrNameLst>
                                          <p:attrName>style.visibility</p:attrName>
                                        </p:attrNameLst>
                                      </p:cBhvr>
                                      <p:to>
                                        <p:strVal val="visible"/>
                                      </p:to>
                                    </p:set>
                                    <p:anim calcmode="lin" valueType="num">
                                      <p:cBhvr>
                                        <p:cTn id="19" dur="500" fill="hold"/>
                                        <p:tgtEl>
                                          <p:spTgt spid="37892"/>
                                        </p:tgtEl>
                                        <p:attrNameLst>
                                          <p:attrName>ppt_w</p:attrName>
                                        </p:attrNameLst>
                                      </p:cBhvr>
                                      <p:tavLst>
                                        <p:tav tm="0">
                                          <p:val>
                                            <p:fltVal val="0"/>
                                          </p:val>
                                        </p:tav>
                                        <p:tav tm="100000">
                                          <p:val>
                                            <p:strVal val="#ppt_w"/>
                                          </p:val>
                                        </p:tav>
                                      </p:tavLst>
                                    </p:anim>
                                    <p:anim calcmode="lin" valueType="num">
                                      <p:cBhvr>
                                        <p:cTn id="20" dur="500" fill="hold"/>
                                        <p:tgtEl>
                                          <p:spTgt spid="37892"/>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37923"/>
                                        </p:tgtEl>
                                        <p:attrNameLst>
                                          <p:attrName>style.visibility</p:attrName>
                                        </p:attrNameLst>
                                      </p:cBhvr>
                                      <p:to>
                                        <p:strVal val="visible"/>
                                      </p:to>
                                    </p:set>
                                    <p:animEffect transition="in" filter="checkerboard(across)">
                                      <p:cBhvr>
                                        <p:cTn id="25" dur="500"/>
                                        <p:tgtEl>
                                          <p:spTgt spid="37923"/>
                                        </p:tgtEl>
                                      </p:cBhvr>
                                    </p:animEffect>
                                  </p:childTnLst>
                                  <p:subTnLst>
                                    <p:audio>
                                      <p:cMediaNode>
                                        <p:cTn display="0" masterRel="sameClick">
                                          <p:stCondLst>
                                            <p:cond evt="begin" delay="0">
                                              <p:tn val="23"/>
                                            </p:cond>
                                          </p:stCondLst>
                                          <p:endCondLst>
                                            <p:cond evt="onStopAudio" delay="0">
                                              <p:tgtEl>
                                                <p:sldTgt/>
                                              </p:tgtEl>
                                            </p:cond>
                                          </p:endCondLst>
                                        </p:cTn>
                                        <p:tgtEl>
                                          <p:sndTgt r:embed="rId2" name="type.wav"/>
                                        </p:tgtEl>
                                      </p:cMediaNode>
                                    </p:audio>
                                  </p:subTnLst>
                                </p:cTn>
                              </p:par>
                            </p:childTnLst>
                          </p:cTn>
                        </p:par>
                      </p:childTnLst>
                    </p:cTn>
                  </p:par>
                  <p:par>
                    <p:cTn id="26" fill="hold" nodeType="clickPar">
                      <p:stCondLst>
                        <p:cond delay="indefinite"/>
                      </p:stCondLst>
                      <p:childTnLst>
                        <p:par>
                          <p:cTn id="27" fill="hold" nodeType="afterGroup">
                            <p:stCondLst>
                              <p:cond delay="0"/>
                            </p:stCondLst>
                            <p:childTnLst>
                              <p:par>
                                <p:cTn id="28" presetID="17" presetClass="entr" presetSubtype="4" fill="hold" grpId="0" nodeType="clickEffect">
                                  <p:stCondLst>
                                    <p:cond delay="0"/>
                                  </p:stCondLst>
                                  <p:childTnLst>
                                    <p:set>
                                      <p:cBhvr>
                                        <p:cTn id="29" dur="1" fill="hold">
                                          <p:stCondLst>
                                            <p:cond delay="0"/>
                                          </p:stCondLst>
                                        </p:cTn>
                                        <p:tgtEl>
                                          <p:spTgt spid="37893"/>
                                        </p:tgtEl>
                                        <p:attrNameLst>
                                          <p:attrName>style.visibility</p:attrName>
                                        </p:attrNameLst>
                                      </p:cBhvr>
                                      <p:to>
                                        <p:strVal val="visible"/>
                                      </p:to>
                                    </p:set>
                                    <p:anim calcmode="lin" valueType="num">
                                      <p:cBhvr>
                                        <p:cTn id="30" dur="500" fill="hold"/>
                                        <p:tgtEl>
                                          <p:spTgt spid="37893"/>
                                        </p:tgtEl>
                                        <p:attrNameLst>
                                          <p:attrName>ppt_x</p:attrName>
                                        </p:attrNameLst>
                                      </p:cBhvr>
                                      <p:tavLst>
                                        <p:tav tm="0">
                                          <p:val>
                                            <p:strVal val="#ppt_x"/>
                                          </p:val>
                                        </p:tav>
                                        <p:tav tm="100000">
                                          <p:val>
                                            <p:strVal val="#ppt_x"/>
                                          </p:val>
                                        </p:tav>
                                      </p:tavLst>
                                    </p:anim>
                                    <p:anim calcmode="lin" valueType="num">
                                      <p:cBhvr>
                                        <p:cTn id="31" dur="500" fill="hold"/>
                                        <p:tgtEl>
                                          <p:spTgt spid="37893"/>
                                        </p:tgtEl>
                                        <p:attrNameLst>
                                          <p:attrName>ppt_y</p:attrName>
                                        </p:attrNameLst>
                                      </p:cBhvr>
                                      <p:tavLst>
                                        <p:tav tm="0">
                                          <p:val>
                                            <p:strVal val="#ppt_y+#ppt_h/2"/>
                                          </p:val>
                                        </p:tav>
                                        <p:tav tm="100000">
                                          <p:val>
                                            <p:strVal val="#ppt_y"/>
                                          </p:val>
                                        </p:tav>
                                      </p:tavLst>
                                    </p:anim>
                                    <p:anim calcmode="lin" valueType="num">
                                      <p:cBhvr>
                                        <p:cTn id="32" dur="500" fill="hold"/>
                                        <p:tgtEl>
                                          <p:spTgt spid="37893"/>
                                        </p:tgtEl>
                                        <p:attrNameLst>
                                          <p:attrName>ppt_w</p:attrName>
                                        </p:attrNameLst>
                                      </p:cBhvr>
                                      <p:tavLst>
                                        <p:tav tm="0">
                                          <p:val>
                                            <p:strVal val="#ppt_w"/>
                                          </p:val>
                                        </p:tav>
                                        <p:tav tm="100000">
                                          <p:val>
                                            <p:strVal val="#ppt_w"/>
                                          </p:val>
                                        </p:tav>
                                      </p:tavLst>
                                    </p:anim>
                                    <p:anim calcmode="lin" valueType="num">
                                      <p:cBhvr>
                                        <p:cTn id="33" dur="500" fill="hold"/>
                                        <p:tgtEl>
                                          <p:spTgt spid="3789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8"/>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1" grpId="0"/>
      <p:bldP spid="37892" grpId="0"/>
      <p:bldP spid="37893" grpId="0"/>
      <p:bldP spid="37923"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80745" y="1158240"/>
            <a:ext cx="8641715" cy="2122805"/>
          </a:xfrm>
          <a:prstGeom prst="rect">
            <a:avLst/>
          </a:prstGeom>
          <a:noFill/>
        </p:spPr>
        <p:txBody>
          <a:bodyPr wrap="square" rtlCol="0">
            <a:spAutoFit/>
          </a:bodyPr>
          <a:lstStyle/>
          <a:p>
            <a:r>
              <a:rPr lang="zh-CN" altLang="en-US" sz="4400">
                <a:latin typeface="华康行楷体 W5" panose="03000509000000000000" charset="-122"/>
                <a:ea typeface="华康行楷体 W5" panose="03000509000000000000" charset="-122"/>
              </a:rPr>
              <a:t>这本是一个畅快、雅致、欢乐的集会，为何让作者悲从中来，乐极生悲了呢？</a:t>
            </a:r>
            <a:endParaRPr lang="zh-CN" altLang="en-US" sz="4400">
              <a:latin typeface="华康行楷体 W5" panose="03000509000000000000" charset="-122"/>
              <a:ea typeface="华康行楷体 W5" panose="03000509000000000000"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Rectangle 2"/>
          <p:cNvSpPr>
            <a:spLocks noGrp="1" noChangeArrowheads="1"/>
          </p:cNvSpPr>
          <p:nvPr>
            <p:ph type="body" idx="1"/>
          </p:nvPr>
        </p:nvSpPr>
        <p:spPr>
          <a:xfrm>
            <a:off x="1631950" y="693738"/>
            <a:ext cx="8928100" cy="4248150"/>
          </a:xfrm>
          <a:ln>
            <a:solidFill>
              <a:schemeClr val="tx2"/>
            </a:solidFill>
          </a:ln>
        </p:spPr>
        <p:txBody>
          <a:bodyPr vert="horz" wrap="square" lIns="91440" tIns="45720" rIns="91440" bIns="45720" numCol="1" anchor="t" anchorCtr="0" compatLnSpc="1"/>
          <a:lstStyle/>
          <a:p>
            <a:pPr marL="342900" marR="0" lvl="0" indent="-342900" algn="l" defTabSz="914400" rtl="0" eaLnBrk="1" fontAlgn="base" latinLnBrk="0" hangingPunct="1">
              <a:lnSpc>
                <a:spcPct val="120000"/>
              </a:lnSpc>
              <a:spcBef>
                <a:spcPct val="20000"/>
              </a:spcBef>
              <a:spcAft>
                <a:spcPct val="0"/>
              </a:spcAft>
              <a:buClrTx/>
              <a:buSzTx/>
              <a:buFontTx/>
              <a:buNone/>
              <a:defRPr/>
            </a:pPr>
            <a:r>
              <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mn-ea"/>
                <a:cs typeface="+mn-cs"/>
              </a:rPr>
              <a:t>“对酒当歌，人生几何？譬如朝露，去日苦多。”</a:t>
            </a:r>
            <a:r>
              <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endPar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宋体" pitchFamily="2" charset="-122"/>
              <a:ea typeface="宋体" pitchFamily="2" charset="-122"/>
              <a:cs typeface="+mn-cs"/>
            </a:endParaRPr>
          </a:p>
          <a:p>
            <a:pPr marL="342900" marR="0" lvl="0" indent="-342900" algn="l" defTabSz="914400" rtl="0" eaLnBrk="1" fontAlgn="base" latinLnBrk="0" hangingPunct="1">
              <a:lnSpc>
                <a:spcPct val="120000"/>
              </a:lnSpc>
              <a:spcBef>
                <a:spcPct val="20000"/>
              </a:spcBef>
              <a:spcAft>
                <a:spcPct val="0"/>
              </a:spcAft>
              <a:buClrTx/>
              <a:buSzTx/>
              <a:buFontTx/>
              <a:buNone/>
              <a:defRPr/>
            </a:pPr>
            <a:r>
              <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rPr>
              <a:t>曹操</a:t>
            </a:r>
            <a:r>
              <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rPr>
              <a:t>短歌行</a:t>
            </a:r>
            <a:r>
              <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rPr>
              <a:t>》</a:t>
            </a:r>
            <a:endPar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1" fontAlgn="base" latinLnBrk="0" hangingPunct="1">
              <a:lnSpc>
                <a:spcPct val="120000"/>
              </a:lnSpc>
              <a:spcBef>
                <a:spcPct val="20000"/>
              </a:spcBef>
              <a:spcAft>
                <a:spcPct val="0"/>
              </a:spcAft>
              <a:buClrTx/>
              <a:buSzTx/>
              <a:buFontTx/>
              <a:buNone/>
              <a:defRPr/>
            </a:pPr>
            <a:r>
              <a:rPr kumimoji="0" lang="en-US" altLang="zh-CN"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mn-ea"/>
                <a:cs typeface="+mn-cs"/>
                <a:sym typeface="Arial" panose="020b0604020202020204" pitchFamily="34" charset="0"/>
              </a:rPr>
              <a:t>“</a:t>
            </a:r>
            <a:r>
              <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mn-ea"/>
                <a:cs typeface="+mn-cs"/>
                <a:sym typeface="Arial" panose="020b0604020202020204" pitchFamily="34" charset="0"/>
              </a:rPr>
              <a:t>人生一世间，忽若暮春草。”    </a:t>
            </a:r>
            <a:r>
              <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endPar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base" latinLnBrk="0" hangingPunct="1">
              <a:lnSpc>
                <a:spcPct val="120000"/>
              </a:lnSpc>
              <a:spcBef>
                <a:spcPct val="20000"/>
              </a:spcBef>
              <a:spcAft>
                <a:spcPct val="0"/>
              </a:spcAft>
              <a:buClrTx/>
              <a:buSzTx/>
              <a:buFontTx/>
              <a:buNone/>
              <a:defRPr/>
            </a:pPr>
            <a:r>
              <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anose="020b0604020202020204" pitchFamily="34" charset="0"/>
              </a:rPr>
              <a:t>—— </a:t>
            </a:r>
            <a:r>
              <a:rPr kumimoji="0" lang="zh-CN" altLang="en-US"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anose="020b0604020202020204" pitchFamily="34" charset="0"/>
              </a:rPr>
              <a:t>徐干</a:t>
            </a:r>
            <a:r>
              <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anose="020b0604020202020204" pitchFamily="34" charset="0"/>
              </a:rPr>
              <a:t>《</a:t>
            </a:r>
            <a:r>
              <a:rPr kumimoji="0" lang="zh-CN" altLang="en-US"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anose="020b0604020202020204" pitchFamily="34" charset="0"/>
              </a:rPr>
              <a:t>室思</a:t>
            </a:r>
            <a:r>
              <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anose="020b0604020202020204" pitchFamily="34" charset="0"/>
              </a:rPr>
              <a:t>》</a:t>
            </a:r>
            <a:endPar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itchFamily="34" charset="0"/>
            </a:endParaRPr>
          </a:p>
          <a:p>
            <a:pPr marL="342900" marR="0" lvl="0" indent="-342900" algn="l" defTabSz="914400" rtl="0" eaLnBrk="1" fontAlgn="base" latinLnBrk="0" hangingPunct="1">
              <a:lnSpc>
                <a:spcPct val="120000"/>
              </a:lnSpc>
              <a:spcBef>
                <a:spcPct val="20000"/>
              </a:spcBef>
              <a:spcAft>
                <a:spcPct val="0"/>
              </a:spcAft>
              <a:buClrTx/>
              <a:buSzTx/>
              <a:buFontTx/>
              <a:buNone/>
              <a:defRPr/>
            </a:pPr>
            <a:r>
              <a:rPr kumimoji="0" lang="en-US" altLang="zh-CN"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mn-ea"/>
                <a:cs typeface="+mn-cs"/>
                <a:sym typeface="Arial" panose="020b0604020202020204" pitchFamily="34" charset="0"/>
              </a:rPr>
              <a:t>“</a:t>
            </a:r>
            <a:r>
              <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mn-ea"/>
                <a:cs typeface="+mn-cs"/>
                <a:sym typeface="Arial" panose="020b0604020202020204" pitchFamily="34" charset="0"/>
              </a:rPr>
              <a:t>但恐须臾间，魂气随风飘。”      </a:t>
            </a:r>
            <a:endPar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mn-ea"/>
              <a:cs typeface="+mn-cs"/>
              <a:sym typeface="Arial" pitchFamily="34" charset="0"/>
            </a:endParaRPr>
          </a:p>
          <a:p>
            <a:pPr marL="342900" marR="0" lvl="0" indent="-342900" algn="l" defTabSz="914400" rtl="0" eaLnBrk="1" fontAlgn="base" latinLnBrk="0" hangingPunct="1">
              <a:lnSpc>
                <a:spcPct val="120000"/>
              </a:lnSpc>
              <a:spcBef>
                <a:spcPct val="20000"/>
              </a:spcBef>
              <a:spcAft>
                <a:spcPct val="0"/>
              </a:spcAft>
              <a:buClrTx/>
              <a:buSzTx/>
              <a:buFontTx/>
              <a:buNone/>
              <a:defRPr/>
            </a:pPr>
            <a:r>
              <a:rPr kumimoji="0" lang="zh-CN" altLang="en-US" sz="32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anose="020b0604020202020204" pitchFamily="34" charset="0"/>
              </a:rPr>
              <a:t>—— </a:t>
            </a:r>
            <a:r>
              <a:rPr kumimoji="0" lang="zh-CN" altLang="en-US"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anose="020b0604020202020204" pitchFamily="34" charset="0"/>
              </a:rPr>
              <a:t>阮籍</a:t>
            </a:r>
            <a:r>
              <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anose="020b0604020202020204" pitchFamily="34" charset="0"/>
              </a:rPr>
              <a:t>《</a:t>
            </a:r>
            <a:r>
              <a:rPr kumimoji="0" lang="zh-CN" altLang="en-US"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anose="020b0604020202020204" pitchFamily="34" charset="0"/>
              </a:rPr>
              <a:t>咏怀</a:t>
            </a:r>
            <a:r>
              <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anose="020b0604020202020204" pitchFamily="34" charset="0"/>
              </a:rPr>
              <a:t>》</a:t>
            </a:r>
            <a:endParaRPr kumimoji="0" lang="en-US" altLang="zh-CN"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楷体" panose="02010609060101010101" pitchFamily="49" charset="-122"/>
              <a:ea typeface="楷体" panose="02010609060101010101" pitchFamily="49" charset="-122"/>
              <a:cs typeface="+mn-cs"/>
              <a:sym typeface="Arial" panose="020b0604020202020204" pitchFamily="34" charset="0"/>
            </a:endParaRPr>
          </a:p>
          <a:p>
            <a:pPr marL="342900" marR="0" lvl="0" indent="-342900" algn="l" defTabSz="914400" rtl="0" eaLnBrk="1" fontAlgn="base" latinLnBrk="0" hangingPunct="1">
              <a:lnSpc>
                <a:spcPct val="120000"/>
              </a:lnSpc>
              <a:spcBef>
                <a:spcPct val="20000"/>
              </a:spcBef>
              <a:spcAft>
                <a:spcPct val="0"/>
              </a:spcAft>
              <a:buClrTx/>
              <a:buSzTx/>
              <a:buFontTx/>
              <a:buNone/>
              <a:defRPr/>
            </a:pPr>
            <a:endParaRPr kumimoji="0" lang="zh-CN" altLang="en-US" sz="3200" b="1" i="0" u="none" strike="noStrike" kern="0" cap="none" spc="0" normalizeH="0" baseline="0" noProof="0" smtClean="0">
              <a:ln>
                <a:noFill/>
              </a:ln>
              <a:solidFill>
                <a:srgbClr val="CC3300"/>
              </a:solidFill>
              <a:effectLst>
                <a:outerShdw blurRad="38100" dist="38100" dir="2700000" algn="tl">
                  <a:srgbClr val="C0C0C0"/>
                </a:outerShdw>
              </a:effectLst>
              <a:uLnTx/>
              <a:uFillTx/>
              <a:latin typeface="宋体" pitchFamily="2" charset="-122"/>
              <a:ea typeface="宋体" pitchFamily="2" charset="-122"/>
              <a:cs typeface="+mn-cs"/>
            </a:endParaRPr>
          </a:p>
        </p:txBody>
      </p:sp>
      <p:sp>
        <p:nvSpPr>
          <p:cNvPr id="41987" name="Text Box 3"/>
          <p:cNvSpPr txBox="1">
            <a:spLocks noChangeArrowheads="1"/>
          </p:cNvSpPr>
          <p:nvPr/>
        </p:nvSpPr>
        <p:spPr bwMode="auto">
          <a:xfrm>
            <a:off x="1631950" y="694055"/>
            <a:ext cx="9107488" cy="5015865"/>
          </a:xfrm>
          <a:prstGeom prst="rect">
            <a:avLst/>
          </a:prstGeom>
          <a:solidFill>
            <a:schemeClr val="bg1"/>
          </a:solidFill>
          <a:ln w="9525">
            <a:solidFill>
              <a:schemeClr val="tx2"/>
            </a:solidFill>
            <a:miter lim="800000"/>
          </a:ln>
        </p:spPr>
        <p:txBody>
          <a:bodyPr>
            <a:spAutoFit/>
          </a:bodyPr>
          <a:lstStyle/>
          <a:p>
            <a:pPr marR="0" defTabSz="914400">
              <a:buClrTx/>
              <a:buSzTx/>
              <a:defRPr/>
            </a:pPr>
            <a:r>
              <a:rPr kumimoji="0" lang="zh-CN" altLang="en-US"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“天高地迥，觉宇宙之无穷；兴尽悲来，识盈虚之有数。” </a:t>
            </a:r>
            <a:endParaRPr kumimoji="0" lang="zh-CN" altLang="en-US"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endParaRPr>
          </a:p>
          <a:p>
            <a:pPr marR="0" algn="r" defTabSz="914400">
              <a:buClrTx/>
              <a:buSzTx/>
              <a:defRPr/>
            </a:pPr>
            <a:r>
              <a:rPr kumimoji="0" lang="zh-CN" altLang="en-US"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                                                     </a:t>
            </a:r>
            <a:r>
              <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 </a:t>
            </a:r>
            <a:r>
              <a:rPr kumimoji="0" lang="zh-CN" altLang="en-US"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王勃</a:t>
            </a:r>
            <a:r>
              <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a:t>
            </a:r>
            <a:r>
              <a:rPr kumimoji="0" lang="zh-CN" altLang="en-US"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滕王阁序</a:t>
            </a:r>
            <a:r>
              <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a:t>
            </a:r>
            <a:endPar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endParaRPr>
          </a:p>
          <a:p>
            <a:pPr marR="0" defTabSz="914400">
              <a:buClrTx/>
              <a:buSzTx/>
              <a:defRPr/>
            </a:pPr>
            <a:r>
              <a:rPr kumimoji="0" lang="en-US" altLang="zh-CN"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a:t>
            </a:r>
            <a:r>
              <a:rPr kumimoji="0" lang="zh-CN" altLang="en-US"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哀吾生之须臾，羡长江之无穷。”  </a:t>
            </a:r>
            <a:endParaRPr kumimoji="0" lang="zh-CN" altLang="en-US"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endParaRPr>
          </a:p>
          <a:p>
            <a:pPr marR="0" algn="r" defTabSz="914400">
              <a:buClrTx/>
              <a:buSzTx/>
              <a:defRPr/>
            </a:pPr>
            <a:r>
              <a:rPr kumimoji="0" lang="zh-CN" altLang="en-US"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                                              </a:t>
            </a:r>
            <a:r>
              <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苏轼</a:t>
            </a:r>
            <a:r>
              <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前赤壁赋</a:t>
            </a:r>
            <a:r>
              <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a:t>
            </a:r>
            <a:endPar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itchFamily="34" charset="0"/>
            </a:endParaRPr>
          </a:p>
          <a:p>
            <a:pPr marR="0" defTabSz="914400">
              <a:buClrTx/>
              <a:buSzTx/>
              <a:defRPr/>
            </a:pPr>
            <a:r>
              <a:rPr kumimoji="0" lang="en-US" altLang="zh-CN"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a:t>
            </a:r>
            <a:r>
              <a:rPr kumimoji="0" lang="zh-CN" altLang="en-US"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人生易老天难老，岁岁重阳，今又重阳。”</a:t>
            </a:r>
            <a:endParaRPr kumimoji="0" lang="zh-CN" altLang="en-US"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endParaRPr>
          </a:p>
          <a:p>
            <a:pPr marR="0" defTabSz="914400">
              <a:buClrTx/>
              <a:buSzTx/>
              <a:defRPr/>
            </a:pPr>
            <a:r>
              <a:rPr kumimoji="0" lang="zh-CN" altLang="en-US"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                                      </a:t>
            </a:r>
            <a:endParaRPr kumimoji="0" lang="zh-CN" altLang="en-US" sz="3200" b="1" kern="1200" cap="none" spc="0" normalizeH="0" baseline="0" noProof="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endParaRPr>
          </a:p>
          <a:p>
            <a:pPr marR="0" algn="r" defTabSz="914400">
              <a:buClrTx/>
              <a:buSzTx/>
              <a:defRPr/>
            </a:pPr>
            <a:r>
              <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 </a:t>
            </a:r>
            <a:r>
              <a:rPr kumimoji="0" lang="zh-CN" altLang="en-US"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毛泽东</a:t>
            </a:r>
            <a:r>
              <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采桑子</a:t>
            </a:r>
            <a:r>
              <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a:t>
            </a:r>
            <a:r>
              <a:rPr kumimoji="0" lang="zh-CN" altLang="en-US"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重阳</a:t>
            </a:r>
            <a:r>
              <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rPr>
              <a:t>》</a:t>
            </a:r>
            <a:endParaRPr kumimoji="0" lang="en-US" altLang="zh-CN" sz="3200" b="1" kern="1200" cap="none" spc="0" normalizeH="0" baseline="0" noProof="0">
              <a:solidFill>
                <a:srgbClr val="660033"/>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Arial" panose="020b0604020202020204" pitchFamily="34" charset="0"/>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wheel(4)">
                                      <p:cBhvr>
                                        <p:cTn id="7" dur="5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0529" name="Rectangle 2"/>
          <p:cNvSpPr/>
          <p:nvPr>
            <p:ph type="body" idx="4294967295"/>
          </p:nvPr>
        </p:nvSpPr>
        <p:spPr>
          <a:xfrm>
            <a:off x="556895" y="1180465"/>
            <a:ext cx="9932035" cy="5299710"/>
          </a:xfrm>
          <a:prstGeom prst="rect">
            <a:avLst/>
          </a:prstGeom>
          <a:noFill/>
          <a:ln>
            <a:solidFill>
              <a:prstClr val="black"/>
            </a:solidFill>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Pct val="85000"/>
              <a:buFontTx/>
              <a:buChar char="•"/>
              <a:defRPr lang="zh-CN" altLang="en-US" sz="3200" b="0" i="0" u="none" baseline="0">
                <a:solidFill>
                  <a:schemeClr val="tx1"/>
                </a:solidFill>
                <a:latin typeface="Times New Roman" panose="02020603050405020304" pitchFamily="18"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bg2"/>
              </a:buClr>
              <a:buSzPct val="70000"/>
              <a:buFont typeface="Wingdings" panose="05000000000000000000" pitchFamily="2" charset="2"/>
              <a:buChar char="n"/>
              <a:defRPr lang="zh-CN" altLang="en-US" sz="2800" b="0" i="0" u="none" baseline="0">
                <a:solidFill>
                  <a:schemeClr val="tx1"/>
                </a:solidFill>
                <a:latin typeface="Times New Roman" panose="02020603050405020304" pitchFamily="18"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Tx/>
              <a:buSzPct val="70000"/>
              <a:buFont typeface="Wingdings" panose="05000000000000000000" pitchFamily="2" charset="2"/>
              <a:buChar char="n"/>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Tx/>
              <a:buSzPct val="70000"/>
              <a:buFont typeface="Wingdings" panose="05000000000000000000" pitchFamily="2" charset="2"/>
              <a:buChar char="n"/>
              <a:defRPr lang="zh-CN" altLang="en-US" sz="2000" b="0" i="0" u="none" baseline="0">
                <a:solidFill>
                  <a:schemeClr val="tx1"/>
                </a:solidFill>
                <a:latin typeface="Times New Roman" panose="02020603050405020304" pitchFamily="18"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Tx/>
              <a:buSzPct val="70000"/>
              <a:buFontTx/>
              <a:buChar char="•"/>
              <a:defRPr lang="zh-CN" altLang="en-US" sz="2000" b="0" i="0" u="none" baseline="0">
                <a:solidFill>
                  <a:schemeClr val="tx1"/>
                </a:solidFill>
                <a:latin typeface="Times New Roman" panose="02020603050405020304" pitchFamily="18" charset="0"/>
                <a:ea typeface="宋体" panose="02010600030101010101" pitchFamily="2" charset="-122"/>
              </a:defRPr>
            </a:lvl5pPr>
          </a:lstStyle>
          <a:p>
            <a:pPr lvl="0" eaLnBrk="1" hangingPunct="1">
              <a:lnSpc>
                <a:spcPct val="113000"/>
              </a:lnSpc>
              <a:buNone/>
            </a:pPr>
            <a:r>
              <a:rPr lang="zh-CN" altLang="en-US" sz="2400" b="1">
                <a:latin typeface="黑体" panose="02010609060101010101" pitchFamily="49" charset="-122"/>
                <a:ea typeface="黑体" panose="02010609060101010101" pitchFamily="49" charset="-122"/>
              </a:rPr>
              <a:t>二王</a:t>
            </a:r>
            <a:r>
              <a:rPr lang="en-US" altLang="zh-CN" sz="2400" b="1">
                <a:latin typeface="黑体" panose="02010609060101010101" pitchFamily="49" charset="-122"/>
                <a:ea typeface="黑体" panose="02010609060101010101" pitchFamily="49" charset="-122"/>
              </a:rPr>
              <a:t>——</a:t>
            </a:r>
            <a:r>
              <a:rPr lang="zh-CN" altLang="en-US" sz="2400" b="1">
                <a:latin typeface="黑体" panose="02010609060101010101" pitchFamily="49" charset="-122"/>
                <a:ea typeface="黑体" panose="02010609060101010101" pitchFamily="49" charset="-122"/>
              </a:rPr>
              <a:t>指东晋王羲之、王献之父子。前者为书圣。</a:t>
            </a:r>
            <a:endParaRPr lang="zh-CN" altLang="en-US" sz="2400" b="1">
              <a:latin typeface="黑体" panose="02010609060101010101" pitchFamily="49" charset="-122"/>
              <a:ea typeface="黑体" panose="02010609060101010101" pitchFamily="49" charset="-122"/>
            </a:endParaRPr>
          </a:p>
          <a:p>
            <a:pPr lvl="0" eaLnBrk="1" hangingPunct="1">
              <a:lnSpc>
                <a:spcPct val="113000"/>
              </a:lnSpc>
              <a:buNone/>
            </a:pPr>
            <a:r>
              <a:rPr lang="zh-CN" altLang="en-US" sz="2400" b="1">
                <a:latin typeface="黑体" panose="02010609060101010101" pitchFamily="49" charset="-122"/>
                <a:ea typeface="黑体" panose="02010609060101010101" pitchFamily="49" charset="-122"/>
              </a:rPr>
              <a:t>钟王</a:t>
            </a:r>
            <a:r>
              <a:rPr lang="en-US" altLang="zh-CN" sz="2400" b="1">
                <a:latin typeface="黑体" panose="02010609060101010101" pitchFamily="49" charset="-122"/>
                <a:ea typeface="黑体" panose="02010609060101010101" pitchFamily="49" charset="-122"/>
              </a:rPr>
              <a:t>——</a:t>
            </a:r>
            <a:r>
              <a:rPr lang="zh-CN" altLang="en-US" sz="2400" b="1">
                <a:latin typeface="黑体" panose="02010609060101010101" pitchFamily="49" charset="-122"/>
                <a:ea typeface="黑体" panose="02010609060101010101" pitchFamily="49" charset="-122"/>
              </a:rPr>
              <a:t>三国魏钟繇、东晋王羲之</a:t>
            </a:r>
            <a:endParaRPr lang="zh-CN" altLang="en-US" sz="2400" b="1">
              <a:latin typeface="黑体" panose="02010609060101010101" pitchFamily="49" charset="-122"/>
              <a:ea typeface="黑体" panose="02010609060101010101" pitchFamily="49" charset="-122"/>
            </a:endParaRPr>
          </a:p>
          <a:p>
            <a:pPr lvl="0" eaLnBrk="1" hangingPunct="1">
              <a:lnSpc>
                <a:spcPct val="113000"/>
              </a:lnSpc>
              <a:buNone/>
            </a:pPr>
            <a:r>
              <a:rPr lang="zh-CN" altLang="en-US" sz="2400" b="1">
                <a:latin typeface="黑体" panose="02010609060101010101" pitchFamily="49" charset="-122"/>
                <a:ea typeface="黑体" panose="02010609060101010101" pitchFamily="49" charset="-122"/>
              </a:rPr>
              <a:t>苏黄米蔡</a:t>
            </a:r>
            <a:r>
              <a:rPr lang="en-US" altLang="zh-CN" sz="2400" b="1">
                <a:latin typeface="黑体" panose="02010609060101010101" pitchFamily="49" charset="-122"/>
                <a:ea typeface="黑体" panose="02010609060101010101" pitchFamily="49" charset="-122"/>
              </a:rPr>
              <a:t>——</a:t>
            </a:r>
            <a:r>
              <a:rPr lang="zh-CN" altLang="en-US" sz="2400" b="1">
                <a:latin typeface="黑体" panose="02010609060101010101" pitchFamily="49" charset="-122"/>
                <a:ea typeface="黑体" panose="02010609060101010101" pitchFamily="49" charset="-122"/>
              </a:rPr>
              <a:t>宋“四大家”苏轼、黄庭坚、米芾、蔡襄</a:t>
            </a:r>
            <a:endParaRPr lang="zh-CN" altLang="en-US" sz="2400" b="1">
              <a:latin typeface="黑体" panose="02010609060101010101" pitchFamily="49" charset="-122"/>
              <a:ea typeface="黑体" panose="02010609060101010101" pitchFamily="49" charset="-122"/>
            </a:endParaRPr>
          </a:p>
          <a:p>
            <a:pPr lvl="0" algn="just" eaLnBrk="1" hangingPunct="1">
              <a:lnSpc>
                <a:spcPct val="113000"/>
              </a:lnSpc>
              <a:buNone/>
            </a:pPr>
            <a:r>
              <a:rPr lang="zh-CN" altLang="en-US" sz="2400" b="1">
                <a:latin typeface="黑体" panose="02010609060101010101" pitchFamily="49" charset="-122"/>
                <a:ea typeface="黑体" panose="02010609060101010101" pitchFamily="49" charset="-122"/>
              </a:rPr>
              <a:t>颜柳</a:t>
            </a:r>
            <a:r>
              <a:rPr lang="en-US" altLang="zh-CN" sz="2400" b="1">
                <a:latin typeface="黑体" panose="02010609060101010101" pitchFamily="49" charset="-122"/>
                <a:ea typeface="黑体" panose="02010609060101010101" pitchFamily="49" charset="-122"/>
              </a:rPr>
              <a:t>——</a:t>
            </a:r>
            <a:r>
              <a:rPr lang="zh-CN" altLang="en-US" sz="2400" b="1">
                <a:latin typeface="黑体" panose="02010609060101010101" pitchFamily="49" charset="-122"/>
                <a:ea typeface="黑体" panose="02010609060101010101" pitchFamily="49" charset="-122"/>
              </a:rPr>
              <a:t>唐书家颜真卿、柳公权，书史上又有</a:t>
            </a:r>
            <a:r>
              <a:rPr lang="zh-CN" altLang="en-US" sz="2400" b="1" u="sng">
                <a:latin typeface="黑体" panose="02010609060101010101" pitchFamily="49" charset="-122"/>
                <a:ea typeface="黑体" panose="02010609060101010101" pitchFamily="49" charset="-122"/>
              </a:rPr>
              <a:t>“颜筋柳骨”</a:t>
            </a:r>
            <a:r>
              <a:rPr lang="zh-CN" altLang="en-US" sz="2400" b="1">
                <a:latin typeface="黑体" panose="02010609060101010101" pitchFamily="49" charset="-122"/>
                <a:ea typeface="黑体" panose="02010609060101010101" pitchFamily="49" charset="-122"/>
              </a:rPr>
              <a:t>之称。</a:t>
            </a:r>
            <a:endParaRPr lang="zh-CN" altLang="en-US" sz="2400" b="1">
              <a:latin typeface="黑体" panose="02010609060101010101" pitchFamily="49" charset="-122"/>
              <a:ea typeface="黑体" panose="02010609060101010101" pitchFamily="49" charset="-122"/>
            </a:endParaRPr>
          </a:p>
          <a:p>
            <a:pPr lvl="0" eaLnBrk="1" hangingPunct="1">
              <a:lnSpc>
                <a:spcPct val="113000"/>
              </a:lnSpc>
              <a:buNone/>
            </a:pPr>
            <a:r>
              <a:rPr lang="zh-CN" altLang="en-US" sz="2400" b="1">
                <a:latin typeface="黑体" panose="02010609060101010101" pitchFamily="49" charset="-122"/>
                <a:ea typeface="黑体" panose="02010609060101010101" pitchFamily="49" charset="-122"/>
              </a:rPr>
              <a:t>初唐四大书法家－－虞世南、欧阳询、褚遂良、薛稷</a:t>
            </a:r>
            <a:endParaRPr lang="zh-CN" altLang="en-US" sz="2400" b="1">
              <a:latin typeface="黑体" panose="02010609060101010101" pitchFamily="49" charset="-122"/>
              <a:ea typeface="黑体" panose="02010609060101010101" pitchFamily="49" charset="-122"/>
            </a:endParaRPr>
          </a:p>
          <a:p>
            <a:pPr lvl="0" eaLnBrk="1" hangingPunct="1">
              <a:lnSpc>
                <a:spcPct val="113000"/>
              </a:lnSpc>
              <a:buNone/>
            </a:pPr>
            <a:r>
              <a:rPr lang="zh-CN" altLang="en-US" sz="2400" b="1">
                <a:latin typeface="黑体" panose="02010609060101010101" pitchFamily="49" charset="-122"/>
                <a:ea typeface="黑体" panose="02010609060101010101" pitchFamily="49" charset="-122"/>
              </a:rPr>
              <a:t>唐草书的杰出代表“颠张醉素”－－</a:t>
            </a:r>
            <a:r>
              <a:rPr lang="zh-CN" altLang="en-US" sz="2400" b="1" u="sng">
                <a:latin typeface="黑体" panose="02010609060101010101" pitchFamily="49" charset="-122"/>
                <a:ea typeface="黑体" panose="02010609060101010101" pitchFamily="49" charset="-122"/>
              </a:rPr>
              <a:t>张旭和怀素</a:t>
            </a:r>
            <a:r>
              <a:rPr lang="zh-CN" altLang="en-US" sz="2400" b="1">
                <a:latin typeface="黑体" panose="02010609060101010101" pitchFamily="49" charset="-122"/>
                <a:ea typeface="黑体" panose="02010609060101010101" pitchFamily="49" charset="-122"/>
              </a:rPr>
              <a:t> </a:t>
            </a:r>
            <a:endParaRPr lang="zh-CN" altLang="en-US" sz="2400" b="1">
              <a:latin typeface="黑体" panose="02010609060101010101" pitchFamily="49" charset="-122"/>
              <a:ea typeface="黑体" panose="02010609060101010101" pitchFamily="49" charset="-122"/>
            </a:endParaRPr>
          </a:p>
          <a:p>
            <a:pPr lvl="0" eaLnBrk="1" hangingPunct="1">
              <a:lnSpc>
                <a:spcPct val="113000"/>
              </a:lnSpc>
              <a:buNone/>
            </a:pPr>
            <a:r>
              <a:rPr lang="zh-CN" altLang="en-US" sz="2400" b="1">
                <a:latin typeface="黑体" panose="02010609060101010101" pitchFamily="49" charset="-122"/>
                <a:ea typeface="黑体" panose="02010609060101010101" pitchFamily="49" charset="-122"/>
              </a:rPr>
              <a:t>二张</a:t>
            </a:r>
            <a:r>
              <a:rPr lang="en-US" altLang="zh-CN" sz="2400" b="1">
                <a:latin typeface="黑体" panose="02010609060101010101" pitchFamily="49" charset="-122"/>
                <a:ea typeface="黑体" panose="02010609060101010101" pitchFamily="49" charset="-122"/>
              </a:rPr>
              <a:t>——</a:t>
            </a:r>
            <a:r>
              <a:rPr lang="zh-CN" altLang="en-US" sz="2400" b="1">
                <a:latin typeface="黑体" panose="02010609060101010101" pitchFamily="49" charset="-122"/>
                <a:ea typeface="黑体" panose="02010609060101010101" pitchFamily="49" charset="-122"/>
              </a:rPr>
              <a:t>指东汉张芝、唐代张旭二位善草书之书家</a:t>
            </a:r>
            <a:endParaRPr lang="zh-CN" altLang="en-US" sz="2400" b="1">
              <a:latin typeface="黑体" panose="02010609060101010101" pitchFamily="49" charset="-122"/>
              <a:ea typeface="黑体" panose="02010609060101010101" pitchFamily="49" charset="-122"/>
            </a:endParaRPr>
          </a:p>
          <a:p>
            <a:pPr lvl="0" eaLnBrk="1" hangingPunct="1">
              <a:lnSpc>
                <a:spcPct val="113000"/>
              </a:lnSpc>
              <a:buNone/>
            </a:pPr>
            <a:r>
              <a:rPr lang="zh-CN" altLang="en-US" sz="2400" b="1">
                <a:latin typeface="黑体" panose="02010609060101010101" pitchFamily="49" charset="-122"/>
                <a:ea typeface="黑体" panose="02010609060101010101" pitchFamily="49" charset="-122"/>
              </a:rPr>
              <a:t>赵董</a:t>
            </a:r>
            <a:r>
              <a:rPr lang="en-US" altLang="zh-CN" sz="2400" b="1">
                <a:latin typeface="黑体" panose="02010609060101010101" pitchFamily="49" charset="-122"/>
                <a:ea typeface="黑体" panose="02010609060101010101" pitchFamily="49" charset="-122"/>
              </a:rPr>
              <a:t>——</a:t>
            </a:r>
            <a:r>
              <a:rPr lang="zh-CN" altLang="en-US" sz="2400" b="1">
                <a:latin typeface="黑体" panose="02010609060101010101" pitchFamily="49" charset="-122"/>
                <a:ea typeface="黑体" panose="02010609060101010101" pitchFamily="49" charset="-122"/>
              </a:rPr>
              <a:t>指元代赵孟俯，明之董其昌</a:t>
            </a:r>
            <a:endParaRPr lang="zh-CN" altLang="en-US" sz="2400" b="1">
              <a:latin typeface="黑体" panose="02010609060101010101" pitchFamily="49" charset="-122"/>
              <a:ea typeface="黑体" panose="02010609060101010101" pitchFamily="49" charset="-122"/>
            </a:endParaRPr>
          </a:p>
          <a:p>
            <a:pPr lvl="0" eaLnBrk="1" hangingPunct="1">
              <a:lnSpc>
                <a:spcPct val="113000"/>
              </a:lnSpc>
              <a:buNone/>
            </a:pPr>
            <a:r>
              <a:rPr lang="zh-CN" altLang="en-US" sz="2400" b="1">
                <a:latin typeface="黑体" panose="02010609060101010101" pitchFamily="49" charset="-122"/>
                <a:ea typeface="黑体" panose="02010609060101010101" pitchFamily="49" charset="-122"/>
              </a:rPr>
              <a:t>邢张米董</a:t>
            </a:r>
            <a:r>
              <a:rPr lang="en-US" altLang="zh-CN" sz="2400" b="1">
                <a:latin typeface="黑体" panose="02010609060101010101" pitchFamily="49" charset="-122"/>
                <a:ea typeface="黑体" panose="02010609060101010101" pitchFamily="49" charset="-122"/>
              </a:rPr>
              <a:t>——</a:t>
            </a:r>
            <a:r>
              <a:rPr lang="zh-CN" altLang="en-US" sz="2400" b="1">
                <a:latin typeface="黑体" panose="02010609060101010101" pitchFamily="49" charset="-122"/>
                <a:ea typeface="黑体" panose="02010609060101010101" pitchFamily="49" charset="-122"/>
              </a:rPr>
              <a:t>晚明四大家邢侗、张瑞图、米万钟、董其昌四人</a:t>
            </a:r>
            <a:endParaRPr lang="zh-CN" altLang="en-US" sz="2400" b="1">
              <a:latin typeface="黑体" panose="02010609060101010101" pitchFamily="49" charset="-122"/>
              <a:ea typeface="黑体" panose="02010609060101010101" pitchFamily="49" charset="-122"/>
            </a:endParaRPr>
          </a:p>
          <a:p>
            <a:pPr lvl="0" eaLnBrk="1" hangingPunct="1">
              <a:lnSpc>
                <a:spcPct val="113000"/>
              </a:lnSpc>
              <a:buNone/>
            </a:pPr>
            <a:r>
              <a:rPr lang="zh-CN" altLang="en-US" sz="2400" b="1">
                <a:latin typeface="黑体" panose="02010609060101010101" pitchFamily="49" charset="-122"/>
                <a:ea typeface="黑体" panose="02010609060101010101" pitchFamily="49" charset="-122"/>
              </a:rPr>
              <a:t>虞欧褚薛</a:t>
            </a:r>
            <a:r>
              <a:rPr lang="en-US" altLang="zh-CN" sz="2400" b="1">
                <a:latin typeface="黑体" panose="02010609060101010101" pitchFamily="49" charset="-122"/>
                <a:ea typeface="黑体" panose="02010609060101010101" pitchFamily="49" charset="-122"/>
              </a:rPr>
              <a:t>——</a:t>
            </a:r>
            <a:r>
              <a:rPr lang="zh-CN" altLang="en-US" sz="2400" b="1">
                <a:latin typeface="黑体" panose="02010609060101010101" pitchFamily="49" charset="-122"/>
                <a:ea typeface="黑体" panose="02010609060101010101" pitchFamily="49" charset="-122"/>
              </a:rPr>
              <a:t>初唐的四大书法家虞世南、欧阳询、褚遂良、薛稷 </a:t>
            </a:r>
            <a:endParaRPr lang="zh-CN" altLang="en-US" sz="2400" b="1">
              <a:latin typeface="黑体" panose="02010609060101010101" pitchFamily="49" charset="-122"/>
              <a:ea typeface="黑体" panose="02010609060101010101" pitchFamily="49" charset="-122"/>
            </a:endParaRPr>
          </a:p>
          <a:p>
            <a:pPr lvl="0" eaLnBrk="1" hangingPunct="1">
              <a:buNone/>
            </a:pPr>
            <a:endParaRPr lang="en-US" altLang="zh-CN" sz="2400" b="1">
              <a:latin typeface="黑体" panose="02010609060101010101" pitchFamily="49" charset="-122"/>
              <a:ea typeface="黑体" panose="02010609060101010101" pitchFamily="49" charset="-122"/>
            </a:endParaRPr>
          </a:p>
        </p:txBody>
      </p:sp>
      <p:sp>
        <p:nvSpPr>
          <p:cNvPr id="150530" name="矩形 3"/>
          <p:cNvSpPr/>
          <p:nvPr/>
        </p:nvSpPr>
        <p:spPr>
          <a:xfrm>
            <a:off x="556578" y="327660"/>
            <a:ext cx="5332412" cy="706755"/>
          </a:xfrm>
          <a:prstGeom prst="rect">
            <a:avLst/>
          </a:prstGeom>
          <a:solidFill>
            <a:srgbClr val="002060"/>
          </a:solid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r>
              <a:rPr lang="en-US" altLang="zh-CN" sz="4000" b="1">
                <a:solidFill>
                  <a:srgbClr val="FFFFFF"/>
                </a:solidFill>
                <a:latin typeface="黑体" panose="02010609060101010101" pitchFamily="49" charset="-122"/>
                <a:ea typeface="黑体" panose="02010609060101010101" pitchFamily="49" charset="-122"/>
              </a:rPr>
              <a:t>‖</a:t>
            </a:r>
            <a:r>
              <a:rPr lang="zh-CN" altLang="en-US" sz="4000" b="1">
                <a:solidFill>
                  <a:srgbClr val="FFFFFF"/>
                </a:solidFill>
                <a:latin typeface="黑体" panose="02010609060101010101" pitchFamily="49" charset="-122"/>
                <a:ea typeface="黑体" panose="02010609060101010101" pitchFamily="49" charset="-122"/>
              </a:rPr>
              <a:t>古代书法名家</a:t>
            </a:r>
            <a:endParaRPr lang="zh-CN" altLang="en-US" sz="4000" b="1">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150529"/>
                                        </p:tgtEl>
                                        <p:attrNameLst>
                                          <p:attrName>style.visibility</p:attrName>
                                        </p:attrNameLst>
                                      </p:cBhvr>
                                      <p:to>
                                        <p:strVal val="visible"/>
                                      </p:to>
                                    </p:set>
                                    <p:anim calcmode="lin" valueType="num">
                                      <p:cBhvr additive="base">
                                        <p:cTn id="7" dur="500" fill="hold"/>
                                        <p:tgtEl>
                                          <p:spTgt spid="150529"/>
                                        </p:tgtEl>
                                        <p:attrNameLst>
                                          <p:attrName>ppt_x</p:attrName>
                                        </p:attrNameLst>
                                      </p:cBhvr>
                                      <p:tavLst>
                                        <p:tav tm="0">
                                          <p:val>
                                            <p:strVal val="#ppt_x"/>
                                          </p:val>
                                        </p:tav>
                                        <p:tav tm="100000">
                                          <p:val>
                                            <p:strVal val="#ppt_x"/>
                                          </p:val>
                                        </p:tav>
                                      </p:tavLst>
                                    </p:anim>
                                    <p:anim calcmode="lin" valueType="num">
                                      <p:cBhvr additive="base">
                                        <p:cTn id="8" dur="500" fill="hold"/>
                                        <p:tgtEl>
                                          <p:spTgt spid="15052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additive="base">
                                        <p:cTn id="12" dur="1" fill="hold">
                                          <p:stCondLst>
                                            <p:cond delay="0"/>
                                          </p:stCondLst>
                                        </p:cTn>
                                        <p:tgtEl>
                                          <p:spTgt spid="150529">
                                            <p:txEl>
                                              <p:pRg st="0" end="0"/>
                                            </p:txEl>
                                          </p:spTgt>
                                        </p:tgtEl>
                                        <p:attrNameLst>
                                          <p:attrName>style.visibility</p:attrName>
                                        </p:attrNameLst>
                                      </p:cBhvr>
                                      <p:to>
                                        <p:strVal val="visible"/>
                                      </p:to>
                                    </p:set>
                                    <p:anim calcmode="lin" valueType="num">
                                      <p:cBhvr additive="base">
                                        <p:cTn id="13" dur="500" fill="hold"/>
                                        <p:tgtEl>
                                          <p:spTgt spid="15052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05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additive="base">
                                        <p:cTn id="18" dur="1" fill="hold">
                                          <p:stCondLst>
                                            <p:cond delay="0"/>
                                          </p:stCondLst>
                                        </p:cTn>
                                        <p:tgtEl>
                                          <p:spTgt spid="150529">
                                            <p:txEl>
                                              <p:pRg st="1" end="1"/>
                                            </p:txEl>
                                          </p:spTgt>
                                        </p:tgtEl>
                                        <p:attrNameLst>
                                          <p:attrName>style.visibility</p:attrName>
                                        </p:attrNameLst>
                                      </p:cBhvr>
                                      <p:to>
                                        <p:strVal val="visible"/>
                                      </p:to>
                                    </p:set>
                                    <p:anim calcmode="lin" valueType="num">
                                      <p:cBhvr additive="base">
                                        <p:cTn id="19" dur="500" fill="hold"/>
                                        <p:tgtEl>
                                          <p:spTgt spid="15052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05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additive="base">
                                        <p:cTn id="24" dur="1" fill="hold">
                                          <p:stCondLst>
                                            <p:cond delay="0"/>
                                          </p:stCondLst>
                                        </p:cTn>
                                        <p:tgtEl>
                                          <p:spTgt spid="150529">
                                            <p:txEl>
                                              <p:pRg st="2" end="2"/>
                                            </p:txEl>
                                          </p:spTgt>
                                        </p:tgtEl>
                                        <p:attrNameLst>
                                          <p:attrName>style.visibility</p:attrName>
                                        </p:attrNameLst>
                                      </p:cBhvr>
                                      <p:to>
                                        <p:strVal val="visible"/>
                                      </p:to>
                                    </p:set>
                                    <p:anim calcmode="lin" valueType="num">
                                      <p:cBhvr additive="base">
                                        <p:cTn id="25" dur="500" fill="hold"/>
                                        <p:tgtEl>
                                          <p:spTgt spid="15052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05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additive="base">
                                        <p:cTn id="30" dur="1" fill="hold">
                                          <p:stCondLst>
                                            <p:cond delay="0"/>
                                          </p:stCondLst>
                                        </p:cTn>
                                        <p:tgtEl>
                                          <p:spTgt spid="150529">
                                            <p:txEl>
                                              <p:pRg st="3" end="3"/>
                                            </p:txEl>
                                          </p:spTgt>
                                        </p:tgtEl>
                                        <p:attrNameLst>
                                          <p:attrName>style.visibility</p:attrName>
                                        </p:attrNameLst>
                                      </p:cBhvr>
                                      <p:to>
                                        <p:strVal val="visible"/>
                                      </p:to>
                                    </p:set>
                                    <p:anim calcmode="lin" valueType="num">
                                      <p:cBhvr additive="base">
                                        <p:cTn id="31" dur="500" fill="hold"/>
                                        <p:tgtEl>
                                          <p:spTgt spid="150529">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052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additive="base">
                                        <p:cTn id="36" dur="1" fill="hold">
                                          <p:stCondLst>
                                            <p:cond delay="0"/>
                                          </p:stCondLst>
                                        </p:cTn>
                                        <p:tgtEl>
                                          <p:spTgt spid="150529">
                                            <p:txEl>
                                              <p:pRg st="4" end="4"/>
                                            </p:txEl>
                                          </p:spTgt>
                                        </p:tgtEl>
                                        <p:attrNameLst>
                                          <p:attrName>style.visibility</p:attrName>
                                        </p:attrNameLst>
                                      </p:cBhvr>
                                      <p:to>
                                        <p:strVal val="visible"/>
                                      </p:to>
                                    </p:set>
                                    <p:anim calcmode="lin" valueType="num">
                                      <p:cBhvr additive="base">
                                        <p:cTn id="37" dur="500" fill="hold"/>
                                        <p:tgtEl>
                                          <p:spTgt spid="150529">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052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additive="base">
                                        <p:cTn id="42" dur="1" fill="hold">
                                          <p:stCondLst>
                                            <p:cond delay="0"/>
                                          </p:stCondLst>
                                        </p:cTn>
                                        <p:tgtEl>
                                          <p:spTgt spid="150529">
                                            <p:txEl>
                                              <p:pRg st="5" end="5"/>
                                            </p:txEl>
                                          </p:spTgt>
                                        </p:tgtEl>
                                        <p:attrNameLst>
                                          <p:attrName>style.visibility</p:attrName>
                                        </p:attrNameLst>
                                      </p:cBhvr>
                                      <p:to>
                                        <p:strVal val="visible"/>
                                      </p:to>
                                    </p:set>
                                    <p:anim calcmode="lin" valueType="num">
                                      <p:cBhvr additive="base">
                                        <p:cTn id="43" dur="500" fill="hold"/>
                                        <p:tgtEl>
                                          <p:spTgt spid="150529">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5052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additive="base">
                                        <p:cTn id="48" dur="1" fill="hold">
                                          <p:stCondLst>
                                            <p:cond delay="0"/>
                                          </p:stCondLst>
                                        </p:cTn>
                                        <p:tgtEl>
                                          <p:spTgt spid="150529">
                                            <p:txEl>
                                              <p:pRg st="6" end="6"/>
                                            </p:txEl>
                                          </p:spTgt>
                                        </p:tgtEl>
                                        <p:attrNameLst>
                                          <p:attrName>style.visibility</p:attrName>
                                        </p:attrNameLst>
                                      </p:cBhvr>
                                      <p:to>
                                        <p:strVal val="visible"/>
                                      </p:to>
                                    </p:set>
                                    <p:anim calcmode="lin" valueType="num">
                                      <p:cBhvr additive="base">
                                        <p:cTn id="49" dur="500" fill="hold"/>
                                        <p:tgtEl>
                                          <p:spTgt spid="150529">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5052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additive="base">
                                        <p:cTn id="54" dur="1" fill="hold">
                                          <p:stCondLst>
                                            <p:cond delay="0"/>
                                          </p:stCondLst>
                                        </p:cTn>
                                        <p:tgtEl>
                                          <p:spTgt spid="150529">
                                            <p:txEl>
                                              <p:pRg st="7" end="7"/>
                                            </p:txEl>
                                          </p:spTgt>
                                        </p:tgtEl>
                                        <p:attrNameLst>
                                          <p:attrName>style.visibility</p:attrName>
                                        </p:attrNameLst>
                                      </p:cBhvr>
                                      <p:to>
                                        <p:strVal val="visible"/>
                                      </p:to>
                                    </p:set>
                                    <p:anim calcmode="lin" valueType="num">
                                      <p:cBhvr additive="base">
                                        <p:cTn id="55" dur="500" fill="hold"/>
                                        <p:tgtEl>
                                          <p:spTgt spid="150529">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5052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additive="base">
                                        <p:cTn id="60" dur="1" fill="hold">
                                          <p:stCondLst>
                                            <p:cond delay="0"/>
                                          </p:stCondLst>
                                        </p:cTn>
                                        <p:tgtEl>
                                          <p:spTgt spid="150529">
                                            <p:txEl>
                                              <p:pRg st="8" end="8"/>
                                            </p:txEl>
                                          </p:spTgt>
                                        </p:tgtEl>
                                        <p:attrNameLst>
                                          <p:attrName>style.visibility</p:attrName>
                                        </p:attrNameLst>
                                      </p:cBhvr>
                                      <p:to>
                                        <p:strVal val="visible"/>
                                      </p:to>
                                    </p:set>
                                    <p:anim calcmode="lin" valueType="num">
                                      <p:cBhvr additive="base">
                                        <p:cTn id="61" dur="500" fill="hold"/>
                                        <p:tgtEl>
                                          <p:spTgt spid="150529">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5052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additive="base">
                                        <p:cTn id="66" dur="1" fill="hold">
                                          <p:stCondLst>
                                            <p:cond delay="0"/>
                                          </p:stCondLst>
                                        </p:cTn>
                                        <p:tgtEl>
                                          <p:spTgt spid="150529">
                                            <p:txEl>
                                              <p:pRg st="9" end="9"/>
                                            </p:txEl>
                                          </p:spTgt>
                                        </p:tgtEl>
                                        <p:attrNameLst>
                                          <p:attrName>style.visibility</p:attrName>
                                        </p:attrNameLst>
                                      </p:cBhvr>
                                      <p:to>
                                        <p:strVal val="visible"/>
                                      </p:to>
                                    </p:set>
                                    <p:anim calcmode="lin" valueType="num">
                                      <p:cBhvr additive="base">
                                        <p:cTn id="67" dur="500" fill="hold"/>
                                        <p:tgtEl>
                                          <p:spTgt spid="150529">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50529">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29" grpId="0" uiExpand="1" build="p"/>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1073" name="Text Box 2"/>
          <p:cNvSpPr/>
          <p:nvPr/>
        </p:nvSpPr>
        <p:spPr>
          <a:xfrm>
            <a:off x="5880100" y="2565400"/>
            <a:ext cx="2665412" cy="2896235"/>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lnSpc>
                <a:spcPct val="90000"/>
              </a:lnSpc>
              <a:spcBef>
                <a:spcPct val="30000"/>
              </a:spcBef>
            </a:pPr>
            <a:r>
              <a:rPr lang="zh-CN" altLang="en-US" sz="3200" b="1">
                <a:solidFill>
                  <a:srgbClr val="003300"/>
                </a:solidFill>
                <a:latin typeface="Arial" panose="020b0604020202020204" pitchFamily="34" charset="0"/>
                <a:ea typeface="华文行楷" panose="02010800040101010101" pitchFamily="2" charset="-122"/>
              </a:rPr>
              <a:t>（今之视昔）</a:t>
            </a:r>
            <a:endParaRPr lang="zh-CN" altLang="en-US" sz="3200" b="1">
              <a:solidFill>
                <a:srgbClr val="003300"/>
              </a:solidFill>
              <a:latin typeface="Arial" pitchFamily="34" charset="0"/>
              <a:ea typeface="华文行楷" panose="02010800040101010101" pitchFamily="2" charset="-122"/>
            </a:endParaRPr>
          </a:p>
          <a:p>
            <a:pPr lvl="0">
              <a:lnSpc>
                <a:spcPct val="90000"/>
              </a:lnSpc>
              <a:spcBef>
                <a:spcPct val="30000"/>
              </a:spcBef>
            </a:pPr>
            <a:endParaRPr lang="zh-CN" altLang="en-US" sz="3200" b="1">
              <a:solidFill>
                <a:srgbClr val="003300"/>
              </a:solidFill>
              <a:latin typeface="Arial" panose="020b0604020202020204" pitchFamily="34" charset="0"/>
              <a:ea typeface="华文行楷" panose="02010800040101010101" pitchFamily="2" charset="-122"/>
            </a:endParaRPr>
          </a:p>
          <a:p>
            <a:pPr lvl="0">
              <a:lnSpc>
                <a:spcPct val="90000"/>
              </a:lnSpc>
              <a:spcBef>
                <a:spcPct val="30000"/>
              </a:spcBef>
            </a:pPr>
            <a:r>
              <a:rPr lang="zh-CN" altLang="en-US" sz="3200" b="1">
                <a:solidFill>
                  <a:srgbClr val="003300"/>
                </a:solidFill>
                <a:latin typeface="Arial" panose="020b0604020202020204" pitchFamily="34" charset="0"/>
                <a:ea typeface="华文行楷" panose="02010800040101010101" pitchFamily="2" charset="-122"/>
              </a:rPr>
              <a:t>  （今 ）</a:t>
            </a:r>
            <a:endParaRPr lang="zh-CN" altLang="en-US" sz="3200" b="1">
              <a:solidFill>
                <a:srgbClr val="003300"/>
              </a:solidFill>
              <a:latin typeface="Arial" panose="020b0604020202020204" pitchFamily="34" charset="0"/>
              <a:ea typeface="华文行楷" panose="02010800040101010101" pitchFamily="2" charset="-122"/>
            </a:endParaRPr>
          </a:p>
          <a:p>
            <a:pPr lvl="0">
              <a:lnSpc>
                <a:spcPct val="90000"/>
              </a:lnSpc>
              <a:spcBef>
                <a:spcPct val="30000"/>
              </a:spcBef>
            </a:pPr>
            <a:endParaRPr lang="zh-CN" altLang="en-US" sz="3200" b="1">
              <a:solidFill>
                <a:srgbClr val="003300"/>
              </a:solidFill>
              <a:latin typeface="Arial" panose="020b0604020202020204" pitchFamily="34" charset="0"/>
              <a:ea typeface="华文行楷" panose="02010800040101010101" pitchFamily="2" charset="-122"/>
            </a:endParaRPr>
          </a:p>
          <a:p>
            <a:pPr lvl="0">
              <a:lnSpc>
                <a:spcPct val="90000"/>
              </a:lnSpc>
              <a:spcBef>
                <a:spcPct val="30000"/>
              </a:spcBef>
            </a:pPr>
            <a:r>
              <a:rPr lang="zh-CN" altLang="en-US" sz="3200" b="1">
                <a:solidFill>
                  <a:srgbClr val="003300"/>
                </a:solidFill>
                <a:latin typeface="Arial" panose="020b0604020202020204" pitchFamily="34" charset="0"/>
                <a:ea typeface="华文行楷" panose="02010800040101010101" pitchFamily="2" charset="-122"/>
              </a:rPr>
              <a:t>（后之视今）</a:t>
            </a:r>
            <a:endParaRPr lang="zh-CN" altLang="en-US" sz="3200" b="1">
              <a:solidFill>
                <a:srgbClr val="003300"/>
              </a:solidFill>
              <a:latin typeface="Arial" panose="020b0604020202020204" pitchFamily="34" charset="0"/>
              <a:ea typeface="华文行楷" panose="02010800040101010101" pitchFamily="2" charset="-122"/>
            </a:endParaRPr>
          </a:p>
        </p:txBody>
      </p:sp>
      <p:sp>
        <p:nvSpPr>
          <p:cNvPr id="131074" name="Rectangle 3" descr="Large confetti"/>
          <p:cNvSpPr/>
          <p:nvPr>
            <p:ph type="title" idx="4294967295"/>
          </p:nvPr>
        </p:nvSpPr>
        <p:spPr>
          <a:xfrm>
            <a:off x="1774825" y="1052512"/>
            <a:ext cx="5256212" cy="647700"/>
          </a:xfrm>
          <a:prstGeom prst="rect">
            <a:avLst/>
          </a:prstGeom>
          <a:solidFill>
            <a:srgbClr val="FFFFFF"/>
          </a:solidFill>
          <a:ln w="38100" cmpd="dbl">
            <a:solidFill>
              <a:schemeClr val="hlink"/>
            </a:solidFill>
            <a:miter lim="800000"/>
          </a:ln>
        </p:spPr>
        <p:txBody>
          <a:bodyPr vert="horz" wrap="square" lIns="91440" tIns="45720" rIns="91440" bIns="45720" anchor="ctr" anchorCtr="0">
            <a:normAutofit fontScale="90000"/>
          </a:bodyPr>
          <a:lstStyle>
            <a:lvl1pPr marL="0" indent="0" algn="l" defTabSz="914400" rtl="0" eaLnBrk="0" fontAlgn="base" hangingPunct="0">
              <a:lnSpc>
                <a:spcPct val="100000"/>
              </a:lnSpc>
              <a:spcBef>
                <a:spcPct val="0"/>
              </a:spcBef>
              <a:spcAft>
                <a:spcPct val="0"/>
              </a:spcAft>
              <a:buClrTx/>
              <a:buSzTx/>
              <a:buFontTx/>
              <a:buNone/>
              <a:defRPr lang="zh-CN" altLang="en-US" sz="4400" b="0" i="0" u="none" baseline="0">
                <a:solidFill>
                  <a:schemeClr val="tx2"/>
                </a:solidFill>
                <a:latin typeface="Times New Roman" panose="02020603050405020304" pitchFamily="18" charset="0"/>
                <a:ea typeface="黑体" panose="02010609060101010101" pitchFamily="49" charset="-122"/>
              </a:defRPr>
            </a:lvl1pPr>
          </a:lstStyle>
          <a:p>
            <a:pPr lvl="0" eaLnBrk="1" hangingPunct="1"/>
            <a:r>
              <a:rPr lang="zh-CN" altLang="en-US" sz="3800" b="1">
                <a:solidFill>
                  <a:srgbClr val="3333CC"/>
                </a:solidFill>
                <a:ea typeface="华文新魏" panose="02010800040101010101" charset="-122"/>
              </a:rPr>
              <a:t>俯仰古今，悲在何处</a:t>
            </a:r>
            <a:r>
              <a:rPr lang="en-US" altLang="zh-CN" sz="3800" b="1">
                <a:solidFill>
                  <a:srgbClr val="3333CC"/>
                </a:solidFill>
                <a:ea typeface="华文新魏" panose="02010800040101010101" charset="-122"/>
              </a:rPr>
              <a:t>?</a:t>
            </a:r>
            <a:endParaRPr lang="en-US" altLang="zh-CN" sz="3800" b="1">
              <a:solidFill>
                <a:srgbClr val="3333CC"/>
              </a:solidFill>
              <a:ea typeface="华文新魏" panose="02010800040101010101" charset="-122"/>
            </a:endParaRPr>
          </a:p>
        </p:txBody>
      </p:sp>
      <p:sp>
        <p:nvSpPr>
          <p:cNvPr id="131075" name="Rectangle 4"/>
          <p:cNvSpPr/>
          <p:nvPr>
            <p:ph type="body" idx="4294967295"/>
          </p:nvPr>
        </p:nvSpPr>
        <p:spPr>
          <a:xfrm>
            <a:off x="2351088" y="2349500"/>
            <a:ext cx="3889375" cy="3527425"/>
          </a:xfrm>
          <a:prstGeom prst="rect">
            <a:avLst/>
          </a:prstGeom>
          <a:noFill/>
          <a:ln>
            <a:solidFill>
              <a:prstClr val="black"/>
            </a:solidFill>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Pct val="85000"/>
              <a:buFontTx/>
              <a:buChar char="•"/>
              <a:defRPr lang="zh-CN" altLang="en-US" sz="3200" b="0" i="0" u="none" baseline="0">
                <a:solidFill>
                  <a:schemeClr val="tx1"/>
                </a:solidFill>
                <a:latin typeface="Times New Roman" panose="02020603050405020304" pitchFamily="18"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bg2"/>
              </a:buClr>
              <a:buSzPct val="70000"/>
              <a:buFont typeface="Wingdings" panose="05000000000000000000" pitchFamily="2" charset="2"/>
              <a:buChar char="n"/>
              <a:defRPr lang="zh-CN" altLang="en-US" sz="2800" b="0" i="0" u="none" baseline="0">
                <a:solidFill>
                  <a:schemeClr val="tx1"/>
                </a:solidFill>
                <a:latin typeface="Times New Roman" panose="02020603050405020304" pitchFamily="18"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Tx/>
              <a:buSzPct val="70000"/>
              <a:buFont typeface="Wingdings" panose="05000000000000000000" pitchFamily="2" charset="2"/>
              <a:buChar char="n"/>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Tx/>
              <a:buSzPct val="70000"/>
              <a:buFont typeface="Wingdings" panose="05000000000000000000" pitchFamily="2" charset="2"/>
              <a:buChar char="n"/>
              <a:defRPr lang="zh-CN" altLang="en-US" sz="2000" b="0" i="0" u="none" baseline="0">
                <a:solidFill>
                  <a:schemeClr val="tx1"/>
                </a:solidFill>
                <a:latin typeface="Times New Roman" panose="02020603050405020304" pitchFamily="18"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Tx/>
              <a:buSzPct val="70000"/>
              <a:buFontTx/>
              <a:buChar char="•"/>
              <a:defRPr lang="zh-CN" altLang="en-US" sz="2000" b="0" i="0" u="none" baseline="0">
                <a:solidFill>
                  <a:schemeClr val="tx1"/>
                </a:solidFill>
                <a:latin typeface="Times New Roman" panose="02020603050405020304" pitchFamily="18" charset="0"/>
                <a:ea typeface="宋体" panose="02010600030101010101" pitchFamily="2" charset="-122"/>
              </a:defRPr>
            </a:lvl5pPr>
          </a:lstStyle>
          <a:p>
            <a:pPr lvl="0" eaLnBrk="1" hangingPunct="1">
              <a:lnSpc>
                <a:spcPct val="90000"/>
              </a:lnSpc>
              <a:spcBef>
                <a:spcPct val="10000"/>
              </a:spcBef>
              <a:buNone/>
            </a:pPr>
            <a:r>
              <a:rPr lang="en-US" altLang="zh-CN" sz="2800" b="1"/>
              <a:t>    </a:t>
            </a:r>
            <a:r>
              <a:rPr lang="zh-CN" altLang="en-US" sz="2800" b="1"/>
              <a:t>每览昔人兴感之由，若合一契</a:t>
            </a:r>
            <a:endParaRPr lang="zh-CN" altLang="en-US" sz="2800" b="1"/>
          </a:p>
          <a:p>
            <a:pPr lvl="0" eaLnBrk="1" hangingPunct="1">
              <a:lnSpc>
                <a:spcPct val="90000"/>
              </a:lnSpc>
              <a:spcBef>
                <a:spcPct val="10000"/>
              </a:spcBef>
              <a:buNone/>
            </a:pPr>
            <a:endParaRPr lang="zh-CN" altLang="en-US" sz="2800" b="1"/>
          </a:p>
          <a:p>
            <a:pPr lvl="0" eaLnBrk="1" hangingPunct="1">
              <a:lnSpc>
                <a:spcPct val="90000"/>
              </a:lnSpc>
              <a:spcBef>
                <a:spcPct val="10000"/>
              </a:spcBef>
              <a:buNone/>
            </a:pPr>
            <a:r>
              <a:rPr lang="zh-CN" altLang="en-US" sz="2800" b="1">
                <a:solidFill>
                  <a:srgbClr val="CC0000"/>
                </a:solidFill>
                <a:latin typeface="华文彩云" pitchFamily="2" charset="-122"/>
                <a:ea typeface="华文彩云" pitchFamily="2" charset="-122"/>
              </a:rPr>
              <a:t>  </a:t>
            </a:r>
            <a:r>
              <a:rPr lang="zh-CN" altLang="en-US" b="1">
                <a:solidFill>
                  <a:srgbClr val="CC0000"/>
                </a:solidFill>
                <a:latin typeface="华文彩云" pitchFamily="2" charset="-122"/>
                <a:ea typeface="华文彩云" pitchFamily="2" charset="-122"/>
              </a:rPr>
              <a:t>一死生为虚诞        齐彭殇为妄作</a:t>
            </a:r>
            <a:endParaRPr lang="zh-CN" altLang="en-US" b="1">
              <a:solidFill>
                <a:srgbClr val="CC0000"/>
              </a:solidFill>
              <a:latin typeface="华文彩云" pitchFamily="2" charset="-122"/>
              <a:ea typeface="华文彩云" panose="02010800040101010101" pitchFamily="2" charset="-122"/>
            </a:endParaRPr>
          </a:p>
          <a:p>
            <a:pPr lvl="0" eaLnBrk="1" hangingPunct="1">
              <a:lnSpc>
                <a:spcPct val="90000"/>
              </a:lnSpc>
              <a:spcBef>
                <a:spcPct val="10000"/>
              </a:spcBef>
              <a:buNone/>
            </a:pPr>
            <a:r>
              <a:rPr lang="zh-CN" altLang="en-US" sz="2800" b="1"/>
              <a:t> </a:t>
            </a:r>
            <a:endParaRPr lang="en-US" altLang="zh-CN" sz="2800" b="1"/>
          </a:p>
          <a:p>
            <a:pPr lvl="0" eaLnBrk="1" hangingPunct="1">
              <a:lnSpc>
                <a:spcPct val="90000"/>
              </a:lnSpc>
              <a:spcBef>
                <a:spcPct val="10000"/>
              </a:spcBef>
              <a:buNone/>
            </a:pPr>
            <a:r>
              <a:rPr lang="zh-CN" altLang="en-US" sz="2800" b="1"/>
              <a:t>    后之览者，</a:t>
            </a:r>
            <a:endParaRPr lang="zh-CN" altLang="en-US" sz="2800" b="1"/>
          </a:p>
          <a:p>
            <a:pPr lvl="0" eaLnBrk="1" hangingPunct="1">
              <a:lnSpc>
                <a:spcPct val="90000"/>
              </a:lnSpc>
              <a:spcBef>
                <a:spcPct val="10000"/>
              </a:spcBef>
              <a:buNone/>
            </a:pPr>
            <a:r>
              <a:rPr lang="zh-CN" altLang="en-US" sz="2800" b="1"/>
              <a:t>    亦将有感于斯文</a:t>
            </a:r>
            <a:endParaRPr lang="zh-CN" altLang="en-US" sz="2800" b="1"/>
          </a:p>
        </p:txBody>
      </p:sp>
      <p:grpSp>
        <p:nvGrpSpPr>
          <p:cNvPr id="131076" name="组合 54276"/>
          <p:cNvGrpSpPr/>
          <p:nvPr/>
        </p:nvGrpSpPr>
        <p:grpSpPr>
          <a:xfrm>
            <a:off x="8832850" y="4724400"/>
            <a:ext cx="1366838" cy="792162"/>
            <a:chExt cx="1889" cy="1009"/>
          </a:xfrm>
        </p:grpSpPr>
        <p:grpSp>
          <p:nvGrpSpPr>
            <p:cNvPr id="131077" name="组合 54277"/>
            <p:cNvGrpSpPr/>
            <p:nvPr/>
          </p:nvGrpSpPr>
          <p:grpSpPr>
            <a:xfrm>
              <a:off x="0" y="90"/>
              <a:ext cx="1889" cy="919"/>
              <a:chExt cx="1926" cy="937"/>
            </a:xfrm>
          </p:grpSpPr>
          <p:sp>
            <p:nvSpPr>
              <p:cNvPr id="131078" name="Oval 7"/>
              <p:cNvSpPr/>
              <p:nvPr/>
            </p:nvSpPr>
            <p:spPr>
              <a:xfrm>
                <a:off x="20" y="32"/>
                <a:ext cx="1906" cy="905"/>
              </a:xfrm>
              <a:prstGeom prst="ellipse">
                <a:avLst/>
              </a:prstGeom>
              <a:gradFill rotWithShape="1">
                <a:gsLst>
                  <a:gs pos="0">
                    <a:schemeClr val="hlink"/>
                  </a:gs>
                  <a:gs pos="100000">
                    <a:srgbClr val="004A4A"/>
                  </a:gs>
                </a:gsLst>
                <a:lin ang="18900000" scaled="1"/>
              </a:gradFill>
              <a:ln>
                <a:noFill/>
                <a:miter lim="800000"/>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sz="4800">
                  <a:latin typeface="Arial" pitchFamily="34" charset="0"/>
                  <a:ea typeface="宋体" pitchFamily="2" charset="-122"/>
                </a:endParaRPr>
              </a:p>
            </p:txBody>
          </p:sp>
          <p:sp>
            <p:nvSpPr>
              <p:cNvPr id="131079" name="Oval 8"/>
              <p:cNvSpPr/>
              <p:nvPr/>
            </p:nvSpPr>
            <p:spPr>
              <a:xfrm>
                <a:off x="0" y="1"/>
                <a:ext cx="1906" cy="905"/>
              </a:xfrm>
              <a:prstGeom prst="ellipse">
                <a:avLst/>
              </a:prstGeom>
              <a:gradFill rotWithShape="1">
                <a:gsLst>
                  <a:gs pos="0">
                    <a:srgbClr val="8ED2D2"/>
                  </a:gs>
                  <a:gs pos="100000">
                    <a:schemeClr val="hlink"/>
                  </a:gs>
                </a:gsLst>
                <a:lin ang="18900000" scaled="1"/>
              </a:gradFill>
              <a:ln>
                <a:noFill/>
                <a:miter lim="800000"/>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sz="4800">
                  <a:latin typeface="Arial" panose="020b0604020202020204" pitchFamily="34" charset="0"/>
                  <a:ea typeface="宋体" panose="02010600030101010101" pitchFamily="2" charset="-122"/>
                </a:endParaRPr>
              </a:p>
            </p:txBody>
          </p:sp>
        </p:grpSp>
        <p:sp>
          <p:nvSpPr>
            <p:cNvPr id="131080" name="Oval 9"/>
            <p:cNvSpPr/>
            <p:nvPr/>
          </p:nvSpPr>
          <p:spPr>
            <a:xfrm>
              <a:off x="90" y="0"/>
              <a:ext cx="1689" cy="845"/>
            </a:xfrm>
            <a:prstGeom prst="ellipse">
              <a:avLst/>
            </a:prstGeom>
            <a:gradFill rotWithShape="1">
              <a:gsLst>
                <a:gs pos="0">
                  <a:srgbClr val="576869"/>
                </a:gs>
                <a:gs pos="100000">
                  <a:schemeClr val="accent1"/>
                </a:gs>
              </a:gsLst>
              <a:lin ang="18900000" scaled="1"/>
            </a:gradFill>
            <a:ln>
              <a:noFill/>
              <a:round/>
            </a:ln>
          </p:spPr>
          <p:txBody>
            <a:bodyPr vert="vert"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lvl="0" indent="0"/>
              <a:endParaRPr lang="zh-CN" altLang="en-US" sz="4800">
                <a:latin typeface="Arial" panose="020b0604020202020204" pitchFamily="34" charset="0"/>
                <a:ea typeface="宋体" panose="02010600030101010101" pitchFamily="2" charset="-122"/>
              </a:endParaRPr>
            </a:p>
          </p:txBody>
        </p:sp>
        <p:sp>
          <p:nvSpPr>
            <p:cNvPr id="131081" name="Oval 10"/>
            <p:cNvSpPr/>
            <p:nvPr/>
          </p:nvSpPr>
          <p:spPr>
            <a:xfrm>
              <a:off x="112" y="4"/>
              <a:ext cx="1650" cy="825"/>
            </a:xfrm>
            <a:prstGeom prst="ellipse">
              <a:avLst/>
            </a:prstGeom>
            <a:gradFill rotWithShape="1">
              <a:gsLst>
                <a:gs pos="0">
                  <a:schemeClr val="accent1">
                    <a:alpha val="0"/>
                  </a:schemeClr>
                </a:gs>
                <a:gs pos="100000">
                  <a:srgbClr val="E7F4F5"/>
                </a:gs>
              </a:gsLst>
              <a:lin ang="18900000" scaled="1"/>
            </a:gradFill>
            <a:ln>
              <a:noFill/>
              <a:round/>
            </a:ln>
          </p:spPr>
          <p:txBody>
            <a:bodyPr vert="vert"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lvl="0" indent="0"/>
              <a:endParaRPr lang="zh-CN" altLang="en-US" sz="4800">
                <a:latin typeface="Arial" panose="020b0604020202020204" pitchFamily="34" charset="0"/>
                <a:ea typeface="宋体" panose="02010600030101010101" pitchFamily="2" charset="-122"/>
              </a:endParaRPr>
            </a:p>
          </p:txBody>
        </p:sp>
        <p:sp>
          <p:nvSpPr>
            <p:cNvPr id="131082" name="Oval 11"/>
            <p:cNvSpPr/>
            <p:nvPr/>
          </p:nvSpPr>
          <p:spPr>
            <a:xfrm>
              <a:off x="127" y="12"/>
              <a:ext cx="1571" cy="770"/>
            </a:xfrm>
            <a:prstGeom prst="ellipse">
              <a:avLst/>
            </a:prstGeom>
            <a:gradFill rotWithShape="1">
              <a:gsLst>
                <a:gs pos="0">
                  <a:srgbClr val="94B1B4"/>
                </a:gs>
                <a:gs pos="100000">
                  <a:schemeClr val="accent1">
                    <a:alpha val="48000"/>
                  </a:schemeClr>
                </a:gs>
              </a:gsLst>
              <a:lin ang="18900000" scaled="1"/>
            </a:gradFill>
            <a:ln>
              <a:noFill/>
              <a:round/>
            </a:ln>
          </p:spPr>
          <p:txBody>
            <a:bodyPr vert="vert"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lvl="0" indent="0"/>
              <a:endParaRPr lang="zh-CN" altLang="en-US" sz="4800">
                <a:latin typeface="Arial" panose="020b0604020202020204" pitchFamily="34" charset="0"/>
                <a:ea typeface="宋体" panose="02010600030101010101" pitchFamily="2" charset="-122"/>
              </a:endParaRPr>
            </a:p>
          </p:txBody>
        </p:sp>
        <p:sp>
          <p:nvSpPr>
            <p:cNvPr id="131083" name="Oval 12"/>
            <p:cNvSpPr/>
            <p:nvPr/>
          </p:nvSpPr>
          <p:spPr>
            <a:xfrm>
              <a:off x="211" y="30"/>
              <a:ext cx="1382" cy="623"/>
            </a:xfrm>
            <a:prstGeom prst="ellipse">
              <a:avLst/>
            </a:prstGeom>
            <a:gradFill rotWithShape="1">
              <a:gsLst>
                <a:gs pos="0">
                  <a:srgbClr val="FFFFFF"/>
                </a:gs>
                <a:gs pos="100000">
                  <a:schemeClr val="accent1">
                    <a:alpha val="37999"/>
                  </a:schemeClr>
                </a:gs>
              </a:gsLst>
              <a:lin ang="18900000" scaled="1"/>
            </a:gradFill>
            <a:ln>
              <a:noFill/>
              <a:round/>
            </a:ln>
          </p:spPr>
          <p:txBody>
            <a:bodyPr vert="vert"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marR="0" lvl="0" indent="0" algn="ctr">
                <a:spcBef>
                  <a:spcPct val="50000"/>
                </a:spcBef>
              </a:pPr>
              <a:r>
                <a:rPr lang="zh-CN" altLang="en-US" sz="5400" b="1">
                  <a:solidFill>
                    <a:srgbClr val="A50021"/>
                  </a:solidFill>
                  <a:latin typeface="Times New Roman" panose="02020603050405020304" pitchFamily="18" charset="0"/>
                  <a:ea typeface="隶书" panose="02010509060101010101" charset="0"/>
                </a:rPr>
                <a:t>悲</a:t>
              </a:r>
              <a:endParaRPr lang="zh-CN" altLang="en-US" sz="5400" b="1">
                <a:solidFill>
                  <a:srgbClr val="A50021"/>
                </a:solidFill>
                <a:latin typeface="Times New Roman" pitchFamily="18" charset="0"/>
                <a:ea typeface="隶书" panose="02010509060101010101" charset="-122"/>
              </a:endParaRPr>
            </a:p>
          </p:txBody>
        </p:sp>
      </p:grpSp>
      <p:sp>
        <p:nvSpPr>
          <p:cNvPr id="131084" name="Text Box 13"/>
          <p:cNvSpPr/>
          <p:nvPr/>
        </p:nvSpPr>
        <p:spPr>
          <a:xfrm>
            <a:off x="9044305" y="2924175"/>
            <a:ext cx="798195" cy="1655763"/>
          </a:xfrm>
          <a:prstGeom prst="rect">
            <a:avLst/>
          </a:prstGeom>
          <a:noFill/>
          <a:ln>
            <a:noFill/>
            <a:miter lim="800000"/>
          </a:ln>
        </p:spPr>
        <p:txBody>
          <a:bodyPr vert="vert"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marR="0" lvl="0" indent="0">
              <a:spcBef>
                <a:spcPct val="50000"/>
              </a:spcBef>
            </a:pPr>
            <a:r>
              <a:rPr lang="zh-CN" altLang="en-US" sz="4000" b="1">
                <a:solidFill>
                  <a:srgbClr val="CC3300"/>
                </a:solidFill>
                <a:latin typeface="Arial" panose="020b0604020202020204" pitchFamily="34" charset="0"/>
                <a:ea typeface="华文新魏" panose="02010800040101010101" charset="-122"/>
              </a:rPr>
              <a:t>千古同</a:t>
            </a:r>
            <a:endParaRPr lang="zh-CN" altLang="en-US" sz="6000" b="1">
              <a:solidFill>
                <a:srgbClr val="CC3300"/>
              </a:solidFill>
              <a:latin typeface="Arial" pitchFamily="34" charset="0"/>
              <a:ea typeface="隶书" panose="02010509060101010101" charset="-122"/>
            </a:endParaRPr>
          </a:p>
        </p:txBody>
      </p:sp>
      <p:sp>
        <p:nvSpPr>
          <p:cNvPr id="131085" name="AutoShape 14"/>
          <p:cNvSpPr/>
          <p:nvPr/>
        </p:nvSpPr>
        <p:spPr>
          <a:xfrm>
            <a:off x="8472488" y="2636838"/>
            <a:ext cx="144462" cy="2808288"/>
          </a:xfrm>
          <a:prstGeom prst="rightBrace">
            <a:avLst>
              <a:gd name="adj1" fmla="val 161726"/>
              <a:gd name="adj2" fmla="val 49588"/>
            </a:avLst>
          </a:prstGeom>
          <a:noFill/>
          <a:ln w="38100">
            <a:solidFill>
              <a:schemeClr val="tx1"/>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sz="4800">
              <a:latin typeface="Arial" panose="020b0604020202020204" pitchFamily="34" charset="0"/>
              <a:ea typeface="宋体" panose="02010600030101010101" pitchFamily="2" charset="-122"/>
            </a:endParaRPr>
          </a:p>
        </p:txBody>
      </p:sp>
      <p:sp>
        <p:nvSpPr>
          <p:cNvPr id="131086" name="Text Box 15"/>
          <p:cNvSpPr/>
          <p:nvPr/>
        </p:nvSpPr>
        <p:spPr>
          <a:xfrm>
            <a:off x="1703388" y="6092825"/>
            <a:ext cx="8785225" cy="583565"/>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zh-CN" altLang="en-US" sz="3200" b="1">
                <a:solidFill>
                  <a:srgbClr val="990000"/>
                </a:solidFill>
                <a:latin typeface="Arial" panose="020b0604020202020204" pitchFamily="34" charset="0"/>
                <a:ea typeface="华文新魏" panose="02010800040101010101" charset="-122"/>
              </a:rPr>
              <a:t>作者悲古人，悲时人，亦悲后人。</a:t>
            </a:r>
            <a:r>
              <a:rPr lang="en-US" altLang="zh-CN" sz="3200" b="1">
                <a:solidFill>
                  <a:srgbClr val="990000"/>
                </a:solidFill>
                <a:latin typeface="Arial" panose="020b0604020202020204" pitchFamily="34" charset="0"/>
                <a:ea typeface="华文新魏" panose="02010800040101010101" charset="-122"/>
              </a:rPr>
              <a:t>——</a:t>
            </a:r>
            <a:r>
              <a:rPr lang="zh-CN" altLang="en-US" sz="3200" b="1">
                <a:solidFill>
                  <a:srgbClr val="990000"/>
                </a:solidFill>
                <a:latin typeface="Arial" panose="020b0604020202020204" pitchFamily="34" charset="0"/>
                <a:ea typeface="华文新魏" panose="02010800040101010101" charset="-122"/>
              </a:rPr>
              <a:t>死生之大</a:t>
            </a:r>
            <a:endParaRPr lang="zh-CN" altLang="en-US" sz="3200" b="1">
              <a:solidFill>
                <a:srgbClr val="990000"/>
              </a:solidFill>
              <a:latin typeface="Arial" pitchFamily="34" charset="0"/>
              <a:ea typeface="华文新魏" panose="02010800040101010101" charset="-122"/>
            </a:endParaRPr>
          </a:p>
        </p:txBody>
      </p:sp>
      <p:sp>
        <p:nvSpPr>
          <p:cNvPr id="131087" name="Rectangle 16"/>
          <p:cNvSpPr/>
          <p:nvPr/>
        </p:nvSpPr>
        <p:spPr>
          <a:xfrm>
            <a:off x="1524000" y="0"/>
            <a:ext cx="1366838" cy="647700"/>
          </a:xfrm>
          <a:prstGeom prst="rect">
            <a:avLst/>
          </a:prstGeom>
          <a:solidFill>
            <a:schemeClr val="tx2"/>
          </a:solid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lgn="ctr"/>
            <a:r>
              <a:rPr lang="zh-CN" altLang="en-US" sz="3400" b="1">
                <a:solidFill>
                  <a:schemeClr val="bg1"/>
                </a:solidFill>
                <a:latin typeface="Arial" panose="020b0604020202020204" pitchFamily="34" charset="0"/>
                <a:ea typeface="华文新魏" panose="02010800040101010101" charset="-122"/>
              </a:rPr>
              <a:t>思考</a:t>
            </a:r>
            <a:endParaRPr lang="zh-CN" altLang="en-US" sz="3400" b="1">
              <a:solidFill>
                <a:schemeClr val="bg1"/>
              </a:solidFill>
              <a:latin typeface="Arial" pitchFamily="34" charset="0"/>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1" nodeType="clickEffect">
                                  <p:stCondLst>
                                    <p:cond delay="0"/>
                                  </p:stCondLst>
                                  <p:childTnLst>
                                    <p:set>
                                      <p:cBhvr additive="base">
                                        <p:cTn id="6" dur="1" fill="hold">
                                          <p:stCondLst>
                                            <p:cond delay="0"/>
                                          </p:stCondLst>
                                        </p:cTn>
                                        <p:tgtEl>
                                          <p:spTgt spid="131075"/>
                                        </p:tgtEl>
                                        <p:attrNameLst>
                                          <p:attrName>style.visibility</p:attrName>
                                        </p:attrNameLst>
                                      </p:cBhvr>
                                      <p:to>
                                        <p:strVal val="visible"/>
                                      </p:to>
                                    </p:set>
                                    <p:anim calcmode="lin" valueType="num">
                                      <p:cBhvr additive="base">
                                        <p:cTn id="7" dur="1000" fill="hold"/>
                                        <p:tgtEl>
                                          <p:spTgt spid="131075"/>
                                        </p:tgtEl>
                                        <p:attrNameLst>
                                          <p:attrName>ppt_w</p:attrName>
                                        </p:attrNameLst>
                                      </p:cBhvr>
                                      <p:tavLst>
                                        <p:tav tm="0">
                                          <p:val>
                                            <p:strVal val="#ppt_w*0.70"/>
                                          </p:val>
                                        </p:tav>
                                        <p:tav tm="100000">
                                          <p:val>
                                            <p:strVal val="#ppt_w"/>
                                          </p:val>
                                        </p:tav>
                                      </p:tavLst>
                                    </p:anim>
                                    <p:anim calcmode="lin" valueType="num">
                                      <p:cBhvr additive="base">
                                        <p:cTn id="8" dur="1000" fill="hold"/>
                                        <p:tgtEl>
                                          <p:spTgt spid="131075"/>
                                        </p:tgtEl>
                                        <p:attrNameLst>
                                          <p:attrName>ppt_h</p:attrName>
                                        </p:attrNameLst>
                                      </p:cBhvr>
                                      <p:tavLst>
                                        <p:tav tm="0">
                                          <p:val>
                                            <p:strVal val="#ppt_h"/>
                                          </p:val>
                                        </p:tav>
                                        <p:tav tm="100000">
                                          <p:val>
                                            <p:strVal val="#ppt_h"/>
                                          </p:val>
                                        </p:tav>
                                      </p:tavLst>
                                    </p:anim>
                                    <p:animEffect transition="in" filter="fade">
                                      <p:cBhvr additive="base">
                                        <p:cTn id="9" dur="1000" fill="hold"/>
                                        <p:tgtEl>
                                          <p:spTgt spid="13107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5" presetClass="entr" presetSubtype="0" fill="hold" grpId="0" nodeType="clickEffect">
                                  <p:stCondLst>
                                    <p:cond delay="0"/>
                                  </p:stCondLst>
                                  <p:childTnLst>
                                    <p:set>
                                      <p:cBhvr additive="base">
                                        <p:cTn id="13" dur="1" fill="hold">
                                          <p:stCondLst>
                                            <p:cond delay="0"/>
                                          </p:stCondLst>
                                        </p:cTn>
                                        <p:tgtEl>
                                          <p:spTgt spid="131073"/>
                                        </p:tgtEl>
                                        <p:attrNameLst>
                                          <p:attrName>style.visibility</p:attrName>
                                        </p:attrNameLst>
                                      </p:cBhvr>
                                      <p:to>
                                        <p:strVal val="visible"/>
                                      </p:to>
                                    </p:set>
                                    <p:anim calcmode="lin" valueType="num">
                                      <p:cBhvr additive="base">
                                        <p:cTn id="14" dur="1000" fill="hold"/>
                                        <p:tgtEl>
                                          <p:spTgt spid="131073"/>
                                        </p:tgtEl>
                                        <p:attrNameLst>
                                          <p:attrName>ppt_w</p:attrName>
                                        </p:attrNameLst>
                                      </p:cBhvr>
                                      <p:tavLst>
                                        <p:tav tm="0">
                                          <p:val>
                                            <p:strVal val="#ppt_w*0.70"/>
                                          </p:val>
                                        </p:tav>
                                        <p:tav tm="100000">
                                          <p:val>
                                            <p:strVal val="#ppt_w"/>
                                          </p:val>
                                        </p:tav>
                                      </p:tavLst>
                                    </p:anim>
                                    <p:anim calcmode="lin" valueType="num">
                                      <p:cBhvr additive="base">
                                        <p:cTn id="15" dur="1000" fill="hold"/>
                                        <p:tgtEl>
                                          <p:spTgt spid="131073"/>
                                        </p:tgtEl>
                                        <p:attrNameLst>
                                          <p:attrName>ppt_h</p:attrName>
                                        </p:attrNameLst>
                                      </p:cBhvr>
                                      <p:tavLst>
                                        <p:tav tm="0">
                                          <p:val>
                                            <p:strVal val="#ppt_h"/>
                                          </p:val>
                                        </p:tav>
                                        <p:tav tm="100000">
                                          <p:val>
                                            <p:strVal val="#ppt_h"/>
                                          </p:val>
                                        </p:tav>
                                      </p:tavLst>
                                    </p:anim>
                                    <p:animEffect transition="in" filter="fade">
                                      <p:cBhvr additive="base">
                                        <p:cTn id="16" dur="1000" fill="hold"/>
                                        <p:tgtEl>
                                          <p:spTgt spid="131073"/>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5" presetClass="entr" presetSubtype="0" fill="hold" grpId="4" nodeType="clickEffect">
                                  <p:stCondLst>
                                    <p:cond delay="0"/>
                                  </p:stCondLst>
                                  <p:childTnLst>
                                    <p:set>
                                      <p:cBhvr additive="base">
                                        <p:cTn id="20" dur="1" fill="hold">
                                          <p:stCondLst>
                                            <p:cond delay="0"/>
                                          </p:stCondLst>
                                        </p:cTn>
                                        <p:tgtEl>
                                          <p:spTgt spid="131086"/>
                                        </p:tgtEl>
                                        <p:attrNameLst>
                                          <p:attrName>style.visibility</p:attrName>
                                        </p:attrNameLst>
                                      </p:cBhvr>
                                      <p:to>
                                        <p:strVal val="visible"/>
                                      </p:to>
                                    </p:set>
                                    <p:anim calcmode="lin" valueType="num">
                                      <p:cBhvr additive="base">
                                        <p:cTn id="21" dur="1000" fill="hold"/>
                                        <p:tgtEl>
                                          <p:spTgt spid="131086"/>
                                        </p:tgtEl>
                                        <p:attrNameLst>
                                          <p:attrName>ppt_w</p:attrName>
                                        </p:attrNameLst>
                                      </p:cBhvr>
                                      <p:tavLst>
                                        <p:tav tm="0">
                                          <p:val>
                                            <p:strVal val="#ppt_w*0.70"/>
                                          </p:val>
                                        </p:tav>
                                        <p:tav tm="100000">
                                          <p:val>
                                            <p:strVal val="#ppt_w"/>
                                          </p:val>
                                        </p:tav>
                                      </p:tavLst>
                                    </p:anim>
                                    <p:anim calcmode="lin" valueType="num">
                                      <p:cBhvr additive="base">
                                        <p:cTn id="22" dur="1000" fill="hold"/>
                                        <p:tgtEl>
                                          <p:spTgt spid="131086"/>
                                        </p:tgtEl>
                                        <p:attrNameLst>
                                          <p:attrName>ppt_h</p:attrName>
                                        </p:attrNameLst>
                                      </p:cBhvr>
                                      <p:tavLst>
                                        <p:tav tm="0">
                                          <p:val>
                                            <p:strVal val="#ppt_h"/>
                                          </p:val>
                                        </p:tav>
                                        <p:tav tm="100000">
                                          <p:val>
                                            <p:strVal val="#ppt_h"/>
                                          </p:val>
                                        </p:tav>
                                      </p:tavLst>
                                    </p:anim>
                                    <p:animEffect transition="in" filter="fade">
                                      <p:cBhvr additive="base">
                                        <p:cTn id="23" dur="1000" fill="hold"/>
                                        <p:tgtEl>
                                          <p:spTgt spid="13108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5" presetClass="entr" presetSubtype="0" fill="hold" grpId="3" nodeType="clickEffect">
                                  <p:stCondLst>
                                    <p:cond delay="0"/>
                                  </p:stCondLst>
                                  <p:childTnLst>
                                    <p:set>
                                      <p:cBhvr additive="base">
                                        <p:cTn id="27" dur="1" fill="hold">
                                          <p:stCondLst>
                                            <p:cond delay="0"/>
                                          </p:stCondLst>
                                        </p:cTn>
                                        <p:tgtEl>
                                          <p:spTgt spid="131085"/>
                                        </p:tgtEl>
                                        <p:attrNameLst>
                                          <p:attrName>style.visibility</p:attrName>
                                        </p:attrNameLst>
                                      </p:cBhvr>
                                      <p:to>
                                        <p:strVal val="visible"/>
                                      </p:to>
                                    </p:set>
                                    <p:anim calcmode="lin" valueType="num">
                                      <p:cBhvr additive="base">
                                        <p:cTn id="28" dur="1000" fill="hold"/>
                                        <p:tgtEl>
                                          <p:spTgt spid="131085"/>
                                        </p:tgtEl>
                                        <p:attrNameLst>
                                          <p:attrName>ppt_w</p:attrName>
                                        </p:attrNameLst>
                                      </p:cBhvr>
                                      <p:tavLst>
                                        <p:tav tm="0">
                                          <p:val>
                                            <p:strVal val="#ppt_w*0.70"/>
                                          </p:val>
                                        </p:tav>
                                        <p:tav tm="100000">
                                          <p:val>
                                            <p:strVal val="#ppt_w"/>
                                          </p:val>
                                        </p:tav>
                                      </p:tavLst>
                                    </p:anim>
                                    <p:anim calcmode="lin" valueType="num">
                                      <p:cBhvr additive="base">
                                        <p:cTn id="29" dur="1000" fill="hold"/>
                                        <p:tgtEl>
                                          <p:spTgt spid="131085"/>
                                        </p:tgtEl>
                                        <p:attrNameLst>
                                          <p:attrName>ppt_h</p:attrName>
                                        </p:attrNameLst>
                                      </p:cBhvr>
                                      <p:tavLst>
                                        <p:tav tm="0">
                                          <p:val>
                                            <p:strVal val="#ppt_h"/>
                                          </p:val>
                                        </p:tav>
                                        <p:tav tm="100000">
                                          <p:val>
                                            <p:strVal val="#ppt_h"/>
                                          </p:val>
                                        </p:tav>
                                      </p:tavLst>
                                    </p:anim>
                                    <p:animEffect transition="in" filter="fade">
                                      <p:cBhvr additive="base">
                                        <p:cTn id="30" dur="1000" fill="hold"/>
                                        <p:tgtEl>
                                          <p:spTgt spid="131085"/>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55" presetClass="entr" presetSubtype="0" fill="hold" grpId="2" nodeType="clickEffect">
                                  <p:stCondLst>
                                    <p:cond delay="0"/>
                                  </p:stCondLst>
                                  <p:childTnLst>
                                    <p:set>
                                      <p:cBhvr additive="base">
                                        <p:cTn id="34" dur="1" fill="hold">
                                          <p:stCondLst>
                                            <p:cond delay="0"/>
                                          </p:stCondLst>
                                        </p:cTn>
                                        <p:tgtEl>
                                          <p:spTgt spid="131084"/>
                                        </p:tgtEl>
                                        <p:attrNameLst>
                                          <p:attrName>style.visibility</p:attrName>
                                        </p:attrNameLst>
                                      </p:cBhvr>
                                      <p:to>
                                        <p:strVal val="visible"/>
                                      </p:to>
                                    </p:set>
                                    <p:anim calcmode="lin" valueType="num">
                                      <p:cBhvr additive="base">
                                        <p:cTn id="35" dur="1000" fill="hold"/>
                                        <p:tgtEl>
                                          <p:spTgt spid="131084"/>
                                        </p:tgtEl>
                                        <p:attrNameLst>
                                          <p:attrName>ppt_w</p:attrName>
                                        </p:attrNameLst>
                                      </p:cBhvr>
                                      <p:tavLst>
                                        <p:tav tm="0">
                                          <p:val>
                                            <p:strVal val="#ppt_w*0.70"/>
                                          </p:val>
                                        </p:tav>
                                        <p:tav tm="100000">
                                          <p:val>
                                            <p:strVal val="#ppt_w"/>
                                          </p:val>
                                        </p:tav>
                                      </p:tavLst>
                                    </p:anim>
                                    <p:anim calcmode="lin" valueType="num">
                                      <p:cBhvr additive="base">
                                        <p:cTn id="36" dur="1000" fill="hold"/>
                                        <p:tgtEl>
                                          <p:spTgt spid="131084"/>
                                        </p:tgtEl>
                                        <p:attrNameLst>
                                          <p:attrName>ppt_h</p:attrName>
                                        </p:attrNameLst>
                                      </p:cBhvr>
                                      <p:tavLst>
                                        <p:tav tm="0">
                                          <p:val>
                                            <p:strVal val="#ppt_h"/>
                                          </p:val>
                                        </p:tav>
                                        <p:tav tm="100000">
                                          <p:val>
                                            <p:strVal val="#ppt_h"/>
                                          </p:val>
                                        </p:tav>
                                      </p:tavLst>
                                    </p:anim>
                                    <p:animEffect transition="in" filter="fade">
                                      <p:cBhvr additive="base">
                                        <p:cTn id="37" dur="1000" fill="hold"/>
                                        <p:tgtEl>
                                          <p:spTgt spid="131084"/>
                                        </p:tgtEl>
                                      </p:cBhvr>
                                    </p:animEffect>
                                  </p:childTnLst>
                                </p:cTn>
                              </p:par>
                            </p:childTnLst>
                          </p:cTn>
                        </p:par>
                        <p:par>
                          <p:cTn id="38" fill="hold" nodeType="afterGroup">
                            <p:stCondLst>
                              <p:cond delay="1000"/>
                            </p:stCondLst>
                            <p:childTnLst>
                              <p:par>
                                <p:cTn id="39" presetID="55" presetClass="entr" presetSubtype="0" fill="hold" nodeType="afterEffect">
                                  <p:stCondLst>
                                    <p:cond delay="1000"/>
                                  </p:stCondLst>
                                  <p:childTnLst>
                                    <p:set>
                                      <p:cBhvr additive="base">
                                        <p:cTn id="40" dur="1" fill="hold">
                                          <p:stCondLst>
                                            <p:cond delay="0"/>
                                          </p:stCondLst>
                                        </p:cTn>
                                        <p:tgtEl>
                                          <p:spTgt spid="131076"/>
                                        </p:tgtEl>
                                        <p:attrNameLst>
                                          <p:attrName>style.visibility</p:attrName>
                                        </p:attrNameLst>
                                      </p:cBhvr>
                                      <p:to>
                                        <p:strVal val="visible"/>
                                      </p:to>
                                    </p:set>
                                    <p:anim calcmode="lin" valueType="num">
                                      <p:cBhvr additive="base">
                                        <p:cTn id="41" dur="1000" fill="hold"/>
                                        <p:tgtEl>
                                          <p:spTgt spid="131076"/>
                                        </p:tgtEl>
                                        <p:attrNameLst>
                                          <p:attrName>ppt_w</p:attrName>
                                        </p:attrNameLst>
                                      </p:cBhvr>
                                      <p:tavLst>
                                        <p:tav tm="0">
                                          <p:val>
                                            <p:strVal val="#ppt_w*0.70"/>
                                          </p:val>
                                        </p:tav>
                                        <p:tav tm="100000">
                                          <p:val>
                                            <p:strVal val="#ppt_w"/>
                                          </p:val>
                                        </p:tav>
                                      </p:tavLst>
                                    </p:anim>
                                    <p:anim calcmode="lin" valueType="num">
                                      <p:cBhvr additive="base">
                                        <p:cTn id="42" dur="1000" fill="hold"/>
                                        <p:tgtEl>
                                          <p:spTgt spid="131076"/>
                                        </p:tgtEl>
                                        <p:attrNameLst>
                                          <p:attrName>ppt_h</p:attrName>
                                        </p:attrNameLst>
                                      </p:cBhvr>
                                      <p:tavLst>
                                        <p:tav tm="0">
                                          <p:val>
                                            <p:strVal val="#ppt_h"/>
                                          </p:val>
                                        </p:tav>
                                        <p:tav tm="100000">
                                          <p:val>
                                            <p:strVal val="#ppt_h"/>
                                          </p:val>
                                        </p:tav>
                                      </p:tavLst>
                                    </p:anim>
                                    <p:animEffect transition="in" filter="fade">
                                      <p:cBhvr additive="base">
                                        <p:cTn id="43" dur="1000" fill="hold"/>
                                        <p:tgtEl>
                                          <p:spTgt spid="131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3" grpId="0"/>
      <p:bldP spid="131075" grpId="1" build="p"/>
      <p:bldP spid="131084" grpId="2"/>
      <p:bldP spid="131085" grpId="3"/>
      <p:bldP spid="131086" grpId="4"/>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2097" name="Text Box 2"/>
          <p:cNvSpPr/>
          <p:nvPr/>
        </p:nvSpPr>
        <p:spPr>
          <a:xfrm>
            <a:off x="8149908" y="1066800"/>
            <a:ext cx="675005" cy="2209800"/>
          </a:xfrm>
          <a:prstGeom prst="rect">
            <a:avLst/>
          </a:prstGeom>
          <a:noFill/>
          <a:ln>
            <a:noFill/>
            <a:miter lim="800000"/>
          </a:ln>
        </p:spPr>
        <p:txBody>
          <a:bodyPr vert="vert"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marR="0" lvl="0" indent="0">
              <a:spcBef>
                <a:spcPct val="50000"/>
              </a:spcBef>
            </a:pPr>
            <a:r>
              <a:rPr lang="zh-CN" altLang="en-US" sz="3200">
                <a:solidFill>
                  <a:srgbClr val="009900"/>
                </a:solidFill>
                <a:latin typeface="Arial" panose="020b0604020202020204" pitchFamily="34" charset="0"/>
                <a:ea typeface="华文行楷" panose="02010800040101010101" pitchFamily="2" charset="-122"/>
              </a:rPr>
              <a:t>千古同悲</a:t>
            </a:r>
            <a:endParaRPr lang="zh-CN" altLang="en-US" sz="3200">
              <a:solidFill>
                <a:srgbClr val="009900"/>
              </a:solidFill>
              <a:latin typeface="Arial" pitchFamily="34" charset="0"/>
              <a:ea typeface="华文行楷" panose="02010800040101010101" pitchFamily="2" charset="-122"/>
            </a:endParaRPr>
          </a:p>
        </p:txBody>
      </p:sp>
      <p:sp>
        <p:nvSpPr>
          <p:cNvPr id="132098" name="Text Box 3"/>
          <p:cNvSpPr/>
          <p:nvPr/>
        </p:nvSpPr>
        <p:spPr>
          <a:xfrm>
            <a:off x="5019675" y="1066800"/>
            <a:ext cx="1412875" cy="2057400"/>
          </a:xfrm>
          <a:prstGeom prst="rect">
            <a:avLst/>
          </a:prstGeom>
          <a:noFill/>
          <a:ln>
            <a:noFill/>
            <a:miter lim="800000"/>
          </a:ln>
        </p:spPr>
        <p:txBody>
          <a:bodyPr vert="vert"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marR="0" lvl="0" indent="0">
              <a:spcBef>
                <a:spcPct val="50000"/>
              </a:spcBef>
            </a:pPr>
            <a:r>
              <a:rPr lang="zh-CN" altLang="en-US" sz="3200">
                <a:latin typeface="Arial" panose="020b0604020202020204" pitchFamily="34" charset="0"/>
                <a:ea typeface="华文行楷" panose="02010800040101010101" pitchFamily="2" charset="-122"/>
              </a:rPr>
              <a:t>人生苦短</a:t>
            </a:r>
            <a:endParaRPr lang="zh-CN" altLang="en-US" sz="3200">
              <a:latin typeface="Arial" pitchFamily="34" charset="0"/>
              <a:ea typeface="华文行楷" panose="02010800040101010101" pitchFamily="2" charset="-122"/>
            </a:endParaRPr>
          </a:p>
          <a:p>
            <a:pPr marL="0" marR="0" lvl="0" indent="0">
              <a:spcBef>
                <a:spcPct val="50000"/>
              </a:spcBef>
            </a:pPr>
            <a:r>
              <a:rPr lang="zh-CN" altLang="en-US" sz="3200">
                <a:latin typeface="Arial" panose="020b0604020202020204" pitchFamily="34" charset="0"/>
                <a:ea typeface="华文行楷" panose="02010800040101010101" pitchFamily="2" charset="-122"/>
              </a:rPr>
              <a:t>命运难测</a:t>
            </a:r>
            <a:endParaRPr lang="zh-CN" altLang="en-US" sz="3200">
              <a:latin typeface="Arial" panose="020b0604020202020204" pitchFamily="34" charset="0"/>
              <a:ea typeface="华文行楷" panose="02010800040101010101" pitchFamily="2" charset="-122"/>
            </a:endParaRPr>
          </a:p>
        </p:txBody>
      </p:sp>
      <p:sp>
        <p:nvSpPr>
          <p:cNvPr id="132099" name="Text Box 4"/>
          <p:cNvSpPr/>
          <p:nvPr/>
        </p:nvSpPr>
        <p:spPr>
          <a:xfrm>
            <a:off x="2133600" y="990600"/>
            <a:ext cx="1143000" cy="206121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r>
              <a:rPr lang="zh-CN" altLang="en-US" sz="3200">
                <a:solidFill>
                  <a:srgbClr val="0033CC"/>
                </a:solidFill>
                <a:latin typeface="Arial" panose="020b0604020202020204" pitchFamily="34" charset="0"/>
                <a:ea typeface="华文行楷" panose="02010800040101010101" pitchFamily="2" charset="-122"/>
              </a:rPr>
              <a:t>良 辰</a:t>
            </a:r>
            <a:endParaRPr lang="zh-CN" altLang="en-US" sz="3200">
              <a:solidFill>
                <a:srgbClr val="0033CC"/>
              </a:solidFill>
              <a:latin typeface="Arial" pitchFamily="34" charset="0"/>
              <a:ea typeface="华文行楷" panose="02010800040101010101" pitchFamily="2" charset="-122"/>
            </a:endParaRPr>
          </a:p>
          <a:p>
            <a:pPr lvl="0"/>
            <a:r>
              <a:rPr lang="zh-CN" altLang="en-US" sz="3200">
                <a:solidFill>
                  <a:srgbClr val="0033CC"/>
                </a:solidFill>
                <a:latin typeface="Arial" panose="020b0604020202020204" pitchFamily="34" charset="0"/>
                <a:ea typeface="华文行楷" panose="02010800040101010101" pitchFamily="2" charset="-122"/>
              </a:rPr>
              <a:t>美 景</a:t>
            </a:r>
            <a:endParaRPr lang="zh-CN" altLang="en-US" sz="3200">
              <a:solidFill>
                <a:srgbClr val="0033CC"/>
              </a:solidFill>
              <a:latin typeface="Arial" panose="020b0604020202020204" pitchFamily="34" charset="0"/>
              <a:ea typeface="华文行楷" panose="02010800040101010101" pitchFamily="2" charset="-122"/>
            </a:endParaRPr>
          </a:p>
          <a:p>
            <a:pPr lvl="0"/>
            <a:r>
              <a:rPr lang="zh-CN" altLang="en-US" sz="3200">
                <a:solidFill>
                  <a:srgbClr val="0033CC"/>
                </a:solidFill>
                <a:latin typeface="Arial" panose="020b0604020202020204" pitchFamily="34" charset="0"/>
                <a:ea typeface="华文行楷" panose="02010800040101010101" pitchFamily="2" charset="-122"/>
              </a:rPr>
              <a:t>赏 心</a:t>
            </a:r>
            <a:endParaRPr lang="zh-CN" altLang="en-US" sz="3200">
              <a:solidFill>
                <a:srgbClr val="0033CC"/>
              </a:solidFill>
              <a:latin typeface="Arial" panose="020b0604020202020204" pitchFamily="34" charset="0"/>
              <a:ea typeface="华文行楷" panose="02010800040101010101" pitchFamily="2" charset="-122"/>
            </a:endParaRPr>
          </a:p>
          <a:p>
            <a:pPr lvl="0"/>
            <a:r>
              <a:rPr lang="zh-CN" altLang="en-US" sz="3200">
                <a:solidFill>
                  <a:srgbClr val="0033CC"/>
                </a:solidFill>
                <a:latin typeface="Arial" panose="020b0604020202020204" pitchFamily="34" charset="0"/>
                <a:ea typeface="华文行楷" panose="02010800040101010101" pitchFamily="2" charset="-122"/>
              </a:rPr>
              <a:t>乐 事</a:t>
            </a:r>
            <a:endParaRPr lang="zh-CN" altLang="en-US" sz="3200">
              <a:solidFill>
                <a:srgbClr val="0033CC"/>
              </a:solidFill>
              <a:latin typeface="Arial" panose="020b0604020202020204" pitchFamily="34" charset="0"/>
              <a:ea typeface="华文行楷" panose="02010800040101010101" pitchFamily="2" charset="-122"/>
            </a:endParaRPr>
          </a:p>
        </p:txBody>
      </p:sp>
      <p:sp>
        <p:nvSpPr>
          <p:cNvPr id="132100" name="AutoShape 5"/>
          <p:cNvSpPr/>
          <p:nvPr/>
        </p:nvSpPr>
        <p:spPr>
          <a:xfrm>
            <a:off x="3276600" y="1143000"/>
            <a:ext cx="1371600" cy="1676400"/>
          </a:xfrm>
          <a:prstGeom prst="smileyFace">
            <a:avLst>
              <a:gd name="adj" fmla="val 4653"/>
            </a:avLst>
          </a:prstGeom>
          <a:noFill/>
          <a:ln w="88900">
            <a:solidFill>
              <a:srgbClr val="FF0000"/>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marR="0" lvl="0" indent="0" algn="ctr"/>
            <a:endParaRPr lang="zh-CN" altLang="en-US" sz="9600">
              <a:effectLst>
                <a:outerShdw blurRad="38100" dist="38100" dir="2700000" algn="tl">
                  <a:schemeClr val="bg2"/>
                </a:outerShdw>
              </a:effectLst>
              <a:latin typeface="Tahoma" panose="020b0604030504040204" pitchFamily="34" charset="0"/>
              <a:ea typeface="华文行楷" panose="02010800040101010101" pitchFamily="2" charset="-122"/>
            </a:endParaRPr>
          </a:p>
        </p:txBody>
      </p:sp>
      <p:sp>
        <p:nvSpPr>
          <p:cNvPr id="132101" name="AutoShape 6"/>
          <p:cNvSpPr/>
          <p:nvPr/>
        </p:nvSpPr>
        <p:spPr>
          <a:xfrm>
            <a:off x="6400800" y="1143000"/>
            <a:ext cx="1371600" cy="1752600"/>
          </a:xfrm>
          <a:prstGeom prst="smileyFace">
            <a:avLst>
              <a:gd name="adj" fmla="val 2819"/>
            </a:avLst>
          </a:prstGeom>
          <a:noFill/>
          <a:ln w="107950">
            <a:solidFill>
              <a:srgbClr val="FF0000"/>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sz="4800">
              <a:latin typeface="Arial" panose="020b0604020202020204" pitchFamily="34" charset="0"/>
              <a:ea typeface="宋体" panose="02010600030101010101" pitchFamily="2" charset="-122"/>
            </a:endParaRPr>
          </a:p>
        </p:txBody>
      </p:sp>
      <p:sp>
        <p:nvSpPr>
          <p:cNvPr id="132102" name="AutoShape 7"/>
          <p:cNvSpPr/>
          <p:nvPr/>
        </p:nvSpPr>
        <p:spPr>
          <a:xfrm>
            <a:off x="8839200" y="1143000"/>
            <a:ext cx="1371600" cy="1752600"/>
          </a:xfrm>
          <a:prstGeom prst="smileyFace">
            <a:avLst>
              <a:gd name="adj" fmla="val 2326"/>
            </a:avLst>
          </a:prstGeom>
          <a:noFill/>
          <a:ln w="139700">
            <a:solidFill>
              <a:srgbClr val="FF0000"/>
            </a:solidFill>
            <a:round/>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sz="4800">
              <a:latin typeface="Arial" panose="020b0604020202020204" pitchFamily="34" charset="0"/>
              <a:ea typeface="宋体" panose="02010600030101010101" pitchFamily="2" charset="-122"/>
            </a:endParaRPr>
          </a:p>
        </p:txBody>
      </p:sp>
      <p:sp>
        <p:nvSpPr>
          <p:cNvPr id="132103" name="Rectangle 8"/>
          <p:cNvSpPr/>
          <p:nvPr/>
        </p:nvSpPr>
        <p:spPr>
          <a:xfrm>
            <a:off x="2057400" y="2743200"/>
            <a:ext cx="1828800" cy="2076450"/>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marR="0" lvl="0" indent="0"/>
            <a:r>
              <a:rPr lang="zh-CN" altLang="en-US" sz="12900">
                <a:solidFill>
                  <a:srgbClr val="FF0000"/>
                </a:solidFill>
                <a:effectLst>
                  <a:outerShdw blurRad="38100" dist="38100" dir="2700000" algn="tl">
                    <a:schemeClr val="bg2"/>
                  </a:outerShdw>
                </a:effectLst>
                <a:latin typeface="Tahoma" panose="020b0604030504040204" pitchFamily="34" charset="0"/>
                <a:ea typeface="华文行楷" panose="02010800040101010101" pitchFamily="2" charset="-122"/>
              </a:rPr>
              <a:t>乐</a:t>
            </a:r>
            <a:endParaRPr lang="zh-CN" altLang="en-US" sz="12900">
              <a:solidFill>
                <a:srgbClr val="FF0000"/>
              </a:solidFill>
              <a:effectLst>
                <a:outerShdw blurRad="38100" dist="38100" dir="2700000" algn="tl">
                  <a:schemeClr val="bg2"/>
                </a:outerShdw>
              </a:effectLst>
              <a:latin typeface="Tahoma" panose="020b0604030504040204" pitchFamily="34" charset="0"/>
              <a:ea typeface="华文行楷" panose="02010800040101010101" pitchFamily="2" charset="-122"/>
            </a:endParaRPr>
          </a:p>
        </p:txBody>
      </p:sp>
      <p:sp>
        <p:nvSpPr>
          <p:cNvPr id="132104" name="Rectangle 9"/>
          <p:cNvSpPr/>
          <p:nvPr/>
        </p:nvSpPr>
        <p:spPr>
          <a:xfrm>
            <a:off x="5257800" y="2895600"/>
            <a:ext cx="1752600" cy="1891665"/>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marR="0" lvl="0" indent="0"/>
            <a:r>
              <a:rPr lang="zh-CN" altLang="en-US" sz="11700">
                <a:effectLst>
                  <a:outerShdw blurRad="38100" dist="38100" dir="2700000" algn="tl">
                    <a:schemeClr val="bg2"/>
                  </a:outerShdw>
                </a:effectLst>
                <a:latin typeface="Tahoma" panose="020b0604030504040204" pitchFamily="34" charset="0"/>
                <a:ea typeface="华文行楷" panose="02010800040101010101" pitchFamily="2" charset="-122"/>
              </a:rPr>
              <a:t>痛</a:t>
            </a:r>
            <a:endParaRPr lang="zh-CN" altLang="en-US" sz="11700">
              <a:effectLst>
                <a:outerShdw blurRad="38100" dist="38100" dir="2700000" algn="tl">
                  <a:schemeClr val="bg2"/>
                </a:outerShdw>
              </a:effectLst>
              <a:latin typeface="Tahoma" panose="020b0604030504040204" pitchFamily="34" charset="0"/>
              <a:ea typeface="华文行楷" panose="02010800040101010101" pitchFamily="2" charset="-122"/>
            </a:endParaRPr>
          </a:p>
        </p:txBody>
      </p:sp>
      <p:sp>
        <p:nvSpPr>
          <p:cNvPr id="132105" name="Rectangle 10"/>
          <p:cNvSpPr/>
          <p:nvPr/>
        </p:nvSpPr>
        <p:spPr>
          <a:xfrm>
            <a:off x="8610600" y="2819400"/>
            <a:ext cx="1670685" cy="1891665"/>
          </a:xfrm>
          <a:prstGeom prst="rect">
            <a:avLst/>
          </a:prstGeom>
          <a:noFill/>
          <a:ln w="9525">
            <a:noFill/>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marL="0" marR="0" lvl="0" indent="0"/>
            <a:r>
              <a:rPr lang="zh-CN" altLang="en-US" sz="11700" b="1">
                <a:solidFill>
                  <a:srgbClr val="000000"/>
                </a:solidFill>
                <a:effectLst>
                  <a:outerShdw blurRad="38100" dist="38100" dir="2700000" algn="tl">
                    <a:schemeClr val="bg2"/>
                  </a:outerShdw>
                </a:effectLst>
                <a:latin typeface="Tahoma" panose="020b0604030504040204" pitchFamily="34" charset="0"/>
                <a:ea typeface="华文行楷" panose="02010800040101010101" pitchFamily="2" charset="-122"/>
              </a:rPr>
              <a:t>悲</a:t>
            </a:r>
            <a:endParaRPr lang="zh-CN" altLang="en-US" sz="11700" b="1">
              <a:solidFill>
                <a:srgbClr val="000000"/>
              </a:solidFill>
              <a:effectLst>
                <a:outerShdw blurRad="38100" dist="38100" dir="2700000" algn="tl">
                  <a:schemeClr val="bg2"/>
                </a:outerShdw>
              </a:effectLst>
              <a:latin typeface="Tahoma" panose="020b0604030504040204" pitchFamily="34" charset="0"/>
              <a:ea typeface="华文行楷" panose="02010800040101010101" pitchFamily="2" charset="-122"/>
            </a:endParaRPr>
          </a:p>
        </p:txBody>
      </p:sp>
      <p:sp>
        <p:nvSpPr>
          <p:cNvPr id="132106" name="AutoShape 11"/>
          <p:cNvSpPr/>
          <p:nvPr/>
        </p:nvSpPr>
        <p:spPr>
          <a:xfrm>
            <a:off x="3886200" y="2895600"/>
            <a:ext cx="990600" cy="1676400"/>
          </a:xfrm>
          <a:custGeom>
            <a:cxnLst>
              <a:cxn ang="0">
                <a:pos x="34072513" y="0"/>
              </a:cxn>
              <a:cxn ang="0">
                <a:pos x="34072513" y="32526817"/>
              </a:cxn>
              <a:cxn ang="0">
                <a:pos x="7098429" y="32526817"/>
              </a:cxn>
              <a:cxn ang="0">
                <a:pos x="7098429" y="97580450"/>
              </a:cxn>
              <a:cxn ang="0">
                <a:pos x="34072513" y="97580450"/>
              </a:cxn>
              <a:cxn ang="0">
                <a:pos x="34072513" y="130107267"/>
              </a:cxn>
              <a:cxn ang="0">
                <a:pos x="45430017" y="65053633"/>
              </a:cxn>
              <a:cxn ang="0">
                <a:pos x="2839399" y="32526817"/>
              </a:cxn>
              <a:cxn ang="0">
                <a:pos x="2839399" y="97580450"/>
              </a:cxn>
              <a:cxn ang="0">
                <a:pos x="5678752" y="97580450"/>
              </a:cxn>
              <a:cxn ang="0">
                <a:pos x="5678752" y="32526817"/>
              </a:cxn>
              <a:cxn ang="0">
                <a:pos x="0" y="32526817"/>
              </a:cxn>
              <a:cxn ang="0">
                <a:pos x="0" y="97580450"/>
              </a:cxn>
              <a:cxn ang="0">
                <a:pos x="1419677" y="97580450"/>
              </a:cxn>
              <a:cxn ang="0">
                <a:pos x="1419677" y="32526817"/>
              </a:cxn>
            </a:cxnLst>
            <a:rect l="l" t="t" r="r" b="b"/>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FF0000"/>
          </a:solid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itchFamily="18" charset="0"/>
              <a:ea typeface="宋体" pitchFamily="2" charset="-122"/>
            </a:endParaRPr>
          </a:p>
        </p:txBody>
      </p:sp>
      <p:sp>
        <p:nvSpPr>
          <p:cNvPr id="132107" name="AutoShape 12"/>
          <p:cNvSpPr/>
          <p:nvPr/>
        </p:nvSpPr>
        <p:spPr>
          <a:xfrm>
            <a:off x="7467600" y="2895600"/>
            <a:ext cx="990600" cy="1676400"/>
          </a:xfrm>
          <a:custGeom>
            <a:cxnLst>
              <a:cxn ang="0">
                <a:pos x="34072513" y="0"/>
              </a:cxn>
              <a:cxn ang="0">
                <a:pos x="34072513" y="32526817"/>
              </a:cxn>
              <a:cxn ang="0">
                <a:pos x="7098429" y="32526817"/>
              </a:cxn>
              <a:cxn ang="0">
                <a:pos x="7098429" y="97580450"/>
              </a:cxn>
              <a:cxn ang="0">
                <a:pos x="34072513" y="97580450"/>
              </a:cxn>
              <a:cxn ang="0">
                <a:pos x="34072513" y="130107267"/>
              </a:cxn>
              <a:cxn ang="0">
                <a:pos x="45430017" y="65053633"/>
              </a:cxn>
              <a:cxn ang="0">
                <a:pos x="2839399" y="32526817"/>
              </a:cxn>
              <a:cxn ang="0">
                <a:pos x="2839399" y="97580450"/>
              </a:cxn>
              <a:cxn ang="0">
                <a:pos x="5678752" y="97580450"/>
              </a:cxn>
              <a:cxn ang="0">
                <a:pos x="5678752" y="32526817"/>
              </a:cxn>
              <a:cxn ang="0">
                <a:pos x="0" y="32526817"/>
              </a:cxn>
              <a:cxn ang="0">
                <a:pos x="0" y="97580450"/>
              </a:cxn>
              <a:cxn ang="0">
                <a:pos x="1419677" y="97580450"/>
              </a:cxn>
              <a:cxn ang="0">
                <a:pos x="1419677" y="32526817"/>
              </a:cxn>
            </a:cxnLst>
            <a:rect l="l" t="t" r="r" b="b"/>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FF0000"/>
          </a:solid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sp>
        <p:nvSpPr>
          <p:cNvPr id="132108" name="Text Box 13"/>
          <p:cNvSpPr/>
          <p:nvPr/>
        </p:nvSpPr>
        <p:spPr>
          <a:xfrm>
            <a:off x="2057400" y="5105400"/>
            <a:ext cx="1905000" cy="583565"/>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zh-CN" altLang="en-US" sz="3200">
                <a:latin typeface="Arial" panose="020b0604020202020204" pitchFamily="34" charset="0"/>
                <a:ea typeface="隶书" panose="02010509060101010101" charset="0"/>
              </a:rPr>
              <a:t>写作特点</a:t>
            </a:r>
            <a:endParaRPr lang="zh-CN" altLang="en-US" sz="3200">
              <a:latin typeface="Arial" pitchFamily="34" charset="0"/>
              <a:ea typeface="隶书" panose="02010509060101010101" charset="-122"/>
            </a:endParaRPr>
          </a:p>
        </p:txBody>
      </p:sp>
      <p:sp>
        <p:nvSpPr>
          <p:cNvPr id="132109" name="AutoShape 14"/>
          <p:cNvSpPr/>
          <p:nvPr/>
        </p:nvSpPr>
        <p:spPr>
          <a:xfrm>
            <a:off x="3810000" y="4648200"/>
            <a:ext cx="304800" cy="1600200"/>
          </a:xfrm>
          <a:prstGeom prst="leftBrace">
            <a:avLst>
              <a:gd name="adj1" fmla="val 43750"/>
              <a:gd name="adj2" fmla="val 50000"/>
            </a:avLst>
          </a:prstGeom>
          <a:noFill/>
          <a:ln>
            <a:solidFill>
              <a:schemeClr val="tx1"/>
            </a:solidFill>
            <a:bevel/>
          </a:ln>
        </p:spPr>
        <p:txBody>
          <a:bodyPr wrap="none" anchor="ctr"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sz="4800">
              <a:latin typeface="Arial" panose="020b0604020202020204" pitchFamily="34" charset="0"/>
              <a:ea typeface="宋体" panose="02010600030101010101" pitchFamily="2" charset="-122"/>
            </a:endParaRPr>
          </a:p>
        </p:txBody>
      </p:sp>
      <p:sp>
        <p:nvSpPr>
          <p:cNvPr id="132110" name="Text Box 15"/>
          <p:cNvSpPr/>
          <p:nvPr/>
        </p:nvSpPr>
        <p:spPr>
          <a:xfrm>
            <a:off x="4114800" y="4648200"/>
            <a:ext cx="6019800" cy="583565"/>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zh-CN" altLang="en-US" sz="3200">
                <a:solidFill>
                  <a:srgbClr val="0000FF"/>
                </a:solidFill>
                <a:latin typeface="Arial" panose="020b0604020202020204" pitchFamily="34" charset="0"/>
                <a:ea typeface="华文行楷" panose="02010800040101010101" pitchFamily="2" charset="-122"/>
              </a:rPr>
              <a:t>记叙、描写、议论、抒情相结合</a:t>
            </a:r>
            <a:endParaRPr lang="zh-CN" altLang="en-US" sz="3200">
              <a:solidFill>
                <a:srgbClr val="0000FF"/>
              </a:solidFill>
              <a:latin typeface="Arial" pitchFamily="34" charset="0"/>
              <a:ea typeface="华文行楷" panose="02010800040101010101" pitchFamily="2" charset="-122"/>
            </a:endParaRPr>
          </a:p>
        </p:txBody>
      </p:sp>
      <p:sp>
        <p:nvSpPr>
          <p:cNvPr id="132111" name="Text Box 16"/>
          <p:cNvSpPr/>
          <p:nvPr/>
        </p:nvSpPr>
        <p:spPr>
          <a:xfrm>
            <a:off x="4038600" y="5257800"/>
            <a:ext cx="6091238" cy="1076325"/>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zh-CN" altLang="en-US" sz="3200">
                <a:solidFill>
                  <a:srgbClr val="0000FF"/>
                </a:solidFill>
                <a:latin typeface="华文行楷" panose="02010800040101010101" pitchFamily="2" charset="-122"/>
                <a:ea typeface="华文行楷" panose="02010800040101010101" pitchFamily="2" charset="-122"/>
              </a:rPr>
              <a:t>句式整齐，骈散结合。朴素自然而又错落有致 </a:t>
            </a:r>
            <a:endParaRPr lang="zh-CN" altLang="en-US" sz="3200">
              <a:solidFill>
                <a:srgbClr val="0000FF"/>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2" nodeType="clickEffect">
                                  <p:stCondLst>
                                    <p:cond delay="0"/>
                                  </p:stCondLst>
                                  <p:childTnLst>
                                    <p:set>
                                      <p:cBhvr additive="base">
                                        <p:cTn id="6" dur="1" fill="hold">
                                          <p:stCondLst>
                                            <p:cond delay="0"/>
                                          </p:stCondLst>
                                        </p:cTn>
                                        <p:tgtEl>
                                          <p:spTgt spid="132099"/>
                                        </p:tgtEl>
                                        <p:attrNameLst>
                                          <p:attrName>style.visibility</p:attrName>
                                        </p:attrNameLst>
                                      </p:cBhvr>
                                      <p:to>
                                        <p:strVal val="visible"/>
                                      </p:to>
                                    </p:set>
                                    <p:anim calcmode="lin" valueType="num">
                                      <p:cBhvr additive="base">
                                        <p:cTn id="7" dur="1000" fill="hold"/>
                                        <p:tgtEl>
                                          <p:spTgt spid="132099"/>
                                        </p:tgtEl>
                                        <p:attrNameLst>
                                          <p:attrName>ppt_x</p:attrName>
                                        </p:attrNameLst>
                                      </p:cBhvr>
                                      <p:tavLst>
                                        <p:tav tm="0">
                                          <p:val>
                                            <p:strVal val="0-#ppt_w/2"/>
                                          </p:val>
                                        </p:tav>
                                        <p:tav tm="100000">
                                          <p:val>
                                            <p:strVal val="#ppt_x"/>
                                          </p:val>
                                        </p:tav>
                                      </p:tavLst>
                                    </p:anim>
                                    <p:anim calcmode="lin" valueType="num">
                                      <p:cBhvr additive="base">
                                        <p:cTn id="8" dur="1000" fill="hold"/>
                                        <p:tgtEl>
                                          <p:spTgt spid="132099"/>
                                        </p:tgtEl>
                                        <p:attrNameLst>
                                          <p:attrName>ppt_y</p:attrName>
                                        </p:attrNameLst>
                                      </p:cBhvr>
                                      <p:tavLst>
                                        <p:tav tm="0">
                                          <p:val>
                                            <p:strVal val="#ppt_y"/>
                                          </p:val>
                                        </p:tav>
                                        <p:tav tm="100000">
                                          <p:val>
                                            <p:strVal val="#ppt_y"/>
                                          </p:val>
                                        </p:tav>
                                      </p:tavLst>
                                    </p:anim>
                                  </p:childTnLst>
                                </p:cTn>
                              </p:par>
                              <p:par>
                                <p:cTn id="9" presetID="2" presetClass="entr" presetSubtype="8" fill="hold" grpId="3" nodeType="withEffect">
                                  <p:stCondLst>
                                    <p:cond delay="0"/>
                                  </p:stCondLst>
                                  <p:childTnLst>
                                    <p:set>
                                      <p:cBhvr additive="base">
                                        <p:cTn id="10" dur="1" fill="hold">
                                          <p:stCondLst>
                                            <p:cond delay="0"/>
                                          </p:stCondLst>
                                        </p:cTn>
                                        <p:tgtEl>
                                          <p:spTgt spid="132100"/>
                                        </p:tgtEl>
                                        <p:attrNameLst>
                                          <p:attrName>style.visibility</p:attrName>
                                        </p:attrNameLst>
                                      </p:cBhvr>
                                      <p:to>
                                        <p:strVal val="visible"/>
                                      </p:to>
                                    </p:set>
                                    <p:anim calcmode="lin" valueType="num">
                                      <p:cBhvr additive="base">
                                        <p:cTn id="11" dur="1000" fill="hold"/>
                                        <p:tgtEl>
                                          <p:spTgt spid="132100"/>
                                        </p:tgtEl>
                                        <p:attrNameLst>
                                          <p:attrName>ppt_x</p:attrName>
                                        </p:attrNameLst>
                                      </p:cBhvr>
                                      <p:tavLst>
                                        <p:tav tm="0">
                                          <p:val>
                                            <p:strVal val="0-#ppt_w/2"/>
                                          </p:val>
                                        </p:tav>
                                        <p:tav tm="100000">
                                          <p:val>
                                            <p:strVal val="#ppt_x"/>
                                          </p:val>
                                        </p:tav>
                                      </p:tavLst>
                                    </p:anim>
                                    <p:anim calcmode="lin" valueType="num">
                                      <p:cBhvr additive="base">
                                        <p:cTn id="12" dur="1000" fill="hold"/>
                                        <p:tgtEl>
                                          <p:spTgt spid="132100"/>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1" fill="hold" grpId="1" nodeType="clickEffect">
                                  <p:stCondLst>
                                    <p:cond delay="0"/>
                                  </p:stCondLst>
                                  <p:childTnLst>
                                    <p:set>
                                      <p:cBhvr additive="base">
                                        <p:cTn id="16" dur="1" fill="hold">
                                          <p:stCondLst>
                                            <p:cond delay="0"/>
                                          </p:stCondLst>
                                        </p:cTn>
                                        <p:tgtEl>
                                          <p:spTgt spid="132098"/>
                                        </p:tgtEl>
                                        <p:attrNameLst>
                                          <p:attrName>style.visibility</p:attrName>
                                        </p:attrNameLst>
                                      </p:cBhvr>
                                      <p:to>
                                        <p:strVal val="visible"/>
                                      </p:to>
                                    </p:set>
                                    <p:anim calcmode="lin" valueType="num">
                                      <p:cBhvr additive="base">
                                        <p:cTn id="17" dur="1000" fill="hold"/>
                                        <p:tgtEl>
                                          <p:spTgt spid="132098"/>
                                        </p:tgtEl>
                                        <p:attrNameLst>
                                          <p:attrName>ppt_x</p:attrName>
                                        </p:attrNameLst>
                                      </p:cBhvr>
                                      <p:tavLst>
                                        <p:tav tm="0">
                                          <p:val>
                                            <p:strVal val="#ppt_x"/>
                                          </p:val>
                                        </p:tav>
                                        <p:tav tm="100000">
                                          <p:val>
                                            <p:strVal val="#ppt_x"/>
                                          </p:val>
                                        </p:tav>
                                      </p:tavLst>
                                    </p:anim>
                                    <p:anim calcmode="lin" valueType="num">
                                      <p:cBhvr additive="base">
                                        <p:cTn id="18" dur="1000" fill="hold"/>
                                        <p:tgtEl>
                                          <p:spTgt spid="132098"/>
                                        </p:tgtEl>
                                        <p:attrNameLst>
                                          <p:attrName>ppt_y</p:attrName>
                                        </p:attrNameLst>
                                      </p:cBhvr>
                                      <p:tavLst>
                                        <p:tav tm="0">
                                          <p:val>
                                            <p:strVal val="0-#ppt_h/2"/>
                                          </p:val>
                                        </p:tav>
                                        <p:tav tm="100000">
                                          <p:val>
                                            <p:strVal val="#ppt_y"/>
                                          </p:val>
                                        </p:tav>
                                      </p:tavLst>
                                    </p:anim>
                                  </p:childTnLst>
                                </p:cTn>
                              </p:par>
                              <p:par>
                                <p:cTn id="19" presetID="2" presetClass="entr" presetSubtype="1" fill="hold" grpId="4" nodeType="withEffect">
                                  <p:stCondLst>
                                    <p:cond delay="0"/>
                                  </p:stCondLst>
                                  <p:childTnLst>
                                    <p:set>
                                      <p:cBhvr additive="base">
                                        <p:cTn id="20" dur="1" fill="hold">
                                          <p:stCondLst>
                                            <p:cond delay="0"/>
                                          </p:stCondLst>
                                        </p:cTn>
                                        <p:tgtEl>
                                          <p:spTgt spid="132101"/>
                                        </p:tgtEl>
                                        <p:attrNameLst>
                                          <p:attrName>style.visibility</p:attrName>
                                        </p:attrNameLst>
                                      </p:cBhvr>
                                      <p:to>
                                        <p:strVal val="visible"/>
                                      </p:to>
                                    </p:set>
                                    <p:anim calcmode="lin" valueType="num">
                                      <p:cBhvr additive="base">
                                        <p:cTn id="21" dur="1000" fill="hold"/>
                                        <p:tgtEl>
                                          <p:spTgt spid="132101"/>
                                        </p:tgtEl>
                                        <p:attrNameLst>
                                          <p:attrName>ppt_x</p:attrName>
                                        </p:attrNameLst>
                                      </p:cBhvr>
                                      <p:tavLst>
                                        <p:tav tm="0">
                                          <p:val>
                                            <p:strVal val="#ppt_x"/>
                                          </p:val>
                                        </p:tav>
                                        <p:tav tm="100000">
                                          <p:val>
                                            <p:strVal val="#ppt_x"/>
                                          </p:val>
                                        </p:tav>
                                      </p:tavLst>
                                    </p:anim>
                                    <p:anim calcmode="lin" valueType="num">
                                      <p:cBhvr additive="base">
                                        <p:cTn id="22" dur="1000" fill="hold"/>
                                        <p:tgtEl>
                                          <p:spTgt spid="132101"/>
                                        </p:tgtEl>
                                        <p:attrNameLst>
                                          <p:attrName>ppt_y</p:attrName>
                                        </p:attrNameLst>
                                      </p:cBhvr>
                                      <p:tavLst>
                                        <p:tav tm="0">
                                          <p:val>
                                            <p:strVal val="0-#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2" fill="hold" grpId="0" nodeType="clickEffect">
                                  <p:stCondLst>
                                    <p:cond delay="0"/>
                                  </p:stCondLst>
                                  <p:childTnLst>
                                    <p:set>
                                      <p:cBhvr additive="base">
                                        <p:cTn id="26" dur="1" fill="hold">
                                          <p:stCondLst>
                                            <p:cond delay="0"/>
                                          </p:stCondLst>
                                        </p:cTn>
                                        <p:tgtEl>
                                          <p:spTgt spid="132097"/>
                                        </p:tgtEl>
                                        <p:attrNameLst>
                                          <p:attrName>style.visibility</p:attrName>
                                        </p:attrNameLst>
                                      </p:cBhvr>
                                      <p:to>
                                        <p:strVal val="visible"/>
                                      </p:to>
                                    </p:set>
                                    <p:anim calcmode="lin" valueType="num">
                                      <p:cBhvr additive="base">
                                        <p:cTn id="27" dur="1000" fill="hold"/>
                                        <p:tgtEl>
                                          <p:spTgt spid="132097"/>
                                        </p:tgtEl>
                                        <p:attrNameLst>
                                          <p:attrName>ppt_x</p:attrName>
                                        </p:attrNameLst>
                                      </p:cBhvr>
                                      <p:tavLst>
                                        <p:tav tm="0">
                                          <p:val>
                                            <p:strVal val="1+#ppt_w/2"/>
                                          </p:val>
                                        </p:tav>
                                        <p:tav tm="100000">
                                          <p:val>
                                            <p:strVal val="#ppt_x"/>
                                          </p:val>
                                        </p:tav>
                                      </p:tavLst>
                                    </p:anim>
                                    <p:anim calcmode="lin" valueType="num">
                                      <p:cBhvr additive="base">
                                        <p:cTn id="28" dur="1000" fill="hold"/>
                                        <p:tgtEl>
                                          <p:spTgt spid="132097"/>
                                        </p:tgtEl>
                                        <p:attrNameLst>
                                          <p:attrName>ppt_y</p:attrName>
                                        </p:attrNameLst>
                                      </p:cBhvr>
                                      <p:tavLst>
                                        <p:tav tm="0">
                                          <p:val>
                                            <p:strVal val="#ppt_y"/>
                                          </p:val>
                                        </p:tav>
                                        <p:tav tm="100000">
                                          <p:val>
                                            <p:strVal val="#ppt_y"/>
                                          </p:val>
                                        </p:tav>
                                      </p:tavLst>
                                    </p:anim>
                                  </p:childTnLst>
                                </p:cTn>
                              </p:par>
                              <p:par>
                                <p:cTn id="29" presetID="2" presetClass="entr" presetSubtype="2" fill="hold" grpId="5" nodeType="withEffect">
                                  <p:stCondLst>
                                    <p:cond delay="0"/>
                                  </p:stCondLst>
                                  <p:childTnLst>
                                    <p:set>
                                      <p:cBhvr additive="base">
                                        <p:cTn id="30" dur="1" fill="hold">
                                          <p:stCondLst>
                                            <p:cond delay="0"/>
                                          </p:stCondLst>
                                        </p:cTn>
                                        <p:tgtEl>
                                          <p:spTgt spid="132102"/>
                                        </p:tgtEl>
                                        <p:attrNameLst>
                                          <p:attrName>style.visibility</p:attrName>
                                        </p:attrNameLst>
                                      </p:cBhvr>
                                      <p:to>
                                        <p:strVal val="visible"/>
                                      </p:to>
                                    </p:set>
                                    <p:anim calcmode="lin" valueType="num">
                                      <p:cBhvr additive="base">
                                        <p:cTn id="31" dur="1000" fill="hold"/>
                                        <p:tgtEl>
                                          <p:spTgt spid="132102"/>
                                        </p:tgtEl>
                                        <p:attrNameLst>
                                          <p:attrName>ppt_x</p:attrName>
                                        </p:attrNameLst>
                                      </p:cBhvr>
                                      <p:tavLst>
                                        <p:tav tm="0">
                                          <p:val>
                                            <p:strVal val="1+#ppt_w/2"/>
                                          </p:val>
                                        </p:tav>
                                        <p:tav tm="100000">
                                          <p:val>
                                            <p:strVal val="#ppt_x"/>
                                          </p:val>
                                        </p:tav>
                                      </p:tavLst>
                                    </p:anim>
                                    <p:anim calcmode="lin" valueType="num">
                                      <p:cBhvr additive="base">
                                        <p:cTn id="32" dur="1000" fill="hold"/>
                                        <p:tgtEl>
                                          <p:spTgt spid="132102"/>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6" nodeType="clickEffect">
                                  <p:stCondLst>
                                    <p:cond delay="0"/>
                                  </p:stCondLst>
                                  <p:childTnLst>
                                    <p:set>
                                      <p:cBhvr additive="base">
                                        <p:cTn id="36" dur="1" fill="hold">
                                          <p:stCondLst>
                                            <p:cond delay="0"/>
                                          </p:stCondLst>
                                        </p:cTn>
                                        <p:tgtEl>
                                          <p:spTgt spid="132103"/>
                                        </p:tgtEl>
                                        <p:attrNameLst>
                                          <p:attrName>style.visibility</p:attrName>
                                        </p:attrNameLst>
                                      </p:cBhvr>
                                      <p:to>
                                        <p:strVal val="visible"/>
                                      </p:to>
                                    </p:set>
                                    <p:anim calcmode="lin" valueType="num">
                                      <p:cBhvr additive="base">
                                        <p:cTn id="37" dur="1000" fill="hold"/>
                                        <p:tgtEl>
                                          <p:spTgt spid="132103"/>
                                        </p:tgtEl>
                                        <p:attrNameLst>
                                          <p:attrName>ppt_x</p:attrName>
                                        </p:attrNameLst>
                                      </p:cBhvr>
                                      <p:tavLst>
                                        <p:tav tm="0">
                                          <p:val>
                                            <p:strVal val="0-#ppt_w/2"/>
                                          </p:val>
                                        </p:tav>
                                        <p:tav tm="100000">
                                          <p:val>
                                            <p:strVal val="#ppt_x"/>
                                          </p:val>
                                        </p:tav>
                                      </p:tavLst>
                                    </p:anim>
                                    <p:anim calcmode="lin" valueType="num">
                                      <p:cBhvr additive="base">
                                        <p:cTn id="38" dur="1000" fill="hold"/>
                                        <p:tgtEl>
                                          <p:spTgt spid="13210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additive="base">
                                        <p:cTn id="40" dur="1" fill="hold">
                                          <p:stCondLst>
                                            <p:cond delay="0"/>
                                          </p:stCondLst>
                                        </p:cTn>
                                        <p:tgtEl>
                                          <p:spTgt spid="132106"/>
                                        </p:tgtEl>
                                        <p:attrNameLst>
                                          <p:attrName>style.visibility</p:attrName>
                                        </p:attrNameLst>
                                      </p:cBhvr>
                                      <p:to>
                                        <p:strVal val="visible"/>
                                      </p:to>
                                    </p:set>
                                    <p:anim calcmode="lin" valueType="num">
                                      <p:cBhvr additive="base">
                                        <p:cTn id="41" dur="1000" fill="hold"/>
                                        <p:tgtEl>
                                          <p:spTgt spid="132106"/>
                                        </p:tgtEl>
                                        <p:attrNameLst>
                                          <p:attrName>ppt_x</p:attrName>
                                        </p:attrNameLst>
                                      </p:cBhvr>
                                      <p:tavLst>
                                        <p:tav tm="0">
                                          <p:val>
                                            <p:strVal val="0-#ppt_w/2"/>
                                          </p:val>
                                        </p:tav>
                                        <p:tav tm="100000">
                                          <p:val>
                                            <p:strVal val="#ppt_x"/>
                                          </p:val>
                                        </p:tav>
                                      </p:tavLst>
                                    </p:anim>
                                    <p:anim calcmode="lin" valueType="num">
                                      <p:cBhvr additive="base">
                                        <p:cTn id="42" dur="1000" fill="hold"/>
                                        <p:tgtEl>
                                          <p:spTgt spid="132106"/>
                                        </p:tgtEl>
                                        <p:attrNameLst>
                                          <p:attrName>ppt_y</p:attrName>
                                        </p:attrNameLst>
                                      </p:cBhvr>
                                      <p:tavLst>
                                        <p:tav tm="0">
                                          <p:val>
                                            <p:strVal val="#ppt_y"/>
                                          </p:val>
                                        </p:tav>
                                        <p:tav tm="100000">
                                          <p:val>
                                            <p:strVal val="#ppt_y"/>
                                          </p:val>
                                        </p:tav>
                                      </p:tavLst>
                                    </p:anim>
                                  </p:childTnLst>
                                </p:cTn>
                              </p:par>
                              <p:par>
                                <p:cTn id="43" presetID="2" presetClass="entr" presetSubtype="8" fill="hold" grpId="7" nodeType="withEffect">
                                  <p:stCondLst>
                                    <p:cond delay="0"/>
                                  </p:stCondLst>
                                  <p:childTnLst>
                                    <p:set>
                                      <p:cBhvr additive="base">
                                        <p:cTn id="44" dur="1" fill="hold">
                                          <p:stCondLst>
                                            <p:cond delay="0"/>
                                          </p:stCondLst>
                                        </p:cTn>
                                        <p:tgtEl>
                                          <p:spTgt spid="132104"/>
                                        </p:tgtEl>
                                        <p:attrNameLst>
                                          <p:attrName>style.visibility</p:attrName>
                                        </p:attrNameLst>
                                      </p:cBhvr>
                                      <p:to>
                                        <p:strVal val="visible"/>
                                      </p:to>
                                    </p:set>
                                    <p:anim calcmode="lin" valueType="num">
                                      <p:cBhvr additive="base">
                                        <p:cTn id="45" dur="1000" fill="hold"/>
                                        <p:tgtEl>
                                          <p:spTgt spid="132104"/>
                                        </p:tgtEl>
                                        <p:attrNameLst>
                                          <p:attrName>ppt_x</p:attrName>
                                        </p:attrNameLst>
                                      </p:cBhvr>
                                      <p:tavLst>
                                        <p:tav tm="0">
                                          <p:val>
                                            <p:strVal val="0-#ppt_w/2"/>
                                          </p:val>
                                        </p:tav>
                                        <p:tav tm="100000">
                                          <p:val>
                                            <p:strVal val="#ppt_x"/>
                                          </p:val>
                                        </p:tav>
                                      </p:tavLst>
                                    </p:anim>
                                    <p:anim calcmode="lin" valueType="num">
                                      <p:cBhvr additive="base">
                                        <p:cTn id="46" dur="1000" fill="hold"/>
                                        <p:tgtEl>
                                          <p:spTgt spid="132104"/>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additive="base">
                                        <p:cTn id="48" dur="1" fill="hold">
                                          <p:stCondLst>
                                            <p:cond delay="0"/>
                                          </p:stCondLst>
                                        </p:cTn>
                                        <p:tgtEl>
                                          <p:spTgt spid="132107"/>
                                        </p:tgtEl>
                                        <p:attrNameLst>
                                          <p:attrName>style.visibility</p:attrName>
                                        </p:attrNameLst>
                                      </p:cBhvr>
                                      <p:to>
                                        <p:strVal val="visible"/>
                                      </p:to>
                                    </p:set>
                                    <p:anim calcmode="lin" valueType="num">
                                      <p:cBhvr additive="base">
                                        <p:cTn id="49" dur="1000" fill="hold"/>
                                        <p:tgtEl>
                                          <p:spTgt spid="132107"/>
                                        </p:tgtEl>
                                        <p:attrNameLst>
                                          <p:attrName>ppt_x</p:attrName>
                                        </p:attrNameLst>
                                      </p:cBhvr>
                                      <p:tavLst>
                                        <p:tav tm="0">
                                          <p:val>
                                            <p:strVal val="0-#ppt_w/2"/>
                                          </p:val>
                                        </p:tav>
                                        <p:tav tm="100000">
                                          <p:val>
                                            <p:strVal val="#ppt_x"/>
                                          </p:val>
                                        </p:tav>
                                      </p:tavLst>
                                    </p:anim>
                                    <p:anim calcmode="lin" valueType="num">
                                      <p:cBhvr additive="base">
                                        <p:cTn id="50" dur="1000" fill="hold"/>
                                        <p:tgtEl>
                                          <p:spTgt spid="132107"/>
                                        </p:tgtEl>
                                        <p:attrNameLst>
                                          <p:attrName>ppt_y</p:attrName>
                                        </p:attrNameLst>
                                      </p:cBhvr>
                                      <p:tavLst>
                                        <p:tav tm="0">
                                          <p:val>
                                            <p:strVal val="#ppt_y"/>
                                          </p:val>
                                        </p:tav>
                                        <p:tav tm="100000">
                                          <p:val>
                                            <p:strVal val="#ppt_y"/>
                                          </p:val>
                                        </p:tav>
                                      </p:tavLst>
                                    </p:anim>
                                  </p:childTnLst>
                                </p:cTn>
                              </p:par>
                              <p:par>
                                <p:cTn id="51" presetID="2" presetClass="entr" presetSubtype="8" fill="hold" grpId="8" nodeType="withEffect">
                                  <p:stCondLst>
                                    <p:cond delay="0"/>
                                  </p:stCondLst>
                                  <p:childTnLst>
                                    <p:set>
                                      <p:cBhvr additive="base">
                                        <p:cTn id="52" dur="1" fill="hold">
                                          <p:stCondLst>
                                            <p:cond delay="0"/>
                                          </p:stCondLst>
                                        </p:cTn>
                                        <p:tgtEl>
                                          <p:spTgt spid="132105"/>
                                        </p:tgtEl>
                                        <p:attrNameLst>
                                          <p:attrName>style.visibility</p:attrName>
                                        </p:attrNameLst>
                                      </p:cBhvr>
                                      <p:to>
                                        <p:strVal val="visible"/>
                                      </p:to>
                                    </p:set>
                                    <p:anim calcmode="lin" valueType="num">
                                      <p:cBhvr additive="base">
                                        <p:cTn id="53" dur="1000" fill="hold"/>
                                        <p:tgtEl>
                                          <p:spTgt spid="132105"/>
                                        </p:tgtEl>
                                        <p:attrNameLst>
                                          <p:attrName>ppt_x</p:attrName>
                                        </p:attrNameLst>
                                      </p:cBhvr>
                                      <p:tavLst>
                                        <p:tav tm="0">
                                          <p:val>
                                            <p:strVal val="0-#ppt_w/2"/>
                                          </p:val>
                                        </p:tav>
                                        <p:tav tm="100000">
                                          <p:val>
                                            <p:strVal val="#ppt_x"/>
                                          </p:val>
                                        </p:tav>
                                      </p:tavLst>
                                    </p:anim>
                                    <p:anim calcmode="lin" valueType="num">
                                      <p:cBhvr additive="base">
                                        <p:cTn id="54" dur="1000" fill="hold"/>
                                        <p:tgtEl>
                                          <p:spTgt spid="132105"/>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8" fill="hold" nodeType="clickEffect">
                                  <p:stCondLst>
                                    <p:cond delay="0"/>
                                  </p:stCondLst>
                                  <p:childTnLst>
                                    <p:set>
                                      <p:cBhvr additive="base">
                                        <p:cTn id="58" dur="1" fill="hold">
                                          <p:stCondLst>
                                            <p:cond delay="0"/>
                                          </p:stCondLst>
                                        </p:cTn>
                                        <p:tgtEl>
                                          <p:spTgt spid="132108">
                                            <p:txEl>
                                              <p:pRg st="0" end="0"/>
                                            </p:txEl>
                                          </p:spTgt>
                                        </p:tgtEl>
                                        <p:attrNameLst>
                                          <p:attrName>style.visibility</p:attrName>
                                        </p:attrNameLst>
                                      </p:cBhvr>
                                      <p:to>
                                        <p:strVal val="visible"/>
                                      </p:to>
                                    </p:set>
                                    <p:anim calcmode="lin" valueType="num">
                                      <p:cBhvr additive="base">
                                        <p:cTn id="59" dur="1000" fill="hold"/>
                                        <p:tgtEl>
                                          <p:spTgt spid="132108">
                                            <p:txEl>
                                              <p:pRg st="0" end="0"/>
                                            </p:txEl>
                                          </p:spTgt>
                                        </p:tgtEl>
                                        <p:attrNameLst>
                                          <p:attrName>ppt_x</p:attrName>
                                        </p:attrNameLst>
                                      </p:cBhvr>
                                      <p:tavLst>
                                        <p:tav tm="0">
                                          <p:val>
                                            <p:strVal val="0-#ppt_w/2"/>
                                          </p:val>
                                        </p:tav>
                                        <p:tav tm="100000">
                                          <p:val>
                                            <p:strVal val="#ppt_x"/>
                                          </p:val>
                                        </p:tav>
                                      </p:tavLst>
                                    </p:anim>
                                    <p:anim calcmode="lin" valueType="num">
                                      <p:cBhvr additive="base">
                                        <p:cTn id="60" dur="1000" fill="hold"/>
                                        <p:tgtEl>
                                          <p:spTgt spid="132108">
                                            <p:txEl>
                                              <p:pRg st="0" end="0"/>
                                            </p:txEl>
                                          </p:spTgt>
                                        </p:tgtEl>
                                        <p:attrNameLst>
                                          <p:attrName>ppt_y</p:attrName>
                                        </p:attrNameLst>
                                      </p:cBhvr>
                                      <p:tavLst>
                                        <p:tav tm="0">
                                          <p:val>
                                            <p:strVal val="#ppt_y"/>
                                          </p:val>
                                        </p:tav>
                                        <p:tav tm="100000">
                                          <p:val>
                                            <p:strVal val="#ppt_y"/>
                                          </p:val>
                                        </p:tav>
                                      </p:tavLst>
                                    </p:anim>
                                  </p:childTnLst>
                                </p:cTn>
                              </p:par>
                              <p:par>
                                <p:cTn id="61" presetID="2" presetClass="entr" presetSubtype="8" fill="hold" grpId="9" nodeType="withEffect">
                                  <p:stCondLst>
                                    <p:cond delay="0"/>
                                  </p:stCondLst>
                                  <p:childTnLst>
                                    <p:set>
                                      <p:cBhvr additive="base">
                                        <p:cTn id="62" dur="1" fill="hold">
                                          <p:stCondLst>
                                            <p:cond delay="0"/>
                                          </p:stCondLst>
                                        </p:cTn>
                                        <p:tgtEl>
                                          <p:spTgt spid="132109"/>
                                        </p:tgtEl>
                                        <p:attrNameLst>
                                          <p:attrName>style.visibility</p:attrName>
                                        </p:attrNameLst>
                                      </p:cBhvr>
                                      <p:to>
                                        <p:strVal val="visible"/>
                                      </p:to>
                                    </p:set>
                                    <p:anim calcmode="lin" valueType="num">
                                      <p:cBhvr additive="base">
                                        <p:cTn id="63" dur="500" fill="hold"/>
                                        <p:tgtEl>
                                          <p:spTgt spid="132109"/>
                                        </p:tgtEl>
                                        <p:attrNameLst>
                                          <p:attrName>ppt_x</p:attrName>
                                        </p:attrNameLst>
                                      </p:cBhvr>
                                      <p:tavLst>
                                        <p:tav tm="0">
                                          <p:val>
                                            <p:strVal val="0-#ppt_w/2"/>
                                          </p:val>
                                        </p:tav>
                                        <p:tav tm="100000">
                                          <p:val>
                                            <p:strVal val="#ppt_x"/>
                                          </p:val>
                                        </p:tav>
                                      </p:tavLst>
                                    </p:anim>
                                    <p:anim calcmode="lin" valueType="num">
                                      <p:cBhvr additive="base">
                                        <p:cTn id="64" dur="500" fill="hold"/>
                                        <p:tgtEl>
                                          <p:spTgt spid="132109"/>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2" fill="hold" grpId="10" nodeType="clickEffect">
                                  <p:stCondLst>
                                    <p:cond delay="0"/>
                                  </p:stCondLst>
                                  <p:childTnLst>
                                    <p:set>
                                      <p:cBhvr additive="base">
                                        <p:cTn id="68" dur="1" fill="hold">
                                          <p:stCondLst>
                                            <p:cond delay="0"/>
                                          </p:stCondLst>
                                        </p:cTn>
                                        <p:tgtEl>
                                          <p:spTgt spid="132110"/>
                                        </p:tgtEl>
                                        <p:attrNameLst>
                                          <p:attrName>style.visibility</p:attrName>
                                        </p:attrNameLst>
                                      </p:cBhvr>
                                      <p:to>
                                        <p:strVal val="visible"/>
                                      </p:to>
                                    </p:set>
                                    <p:anim calcmode="lin" valueType="num">
                                      <p:cBhvr additive="base">
                                        <p:cTn id="69" dur="1000" fill="hold"/>
                                        <p:tgtEl>
                                          <p:spTgt spid="132110"/>
                                        </p:tgtEl>
                                        <p:attrNameLst>
                                          <p:attrName>ppt_x</p:attrName>
                                        </p:attrNameLst>
                                      </p:cBhvr>
                                      <p:tavLst>
                                        <p:tav tm="0">
                                          <p:val>
                                            <p:strVal val="1+#ppt_w/2"/>
                                          </p:val>
                                        </p:tav>
                                        <p:tav tm="100000">
                                          <p:val>
                                            <p:strVal val="#ppt_x"/>
                                          </p:val>
                                        </p:tav>
                                      </p:tavLst>
                                    </p:anim>
                                    <p:anim calcmode="lin" valueType="num">
                                      <p:cBhvr additive="base">
                                        <p:cTn id="70" dur="1000" fill="hold"/>
                                        <p:tgtEl>
                                          <p:spTgt spid="132110"/>
                                        </p:tgtEl>
                                        <p:attrNameLst>
                                          <p:attrName>ppt_y</p:attrName>
                                        </p:attrNameLst>
                                      </p:cBhvr>
                                      <p:tavLst>
                                        <p:tav tm="0">
                                          <p:val>
                                            <p:strVal val="#ppt_y"/>
                                          </p:val>
                                        </p:tav>
                                        <p:tav tm="100000">
                                          <p:val>
                                            <p:strVal val="#ppt_y"/>
                                          </p:val>
                                        </p:tav>
                                      </p:tavLst>
                                    </p:anim>
                                  </p:childTnLst>
                                </p:cTn>
                              </p:par>
                              <p:par>
                                <p:cTn id="71" presetID="2" presetClass="entr" presetSubtype="2" fill="hold" grpId="11" nodeType="withEffect">
                                  <p:stCondLst>
                                    <p:cond delay="0"/>
                                  </p:stCondLst>
                                  <p:childTnLst>
                                    <p:set>
                                      <p:cBhvr additive="base">
                                        <p:cTn id="72" dur="1" fill="hold">
                                          <p:stCondLst>
                                            <p:cond delay="0"/>
                                          </p:stCondLst>
                                        </p:cTn>
                                        <p:tgtEl>
                                          <p:spTgt spid="132111"/>
                                        </p:tgtEl>
                                        <p:attrNameLst>
                                          <p:attrName>style.visibility</p:attrName>
                                        </p:attrNameLst>
                                      </p:cBhvr>
                                      <p:to>
                                        <p:strVal val="visible"/>
                                      </p:to>
                                    </p:set>
                                    <p:anim calcmode="lin" valueType="num">
                                      <p:cBhvr additive="base">
                                        <p:cTn id="73" dur="1000" fill="hold"/>
                                        <p:tgtEl>
                                          <p:spTgt spid="132111"/>
                                        </p:tgtEl>
                                        <p:attrNameLst>
                                          <p:attrName>ppt_x</p:attrName>
                                        </p:attrNameLst>
                                      </p:cBhvr>
                                      <p:tavLst>
                                        <p:tav tm="0">
                                          <p:val>
                                            <p:strVal val="1+#ppt_w/2"/>
                                          </p:val>
                                        </p:tav>
                                        <p:tav tm="100000">
                                          <p:val>
                                            <p:strVal val="#ppt_x"/>
                                          </p:val>
                                        </p:tav>
                                      </p:tavLst>
                                    </p:anim>
                                    <p:anim calcmode="lin" valueType="num">
                                      <p:cBhvr additive="base">
                                        <p:cTn id="74" dur="1000" fill="hold"/>
                                        <p:tgtEl>
                                          <p:spTgt spid="132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7" grpId="0"/>
      <p:bldP spid="132098" grpId="1"/>
      <p:bldP spid="132099" grpId="2"/>
      <p:bldP spid="132100" grpId="3"/>
      <p:bldP spid="132101" grpId="4"/>
      <p:bldP spid="132102" grpId="5"/>
      <p:bldP spid="132103" grpId="6"/>
      <p:bldP spid="132104" grpId="7"/>
      <p:bldP spid="132105" grpId="8"/>
      <p:bldP spid="132109" grpId="9"/>
      <p:bldP spid="132110" grpId="10"/>
      <p:bldP spid="132111" grpId="11"/>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21" name="Text Box 2"/>
          <p:cNvSpPr/>
          <p:nvPr/>
        </p:nvSpPr>
        <p:spPr>
          <a:xfrm>
            <a:off x="2279650" y="981075"/>
            <a:ext cx="8001000" cy="1753235"/>
          </a:xfrm>
          <a:prstGeom prst="rect">
            <a:avLst/>
          </a:prstGeom>
          <a:solidFill>
            <a:srgbClr val="FFFFFF"/>
          </a:solidFill>
          <a:ln w="25400">
            <a:solidFill>
              <a:srgbClr val="BCBCBC"/>
            </a:solidFill>
            <a:round/>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zh-CN" altLang="en-US" sz="3600" b="1">
                <a:solidFill>
                  <a:srgbClr val="FF3300"/>
                </a:solidFill>
                <a:latin typeface="Times New Roman" panose="02020603050405020304" pitchFamily="18" charset="0"/>
                <a:ea typeface="华文新魏" panose="02010800040101010101" charset="-122"/>
              </a:rPr>
              <a:t>思考</a:t>
            </a:r>
            <a:r>
              <a:rPr lang="zh-CN" altLang="en-US" sz="3600" b="1">
                <a:solidFill>
                  <a:schemeClr val="bg2"/>
                </a:solidFill>
                <a:latin typeface="Times New Roman" panose="02020603050405020304" pitchFamily="18" charset="0"/>
                <a:ea typeface="华文新魏" panose="02010800040101010101" charset="-122"/>
              </a:rPr>
              <a:t>：</a:t>
            </a:r>
            <a:r>
              <a:rPr lang="zh-CN" altLang="en-US" sz="3600" b="1">
                <a:solidFill>
                  <a:srgbClr val="0000FF"/>
                </a:solidFill>
                <a:latin typeface="Times New Roman" panose="02020603050405020304" pitchFamily="18" charset="0"/>
                <a:ea typeface="华文新魏" panose="02010800040101010101" charset="-122"/>
              </a:rPr>
              <a:t>作者抒写宴集后的感触，他的抒情基调由</a:t>
            </a:r>
            <a:r>
              <a:rPr lang="zh-CN" altLang="en-US" sz="3600" b="1">
                <a:solidFill>
                  <a:srgbClr val="FF0066"/>
                </a:solidFill>
                <a:latin typeface="Times New Roman" panose="02020603050405020304" pitchFamily="18" charset="0"/>
                <a:ea typeface="华文新魏" panose="02010800040101010101" charset="-122"/>
              </a:rPr>
              <a:t>乐</a:t>
            </a:r>
            <a:r>
              <a:rPr lang="zh-CN" altLang="en-US" sz="3600" b="1">
                <a:solidFill>
                  <a:srgbClr val="0000FF"/>
                </a:solidFill>
                <a:latin typeface="Times New Roman" panose="02020603050405020304" pitchFamily="18" charset="0"/>
                <a:ea typeface="华文新魏" panose="02010800040101010101" charset="-122"/>
              </a:rPr>
              <a:t>转</a:t>
            </a:r>
            <a:r>
              <a:rPr lang="zh-CN" altLang="en-US" sz="3600" b="1">
                <a:solidFill>
                  <a:srgbClr val="FF0066"/>
                </a:solidFill>
                <a:latin typeface="Times New Roman" panose="02020603050405020304" pitchFamily="18" charset="0"/>
                <a:ea typeface="华文新魏" panose="02010800040101010101" charset="-122"/>
              </a:rPr>
              <a:t>痛</a:t>
            </a:r>
            <a:r>
              <a:rPr lang="zh-CN" altLang="en-US" sz="3600" b="1">
                <a:solidFill>
                  <a:srgbClr val="0000FF"/>
                </a:solidFill>
                <a:latin typeface="Times New Roman" panose="02020603050405020304" pitchFamily="18" charset="0"/>
                <a:ea typeface="华文新魏" panose="02010800040101010101" charset="-122"/>
              </a:rPr>
              <a:t>转</a:t>
            </a:r>
            <a:r>
              <a:rPr lang="zh-CN" altLang="en-US" sz="3600" b="1">
                <a:solidFill>
                  <a:srgbClr val="FF0066"/>
                </a:solidFill>
                <a:latin typeface="Times New Roman" panose="02020603050405020304" pitchFamily="18" charset="0"/>
                <a:ea typeface="华文新魏" panose="02010800040101010101" charset="-122"/>
              </a:rPr>
              <a:t>悲</a:t>
            </a:r>
            <a:r>
              <a:rPr lang="zh-CN" altLang="en-US" sz="3600" b="1">
                <a:solidFill>
                  <a:srgbClr val="0000FF"/>
                </a:solidFill>
                <a:latin typeface="Times New Roman" panose="02020603050405020304" pitchFamily="18" charset="0"/>
                <a:ea typeface="华文新魏" panose="02010800040101010101" charset="-122"/>
              </a:rPr>
              <a:t>，为什么会有这样的变化？</a:t>
            </a:r>
            <a:endParaRPr lang="zh-CN" altLang="en-US" sz="3600" b="1">
              <a:solidFill>
                <a:srgbClr val="0000FF"/>
              </a:solidFill>
              <a:latin typeface="Times New Roman" pitchFamily="18" charset="0"/>
              <a:ea typeface="华文新魏" panose="02010800040101010101" charset="-122"/>
            </a:endParaRPr>
          </a:p>
        </p:txBody>
      </p:sp>
      <p:sp>
        <p:nvSpPr>
          <p:cNvPr id="133122" name="Text Box 3"/>
          <p:cNvSpPr/>
          <p:nvPr/>
        </p:nvSpPr>
        <p:spPr>
          <a:xfrm>
            <a:off x="1774825" y="3213100"/>
            <a:ext cx="8507412" cy="3415030"/>
          </a:xfrm>
          <a:prstGeom prst="rect">
            <a:avLst/>
          </a:prstGeom>
          <a:solidFill>
            <a:srgbClr val="FFFFFF"/>
          </a:solidFill>
          <a:ln w="25400">
            <a:solidFill>
              <a:schemeClr val="tx1"/>
            </a:solidFill>
            <a:round/>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en-US" altLang="zh-CN" sz="3600" b="1">
                <a:solidFill>
                  <a:srgbClr val="0000FF"/>
                </a:solidFill>
                <a:latin typeface="Times New Roman" panose="02020603050405020304" pitchFamily="18" charset="0"/>
                <a:ea typeface="华文新魏" panose="02010800040101010101" charset="-122"/>
              </a:rPr>
              <a:t>       </a:t>
            </a:r>
            <a:r>
              <a:rPr lang="zh-CN" altLang="en-US" sz="3600" b="1">
                <a:solidFill>
                  <a:schemeClr val="tx2"/>
                </a:solidFill>
                <a:latin typeface="Times New Roman" panose="02020603050405020304" pitchFamily="18" charset="0"/>
                <a:ea typeface="华文新魏" panose="02010800040101010101" charset="-122"/>
              </a:rPr>
              <a:t>以“悲”为抒情基调，上文兰亭聚饮，赋诗，是乐事，但有聚就有散，聚会难而短，分散易而长。这种欢聚难常的感触已经使人情绪低落，由此，进而想到人生短促，所以聚散生死始终笼罩文学家的心，故作者有乐转悲。</a:t>
            </a:r>
            <a:endParaRPr lang="zh-CN" altLang="en-US" sz="3600" b="1">
              <a:solidFill>
                <a:schemeClr val="tx2"/>
              </a:solidFill>
              <a:latin typeface="Times New Roman" pitchFamily="18" charset="0"/>
              <a:ea typeface="华文新魏" panose="02010800040101010101" charset="-122"/>
            </a:endParaRPr>
          </a:p>
        </p:txBody>
      </p:sp>
      <p:sp>
        <p:nvSpPr>
          <p:cNvPr id="133123" name="Text Box 4"/>
          <p:cNvSpPr/>
          <p:nvPr/>
        </p:nvSpPr>
        <p:spPr>
          <a:xfrm>
            <a:off x="1524000" y="0"/>
            <a:ext cx="3419475" cy="768350"/>
          </a:xfrm>
          <a:prstGeom prst="rect">
            <a:avLst/>
          </a:prstGeom>
          <a:noFill/>
          <a:ln w="76200" cmpd="tri">
            <a:solidFill>
              <a:srgbClr val="0000FF"/>
            </a:solidFill>
            <a:round/>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en-US" altLang="zh-CN" sz="4400" b="1">
                <a:solidFill>
                  <a:srgbClr val="FF3300"/>
                </a:solidFill>
                <a:latin typeface="Arial" panose="020b0604020202020204" pitchFamily="34" charset="0"/>
              </a:rPr>
              <a:t>【</a:t>
            </a:r>
            <a:r>
              <a:rPr lang="zh-CN" altLang="en-US" sz="4400" b="1">
                <a:solidFill>
                  <a:srgbClr val="FF3300"/>
                </a:solidFill>
                <a:latin typeface="Arial" panose="020b0604020202020204" pitchFamily="34" charset="0"/>
                <a:ea typeface="宋体" panose="02010600030101010101" pitchFamily="2" charset="-122"/>
              </a:rPr>
              <a:t>探究阅读</a:t>
            </a:r>
            <a:r>
              <a:rPr lang="en-US" altLang="zh-CN" sz="4400" b="1">
                <a:solidFill>
                  <a:srgbClr val="FF3300"/>
                </a:solidFill>
                <a:latin typeface="Arial" panose="020b0604020202020204" pitchFamily="34" charset="0"/>
              </a:rPr>
              <a:t>】</a:t>
            </a:r>
            <a:endParaRPr lang="en-US" altLang="zh-CN" sz="4400" b="1">
              <a:solidFill>
                <a:srgbClr val="FF3300"/>
              </a:solidFill>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additive="base">
                                        <p:cTn id="6" dur="1" fill="hold">
                                          <p:stCondLst>
                                            <p:cond delay="0"/>
                                          </p:stCondLst>
                                        </p:cTn>
                                        <p:tgtEl>
                                          <p:spTgt spid="133121"/>
                                        </p:tgtEl>
                                        <p:attrNameLst>
                                          <p:attrName>style.visibility</p:attrName>
                                        </p:attrNameLst>
                                      </p:cBhvr>
                                      <p:to>
                                        <p:strVal val="visible"/>
                                      </p:to>
                                    </p:set>
                                    <p:anim calcmode="lin" valueType="num">
                                      <p:cBhvr additive="base">
                                        <p:cTn id="7" dur="500" fill="hold"/>
                                        <p:tgtEl>
                                          <p:spTgt spid="133121"/>
                                        </p:tgtEl>
                                        <p:attrNameLst>
                                          <p:attrName>ppt_x</p:attrName>
                                        </p:attrNameLst>
                                      </p:cBhvr>
                                      <p:tavLst>
                                        <p:tav tm="0">
                                          <p:val>
                                            <p:strVal val="0-#ppt_w/2"/>
                                          </p:val>
                                        </p:tav>
                                        <p:tav tm="100000">
                                          <p:val>
                                            <p:strVal val="#ppt_x"/>
                                          </p:val>
                                        </p:tav>
                                      </p:tavLst>
                                    </p:anim>
                                    <p:anim calcmode="lin" valueType="num">
                                      <p:cBhvr additive="base">
                                        <p:cTn id="8" dur="500" fill="hold"/>
                                        <p:tgtEl>
                                          <p:spTgt spid="13312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additive="base">
                                        <p:cTn id="12" dur="1" fill="hold">
                                          <p:stCondLst>
                                            <p:cond delay="0"/>
                                          </p:stCondLst>
                                        </p:cTn>
                                        <p:tgtEl>
                                          <p:spTgt spid="133122"/>
                                        </p:tgtEl>
                                        <p:attrNameLst>
                                          <p:attrName>style.visibility</p:attrName>
                                        </p:attrNameLst>
                                      </p:cBhvr>
                                      <p:to>
                                        <p:strVal val="visible"/>
                                      </p:to>
                                    </p:set>
                                    <p:anim calcmode="lin" valueType="num">
                                      <p:cBhvr additive="base">
                                        <p:cTn id="13" dur="500" fill="hold"/>
                                        <p:tgtEl>
                                          <p:spTgt spid="133122"/>
                                        </p:tgtEl>
                                        <p:attrNameLst>
                                          <p:attrName>ppt_x</p:attrName>
                                        </p:attrNameLst>
                                      </p:cBhvr>
                                      <p:tavLst>
                                        <p:tav tm="0">
                                          <p:val>
                                            <p:strVal val="#ppt_x"/>
                                          </p:val>
                                        </p:tav>
                                        <p:tav tm="100000">
                                          <p:val>
                                            <p:strVal val="#ppt_x"/>
                                          </p:val>
                                        </p:tav>
                                      </p:tavLst>
                                    </p:anim>
                                    <p:anim calcmode="lin" valueType="num">
                                      <p:cBhvr additive="base">
                                        <p:cTn id="14" dur="500" fill="hold"/>
                                        <p:tgtEl>
                                          <p:spTgt spid="133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1" grpId="0"/>
      <p:bldP spid="133122" grpId="1"/>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4145" name="Picture 2" descr="天下第一行书——兰亭序"/>
          <p:cNvPicPr/>
          <p:nvPr/>
        </p:nvPicPr>
        <p:blipFill>
          <a:blip r:embed="rId2"/>
          <a:srcRect b="8624"/>
          <a:stretch>
            <a:fillRect/>
          </a:stretch>
        </p:blipFill>
        <p:spPr>
          <a:xfrm>
            <a:off x="848360" y="2133600"/>
            <a:ext cx="9819640" cy="4724400"/>
          </a:xfrm>
          <a:prstGeom prst="rect">
            <a:avLst/>
          </a:prstGeom>
          <a:noFill/>
          <a:ln>
            <a:noFill/>
            <a:miter lim="800000"/>
          </a:ln>
        </p:spPr>
      </p:pic>
      <p:sp>
        <p:nvSpPr>
          <p:cNvPr id="134146" name="Rectangle 3"/>
          <p:cNvSpPr/>
          <p:nvPr/>
        </p:nvSpPr>
        <p:spPr>
          <a:xfrm>
            <a:off x="609600" y="205105"/>
            <a:ext cx="9627870" cy="1928495"/>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lnSpc>
                <a:spcPct val="125000"/>
              </a:lnSpc>
            </a:pPr>
            <a:r>
              <a:rPr lang="zh-CN" altLang="en-US" sz="3200" b="1">
                <a:solidFill>
                  <a:srgbClr val="000000"/>
                </a:solidFill>
                <a:latin typeface="楷体_GB2312" panose="02010609030101010101" pitchFamily="49" charset="-122"/>
                <a:ea typeface="楷体_GB2312" panose="02010609030101010101" pitchFamily="49" charset="-122"/>
              </a:rPr>
              <a:t>作者说</a:t>
            </a:r>
            <a:r>
              <a:rPr lang="zh-CN" altLang="en-US" sz="3200" b="1">
                <a:solidFill>
                  <a:srgbClr val="000000"/>
                </a:solidFill>
                <a:latin typeface="Arial" panose="020b0604020202020204" pitchFamily="34" charset="0"/>
                <a:ea typeface="楷体_GB2312" panose="02010609030101010101" pitchFamily="49" charset="-122"/>
              </a:rPr>
              <a:t>“</a:t>
            </a:r>
            <a:r>
              <a:rPr lang="zh-CN" altLang="en-US" sz="3200" b="1">
                <a:solidFill>
                  <a:srgbClr val="000000"/>
                </a:solidFill>
                <a:latin typeface="楷体_GB2312" panose="02010609030101010101" pitchFamily="49" charset="-122"/>
                <a:ea typeface="楷体_GB2312" panose="02010609030101010101" pitchFamily="49" charset="-122"/>
              </a:rPr>
              <a:t>每览昔人兴感之由，若合一契</a:t>
            </a:r>
            <a:r>
              <a:rPr lang="zh-CN" altLang="en-US" sz="3200" b="1">
                <a:solidFill>
                  <a:srgbClr val="000000"/>
                </a:solidFill>
                <a:latin typeface="Arial" panose="020b0604020202020204" pitchFamily="34" charset="0"/>
                <a:ea typeface="楷体_GB2312" panose="02010609030101010101" pitchFamily="49" charset="-122"/>
              </a:rPr>
              <a:t>”</a:t>
            </a:r>
            <a:r>
              <a:rPr lang="zh-CN" altLang="en-US" sz="3200" b="1">
                <a:solidFill>
                  <a:srgbClr val="000000"/>
                </a:solidFill>
                <a:latin typeface="楷体_GB2312" panose="02010609030101010101" pitchFamily="49" charset="-122"/>
                <a:ea typeface="楷体_GB2312" panose="02010609030101010101" pitchFamily="49" charset="-122"/>
              </a:rPr>
              <a:t>，你还读过哪些</a:t>
            </a:r>
            <a:r>
              <a:rPr lang="zh-CN" altLang="en-US" sz="3200" b="1">
                <a:solidFill>
                  <a:srgbClr val="FF0000"/>
                </a:solidFill>
                <a:latin typeface="楷体_GB2312" panose="02010609030101010101" pitchFamily="49" charset="-122"/>
                <a:ea typeface="楷体_GB2312" panose="02010609030101010101" pitchFamily="49" charset="-122"/>
              </a:rPr>
              <a:t>抒人生无常之感、发时不我待之叹</a:t>
            </a:r>
            <a:r>
              <a:rPr lang="zh-CN" altLang="en-US" sz="3200" b="1">
                <a:solidFill>
                  <a:srgbClr val="000000"/>
                </a:solidFill>
                <a:latin typeface="楷体_GB2312" panose="02010609030101010101" pitchFamily="49" charset="-122"/>
                <a:ea typeface="楷体_GB2312" panose="02010609030101010101" pitchFamily="49" charset="-122"/>
              </a:rPr>
              <a:t>的诗文？（学生举例，互相交流。）</a:t>
            </a:r>
            <a:endParaRPr lang="zh-CN" altLang="en-US" sz="3200">
              <a:solidFill>
                <a:srgbClr val="000000"/>
              </a:solidFill>
              <a:latin typeface="楷体_GB2312" pitchFamily="49" charset="-122"/>
              <a:ea typeface="楷体_GB2312" pitchFamily="49" charset="-122"/>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5169" name="Rectangle 2"/>
          <p:cNvSpPr/>
          <p:nvPr>
            <p:ph type="body" idx="4294967295"/>
          </p:nvPr>
        </p:nvSpPr>
        <p:spPr>
          <a:xfrm>
            <a:off x="555625" y="479425"/>
            <a:ext cx="9788525" cy="5974080"/>
          </a:xfrm>
          <a:prstGeom prst="rect">
            <a:avLst/>
          </a:prstGeom>
          <a:noFill/>
          <a:ln>
            <a:solidFill>
              <a:prstClr val="black"/>
            </a:solidFill>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Pct val="85000"/>
              <a:buFontTx/>
              <a:buChar char="•"/>
              <a:defRPr lang="zh-CN" altLang="en-US" sz="3200" b="0" i="0" u="none" baseline="0">
                <a:solidFill>
                  <a:schemeClr val="tx1"/>
                </a:solidFill>
                <a:latin typeface="Times New Roman" panose="02020603050405020304" pitchFamily="18"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bg2"/>
              </a:buClr>
              <a:buSzPct val="70000"/>
              <a:buFont typeface="Wingdings" panose="05000000000000000000" pitchFamily="2" charset="2"/>
              <a:buChar char="n"/>
              <a:defRPr lang="zh-CN" altLang="en-US" sz="2800" b="0" i="0" u="none" baseline="0">
                <a:solidFill>
                  <a:schemeClr val="tx1"/>
                </a:solidFill>
                <a:latin typeface="Times New Roman" panose="02020603050405020304" pitchFamily="18"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Tx/>
              <a:buSzPct val="70000"/>
              <a:buFont typeface="Wingdings" panose="05000000000000000000" pitchFamily="2" charset="2"/>
              <a:buChar char="n"/>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Tx/>
              <a:buSzPct val="70000"/>
              <a:buFont typeface="Wingdings" panose="05000000000000000000" pitchFamily="2" charset="2"/>
              <a:buChar char="n"/>
              <a:defRPr lang="zh-CN" altLang="en-US" sz="2000" b="0" i="0" u="none" baseline="0">
                <a:solidFill>
                  <a:schemeClr val="tx1"/>
                </a:solidFill>
                <a:latin typeface="Times New Roman" panose="02020603050405020304" pitchFamily="18"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Tx/>
              <a:buSzPct val="70000"/>
              <a:buFontTx/>
              <a:buChar char="•"/>
              <a:defRPr lang="zh-CN" altLang="en-US" sz="2000" b="0" i="0" u="none" baseline="0">
                <a:solidFill>
                  <a:schemeClr val="tx1"/>
                </a:solidFill>
                <a:latin typeface="Times New Roman" panose="02020603050405020304" pitchFamily="18" charset="0"/>
                <a:ea typeface="宋体" panose="02010600030101010101" pitchFamily="2" charset="-122"/>
              </a:defRPr>
            </a:lvl5pPr>
          </a:lstStyle>
          <a:p>
            <a:pPr lvl="0" eaLnBrk="1" hangingPunct="1">
              <a:lnSpc>
                <a:spcPct val="120000"/>
              </a:lnSpc>
              <a:buNone/>
            </a:pPr>
            <a:r>
              <a:rPr lang="en-US" altLang="zh-CN" sz="2600" b="1"/>
              <a:t>“</a:t>
            </a:r>
            <a:r>
              <a:rPr lang="zh-CN" altLang="en-US" sz="2600" b="1"/>
              <a:t>对酒当歌，人生几何？譬如朝露，去日苦多。”        </a:t>
            </a:r>
            <a:endParaRPr lang="zh-CN" altLang="en-US" sz="2600" b="1"/>
          </a:p>
          <a:p>
            <a:pPr lvl="0" eaLnBrk="1" hangingPunct="1">
              <a:lnSpc>
                <a:spcPct val="120000"/>
              </a:lnSpc>
              <a:buNone/>
            </a:pPr>
            <a:r>
              <a:rPr lang="zh-CN" altLang="en-US" sz="2600" b="1"/>
              <a:t>                                                    </a:t>
            </a:r>
            <a:r>
              <a:rPr lang="en-US" altLang="zh-CN" sz="2600" b="1">
                <a:solidFill>
                  <a:srgbClr val="CC3300"/>
                </a:solidFill>
              </a:rPr>
              <a:t>——</a:t>
            </a:r>
            <a:r>
              <a:rPr lang="zh-CN" altLang="en-US" sz="2600" b="1">
                <a:solidFill>
                  <a:srgbClr val="CC3300"/>
                </a:solidFill>
              </a:rPr>
              <a:t>（曹操</a:t>
            </a:r>
            <a:r>
              <a:rPr lang="en-US" altLang="zh-CN" sz="2600" b="1">
                <a:solidFill>
                  <a:srgbClr val="CC3300"/>
                </a:solidFill>
              </a:rPr>
              <a:t>《</a:t>
            </a:r>
            <a:r>
              <a:rPr lang="zh-CN" altLang="en-US" sz="2600" b="1">
                <a:solidFill>
                  <a:srgbClr val="CC3300"/>
                </a:solidFill>
              </a:rPr>
              <a:t>短歌行</a:t>
            </a:r>
            <a:r>
              <a:rPr lang="en-US" altLang="zh-CN" sz="2600" b="1">
                <a:solidFill>
                  <a:srgbClr val="CC3300"/>
                </a:solidFill>
              </a:rPr>
              <a:t>》</a:t>
            </a:r>
            <a:r>
              <a:rPr lang="zh-CN" altLang="en-US" sz="2600" b="1">
                <a:solidFill>
                  <a:srgbClr val="CC3300"/>
                </a:solidFill>
              </a:rPr>
              <a:t>）</a:t>
            </a:r>
            <a:endParaRPr lang="zh-CN" altLang="en-US" sz="2600" b="1">
              <a:solidFill>
                <a:srgbClr val="CC3300"/>
              </a:solidFill>
            </a:endParaRPr>
          </a:p>
          <a:p>
            <a:pPr lvl="0" eaLnBrk="1" hangingPunct="1">
              <a:lnSpc>
                <a:spcPct val="120000"/>
              </a:lnSpc>
              <a:buNone/>
            </a:pPr>
            <a:r>
              <a:rPr lang="zh-CN" altLang="en-US" sz="2600" b="1"/>
              <a:t>“人生一世间，忽若暮春草”          </a:t>
            </a:r>
            <a:r>
              <a:rPr lang="en-US" altLang="zh-CN" sz="2600" b="1">
                <a:solidFill>
                  <a:srgbClr val="CC3300"/>
                </a:solidFill>
              </a:rPr>
              <a:t>——</a:t>
            </a:r>
            <a:r>
              <a:rPr lang="en-US" altLang="zh-CN" sz="2600" b="1"/>
              <a:t> </a:t>
            </a:r>
            <a:r>
              <a:rPr lang="zh-CN" altLang="en-US" sz="2600" b="1">
                <a:solidFill>
                  <a:srgbClr val="CC3300"/>
                </a:solidFill>
              </a:rPr>
              <a:t>（徐干</a:t>
            </a:r>
            <a:r>
              <a:rPr lang="en-US" altLang="zh-CN" sz="2600" b="1">
                <a:solidFill>
                  <a:srgbClr val="CC3300"/>
                </a:solidFill>
              </a:rPr>
              <a:t>《</a:t>
            </a:r>
            <a:r>
              <a:rPr lang="zh-CN" altLang="en-US" sz="2600" b="1">
                <a:solidFill>
                  <a:srgbClr val="CC3300"/>
                </a:solidFill>
              </a:rPr>
              <a:t>室思</a:t>
            </a:r>
            <a:r>
              <a:rPr lang="en-US" altLang="zh-CN" sz="2600" b="1">
                <a:solidFill>
                  <a:srgbClr val="CC3300"/>
                </a:solidFill>
              </a:rPr>
              <a:t>》</a:t>
            </a:r>
            <a:r>
              <a:rPr lang="zh-CN" altLang="en-US" sz="2600" b="1">
                <a:solidFill>
                  <a:srgbClr val="CC3300"/>
                </a:solidFill>
              </a:rPr>
              <a:t>）</a:t>
            </a:r>
            <a:endParaRPr lang="zh-CN" altLang="en-US" sz="2600" b="1">
              <a:solidFill>
                <a:srgbClr val="CC3300"/>
              </a:solidFill>
            </a:endParaRPr>
          </a:p>
          <a:p>
            <a:pPr lvl="0" eaLnBrk="1" hangingPunct="1">
              <a:lnSpc>
                <a:spcPct val="120000"/>
              </a:lnSpc>
              <a:buNone/>
            </a:pPr>
            <a:r>
              <a:rPr lang="zh-CN" altLang="en-US" sz="2600" b="1"/>
              <a:t>“但恐须臾间，魂气随风飘”。      </a:t>
            </a:r>
            <a:r>
              <a:rPr lang="en-US" altLang="zh-CN" sz="2600" b="1">
                <a:solidFill>
                  <a:srgbClr val="CC3300"/>
                </a:solidFill>
              </a:rPr>
              <a:t>——</a:t>
            </a:r>
            <a:r>
              <a:rPr lang="en-US" altLang="zh-CN" sz="2600" b="1"/>
              <a:t> </a:t>
            </a:r>
            <a:r>
              <a:rPr lang="zh-CN" altLang="en-US" sz="2600" b="1">
                <a:solidFill>
                  <a:srgbClr val="CC3300"/>
                </a:solidFill>
              </a:rPr>
              <a:t>（阮籍</a:t>
            </a:r>
            <a:r>
              <a:rPr lang="en-US" altLang="zh-CN" sz="2600" b="1">
                <a:solidFill>
                  <a:srgbClr val="CC3300"/>
                </a:solidFill>
              </a:rPr>
              <a:t>《</a:t>
            </a:r>
            <a:r>
              <a:rPr lang="zh-CN" altLang="en-US" sz="2600" b="1">
                <a:solidFill>
                  <a:srgbClr val="CC3300"/>
                </a:solidFill>
              </a:rPr>
              <a:t>咏怀</a:t>
            </a:r>
            <a:r>
              <a:rPr lang="en-US" altLang="zh-CN" sz="2600" b="1">
                <a:solidFill>
                  <a:srgbClr val="CC3300"/>
                </a:solidFill>
              </a:rPr>
              <a:t>》</a:t>
            </a:r>
            <a:r>
              <a:rPr lang="zh-CN" altLang="en-US" sz="2600" b="1">
                <a:solidFill>
                  <a:srgbClr val="CC3300"/>
                </a:solidFill>
              </a:rPr>
              <a:t>）</a:t>
            </a:r>
            <a:endParaRPr lang="zh-CN" altLang="en-US" sz="2600" b="1">
              <a:solidFill>
                <a:srgbClr val="CC3300"/>
              </a:solidFill>
            </a:endParaRPr>
          </a:p>
          <a:p>
            <a:pPr lvl="0" eaLnBrk="1" hangingPunct="1">
              <a:lnSpc>
                <a:spcPct val="120000"/>
              </a:lnSpc>
              <a:buNone/>
            </a:pPr>
            <a:r>
              <a:rPr lang="zh-CN" altLang="en-US" sz="2600" b="1"/>
              <a:t>“天高地迥，觉宇宙之无穷；兴尽悲来，识盈虚之有数。” </a:t>
            </a:r>
            <a:endParaRPr lang="zh-CN" altLang="en-US" sz="2600" b="1"/>
          </a:p>
          <a:p>
            <a:pPr lvl="0" eaLnBrk="1" hangingPunct="1">
              <a:lnSpc>
                <a:spcPct val="120000"/>
              </a:lnSpc>
              <a:buNone/>
            </a:pPr>
            <a:r>
              <a:rPr lang="zh-CN" altLang="en-US" sz="2600" b="1"/>
              <a:t>                                               </a:t>
            </a:r>
            <a:r>
              <a:rPr lang="en-US" altLang="zh-CN" sz="2600" b="1">
                <a:solidFill>
                  <a:srgbClr val="CC3300"/>
                </a:solidFill>
              </a:rPr>
              <a:t>——</a:t>
            </a:r>
            <a:r>
              <a:rPr lang="en-US" altLang="zh-CN" sz="2600" b="1"/>
              <a:t> </a:t>
            </a:r>
            <a:r>
              <a:rPr lang="zh-CN" altLang="en-US" sz="2600" b="1">
                <a:solidFill>
                  <a:srgbClr val="CC3300"/>
                </a:solidFill>
              </a:rPr>
              <a:t>（王勃</a:t>
            </a:r>
            <a:r>
              <a:rPr lang="en-US" altLang="zh-CN" sz="2600" b="1">
                <a:solidFill>
                  <a:srgbClr val="CC3300"/>
                </a:solidFill>
              </a:rPr>
              <a:t>《</a:t>
            </a:r>
            <a:r>
              <a:rPr lang="zh-CN" altLang="en-US" sz="2600" b="1">
                <a:solidFill>
                  <a:srgbClr val="CC3300"/>
                </a:solidFill>
              </a:rPr>
              <a:t>滕王阁序</a:t>
            </a:r>
            <a:r>
              <a:rPr lang="en-US" altLang="zh-CN" sz="2600" b="1">
                <a:solidFill>
                  <a:srgbClr val="CC3300"/>
                </a:solidFill>
              </a:rPr>
              <a:t>》</a:t>
            </a:r>
            <a:r>
              <a:rPr lang="zh-CN" altLang="en-US" sz="2600" b="1">
                <a:solidFill>
                  <a:srgbClr val="CC3300"/>
                </a:solidFill>
              </a:rPr>
              <a:t>）</a:t>
            </a:r>
            <a:endParaRPr lang="zh-CN" altLang="en-US" sz="2600" b="1">
              <a:solidFill>
                <a:srgbClr val="CC3300"/>
              </a:solidFill>
            </a:endParaRPr>
          </a:p>
          <a:p>
            <a:pPr lvl="0" eaLnBrk="1" hangingPunct="1">
              <a:lnSpc>
                <a:spcPct val="120000"/>
              </a:lnSpc>
              <a:buNone/>
            </a:pPr>
            <a:r>
              <a:rPr lang="zh-CN" altLang="en-US" sz="2600" b="1"/>
              <a:t>“哀吾生之须臾，羡长江之无穷。”  </a:t>
            </a:r>
            <a:endParaRPr lang="zh-CN" altLang="en-US" sz="2600" b="1"/>
          </a:p>
          <a:p>
            <a:pPr lvl="0" eaLnBrk="1" hangingPunct="1">
              <a:lnSpc>
                <a:spcPct val="120000"/>
              </a:lnSpc>
              <a:buNone/>
            </a:pPr>
            <a:r>
              <a:rPr lang="zh-CN" altLang="en-US" sz="2600" b="1"/>
              <a:t>                                              </a:t>
            </a:r>
            <a:r>
              <a:rPr lang="en-US" altLang="zh-CN" sz="2600" b="1">
                <a:solidFill>
                  <a:srgbClr val="CC3300"/>
                </a:solidFill>
              </a:rPr>
              <a:t>——</a:t>
            </a:r>
            <a:r>
              <a:rPr lang="en-US" altLang="zh-CN" sz="2600" b="1"/>
              <a:t> </a:t>
            </a:r>
            <a:r>
              <a:rPr lang="zh-CN" altLang="en-US" sz="2600" b="1">
                <a:solidFill>
                  <a:srgbClr val="CC3300"/>
                </a:solidFill>
              </a:rPr>
              <a:t>（苏轼</a:t>
            </a:r>
            <a:r>
              <a:rPr lang="en-US" altLang="zh-CN" sz="2600" b="1">
                <a:solidFill>
                  <a:srgbClr val="CC3300"/>
                </a:solidFill>
              </a:rPr>
              <a:t>《</a:t>
            </a:r>
            <a:r>
              <a:rPr lang="zh-CN" altLang="en-US" sz="2600" b="1">
                <a:solidFill>
                  <a:srgbClr val="CC3300"/>
                </a:solidFill>
              </a:rPr>
              <a:t>前赤壁赋</a:t>
            </a:r>
            <a:r>
              <a:rPr lang="en-US" altLang="zh-CN" sz="2600" b="1">
                <a:solidFill>
                  <a:srgbClr val="CC3300"/>
                </a:solidFill>
              </a:rPr>
              <a:t>》</a:t>
            </a:r>
            <a:r>
              <a:rPr lang="zh-CN" altLang="en-US" sz="2600" b="1">
                <a:solidFill>
                  <a:srgbClr val="CC3300"/>
                </a:solidFill>
              </a:rPr>
              <a:t>）</a:t>
            </a:r>
            <a:endParaRPr lang="zh-CN" altLang="en-US" sz="2600" b="1">
              <a:solidFill>
                <a:srgbClr val="CC3300"/>
              </a:solidFill>
            </a:endParaRPr>
          </a:p>
          <a:p>
            <a:pPr lvl="0" eaLnBrk="1" hangingPunct="1">
              <a:lnSpc>
                <a:spcPct val="120000"/>
              </a:lnSpc>
              <a:buNone/>
            </a:pPr>
            <a:r>
              <a:rPr lang="zh-CN" altLang="en-US" sz="2600" b="1"/>
              <a:t>“人生易老天难老，岁岁重阳，今又重阳。”</a:t>
            </a:r>
            <a:endParaRPr lang="zh-CN" altLang="en-US" sz="2600" b="1"/>
          </a:p>
          <a:p>
            <a:pPr lvl="0" eaLnBrk="1" hangingPunct="1">
              <a:lnSpc>
                <a:spcPct val="120000"/>
              </a:lnSpc>
              <a:buNone/>
            </a:pPr>
            <a:r>
              <a:rPr lang="zh-CN" altLang="en-US" sz="2600" b="1"/>
              <a:t>                                       </a:t>
            </a:r>
            <a:r>
              <a:rPr lang="en-US" altLang="zh-CN" sz="2600" b="1">
                <a:solidFill>
                  <a:srgbClr val="CC3300"/>
                </a:solidFill>
              </a:rPr>
              <a:t>——</a:t>
            </a:r>
            <a:r>
              <a:rPr lang="en-US" altLang="zh-CN" sz="2600" b="1"/>
              <a:t> </a:t>
            </a:r>
            <a:r>
              <a:rPr lang="zh-CN" altLang="en-US" sz="2600" b="1"/>
              <a:t>（</a:t>
            </a:r>
            <a:r>
              <a:rPr lang="zh-CN" altLang="en-US" sz="2600" b="1">
                <a:solidFill>
                  <a:srgbClr val="CC3300"/>
                </a:solidFill>
              </a:rPr>
              <a:t>毛泽东</a:t>
            </a:r>
            <a:r>
              <a:rPr lang="en-US" altLang="zh-CN" sz="2600" b="1">
                <a:solidFill>
                  <a:srgbClr val="CC3300"/>
                </a:solidFill>
              </a:rPr>
              <a:t>《</a:t>
            </a:r>
            <a:r>
              <a:rPr lang="zh-CN" altLang="en-US" sz="2600" b="1">
                <a:solidFill>
                  <a:srgbClr val="CC3300"/>
                </a:solidFill>
              </a:rPr>
              <a:t>采桑子</a:t>
            </a:r>
            <a:r>
              <a:rPr lang="en-US" altLang="zh-CN" sz="2600" b="1">
                <a:solidFill>
                  <a:srgbClr val="CC3300"/>
                </a:solidFill>
              </a:rPr>
              <a:t>·</a:t>
            </a:r>
            <a:r>
              <a:rPr lang="zh-CN" altLang="en-US" sz="2600" b="1">
                <a:solidFill>
                  <a:srgbClr val="CC3300"/>
                </a:solidFill>
              </a:rPr>
              <a:t>重阳</a:t>
            </a:r>
            <a:r>
              <a:rPr lang="en-US" altLang="zh-CN" sz="2600" b="1">
                <a:solidFill>
                  <a:srgbClr val="CC3300"/>
                </a:solidFill>
              </a:rPr>
              <a:t>》</a:t>
            </a:r>
            <a:r>
              <a:rPr lang="zh-CN" altLang="en-US" sz="2600" b="1">
                <a:solidFill>
                  <a:srgbClr val="CC3300"/>
                </a:solidFill>
              </a:rPr>
              <a:t>）</a:t>
            </a:r>
            <a:endParaRPr lang="zh-CN" altLang="en-US" sz="2600" b="1">
              <a:solidFill>
                <a:srgbClr val="CC3300"/>
              </a:solidFill>
            </a:endParaRPr>
          </a:p>
        </p:txBody>
      </p:sp>
      <p:sp>
        <p:nvSpPr>
          <p:cNvPr id="135170" name="Text Box 3"/>
          <p:cNvSpPr/>
          <p:nvPr/>
        </p:nvSpPr>
        <p:spPr>
          <a:xfrm>
            <a:off x="1992312" y="6021388"/>
            <a:ext cx="6408738" cy="645160"/>
          </a:xfrm>
          <a:prstGeom prst="rect">
            <a:avLst/>
          </a:prstGeom>
          <a:noFill/>
          <a:ln w="38100" cmpd="dbl">
            <a:solidFill>
              <a:srgbClr val="0000FF"/>
            </a:solidFill>
            <a:round/>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zh-CN" altLang="en-US" sz="3600" b="1">
                <a:solidFill>
                  <a:srgbClr val="0000FF"/>
                </a:solidFill>
                <a:latin typeface="Arial" panose="020b0604020202020204" pitchFamily="34" charset="0"/>
                <a:ea typeface="宋体" panose="02010600030101010101" pitchFamily="2" charset="-122"/>
              </a:rPr>
              <a:t>生命不长，人生不可不努力。</a:t>
            </a:r>
            <a:endParaRPr lang="zh-CN" altLang="en-US" sz="3600" b="1">
              <a:solidFill>
                <a:srgbClr val="0000FF"/>
              </a:solidFill>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additive="base">
                                        <p:cTn id="6" dur="1" fill="hold">
                                          <p:stCondLst>
                                            <p:cond delay="0"/>
                                          </p:stCondLst>
                                        </p:cTn>
                                        <p:tgtEl>
                                          <p:spTgt spid="135170"/>
                                        </p:tgtEl>
                                        <p:attrNameLst>
                                          <p:attrName>style.visibility</p:attrName>
                                        </p:attrNameLst>
                                      </p:cBhvr>
                                      <p:to>
                                        <p:strVal val="visible"/>
                                      </p:to>
                                    </p:set>
                                    <p:animEffect transition="in" filter="box(in)">
                                      <p:cBhvr additive="base">
                                        <p:cTn id="7" dur="500" fill="hold"/>
                                        <p:tgtEl>
                                          <p:spTgt spid="135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6193" name="Text Box 4"/>
          <p:cNvSpPr/>
          <p:nvPr/>
        </p:nvSpPr>
        <p:spPr>
          <a:xfrm>
            <a:off x="887095" y="189865"/>
            <a:ext cx="9672955" cy="119888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en-US" altLang="zh-CN" sz="3600" b="1">
                <a:solidFill>
                  <a:srgbClr val="3333CC"/>
                </a:solidFill>
                <a:latin typeface="Arial" panose="020b0604020202020204" pitchFamily="34" charset="0"/>
                <a:ea typeface="华文新魏" panose="02010800040101010101" charset="-122"/>
              </a:rPr>
              <a:t>【</a:t>
            </a:r>
            <a:r>
              <a:rPr lang="zh-CN" altLang="en-US" sz="3600" b="1">
                <a:solidFill>
                  <a:srgbClr val="3333CC"/>
                </a:solidFill>
                <a:latin typeface="Arial" panose="020b0604020202020204" pitchFamily="34" charset="0"/>
                <a:ea typeface="华文新魏" panose="02010800040101010101" charset="-122"/>
              </a:rPr>
              <a:t>拓展阅读</a:t>
            </a:r>
            <a:r>
              <a:rPr lang="en-US" altLang="zh-CN" sz="3600" b="1">
                <a:solidFill>
                  <a:srgbClr val="3333CC"/>
                </a:solidFill>
                <a:latin typeface="Arial" panose="020b0604020202020204" pitchFamily="34" charset="0"/>
                <a:ea typeface="华文新魏" panose="02010800040101010101" charset="-122"/>
              </a:rPr>
              <a:t>】</a:t>
            </a:r>
            <a:r>
              <a:rPr lang="zh-CN" altLang="en-US" sz="3600" b="1">
                <a:solidFill>
                  <a:srgbClr val="3333CC"/>
                </a:solidFill>
                <a:latin typeface="Arial" panose="020b0604020202020204" pitchFamily="34" charset="0"/>
                <a:ea typeface="华文新魏" panose="02010800040101010101" charset="-122"/>
              </a:rPr>
              <a:t>如何评价</a:t>
            </a:r>
            <a:r>
              <a:rPr lang="en-US" altLang="zh-CN" sz="3600" b="1">
                <a:solidFill>
                  <a:srgbClr val="3333CC"/>
                </a:solidFill>
                <a:latin typeface="Arial" panose="020b0604020202020204" pitchFamily="34" charset="0"/>
                <a:ea typeface="华文新魏" panose="02010800040101010101" charset="-122"/>
              </a:rPr>
              <a:t>《</a:t>
            </a:r>
            <a:r>
              <a:rPr lang="zh-CN" altLang="en-US" sz="3600" b="1">
                <a:solidFill>
                  <a:srgbClr val="3333CC"/>
                </a:solidFill>
                <a:latin typeface="Arial" panose="020b0604020202020204" pitchFamily="34" charset="0"/>
                <a:ea typeface="华文新魏" panose="02010800040101010101" charset="-122"/>
              </a:rPr>
              <a:t>兰亭集序</a:t>
            </a:r>
            <a:r>
              <a:rPr lang="en-US" altLang="zh-CN" sz="3600" b="1">
                <a:solidFill>
                  <a:srgbClr val="3333CC"/>
                </a:solidFill>
                <a:latin typeface="Arial" panose="020b0604020202020204" pitchFamily="34" charset="0"/>
                <a:ea typeface="华文新魏" panose="02010800040101010101" charset="-122"/>
              </a:rPr>
              <a:t>》</a:t>
            </a:r>
            <a:r>
              <a:rPr lang="zh-CN" altLang="en-US" sz="3600" b="1">
                <a:solidFill>
                  <a:srgbClr val="3333CC"/>
                </a:solidFill>
                <a:latin typeface="Arial" panose="020b0604020202020204" pitchFamily="34" charset="0"/>
                <a:ea typeface="华文新魏" panose="02010800040101010101" charset="-122"/>
              </a:rPr>
              <a:t>中的生死观？</a:t>
            </a:r>
            <a:endParaRPr lang="zh-CN" altLang="en-US" sz="3600" b="1">
              <a:solidFill>
                <a:schemeClr val="tx2"/>
              </a:solidFill>
              <a:latin typeface="Arial" pitchFamily="34" charset="0"/>
              <a:ea typeface="华文新魏" panose="02010800040101010101" charset="-122"/>
            </a:endParaRPr>
          </a:p>
        </p:txBody>
      </p:sp>
      <p:sp>
        <p:nvSpPr>
          <p:cNvPr id="136194" name="Text Box 5"/>
          <p:cNvSpPr/>
          <p:nvPr/>
        </p:nvSpPr>
        <p:spPr>
          <a:xfrm>
            <a:off x="887095" y="2399030"/>
            <a:ext cx="9705975" cy="205994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en-US" altLang="zh-CN" sz="3200" b="1">
                <a:latin typeface="Arial" panose="020b0604020202020204" pitchFamily="34" charset="0"/>
              </a:rPr>
              <a:t>【</a:t>
            </a:r>
            <a:r>
              <a:rPr lang="zh-CN" altLang="en-US" sz="3200" b="1">
                <a:latin typeface="Arial" panose="020b0604020202020204" pitchFamily="34" charset="0"/>
                <a:ea typeface="宋体" panose="02010600030101010101" pitchFamily="2" charset="-122"/>
              </a:rPr>
              <a:t>王羲之论生死</a:t>
            </a:r>
            <a:r>
              <a:rPr lang="en-US" altLang="zh-CN" sz="3200" b="1">
                <a:latin typeface="Arial" panose="020b0604020202020204" pitchFamily="34" charset="0"/>
              </a:rPr>
              <a:t>】</a:t>
            </a:r>
            <a:endParaRPr lang="en-US" altLang="zh-CN" sz="3200" b="1">
              <a:latin typeface="Arial" pitchFamily="34" charset="0"/>
            </a:endParaRPr>
          </a:p>
          <a:p>
            <a:pPr lvl="0">
              <a:spcBef>
                <a:spcPct val="50000"/>
              </a:spcBef>
            </a:pPr>
            <a:r>
              <a:rPr lang="zh-CN" altLang="en-US" sz="3200" b="1">
                <a:solidFill>
                  <a:srgbClr val="FF0000"/>
                </a:solidFill>
                <a:latin typeface="Arial" panose="020b0604020202020204" pitchFamily="34" charset="0"/>
                <a:ea typeface="宋体" panose="02010600030101010101" pitchFamily="2" charset="-122"/>
              </a:rPr>
              <a:t>死生亦大矣</a:t>
            </a:r>
            <a:r>
              <a:rPr lang="zh-CN" altLang="en-US" sz="3200" b="1">
                <a:latin typeface="Arial" panose="020b0604020202020204" pitchFamily="34" charset="0"/>
                <a:ea typeface="宋体" panose="02010600030101010101" pitchFamily="2" charset="-122"/>
              </a:rPr>
              <a:t>。</a:t>
            </a:r>
            <a:endParaRPr lang="en-US" altLang="zh-CN" sz="3200" b="1">
              <a:latin typeface="Arial" panose="020b0604020202020204" pitchFamily="34" charset="0"/>
            </a:endParaRPr>
          </a:p>
          <a:p>
            <a:pPr lvl="0">
              <a:spcBef>
                <a:spcPct val="50000"/>
              </a:spcBef>
            </a:pPr>
            <a:r>
              <a:rPr lang="zh-CN" altLang="en-US" sz="3200" b="1">
                <a:solidFill>
                  <a:srgbClr val="FF0000"/>
                </a:solidFill>
                <a:latin typeface="Arial" panose="020b0604020202020204" pitchFamily="34" charset="0"/>
                <a:ea typeface="宋体" panose="02010600030101010101" pitchFamily="2" charset="-122"/>
              </a:rPr>
              <a:t>一死生为虚诞，齐彭殇为妄作</a:t>
            </a:r>
            <a:endParaRPr lang="zh-CN" altLang="en-US" sz="3200" b="1">
              <a:solidFill>
                <a:srgbClr val="FF0000"/>
              </a:solidFill>
              <a:latin typeface="Arial" pitchFamily="34" charset="0"/>
              <a:ea typeface="宋体" pitchFamily="2" charset="-122"/>
            </a:endParaRPr>
          </a:p>
        </p:txBody>
      </p:sp>
      <p:sp>
        <p:nvSpPr>
          <p:cNvPr id="136195" name="Text Box 8"/>
          <p:cNvSpPr/>
          <p:nvPr/>
        </p:nvSpPr>
        <p:spPr>
          <a:xfrm>
            <a:off x="1797050" y="3430588"/>
            <a:ext cx="8137525" cy="442976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zh-CN" altLang="en-US" sz="2800">
                <a:solidFill>
                  <a:srgbClr val="FFFFCC"/>
                </a:solidFill>
                <a:latin typeface="Arial" panose="020b0604020202020204" pitchFamily="34" charset="0"/>
                <a:ea typeface="宋体" panose="02010600030101010101" pitchFamily="2" charset="-122"/>
              </a:rPr>
              <a:t>认识到了快乐难恒在，人心有尽头的客观性，肯定了生死有别</a:t>
            </a:r>
            <a:endParaRPr lang="en-US" altLang="zh-CN" sz="2800">
              <a:solidFill>
                <a:srgbClr val="FFFFCC"/>
              </a:solidFill>
              <a:latin typeface="Arial" pitchFamily="34" charset="0"/>
            </a:endParaRPr>
          </a:p>
          <a:p>
            <a:pPr lvl="0">
              <a:spcBef>
                <a:spcPct val="50000"/>
              </a:spcBef>
            </a:pPr>
            <a:r>
              <a:rPr lang="zh-CN" altLang="en-US" sz="2800">
                <a:solidFill>
                  <a:srgbClr val="FFFFCC"/>
                </a:solidFill>
                <a:latin typeface="Arial" panose="020b0604020202020204" pitchFamily="34" charset="0"/>
                <a:ea typeface="宋体" panose="02010600030101010101" pitchFamily="2" charset="-122"/>
              </a:rPr>
              <a:t>折射出对人生欢乐的企盼和对生命的珍视与热爱，启迪后人应从人生体悟上的角度去感悟，把握兰亭诗作，与他们同欢乐、共悲戚；也启示后人应该善待生命，珍惜时光，是人生更趋完美，是一种积极的生死观</a:t>
            </a:r>
            <a:endParaRPr lang="en-US" altLang="zh-CN" sz="2800">
              <a:solidFill>
                <a:srgbClr val="FFFFCC"/>
              </a:solidFill>
              <a:latin typeface="Arial" panose="020b0604020202020204" pitchFamily="34" charset="0"/>
            </a:endParaRPr>
          </a:p>
          <a:p>
            <a:pPr lvl="0">
              <a:spcBef>
                <a:spcPct val="50000"/>
              </a:spcBef>
            </a:pPr>
            <a:endParaRPr lang="zh-CN" altLang="en-US" sz="4800">
              <a:solidFill>
                <a:srgbClr val="FFFFCC"/>
              </a:solidFill>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additive="base">
                                        <p:cTn id="6" dur="1" fill="hold">
                                          <p:stCondLst>
                                            <p:cond delay="0"/>
                                          </p:stCondLst>
                                        </p:cTn>
                                        <p:tgtEl>
                                          <p:spTgt spid="136193">
                                            <p:txEl>
                                              <p:pRg st="0" end="0"/>
                                            </p:txEl>
                                          </p:spTgt>
                                        </p:tgtEl>
                                        <p:attrNameLst>
                                          <p:attrName>style.visibility</p:attrName>
                                        </p:attrNameLst>
                                      </p:cBhvr>
                                      <p:to>
                                        <p:strVal val="visible"/>
                                      </p:to>
                                    </p:set>
                                    <p:anim calcmode="lin" valueType="num">
                                      <p:cBhvr additive="base">
                                        <p:cTn id="7" dur="500" fill="hold"/>
                                        <p:tgtEl>
                                          <p:spTgt spid="13619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61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additive="base">
                                        <p:cTn id="12" dur="1" fill="hold">
                                          <p:stCondLst>
                                            <p:cond delay="0"/>
                                          </p:stCondLst>
                                        </p:cTn>
                                        <p:tgtEl>
                                          <p:spTgt spid="136194">
                                            <p:txEl>
                                              <p:pRg st="0" end="0"/>
                                            </p:txEl>
                                          </p:spTgt>
                                        </p:tgtEl>
                                        <p:attrNameLst>
                                          <p:attrName>style.visibility</p:attrName>
                                        </p:attrNameLst>
                                      </p:cBhvr>
                                      <p:to>
                                        <p:strVal val="visible"/>
                                      </p:to>
                                    </p:set>
                                    <p:anim calcmode="lin" valueType="num">
                                      <p:cBhvr additive="base">
                                        <p:cTn id="13" dur="500" fill="hold"/>
                                        <p:tgtEl>
                                          <p:spTgt spid="13619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6194">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additive="base">
                                        <p:cTn id="16" dur="1" fill="hold">
                                          <p:stCondLst>
                                            <p:cond delay="0"/>
                                          </p:stCondLst>
                                        </p:cTn>
                                        <p:tgtEl>
                                          <p:spTgt spid="136194">
                                            <p:txEl>
                                              <p:pRg st="1" end="1"/>
                                            </p:txEl>
                                          </p:spTgt>
                                        </p:tgtEl>
                                        <p:attrNameLst>
                                          <p:attrName>style.visibility</p:attrName>
                                        </p:attrNameLst>
                                      </p:cBhvr>
                                      <p:to>
                                        <p:strVal val="visible"/>
                                      </p:to>
                                    </p:set>
                                    <p:anim calcmode="lin" valueType="num">
                                      <p:cBhvr additive="base">
                                        <p:cTn id="17" dur="500" fill="hold"/>
                                        <p:tgtEl>
                                          <p:spTgt spid="13619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6194">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additive="base">
                                        <p:cTn id="20" dur="1" fill="hold">
                                          <p:stCondLst>
                                            <p:cond delay="0"/>
                                          </p:stCondLst>
                                        </p:cTn>
                                        <p:tgtEl>
                                          <p:spTgt spid="136194">
                                            <p:txEl>
                                              <p:pRg st="2" end="2"/>
                                            </p:txEl>
                                          </p:spTgt>
                                        </p:tgtEl>
                                        <p:attrNameLst>
                                          <p:attrName>style.visibility</p:attrName>
                                        </p:attrNameLst>
                                      </p:cBhvr>
                                      <p:to>
                                        <p:strVal val="visible"/>
                                      </p:to>
                                    </p:set>
                                    <p:anim calcmode="lin" valueType="num">
                                      <p:cBhvr additive="base">
                                        <p:cTn id="21" dur="500" fill="hold"/>
                                        <p:tgtEl>
                                          <p:spTgt spid="136194">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619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additive="base">
                                        <p:cTn id="26" dur="1" fill="hold">
                                          <p:stCondLst>
                                            <p:cond delay="0"/>
                                          </p:stCondLst>
                                        </p:cTn>
                                        <p:tgtEl>
                                          <p:spTgt spid="136195"/>
                                        </p:tgtEl>
                                        <p:attrNameLst>
                                          <p:attrName>style.visibility</p:attrName>
                                        </p:attrNameLst>
                                      </p:cBhvr>
                                      <p:to>
                                        <p:strVal val="visible"/>
                                      </p:to>
                                    </p:set>
                                    <p:anim calcmode="lin" valueType="num">
                                      <p:cBhvr additive="base">
                                        <p:cTn id="27" dur="500" fill="hold"/>
                                        <p:tgtEl>
                                          <p:spTgt spid="136195"/>
                                        </p:tgtEl>
                                        <p:attrNameLst>
                                          <p:attrName>ppt_x</p:attrName>
                                        </p:attrNameLst>
                                      </p:cBhvr>
                                      <p:tavLst>
                                        <p:tav tm="0">
                                          <p:val>
                                            <p:strVal val="#ppt_x"/>
                                          </p:val>
                                        </p:tav>
                                        <p:tav tm="100000">
                                          <p:val>
                                            <p:strVal val="#ppt_x"/>
                                          </p:val>
                                        </p:tav>
                                      </p:tavLst>
                                    </p:anim>
                                    <p:anim calcmode="lin" valueType="num">
                                      <p:cBhvr additive="base">
                                        <p:cTn id="28" dur="500" fill="hold"/>
                                        <p:tgtEl>
                                          <p:spTgt spid="136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7217" name="文本框 110593"/>
          <p:cNvSpPr/>
          <p:nvPr/>
        </p:nvSpPr>
        <p:spPr>
          <a:xfrm>
            <a:off x="3143250" y="765175"/>
            <a:ext cx="6948488" cy="922020"/>
          </a:xfrm>
          <a:prstGeom prst="rect">
            <a:avLst/>
          </a:prstGeom>
          <a:gradFill rotWithShape="1">
            <a:gsLst>
              <a:gs pos="0">
                <a:srgbClr val="66FF33"/>
              </a:gs>
              <a:gs pos="50000">
                <a:srgbClr val="FFFFFF"/>
              </a:gs>
              <a:gs pos="100000">
                <a:srgbClr val="66FF33"/>
              </a:gs>
            </a:gsLst>
            <a:lin ang="5400000" scaled="1"/>
          </a:gradFill>
          <a:ln>
            <a:solidFill>
              <a:srgbClr val="FF00FF"/>
            </a:solidFill>
            <a:round/>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zh-CN" altLang="en-US" sz="5400" b="1">
                <a:solidFill>
                  <a:schemeClr val="bg1"/>
                </a:solidFill>
                <a:latin typeface="Times New Roman" panose="02020603050405020304" pitchFamily="18" charset="0"/>
                <a:ea typeface="宋体" panose="02010600030101010101" pitchFamily="2" charset="-122"/>
              </a:rPr>
              <a:t>      </a:t>
            </a:r>
            <a:r>
              <a:rPr lang="zh-CN" altLang="en-US" sz="5400" b="1">
                <a:solidFill>
                  <a:srgbClr val="FF0000"/>
                </a:solidFill>
                <a:latin typeface="Times New Roman" panose="02020603050405020304" pitchFamily="18" charset="0"/>
                <a:ea typeface="黑体" panose="02010609060101010101" pitchFamily="49" charset="-122"/>
              </a:rPr>
              <a:t>本文三个特点：</a:t>
            </a:r>
            <a:endParaRPr lang="zh-CN" altLang="en-US" sz="5400" b="1">
              <a:solidFill>
                <a:srgbClr val="FF0000"/>
              </a:solidFill>
              <a:latin typeface="Times New Roman" pitchFamily="18" charset="0"/>
              <a:ea typeface="黑体" panose="02010609060101010101" pitchFamily="49" charset="-122"/>
            </a:endParaRPr>
          </a:p>
        </p:txBody>
      </p:sp>
      <p:sp>
        <p:nvSpPr>
          <p:cNvPr id="137218" name="文本框 110594"/>
          <p:cNvSpPr/>
          <p:nvPr/>
        </p:nvSpPr>
        <p:spPr>
          <a:xfrm>
            <a:off x="2279650" y="1700212"/>
            <a:ext cx="6408738" cy="768350"/>
          </a:xfrm>
          <a:prstGeom prst="rect">
            <a:avLst/>
          </a:prstGeom>
          <a:solidFill>
            <a:srgbClr val="FFFF00"/>
          </a:solidFill>
          <a:ln w="57150" cmpd="thickThin">
            <a:solidFill>
              <a:srgbClr val="FF0066"/>
            </a:solidFill>
            <a:round/>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en-US" altLang="zh-CN" sz="4400" b="1">
                <a:solidFill>
                  <a:srgbClr val="FF0000"/>
                </a:solidFill>
                <a:latin typeface="Times New Roman" panose="02020603050405020304" pitchFamily="18" charset="0"/>
              </a:rPr>
              <a:t>1</a:t>
            </a:r>
            <a:r>
              <a:rPr lang="zh-CN" altLang="en-US" sz="4400" b="1">
                <a:solidFill>
                  <a:srgbClr val="FF0000"/>
                </a:solidFill>
                <a:latin typeface="Times New Roman" panose="02020603050405020304" pitchFamily="18" charset="0"/>
                <a:ea typeface="华文中宋" pitchFamily="2" charset="-122"/>
              </a:rPr>
              <a:t>、</a:t>
            </a:r>
            <a:r>
              <a:rPr lang="zh-CN" altLang="en-US" sz="4400" b="1">
                <a:solidFill>
                  <a:srgbClr val="FF0000"/>
                </a:solidFill>
                <a:latin typeface="Times New Roman" panose="02020603050405020304" pitchFamily="18" charset="0"/>
                <a:ea typeface="宋体" panose="02010600030101010101" pitchFamily="2" charset="-122"/>
              </a:rPr>
              <a:t>立意高远，蕴藉深长</a:t>
            </a:r>
            <a:endParaRPr lang="zh-CN" altLang="en-US" sz="4400" b="1">
              <a:solidFill>
                <a:srgbClr val="FF0000"/>
              </a:solidFill>
              <a:latin typeface="Times New Roman" pitchFamily="18" charset="0"/>
              <a:ea typeface="宋体" pitchFamily="2" charset="-122"/>
            </a:endParaRPr>
          </a:p>
        </p:txBody>
      </p:sp>
      <p:grpSp>
        <p:nvGrpSpPr>
          <p:cNvPr id="137219" name="组合 110595"/>
          <p:cNvGrpSpPr/>
          <p:nvPr/>
        </p:nvGrpSpPr>
        <p:grpSpPr>
          <a:xfrm>
            <a:off x="2063750" y="3284538"/>
            <a:ext cx="8135938" cy="2520950"/>
            <a:chOff x="-7" y="-7"/>
            <a:chExt cx="5774" cy="992"/>
          </a:xfrm>
        </p:grpSpPr>
        <p:grpSp>
          <p:nvGrpSpPr>
            <p:cNvPr id="137220" name="组合 110596"/>
            <p:cNvGrpSpPr/>
            <p:nvPr/>
          </p:nvGrpSpPr>
          <p:grpSpPr>
            <a:xfrm>
              <a:off x="0" y="0"/>
              <a:ext cx="5760" cy="978"/>
              <a:chExt cx="5760" cy="978"/>
            </a:xfrm>
          </p:grpSpPr>
          <p:sp>
            <p:nvSpPr>
              <p:cNvPr id="137221" name="矩形 110597"/>
              <p:cNvSpPr/>
              <p:nvPr/>
            </p:nvSpPr>
            <p:spPr>
              <a:xfrm>
                <a:off x="0" y="0"/>
                <a:ext cx="5760" cy="978"/>
              </a:xfrm>
              <a:prstGeom prst="rect">
                <a:avLst/>
              </a:prstGeom>
              <a:solidFill>
                <a:srgbClr val="FFFF00"/>
              </a:solidFill>
              <a:ln w="76200" cmpd="tri">
                <a:solidFill>
                  <a:srgbClr val="66FF33"/>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r>
                  <a:rPr lang="zh-CN" altLang="en-US" sz="3600" b="1">
                    <a:solidFill>
                      <a:schemeClr val="bg1"/>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作者善于借题发挥，从一次普通的游宴活动谈到了他的生死观，并以此批判了当时士大夫阶层中崇尚虚无的思想倾向，使全篇在立意上显得不同凡响。</a:t>
                </a:r>
                <a:endParaRPr lang="zh-CN" altLang="en-US" sz="3600" b="1">
                  <a:solidFill>
                    <a:srgbClr val="FF0000"/>
                  </a:solidFill>
                  <a:latin typeface="宋体" pitchFamily="2" charset="-122"/>
                  <a:ea typeface="宋体" pitchFamily="2" charset="-122"/>
                </a:endParaRPr>
              </a:p>
            </p:txBody>
          </p:sp>
          <p:sp>
            <p:nvSpPr>
              <p:cNvPr id="137222" name="矩形 110598"/>
              <p:cNvSpPr/>
              <p:nvPr/>
            </p:nvSpPr>
            <p:spPr>
              <a:xfrm>
                <a:off x="0" y="0"/>
                <a:ext cx="5760" cy="978"/>
              </a:xfrm>
              <a:prstGeom prst="rect">
                <a:avLst/>
              </a:prstGeom>
              <a:noFill/>
              <a:ln w="7">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sp>
          <p:nvSpPr>
            <p:cNvPr id="137223" name="矩形 110599"/>
            <p:cNvSpPr/>
            <p:nvPr/>
          </p:nvSpPr>
          <p:spPr>
            <a:xfrm>
              <a:off x="-7" y="-7"/>
              <a:ext cx="5774" cy="992"/>
            </a:xfrm>
            <a:prstGeom prst="rect">
              <a:avLst/>
            </a:prstGeom>
            <a:noFill/>
            <a:ln w="22225">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additive="base">
                                        <p:cTn id="6" dur="1" fill="hold">
                                          <p:stCondLst>
                                            <p:cond delay="0"/>
                                          </p:stCondLst>
                                        </p:cTn>
                                        <p:tgtEl>
                                          <p:spTgt spid="137217"/>
                                        </p:tgtEl>
                                        <p:attrNameLst>
                                          <p:attrName>style.visibility</p:attrName>
                                        </p:attrNameLst>
                                      </p:cBhvr>
                                      <p:to>
                                        <p:strVal val="visible"/>
                                      </p:to>
                                    </p:set>
                                    <p:anim calcmode="lin" valueType="num">
                                      <p:cBhvr additive="base">
                                        <p:cTn id="7" dur="500" fill="hold"/>
                                        <p:tgtEl>
                                          <p:spTgt spid="137217"/>
                                        </p:tgtEl>
                                        <p:attrNameLst>
                                          <p:attrName>ppt_x</p:attrName>
                                        </p:attrNameLst>
                                      </p:cBhvr>
                                      <p:tavLst>
                                        <p:tav tm="0">
                                          <p:val>
                                            <p:strVal val="0-#ppt_w/2"/>
                                          </p:val>
                                        </p:tav>
                                        <p:tav tm="100000">
                                          <p:val>
                                            <p:strVal val="#ppt_x"/>
                                          </p:val>
                                        </p:tav>
                                      </p:tavLst>
                                    </p:anim>
                                    <p:anim calcmode="lin" valueType="num">
                                      <p:cBhvr additive="base">
                                        <p:cTn id="8" dur="500" fill="hold"/>
                                        <p:tgtEl>
                                          <p:spTgt spid="13721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1" nodeType="clickEffect">
                                  <p:stCondLst>
                                    <p:cond delay="0"/>
                                  </p:stCondLst>
                                  <p:childTnLst>
                                    <p:set>
                                      <p:cBhvr additive="base">
                                        <p:cTn id="12" dur="1" fill="hold">
                                          <p:stCondLst>
                                            <p:cond delay="0"/>
                                          </p:stCondLst>
                                        </p:cTn>
                                        <p:tgtEl>
                                          <p:spTgt spid="137218"/>
                                        </p:tgtEl>
                                        <p:attrNameLst>
                                          <p:attrName>style.visibility</p:attrName>
                                        </p:attrNameLst>
                                      </p:cBhvr>
                                      <p:to>
                                        <p:strVal val="visible"/>
                                      </p:to>
                                    </p:set>
                                    <p:anim calcmode="lin" valueType="num">
                                      <p:cBhvr additive="base">
                                        <p:cTn id="13" dur="500" fill="hold"/>
                                        <p:tgtEl>
                                          <p:spTgt spid="137218"/>
                                        </p:tgtEl>
                                        <p:attrNameLst>
                                          <p:attrName>ppt_x</p:attrName>
                                        </p:attrNameLst>
                                      </p:cBhvr>
                                      <p:tavLst>
                                        <p:tav tm="0">
                                          <p:val>
                                            <p:strVal val="0-#ppt_w/2"/>
                                          </p:val>
                                        </p:tav>
                                        <p:tav tm="100000">
                                          <p:val>
                                            <p:strVal val="#ppt_x"/>
                                          </p:val>
                                        </p:tav>
                                      </p:tavLst>
                                    </p:anim>
                                    <p:anim calcmode="lin" valueType="num">
                                      <p:cBhvr additive="base">
                                        <p:cTn id="14" dur="500" fill="hold"/>
                                        <p:tgtEl>
                                          <p:spTgt spid="13721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nodeType="clickEffect">
                                  <p:stCondLst>
                                    <p:cond delay="0"/>
                                  </p:stCondLst>
                                  <p:childTnLst>
                                    <p:set>
                                      <p:cBhvr additive="base">
                                        <p:cTn id="18" dur="1" fill="hold">
                                          <p:stCondLst>
                                            <p:cond delay="0"/>
                                          </p:stCondLst>
                                        </p:cTn>
                                        <p:tgtEl>
                                          <p:spTgt spid="137219"/>
                                        </p:tgtEl>
                                        <p:attrNameLst>
                                          <p:attrName>style.visibility</p:attrName>
                                        </p:attrNameLst>
                                      </p:cBhvr>
                                      <p:to>
                                        <p:strVal val="visible"/>
                                      </p:to>
                                    </p:set>
                                    <p:anim calcmode="lin" valueType="num">
                                      <p:cBhvr additive="base">
                                        <p:cTn id="19" dur="500" fill="hold"/>
                                        <p:tgtEl>
                                          <p:spTgt spid="137219"/>
                                        </p:tgtEl>
                                        <p:attrNameLst>
                                          <p:attrName>ppt_x</p:attrName>
                                        </p:attrNameLst>
                                      </p:cBhvr>
                                      <p:tavLst>
                                        <p:tav tm="0">
                                          <p:val>
                                            <p:strVal val="0-#ppt_w/2"/>
                                          </p:val>
                                        </p:tav>
                                        <p:tav tm="100000">
                                          <p:val>
                                            <p:strVal val="#ppt_x"/>
                                          </p:val>
                                        </p:tav>
                                      </p:tavLst>
                                    </p:anim>
                                    <p:anim calcmode="lin" valueType="num">
                                      <p:cBhvr additive="base">
                                        <p:cTn id="20" dur="500" fill="hold"/>
                                        <p:tgtEl>
                                          <p:spTgt spid="137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7" grpId="0"/>
      <p:bldP spid="137218" grpId="1"/>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8241" name="文本框 111617"/>
          <p:cNvSpPr/>
          <p:nvPr/>
        </p:nvSpPr>
        <p:spPr>
          <a:xfrm>
            <a:off x="2424112" y="1484312"/>
            <a:ext cx="6335712" cy="768350"/>
          </a:xfrm>
          <a:prstGeom prst="rect">
            <a:avLst/>
          </a:prstGeom>
          <a:solidFill>
            <a:srgbClr val="FFFF00"/>
          </a:solidFill>
          <a:ln w="57150" cmpd="thickThin">
            <a:solidFill>
              <a:srgbClr val="FF0066"/>
            </a:solidFill>
            <a:round/>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en-US" altLang="zh-CN" sz="4400" b="1">
                <a:solidFill>
                  <a:srgbClr val="009900"/>
                </a:solidFill>
                <a:latin typeface="Arial" panose="020b0604020202020204" pitchFamily="34" charset="0"/>
              </a:rPr>
              <a:t>2</a:t>
            </a:r>
            <a:r>
              <a:rPr lang="zh-CN" altLang="en-US" sz="4400" b="1">
                <a:solidFill>
                  <a:srgbClr val="009900"/>
                </a:solidFill>
                <a:latin typeface="Arial" panose="020b0604020202020204" pitchFamily="34" charset="0"/>
                <a:ea typeface="宋体" panose="02010600030101010101" pitchFamily="2" charset="-122"/>
              </a:rPr>
              <a:t>、</a:t>
            </a:r>
            <a:r>
              <a:rPr lang="zh-CN" altLang="en-US" sz="4400" b="1">
                <a:solidFill>
                  <a:srgbClr val="009900"/>
                </a:solidFill>
                <a:latin typeface="Times New Roman" panose="02020603050405020304" pitchFamily="18" charset="0"/>
                <a:ea typeface="宋体" panose="02010600030101010101" pitchFamily="2" charset="-122"/>
              </a:rPr>
              <a:t>文笔洗练，自然有致</a:t>
            </a:r>
            <a:endParaRPr lang="zh-CN" altLang="en-US" sz="4400" b="1">
              <a:solidFill>
                <a:srgbClr val="009900"/>
              </a:solidFill>
              <a:latin typeface="Times New Roman" pitchFamily="18" charset="0"/>
              <a:ea typeface="宋体" pitchFamily="2" charset="-122"/>
            </a:endParaRPr>
          </a:p>
        </p:txBody>
      </p:sp>
      <p:grpSp>
        <p:nvGrpSpPr>
          <p:cNvPr id="138242" name="组合 111618"/>
          <p:cNvGrpSpPr/>
          <p:nvPr/>
        </p:nvGrpSpPr>
        <p:grpSpPr>
          <a:xfrm>
            <a:off x="2279650" y="2781300"/>
            <a:ext cx="7704138" cy="3097212"/>
            <a:chOff x="-7" y="-7"/>
            <a:chExt cx="5774" cy="992"/>
          </a:xfrm>
        </p:grpSpPr>
        <p:grpSp>
          <p:nvGrpSpPr>
            <p:cNvPr id="138243" name="组合 111619"/>
            <p:cNvGrpSpPr/>
            <p:nvPr/>
          </p:nvGrpSpPr>
          <p:grpSpPr>
            <a:xfrm>
              <a:off x="0" y="0"/>
              <a:ext cx="5760" cy="978"/>
              <a:chExt cx="5760" cy="978"/>
            </a:xfrm>
          </p:grpSpPr>
          <p:sp>
            <p:nvSpPr>
              <p:cNvPr id="138244" name="矩形 111620"/>
              <p:cNvSpPr/>
              <p:nvPr/>
            </p:nvSpPr>
            <p:spPr>
              <a:xfrm>
                <a:off x="0" y="0"/>
                <a:ext cx="5760" cy="978"/>
              </a:xfrm>
              <a:prstGeom prst="rect">
                <a:avLst/>
              </a:prstGeom>
              <a:gradFill rotWithShape="1">
                <a:gsLst>
                  <a:gs pos="0">
                    <a:srgbClr val="66FF33"/>
                  </a:gs>
                  <a:gs pos="50000">
                    <a:srgbClr val="FFFFFF"/>
                  </a:gs>
                  <a:gs pos="100000">
                    <a:srgbClr val="66FF33"/>
                  </a:gs>
                </a:gsLst>
                <a:lin ang="5400000" scaled="1"/>
              </a:gradFill>
              <a:ln w="76200" cmpd="tri">
                <a:solidFill>
                  <a:srgbClr val="FF00FF"/>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r>
                  <a:rPr lang="zh-CN" altLang="en-US" sz="3600" b="1">
                    <a:solidFill>
                      <a:schemeClr val="bg1"/>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 本文仅</a:t>
                </a:r>
                <a:r>
                  <a:rPr lang="en-US" altLang="zh-CN" sz="3600" b="1">
                    <a:solidFill>
                      <a:srgbClr val="FF0000"/>
                    </a:solidFill>
                    <a:latin typeface="Times New Roman" panose="02020603050405020304" pitchFamily="18" charset="0"/>
                  </a:rPr>
                  <a:t>325</a:t>
                </a:r>
                <a:r>
                  <a:rPr lang="zh-CN" altLang="en-US" sz="3600" b="1">
                    <a:solidFill>
                      <a:srgbClr val="FF0000"/>
                    </a:solidFill>
                    <a:latin typeface="宋体" panose="02010600030101010101" pitchFamily="2" charset="-122"/>
                    <a:ea typeface="宋体" panose="02010600030101010101" pitchFamily="2" charset="-122"/>
                  </a:rPr>
                  <a:t>字，文中先记兰亭之会的概况，而后就死生问题发表议论；虽是书序，却以抒情笔调出之，淋漓满纸，美不胜收；加以文笔洗练，自然有致，更足以发人深思。</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138245" name="矩形 111621"/>
              <p:cNvSpPr/>
              <p:nvPr/>
            </p:nvSpPr>
            <p:spPr>
              <a:xfrm>
                <a:off x="0" y="0"/>
                <a:ext cx="5760" cy="978"/>
              </a:xfrm>
              <a:prstGeom prst="rect">
                <a:avLst/>
              </a:prstGeom>
              <a:noFill/>
              <a:ln w="7">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sp>
          <p:nvSpPr>
            <p:cNvPr id="138246" name="矩形 111622"/>
            <p:cNvSpPr/>
            <p:nvPr/>
          </p:nvSpPr>
          <p:spPr>
            <a:xfrm>
              <a:off x="-7" y="-7"/>
              <a:ext cx="5774" cy="992"/>
            </a:xfrm>
            <a:prstGeom prst="rect">
              <a:avLst/>
            </a:prstGeom>
            <a:noFill/>
            <a:ln w="22225">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additive="base">
                                        <p:cTn id="6" dur="1" fill="hold">
                                          <p:stCondLst>
                                            <p:cond delay="0"/>
                                          </p:stCondLst>
                                        </p:cTn>
                                        <p:tgtEl>
                                          <p:spTgt spid="138241"/>
                                        </p:tgtEl>
                                        <p:attrNameLst>
                                          <p:attrName>style.visibility</p:attrName>
                                        </p:attrNameLst>
                                      </p:cBhvr>
                                      <p:to>
                                        <p:strVal val="visible"/>
                                      </p:to>
                                    </p:set>
                                    <p:anim calcmode="lin" valueType="num">
                                      <p:cBhvr additive="base">
                                        <p:cTn id="7" dur="500" fill="hold"/>
                                        <p:tgtEl>
                                          <p:spTgt spid="138241"/>
                                        </p:tgtEl>
                                        <p:attrNameLst>
                                          <p:attrName>ppt_x</p:attrName>
                                        </p:attrNameLst>
                                      </p:cBhvr>
                                      <p:tavLst>
                                        <p:tav tm="0">
                                          <p:val>
                                            <p:strVal val="1+#ppt_w/2"/>
                                          </p:val>
                                        </p:tav>
                                        <p:tav tm="100000">
                                          <p:val>
                                            <p:strVal val="#ppt_x"/>
                                          </p:val>
                                        </p:tav>
                                      </p:tavLst>
                                    </p:anim>
                                    <p:anim calcmode="lin" valueType="num">
                                      <p:cBhvr additive="base">
                                        <p:cTn id="8" dur="500" fill="hold"/>
                                        <p:tgtEl>
                                          <p:spTgt spid="13824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additive="base">
                                        <p:cTn id="12" dur="1" fill="hold">
                                          <p:stCondLst>
                                            <p:cond delay="0"/>
                                          </p:stCondLst>
                                        </p:cTn>
                                        <p:tgtEl>
                                          <p:spTgt spid="138242"/>
                                        </p:tgtEl>
                                        <p:attrNameLst>
                                          <p:attrName>style.visibility</p:attrName>
                                        </p:attrNameLst>
                                      </p:cBhvr>
                                      <p:to>
                                        <p:strVal val="visible"/>
                                      </p:to>
                                    </p:set>
                                    <p:anim calcmode="lin" valueType="num">
                                      <p:cBhvr additive="base">
                                        <p:cTn id="13" dur="500" fill="hold"/>
                                        <p:tgtEl>
                                          <p:spTgt spid="138242"/>
                                        </p:tgtEl>
                                        <p:attrNameLst>
                                          <p:attrName>ppt_x</p:attrName>
                                        </p:attrNameLst>
                                      </p:cBhvr>
                                      <p:tavLst>
                                        <p:tav tm="0">
                                          <p:val>
                                            <p:strVal val="0-#ppt_w/2"/>
                                          </p:val>
                                        </p:tav>
                                        <p:tav tm="100000">
                                          <p:val>
                                            <p:strVal val="#ppt_x"/>
                                          </p:val>
                                        </p:tav>
                                      </p:tavLst>
                                    </p:anim>
                                    <p:anim calcmode="lin" valueType="num">
                                      <p:cBhvr additive="base">
                                        <p:cTn id="14" dur="500" fill="hold"/>
                                        <p:tgtEl>
                                          <p:spTgt spid="1382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1"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39265" name="组合 112641"/>
          <p:cNvGrpSpPr/>
          <p:nvPr/>
        </p:nvGrpSpPr>
        <p:grpSpPr>
          <a:xfrm>
            <a:off x="1774825" y="476250"/>
            <a:ext cx="8642350" cy="2376488"/>
            <a:chOff x="-7" y="-7"/>
            <a:chExt cx="5774" cy="992"/>
          </a:xfrm>
        </p:grpSpPr>
        <p:grpSp>
          <p:nvGrpSpPr>
            <p:cNvPr id="139266" name="组合 112642"/>
            <p:cNvGrpSpPr/>
            <p:nvPr/>
          </p:nvGrpSpPr>
          <p:grpSpPr>
            <a:xfrm>
              <a:off x="0" y="0"/>
              <a:ext cx="5760" cy="978"/>
              <a:chExt cx="5760" cy="978"/>
            </a:xfrm>
          </p:grpSpPr>
          <p:sp>
            <p:nvSpPr>
              <p:cNvPr id="139267" name="矩形 112643"/>
              <p:cNvSpPr/>
              <p:nvPr/>
            </p:nvSpPr>
            <p:spPr>
              <a:xfrm>
                <a:off x="0" y="0"/>
                <a:ext cx="5760" cy="978"/>
              </a:xfrm>
              <a:prstGeom prst="rect">
                <a:avLst/>
              </a:prstGeom>
              <a:noFill/>
              <a:ln w="76200" cmpd="tri">
                <a:solidFill>
                  <a:srgbClr val="A50021"/>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r>
                  <a:rPr lang="en-US" altLang="zh-CN" sz="3600" b="1">
                    <a:solidFill>
                      <a:srgbClr val="FF0000"/>
                    </a:solidFill>
                    <a:latin typeface="Times New Roman" panose="02020603050405020304" pitchFamily="18" charset="0"/>
                  </a:rPr>
                  <a:t>1</a:t>
                </a:r>
                <a:r>
                  <a:rPr lang="zh-CN" altLang="en-US" sz="3600" b="1">
                    <a:solidFill>
                      <a:srgbClr val="FF0000"/>
                    </a:solidFill>
                    <a:latin typeface="宋体" panose="02010600030101010101" pitchFamily="2" charset="-122"/>
                    <a:ea typeface="宋体" panose="02010600030101010101" pitchFamily="2" charset="-122"/>
                  </a:rPr>
                  <a:t>．写景。</a:t>
                </a:r>
                <a:r>
                  <a:rPr lang="zh-CN" altLang="en-US" sz="3600" b="1">
                    <a:solidFill>
                      <a:srgbClr val="0000FF"/>
                    </a:solidFill>
                    <a:latin typeface="宋体" panose="02010600030101010101" pitchFamily="2" charset="-122"/>
                    <a:ea typeface="宋体" panose="02010600030101010101" pitchFamily="2" charset="-122"/>
                  </a:rPr>
                  <a:t>如以</a:t>
                </a:r>
                <a:r>
                  <a:rPr lang="zh-CN" altLang="en-US" sz="3600" b="1">
                    <a:solidFill>
                      <a:srgbClr val="009900"/>
                    </a:solidFill>
                    <a:latin typeface="宋体" panose="02010600030101010101" pitchFamily="2" charset="-122"/>
                    <a:ea typeface="宋体" panose="02010600030101010101" pitchFamily="2" charset="-122"/>
                  </a:rPr>
                  <a:t>“崇山峻岭，茂林修竹”</a:t>
                </a:r>
                <a:r>
                  <a:rPr lang="zh-CN" altLang="en-US" sz="3600" b="1">
                    <a:solidFill>
                      <a:srgbClr val="0000FF"/>
                    </a:solidFill>
                    <a:latin typeface="宋体" panose="02010600030101010101" pitchFamily="2" charset="-122"/>
                    <a:ea typeface="宋体" panose="02010600030101010101" pitchFamily="2" charset="-122"/>
                  </a:rPr>
                  <a:t>写山，以</a:t>
                </a:r>
                <a:r>
                  <a:rPr lang="zh-CN" altLang="en-US" sz="3600" b="1">
                    <a:solidFill>
                      <a:srgbClr val="009900"/>
                    </a:solidFill>
                    <a:latin typeface="宋体" panose="02010600030101010101" pitchFamily="2" charset="-122"/>
                    <a:ea typeface="宋体" panose="02010600030101010101" pitchFamily="2" charset="-122"/>
                  </a:rPr>
                  <a:t>“清流激湍，映带左右”</a:t>
                </a:r>
                <a:r>
                  <a:rPr lang="zh-CN" altLang="en-US" sz="3600" b="1">
                    <a:solidFill>
                      <a:srgbClr val="0000FF"/>
                    </a:solidFill>
                    <a:latin typeface="宋体" panose="02010600030101010101" pitchFamily="2" charset="-122"/>
                    <a:ea typeface="宋体" panose="02010600030101010101" pitchFamily="2" charset="-122"/>
                  </a:rPr>
                  <a:t>写水，短短的</a:t>
                </a:r>
                <a:r>
                  <a:rPr lang="en-US" altLang="zh-CN" sz="3600" b="1">
                    <a:solidFill>
                      <a:srgbClr val="0000FF"/>
                    </a:solidFill>
                    <a:latin typeface="Times New Roman" panose="02020603050405020304" pitchFamily="18" charset="0"/>
                  </a:rPr>
                  <a:t>16</a:t>
                </a:r>
                <a:r>
                  <a:rPr lang="zh-CN" altLang="en-US" sz="3600" b="1">
                    <a:solidFill>
                      <a:srgbClr val="0000FF"/>
                    </a:solidFill>
                    <a:latin typeface="宋体" panose="02010600030101010101" pitchFamily="2" charset="-122"/>
                    <a:ea typeface="宋体" panose="02010600030101010101" pitchFamily="2" charset="-122"/>
                  </a:rPr>
                  <a:t>个字就将兰亭四周的景色写尽，</a:t>
                </a:r>
                <a:r>
                  <a:rPr lang="zh-CN" altLang="en-US" sz="3600" b="1">
                    <a:solidFill>
                      <a:srgbClr val="A50021"/>
                    </a:solidFill>
                    <a:latin typeface="宋体" panose="02010600030101010101" pitchFamily="2" charset="-122"/>
                    <a:ea typeface="宋体" panose="02010600030101010101" pitchFamily="2" charset="-122"/>
                  </a:rPr>
                  <a:t>渲染了清幽的气氛，使人心旷神怡。</a:t>
                </a:r>
                <a:endParaRPr lang="zh-CN" altLang="en-US" sz="3600" b="1">
                  <a:solidFill>
                    <a:srgbClr val="A50021"/>
                  </a:solidFill>
                  <a:latin typeface="Times New Roman" pitchFamily="18" charset="0"/>
                  <a:ea typeface="宋体" pitchFamily="2" charset="-122"/>
                </a:endParaRPr>
              </a:p>
            </p:txBody>
          </p:sp>
          <p:sp>
            <p:nvSpPr>
              <p:cNvPr id="139268" name="矩形 112644"/>
              <p:cNvSpPr/>
              <p:nvPr/>
            </p:nvSpPr>
            <p:spPr>
              <a:xfrm>
                <a:off x="0" y="0"/>
                <a:ext cx="5760" cy="978"/>
              </a:xfrm>
              <a:prstGeom prst="rect">
                <a:avLst/>
              </a:prstGeom>
              <a:noFill/>
              <a:ln w="7">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sp>
          <p:nvSpPr>
            <p:cNvPr id="139269" name="矩形 112645"/>
            <p:cNvSpPr/>
            <p:nvPr/>
          </p:nvSpPr>
          <p:spPr>
            <a:xfrm>
              <a:off x="-7" y="-7"/>
              <a:ext cx="5774" cy="992"/>
            </a:xfrm>
            <a:prstGeom prst="rect">
              <a:avLst/>
            </a:prstGeom>
            <a:noFill/>
            <a:ln w="22225">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grpSp>
        <p:nvGrpSpPr>
          <p:cNvPr id="139270" name="组合 112646"/>
          <p:cNvGrpSpPr/>
          <p:nvPr/>
        </p:nvGrpSpPr>
        <p:grpSpPr>
          <a:xfrm>
            <a:off x="1774825" y="3068638"/>
            <a:ext cx="8642350" cy="3527425"/>
            <a:chOff x="-7" y="-7"/>
            <a:chExt cx="5774" cy="1222"/>
          </a:xfrm>
        </p:grpSpPr>
        <p:grpSp>
          <p:nvGrpSpPr>
            <p:cNvPr id="139271" name="组合 112647"/>
            <p:cNvGrpSpPr/>
            <p:nvPr/>
          </p:nvGrpSpPr>
          <p:grpSpPr>
            <a:xfrm>
              <a:off x="0" y="0"/>
              <a:ext cx="5760" cy="1208"/>
              <a:chExt cx="5760" cy="1208"/>
            </a:xfrm>
          </p:grpSpPr>
          <p:sp>
            <p:nvSpPr>
              <p:cNvPr id="139272" name="矩形 112648"/>
              <p:cNvSpPr/>
              <p:nvPr/>
            </p:nvSpPr>
            <p:spPr>
              <a:xfrm>
                <a:off x="0" y="0"/>
                <a:ext cx="5760" cy="1208"/>
              </a:xfrm>
              <a:prstGeom prst="rect">
                <a:avLst/>
              </a:prstGeom>
              <a:noFill/>
              <a:ln w="76200" cmpd="tri">
                <a:solidFill>
                  <a:srgbClr val="FF00FF"/>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r>
                  <a:rPr lang="en-US" altLang="zh-CN" sz="3600" b="1">
                    <a:solidFill>
                      <a:srgbClr val="FF0000"/>
                    </a:solidFill>
                    <a:latin typeface="Times New Roman" panose="02020603050405020304" pitchFamily="18" charset="0"/>
                  </a:rPr>
                  <a:t>2</a:t>
                </a:r>
                <a:r>
                  <a:rPr lang="zh-CN" altLang="en-US" sz="3600" b="1">
                    <a:solidFill>
                      <a:srgbClr val="FF0000"/>
                    </a:solidFill>
                    <a:latin typeface="宋体" panose="02010600030101010101" pitchFamily="2" charset="-122"/>
                    <a:ea typeface="宋体" panose="02010600030101010101" pitchFamily="2" charset="-122"/>
                  </a:rPr>
                  <a:t>．叙事。</a:t>
                </a:r>
                <a:r>
                  <a:rPr lang="zh-CN" altLang="en-US" sz="3600" b="1">
                    <a:solidFill>
                      <a:srgbClr val="0000FF"/>
                    </a:solidFill>
                    <a:latin typeface="宋体" panose="02010600030101010101" pitchFamily="2" charset="-122"/>
                    <a:ea typeface="宋体" panose="02010600030101010101" pitchFamily="2" charset="-122"/>
                  </a:rPr>
                  <a:t>如</a:t>
                </a:r>
                <a:r>
                  <a:rPr lang="zh-CN" altLang="en-US" sz="3600" b="1">
                    <a:solidFill>
                      <a:srgbClr val="009900"/>
                    </a:solidFill>
                    <a:latin typeface="宋体" panose="02010600030101010101" pitchFamily="2" charset="-122"/>
                    <a:ea typeface="宋体" panose="02010600030101010101" pitchFamily="2" charset="-122"/>
                  </a:rPr>
                  <a:t>“引以为流觞曲水，列坐其次，虽无丝竹管弦之盛，一觞一咏，亦足以畅叙幽情”，</a:t>
                </a:r>
                <a:r>
                  <a:rPr lang="zh-CN" altLang="en-US" sz="3600" b="1">
                    <a:solidFill>
                      <a:srgbClr val="0000FF"/>
                    </a:solidFill>
                    <a:latin typeface="宋体" panose="02010600030101010101" pitchFamily="2" charset="-122"/>
                    <a:ea typeface="宋体" panose="02010600030101010101" pitchFamily="2" charset="-122"/>
                  </a:rPr>
                  <a:t>记的是亭中游宴的情形，所用皆普通词汇，极少形容语，却将宴会进行中所有</a:t>
                </a:r>
                <a:r>
                  <a:rPr lang="zh-CN" altLang="en-US" sz="3600" b="1">
                    <a:solidFill>
                      <a:srgbClr val="A50021"/>
                    </a:solidFill>
                    <a:latin typeface="宋体" panose="02010600030101010101" pitchFamily="2" charset="-122"/>
                    <a:ea typeface="宋体" panose="02010600030101010101" pitchFamily="2" charset="-122"/>
                  </a:rPr>
                  <a:t>重要的细节都写了出来，也表现了与会人士的高雅情致。</a:t>
                </a:r>
                <a:endParaRPr lang="zh-CN" altLang="en-US" sz="3600" b="1">
                  <a:solidFill>
                    <a:srgbClr val="A50021"/>
                  </a:solidFill>
                  <a:latin typeface="Times New Roman" panose="02020603050405020304" pitchFamily="18" charset="0"/>
                  <a:ea typeface="宋体" panose="02010600030101010101" pitchFamily="2" charset="-122"/>
                </a:endParaRPr>
              </a:p>
            </p:txBody>
          </p:sp>
          <p:sp>
            <p:nvSpPr>
              <p:cNvPr id="139273" name="矩形 112649"/>
              <p:cNvSpPr/>
              <p:nvPr/>
            </p:nvSpPr>
            <p:spPr>
              <a:xfrm>
                <a:off x="0" y="0"/>
                <a:ext cx="5760" cy="1208"/>
              </a:xfrm>
              <a:prstGeom prst="rect">
                <a:avLst/>
              </a:prstGeom>
              <a:noFill/>
              <a:ln w="7">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sp>
          <p:nvSpPr>
            <p:cNvPr id="139274" name="矩形 112650"/>
            <p:cNvSpPr/>
            <p:nvPr/>
          </p:nvSpPr>
          <p:spPr>
            <a:xfrm>
              <a:off x="-7" y="-7"/>
              <a:ext cx="5774" cy="1222"/>
            </a:xfrm>
            <a:prstGeom prst="rect">
              <a:avLst/>
            </a:prstGeom>
            <a:noFill/>
            <a:ln w="22225">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additive="base">
                                        <p:cTn id="6" dur="1" fill="hold">
                                          <p:stCondLst>
                                            <p:cond delay="0"/>
                                          </p:stCondLst>
                                        </p:cTn>
                                        <p:tgtEl>
                                          <p:spTgt spid="139265"/>
                                        </p:tgtEl>
                                        <p:attrNameLst>
                                          <p:attrName>style.visibility</p:attrName>
                                        </p:attrNameLst>
                                      </p:cBhvr>
                                      <p:to>
                                        <p:strVal val="visible"/>
                                      </p:to>
                                    </p:set>
                                    <p:anim calcmode="lin" valueType="num">
                                      <p:cBhvr additive="base">
                                        <p:cTn id="7" dur="500" fill="hold"/>
                                        <p:tgtEl>
                                          <p:spTgt spid="139265"/>
                                        </p:tgtEl>
                                        <p:attrNameLst>
                                          <p:attrName>ppt_x</p:attrName>
                                        </p:attrNameLst>
                                      </p:cBhvr>
                                      <p:tavLst>
                                        <p:tav tm="0">
                                          <p:val>
                                            <p:strVal val="0-#ppt_w/2"/>
                                          </p:val>
                                        </p:tav>
                                        <p:tav tm="100000">
                                          <p:val>
                                            <p:strVal val="#ppt_x"/>
                                          </p:val>
                                        </p:tav>
                                      </p:tavLst>
                                    </p:anim>
                                    <p:anim calcmode="lin" valueType="num">
                                      <p:cBhvr additive="base">
                                        <p:cTn id="8" dur="500" fill="hold"/>
                                        <p:tgtEl>
                                          <p:spTgt spid="13926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additive="base">
                                        <p:cTn id="12" dur="1" fill="hold">
                                          <p:stCondLst>
                                            <p:cond delay="0"/>
                                          </p:stCondLst>
                                        </p:cTn>
                                        <p:tgtEl>
                                          <p:spTgt spid="139270"/>
                                        </p:tgtEl>
                                        <p:attrNameLst>
                                          <p:attrName>style.visibility</p:attrName>
                                        </p:attrNameLst>
                                      </p:cBhvr>
                                      <p:to>
                                        <p:strVal val="visible"/>
                                      </p:to>
                                    </p:set>
                                    <p:anim calcmode="lin" valueType="num">
                                      <p:cBhvr additive="base">
                                        <p:cTn id="13" dur="500" fill="hold"/>
                                        <p:tgtEl>
                                          <p:spTgt spid="139270"/>
                                        </p:tgtEl>
                                        <p:attrNameLst>
                                          <p:attrName>ppt_x</p:attrName>
                                        </p:attrNameLst>
                                      </p:cBhvr>
                                      <p:tavLst>
                                        <p:tav tm="0">
                                          <p:val>
                                            <p:strVal val="0-#ppt_w/2"/>
                                          </p:val>
                                        </p:tav>
                                        <p:tav tm="100000">
                                          <p:val>
                                            <p:strVal val="#ppt_x"/>
                                          </p:val>
                                        </p:tav>
                                      </p:tavLst>
                                    </p:anim>
                                    <p:anim calcmode="lin" valueType="num">
                                      <p:cBhvr additive="base">
                                        <p:cTn id="14" dur="500" fill="hold"/>
                                        <p:tgtEl>
                                          <p:spTgt spid="1392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40289" name="组合 113665"/>
          <p:cNvGrpSpPr/>
          <p:nvPr/>
        </p:nvGrpSpPr>
        <p:grpSpPr>
          <a:xfrm>
            <a:off x="1774825" y="304800"/>
            <a:ext cx="8642350" cy="3987800"/>
            <a:chOff x="-7" y="-7"/>
            <a:chExt cx="5774" cy="1452"/>
          </a:xfrm>
        </p:grpSpPr>
        <p:grpSp>
          <p:nvGrpSpPr>
            <p:cNvPr id="140290" name="组合 113666"/>
            <p:cNvGrpSpPr/>
            <p:nvPr/>
          </p:nvGrpSpPr>
          <p:grpSpPr>
            <a:xfrm>
              <a:off x="0" y="0"/>
              <a:ext cx="5760" cy="1438"/>
              <a:chExt cx="5760" cy="1438"/>
            </a:xfrm>
          </p:grpSpPr>
          <p:sp>
            <p:nvSpPr>
              <p:cNvPr id="140291" name="矩形 113667"/>
              <p:cNvSpPr/>
              <p:nvPr/>
            </p:nvSpPr>
            <p:spPr>
              <a:xfrm>
                <a:off x="0" y="0"/>
                <a:ext cx="5760" cy="1438"/>
              </a:xfrm>
              <a:prstGeom prst="rect">
                <a:avLst/>
              </a:prstGeom>
              <a:noFill/>
              <a:ln w="76200" cmpd="tri">
                <a:solidFill>
                  <a:srgbClr val="FF00FF"/>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r>
                  <a:rPr lang="en-US" altLang="zh-CN" sz="3600" b="1">
                    <a:solidFill>
                      <a:srgbClr val="FF0000"/>
                    </a:solidFill>
                    <a:latin typeface="Times New Roman" panose="02020603050405020304" pitchFamily="18" charset="0"/>
                  </a:rPr>
                  <a:t>3</a:t>
                </a:r>
                <a:r>
                  <a:rPr lang="zh-CN" altLang="en-US" sz="3600" b="1">
                    <a:solidFill>
                      <a:srgbClr val="FF0000"/>
                    </a:solidFill>
                    <a:latin typeface="宋体" panose="02010600030101010101" pitchFamily="2" charset="-122"/>
                    <a:ea typeface="宋体" panose="02010600030101010101" pitchFamily="2" charset="-122"/>
                  </a:rPr>
                  <a:t>．抒情。</a:t>
                </a:r>
                <a:r>
                  <a:rPr lang="zh-CN" altLang="en-US" sz="3600" b="1">
                    <a:solidFill>
                      <a:srgbClr val="0000FF"/>
                    </a:solidFill>
                    <a:latin typeface="宋体" panose="02010600030101010101" pitchFamily="2" charset="-122"/>
                    <a:ea typeface="宋体" panose="02010600030101010101" pitchFamily="2" charset="-122"/>
                  </a:rPr>
                  <a:t>如</a:t>
                </a:r>
                <a:r>
                  <a:rPr lang="zh-CN" altLang="en-US" sz="3600" b="1">
                    <a:solidFill>
                      <a:srgbClr val="009900"/>
                    </a:solidFill>
                    <a:latin typeface="宋体" panose="02010600030101010101" pitchFamily="2" charset="-122"/>
                    <a:ea typeface="宋体" panose="02010600030101010101" pitchFamily="2" charset="-122"/>
                  </a:rPr>
                  <a:t>“情随事迁，感慨系之”，</a:t>
                </a:r>
                <a:r>
                  <a:rPr lang="zh-CN" altLang="en-US" sz="3600" b="1">
                    <a:solidFill>
                      <a:srgbClr val="0000FF"/>
                    </a:solidFill>
                    <a:latin typeface="宋体" panose="02010600030101010101" pitchFamily="2" charset="-122"/>
                    <a:ea typeface="宋体" panose="02010600030101010101" pitchFamily="2" charset="-122"/>
                  </a:rPr>
                  <a:t>这是历来脍炙人口的名句，因为它</a:t>
                </a:r>
                <a:r>
                  <a:rPr lang="zh-CN" altLang="en-US" sz="3600" b="1">
                    <a:solidFill>
                      <a:srgbClr val="A50021"/>
                    </a:solidFill>
                    <a:latin typeface="宋体" panose="02010600030101010101" pitchFamily="2" charset="-122"/>
                    <a:ea typeface="宋体" panose="02010600030101010101" pitchFamily="2" charset="-122"/>
                  </a:rPr>
                  <a:t>说出了古往今来人们的普遍感受</a:t>
                </a:r>
                <a:r>
                  <a:rPr lang="zh-CN" altLang="en-US" sz="3600" b="1">
                    <a:solidFill>
                      <a:srgbClr val="0000FF"/>
                    </a:solidFill>
                    <a:latin typeface="宋体" panose="02010600030101010101" pitchFamily="2" charset="-122"/>
                    <a:ea typeface="宋体" panose="02010600030101010101" pitchFamily="2" charset="-122"/>
                  </a:rPr>
                  <a:t>：在回忆往事时，尽管感情上已经发生了变化，仍免不了产生这样那样的感慨。又如</a:t>
                </a:r>
                <a:r>
                  <a:rPr lang="zh-CN" altLang="en-US" sz="3600" b="1">
                    <a:solidFill>
                      <a:srgbClr val="009900"/>
                    </a:solidFill>
                    <a:latin typeface="宋体" panose="02010600030101010101" pitchFamily="2" charset="-122"/>
                    <a:ea typeface="宋体" panose="02010600030101010101" pitchFamily="2" charset="-122"/>
                  </a:rPr>
                  <a:t>“临文嗟悼”，</a:t>
                </a:r>
                <a:r>
                  <a:rPr lang="zh-CN" altLang="en-US" sz="3600" b="1">
                    <a:solidFill>
                      <a:srgbClr val="0000FF"/>
                    </a:solidFill>
                    <a:latin typeface="宋体" panose="02010600030101010101" pitchFamily="2" charset="-122"/>
                    <a:ea typeface="宋体" panose="02010600030101010101" pitchFamily="2" charset="-122"/>
                  </a:rPr>
                  <a:t>也</a:t>
                </a:r>
                <a:r>
                  <a:rPr lang="zh-CN" altLang="en-US" sz="3600" b="1">
                    <a:solidFill>
                      <a:srgbClr val="A50021"/>
                    </a:solidFill>
                    <a:latin typeface="宋体" panose="02010600030101010101" pitchFamily="2" charset="-122"/>
                    <a:ea typeface="宋体" panose="02010600030101010101" pitchFamily="2" charset="-122"/>
                  </a:rPr>
                  <a:t>写出了许多人读古人文章时的共同体验，即在感情上跟作者发生共鸣</a:t>
                </a:r>
                <a:r>
                  <a:rPr lang="zh-CN" altLang="en-US" sz="3600" b="1">
                    <a:solidFill>
                      <a:srgbClr val="0000FF"/>
                    </a:solidFill>
                    <a:latin typeface="宋体" panose="02010600030101010101" pitchFamily="2" charset="-122"/>
                    <a:ea typeface="宋体" panose="02010600030101010101" pitchFamily="2" charset="-122"/>
                  </a:rPr>
                  <a:t>。</a:t>
                </a:r>
                <a:endParaRPr lang="zh-CN" altLang="en-US" sz="3200" b="1">
                  <a:solidFill>
                    <a:srgbClr val="0000FF"/>
                  </a:solidFill>
                  <a:latin typeface="Times New Roman" pitchFamily="18" charset="0"/>
                  <a:ea typeface="宋体" pitchFamily="2" charset="-122"/>
                </a:endParaRPr>
              </a:p>
            </p:txBody>
          </p:sp>
          <p:sp>
            <p:nvSpPr>
              <p:cNvPr id="140292" name="矩形 113668"/>
              <p:cNvSpPr/>
              <p:nvPr/>
            </p:nvSpPr>
            <p:spPr>
              <a:xfrm>
                <a:off x="0" y="0"/>
                <a:ext cx="5760" cy="1438"/>
              </a:xfrm>
              <a:prstGeom prst="rect">
                <a:avLst/>
              </a:prstGeom>
              <a:noFill/>
              <a:ln w="7">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sp>
          <p:nvSpPr>
            <p:cNvPr id="140293" name="矩形 113669"/>
            <p:cNvSpPr/>
            <p:nvPr/>
          </p:nvSpPr>
          <p:spPr>
            <a:xfrm>
              <a:off x="-7" y="-7"/>
              <a:ext cx="5774" cy="1452"/>
            </a:xfrm>
            <a:prstGeom prst="rect">
              <a:avLst/>
            </a:prstGeom>
            <a:noFill/>
            <a:ln w="22225">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grpSp>
        <p:nvGrpSpPr>
          <p:cNvPr id="140294" name="组合 113670"/>
          <p:cNvGrpSpPr/>
          <p:nvPr/>
        </p:nvGrpSpPr>
        <p:grpSpPr>
          <a:xfrm>
            <a:off x="1774825" y="4365625"/>
            <a:ext cx="8642350" cy="2492375"/>
            <a:chOff x="-7" y="-7"/>
            <a:chExt cx="5774" cy="992"/>
          </a:xfrm>
        </p:grpSpPr>
        <p:grpSp>
          <p:nvGrpSpPr>
            <p:cNvPr id="140295" name="组合 113671"/>
            <p:cNvGrpSpPr/>
            <p:nvPr/>
          </p:nvGrpSpPr>
          <p:grpSpPr>
            <a:xfrm>
              <a:off x="0" y="0"/>
              <a:ext cx="5760" cy="978"/>
              <a:chExt cx="5760" cy="978"/>
            </a:xfrm>
          </p:grpSpPr>
          <p:sp>
            <p:nvSpPr>
              <p:cNvPr id="140296" name="矩形 113672"/>
              <p:cNvSpPr/>
              <p:nvPr/>
            </p:nvSpPr>
            <p:spPr>
              <a:xfrm>
                <a:off x="0" y="0"/>
                <a:ext cx="5760" cy="978"/>
              </a:xfrm>
              <a:prstGeom prst="rect">
                <a:avLst/>
              </a:prstGeom>
              <a:noFill/>
              <a:ln w="76200" cmpd="tri">
                <a:solidFill>
                  <a:srgbClr val="FF0000"/>
                </a:solidFill>
                <a:round/>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r>
                  <a:rPr lang="zh-CN" altLang="en-US" sz="3600" b="1">
                    <a:solidFill>
                      <a:srgbClr val="FFFF00"/>
                    </a:solidFill>
                    <a:latin typeface="宋体" panose="02010600030101010101" pitchFamily="2" charset="-122"/>
                    <a:ea typeface="宋体" panose="02010600030101010101" pitchFamily="2" charset="-122"/>
                  </a:rPr>
                  <a:t>    </a:t>
                </a:r>
                <a:r>
                  <a:rPr lang="zh-CN" altLang="en-US" sz="3600" b="1">
                    <a:solidFill>
                      <a:srgbClr val="A50021"/>
                    </a:solidFill>
                    <a:latin typeface="宋体" panose="02010600030101010101" pitchFamily="2" charset="-122"/>
                    <a:ea typeface="宋体" panose="02010600030101010101" pitchFamily="2" charset="-122"/>
                  </a:rPr>
                  <a:t>作者的文笔如此洗练并非有意而为，而是句句顺乎自然，出自真情，使人觉得有无穷逸趣。有这种自然清新的风格，也是本文能够流传千古的一个重要的原因。</a:t>
                </a:r>
                <a:endParaRPr lang="zh-CN" altLang="en-US" sz="3600" b="1">
                  <a:solidFill>
                    <a:srgbClr val="A50021"/>
                  </a:solidFill>
                  <a:latin typeface="Times New Roman" panose="02020603050405020304" pitchFamily="18" charset="0"/>
                  <a:ea typeface="宋体" panose="02010600030101010101" pitchFamily="2" charset="-122"/>
                </a:endParaRPr>
              </a:p>
            </p:txBody>
          </p:sp>
          <p:sp>
            <p:nvSpPr>
              <p:cNvPr id="140297" name="矩形 113673"/>
              <p:cNvSpPr/>
              <p:nvPr/>
            </p:nvSpPr>
            <p:spPr>
              <a:xfrm>
                <a:off x="0" y="0"/>
                <a:ext cx="5760" cy="978"/>
              </a:xfrm>
              <a:prstGeom prst="rect">
                <a:avLst/>
              </a:prstGeom>
              <a:noFill/>
              <a:ln w="7">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sp>
          <p:nvSpPr>
            <p:cNvPr id="140298" name="矩形 113674"/>
            <p:cNvSpPr/>
            <p:nvPr/>
          </p:nvSpPr>
          <p:spPr>
            <a:xfrm>
              <a:off x="-7" y="-7"/>
              <a:ext cx="5774" cy="992"/>
            </a:xfrm>
            <a:prstGeom prst="rect">
              <a:avLst/>
            </a:prstGeom>
            <a:noFill/>
            <a:ln w="22225">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endParaRPr lang="zh-CN" altLang="en-US">
                <a:latin typeface="Times New Roman" panose="02020603050405020304" pitchFamily="18" charset="0"/>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additive="base">
                                        <p:cTn id="6" dur="1" fill="hold">
                                          <p:stCondLst>
                                            <p:cond delay="0"/>
                                          </p:stCondLst>
                                        </p:cTn>
                                        <p:tgtEl>
                                          <p:spTgt spid="140289"/>
                                        </p:tgtEl>
                                        <p:attrNameLst>
                                          <p:attrName>style.visibility</p:attrName>
                                        </p:attrNameLst>
                                      </p:cBhvr>
                                      <p:to>
                                        <p:strVal val="visible"/>
                                      </p:to>
                                    </p:set>
                                    <p:anim calcmode="lin" valueType="num">
                                      <p:cBhvr additive="base">
                                        <p:cTn id="7" dur="500" fill="hold"/>
                                        <p:tgtEl>
                                          <p:spTgt spid="140289"/>
                                        </p:tgtEl>
                                        <p:attrNameLst>
                                          <p:attrName>ppt_x</p:attrName>
                                        </p:attrNameLst>
                                      </p:cBhvr>
                                      <p:tavLst>
                                        <p:tav tm="0">
                                          <p:val>
                                            <p:strVal val="0-#ppt_w/2"/>
                                          </p:val>
                                        </p:tav>
                                        <p:tav tm="100000">
                                          <p:val>
                                            <p:strVal val="#ppt_x"/>
                                          </p:val>
                                        </p:tav>
                                      </p:tavLst>
                                    </p:anim>
                                    <p:anim calcmode="lin" valueType="num">
                                      <p:cBhvr additive="base">
                                        <p:cTn id="8" dur="500" fill="hold"/>
                                        <p:tgtEl>
                                          <p:spTgt spid="14028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additive="base">
                                        <p:cTn id="12" dur="1" fill="hold">
                                          <p:stCondLst>
                                            <p:cond delay="0"/>
                                          </p:stCondLst>
                                        </p:cTn>
                                        <p:tgtEl>
                                          <p:spTgt spid="140294"/>
                                        </p:tgtEl>
                                        <p:attrNameLst>
                                          <p:attrName>style.visibility</p:attrName>
                                        </p:attrNameLst>
                                      </p:cBhvr>
                                      <p:to>
                                        <p:strVal val="visible"/>
                                      </p:to>
                                    </p:set>
                                    <p:anim calcmode="lin" valueType="num">
                                      <p:cBhvr additive="base">
                                        <p:cTn id="13" dur="500" fill="hold"/>
                                        <p:tgtEl>
                                          <p:spTgt spid="140294"/>
                                        </p:tgtEl>
                                        <p:attrNameLst>
                                          <p:attrName>ppt_x</p:attrName>
                                        </p:attrNameLst>
                                      </p:cBhvr>
                                      <p:tavLst>
                                        <p:tav tm="0">
                                          <p:val>
                                            <p:strVal val="0-#ppt_w/2"/>
                                          </p:val>
                                        </p:tav>
                                        <p:tav tm="100000">
                                          <p:val>
                                            <p:strVal val="#ppt_x"/>
                                          </p:val>
                                        </p:tav>
                                      </p:tavLst>
                                    </p:anim>
                                    <p:anim calcmode="lin" valueType="num">
                                      <p:cBhvr additive="base">
                                        <p:cTn id="14" dur="500" fill="hold"/>
                                        <p:tgtEl>
                                          <p:spTgt spid="1402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2577" name="Rectangle 2" descr="Large confetti"/>
          <p:cNvSpPr/>
          <p:nvPr>
            <p:ph type="title" idx="4294967295"/>
          </p:nvPr>
        </p:nvSpPr>
        <p:spPr>
          <a:xfrm>
            <a:off x="1368108" y="570865"/>
            <a:ext cx="3019425" cy="785812"/>
          </a:xfrm>
          <a:prstGeom prst="rect">
            <a:avLst/>
          </a:prstGeom>
          <a:solidFill>
            <a:srgbClr val="002060"/>
          </a:solidFill>
          <a:ln>
            <a:solidFill>
              <a:prstClr val="black"/>
            </a:solidFill>
            <a:miter lim="800000"/>
          </a:ln>
        </p:spPr>
        <p:txBody>
          <a:bodyPr vert="horz" wrap="square" lIns="91440" tIns="45720" rIns="91440" bIns="45720" anchor="b" anchorCtr="0"/>
          <a:lstStyle>
            <a:lvl1pPr marL="0" indent="0" algn="l" defTabSz="914400" rtl="0" eaLnBrk="0" fontAlgn="base" hangingPunct="0">
              <a:lnSpc>
                <a:spcPct val="100000"/>
              </a:lnSpc>
              <a:spcBef>
                <a:spcPct val="0"/>
              </a:spcBef>
              <a:spcAft>
                <a:spcPct val="0"/>
              </a:spcAft>
              <a:buClrTx/>
              <a:buSzTx/>
              <a:buFontTx/>
              <a:buNone/>
              <a:defRPr lang="zh-CN" altLang="en-US" sz="4400" b="0" i="0" u="none" baseline="0">
                <a:solidFill>
                  <a:schemeClr val="tx2"/>
                </a:solidFill>
                <a:latin typeface="Times New Roman" panose="02020603050405020304" pitchFamily="18" charset="0"/>
                <a:ea typeface="黑体" panose="02010609060101010101" pitchFamily="49" charset="-122"/>
              </a:defRPr>
            </a:lvl1pPr>
          </a:lstStyle>
          <a:p>
            <a:pPr lvl="0" eaLnBrk="1" hangingPunct="1"/>
            <a:r>
              <a:rPr lang="en-US" altLang="zh-CN" sz="4000" b="1">
                <a:solidFill>
                  <a:srgbClr val="FFFFFF"/>
                </a:solidFill>
              </a:rPr>
              <a:t>‖</a:t>
            </a:r>
            <a:r>
              <a:rPr lang="zh-CN" altLang="en-US" sz="4000" b="1">
                <a:solidFill>
                  <a:srgbClr val="FFFFFF"/>
                </a:solidFill>
              </a:rPr>
              <a:t>传统习俗</a:t>
            </a:r>
            <a:endParaRPr lang="zh-TW" altLang="en-US" sz="4000" b="1">
              <a:solidFill>
                <a:srgbClr val="FFFFFF"/>
              </a:solidFill>
            </a:endParaRPr>
          </a:p>
        </p:txBody>
      </p:sp>
      <p:sp>
        <p:nvSpPr>
          <p:cNvPr id="152578" name="矩形 4"/>
          <p:cNvSpPr/>
          <p:nvPr/>
        </p:nvSpPr>
        <p:spPr>
          <a:xfrm>
            <a:off x="1368425" y="1356360"/>
            <a:ext cx="8442325" cy="422529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lnSpc>
                <a:spcPct val="120000"/>
              </a:lnSpc>
            </a:pPr>
            <a:r>
              <a:rPr lang="zh-CN" altLang="en-US" sz="3200">
                <a:latin typeface="黑体" panose="02010609060101010101" pitchFamily="49" charset="-122"/>
                <a:ea typeface="黑体" panose="02010609060101010101" pitchFamily="49" charset="-122"/>
              </a:rPr>
              <a:t>元宵：元月十五，赏灯吃汤圆。</a:t>
            </a:r>
            <a:endParaRPr lang="zh-CN" altLang="en-US" sz="3200">
              <a:latin typeface="黑体" panose="02010609060101010101" pitchFamily="49" charset="-122"/>
              <a:ea typeface="黑体" panose="02010609060101010101" pitchFamily="49" charset="-122"/>
            </a:endParaRPr>
          </a:p>
          <a:p>
            <a:pPr lvl="0">
              <a:lnSpc>
                <a:spcPct val="120000"/>
              </a:lnSpc>
            </a:pPr>
            <a:r>
              <a:rPr lang="zh-CN" altLang="en-US" sz="3200">
                <a:latin typeface="黑体" panose="02010609060101010101" pitchFamily="49" charset="-122"/>
                <a:ea typeface="黑体" panose="02010609060101010101" pitchFamily="49" charset="-122"/>
              </a:rPr>
              <a:t>修禊：三月三日，临水宴饮、洗涤不祥。</a:t>
            </a:r>
            <a:endParaRPr lang="zh-CN" altLang="en-US" sz="3200">
              <a:latin typeface="黑体" panose="02010609060101010101" pitchFamily="49" charset="-122"/>
              <a:ea typeface="黑体" panose="02010609060101010101" pitchFamily="49" charset="-122"/>
            </a:endParaRPr>
          </a:p>
          <a:p>
            <a:pPr lvl="0">
              <a:lnSpc>
                <a:spcPct val="120000"/>
              </a:lnSpc>
            </a:pPr>
            <a:r>
              <a:rPr lang="zh-CN" altLang="en-US" sz="3200">
                <a:latin typeface="黑体" panose="02010609060101010101" pitchFamily="49" charset="-122"/>
                <a:ea typeface="黑体" panose="02010609060101010101" pitchFamily="49" charset="-122"/>
              </a:rPr>
              <a:t>寒食：约在清明节前一、二日，禁火寒食。</a:t>
            </a:r>
            <a:endParaRPr lang="zh-CN" altLang="en-US" sz="3200">
              <a:latin typeface="黑体" panose="02010609060101010101" pitchFamily="49" charset="-122"/>
              <a:ea typeface="黑体" panose="02010609060101010101" pitchFamily="49" charset="-122"/>
            </a:endParaRPr>
          </a:p>
          <a:p>
            <a:pPr lvl="0">
              <a:lnSpc>
                <a:spcPct val="120000"/>
              </a:lnSpc>
            </a:pPr>
            <a:r>
              <a:rPr lang="zh-CN" altLang="en-US" sz="3200">
                <a:latin typeface="黑体" panose="02010609060101010101" pitchFamily="49" charset="-122"/>
                <a:ea typeface="黑体" panose="02010609060101010101" pitchFamily="49" charset="-122"/>
              </a:rPr>
              <a:t>端午：五月五日。</a:t>
            </a:r>
            <a:endParaRPr lang="zh-CN" altLang="en-US" sz="3200">
              <a:latin typeface="黑体" panose="02010609060101010101" pitchFamily="49" charset="-122"/>
              <a:ea typeface="黑体" panose="02010609060101010101" pitchFamily="49" charset="-122"/>
            </a:endParaRPr>
          </a:p>
          <a:p>
            <a:pPr lvl="0">
              <a:lnSpc>
                <a:spcPct val="120000"/>
              </a:lnSpc>
            </a:pPr>
            <a:r>
              <a:rPr lang="zh-CN" altLang="en-US" sz="3200">
                <a:latin typeface="黑体" panose="02010609060101010101" pitchFamily="49" charset="-122"/>
                <a:ea typeface="黑体" panose="02010609060101010101" pitchFamily="49" charset="-122"/>
              </a:rPr>
              <a:t>七夕：七月七日。</a:t>
            </a:r>
            <a:endParaRPr lang="zh-CN" altLang="en-US" sz="3200">
              <a:latin typeface="黑体" panose="02010609060101010101" pitchFamily="49" charset="-122"/>
              <a:ea typeface="黑体" panose="02010609060101010101" pitchFamily="49" charset="-122"/>
            </a:endParaRPr>
          </a:p>
          <a:p>
            <a:pPr lvl="0">
              <a:lnSpc>
                <a:spcPct val="120000"/>
              </a:lnSpc>
            </a:pPr>
            <a:r>
              <a:rPr lang="zh-CN" altLang="en-US" sz="3200">
                <a:latin typeface="黑体" panose="02010609060101010101" pitchFamily="49" charset="-122"/>
                <a:ea typeface="黑体" panose="02010609060101010101" pitchFamily="49" charset="-122"/>
              </a:rPr>
              <a:t>中秋：八月十五日。</a:t>
            </a:r>
            <a:endParaRPr lang="zh-CN" altLang="en-US" sz="3200">
              <a:latin typeface="黑体" panose="02010609060101010101" pitchFamily="49" charset="-122"/>
              <a:ea typeface="黑体" panose="02010609060101010101" pitchFamily="49" charset="-122"/>
            </a:endParaRPr>
          </a:p>
          <a:p>
            <a:pPr lvl="0">
              <a:lnSpc>
                <a:spcPct val="120000"/>
              </a:lnSpc>
            </a:pPr>
            <a:r>
              <a:rPr lang="zh-CN" altLang="en-US" sz="3200">
                <a:latin typeface="黑体" panose="02010609060101010101" pitchFamily="49" charset="-122"/>
                <a:ea typeface="黑体" panose="02010609060101010101" pitchFamily="49" charset="-122"/>
              </a:rPr>
              <a:t>重阳：九月九日，登高、赏菊、饮酒、敬老。</a:t>
            </a:r>
            <a:endParaRPr lang="zh-CN" altLang="en-US" sz="3200">
              <a:latin typeface="黑体" panose="02010609060101010101" pitchFamily="49" charset="-122"/>
              <a:ea typeface="黑体" panose="02010609060101010101" pitchFamily="49" charset="-122"/>
            </a:endParaRPr>
          </a:p>
        </p:txBody>
      </p:sp>
      <p:pic>
        <p:nvPicPr>
          <p:cNvPr id="152579" name="New picture"/>
          <p:cNvPicPr/>
          <p:nvPr/>
        </p:nvPicPr>
        <p:blipFill>
          <a:blip r:embed="rId2"/>
          <a:stretch>
            <a:fillRect/>
          </a:stretch>
        </p:blipFill>
        <p:spPr>
          <a:xfrm>
            <a:off x="11747500" y="11417300"/>
            <a:ext cx="317500" cy="228600"/>
          </a:xfrm>
          <a:prstGeom prst="rect">
            <a:avLst/>
          </a:prstGeom>
          <a:noFill/>
          <a:ln>
            <a:miter lim="800000"/>
          </a:ln>
        </p:spPr>
      </p:pic>
      <p:pic>
        <p:nvPicPr>
          <p:cNvPr id="152580" name="New picture"/>
          <p:cNvPicPr/>
          <p:nvPr/>
        </p:nvPicPr>
        <p:blipFill>
          <a:blip r:embed="rId3"/>
          <a:stretch>
            <a:fillRect/>
          </a:stretch>
        </p:blipFill>
        <p:spPr>
          <a:xfrm>
            <a:off x="13322300" y="112903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152578"/>
                                        </p:tgtEl>
                                        <p:attrNameLst>
                                          <p:attrName>style.visibility</p:attrName>
                                        </p:attrNameLst>
                                      </p:cBhvr>
                                      <p:to>
                                        <p:strVal val="visible"/>
                                      </p:to>
                                    </p:set>
                                    <p:anim calcmode="lin" valueType="num">
                                      <p:cBhvr additive="base">
                                        <p:cTn id="7" dur="500" fill="hold"/>
                                        <p:tgtEl>
                                          <p:spTgt spid="152578"/>
                                        </p:tgtEl>
                                        <p:attrNameLst>
                                          <p:attrName>ppt_x</p:attrName>
                                        </p:attrNameLst>
                                      </p:cBhvr>
                                      <p:tavLst>
                                        <p:tav tm="0">
                                          <p:val>
                                            <p:strVal val="#ppt_x"/>
                                          </p:val>
                                        </p:tav>
                                        <p:tav tm="100000">
                                          <p:val>
                                            <p:strVal val="#ppt_x"/>
                                          </p:val>
                                        </p:tav>
                                      </p:tavLst>
                                    </p:anim>
                                    <p:anim calcmode="lin" valueType="num">
                                      <p:cBhvr additive="base">
                                        <p:cTn id="8" dur="500" fill="hold"/>
                                        <p:tgtEl>
                                          <p:spTgt spid="152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8"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45490" y="937260"/>
            <a:ext cx="10514965" cy="4523105"/>
          </a:xfrm>
          <a:prstGeom prst="rect">
            <a:avLst/>
          </a:prstGeom>
          <a:noFill/>
        </p:spPr>
        <p:txBody>
          <a:bodyPr wrap="square" rtlCol="0">
            <a:spAutoFit/>
          </a:bodyPr>
          <a:lstStyle/>
          <a:p>
            <a:r>
              <a:rPr lang="en-US" altLang="zh-CN" sz="3600">
                <a:latin typeface="楷体" panose="02010609060101010101" pitchFamily="49" charset="-122"/>
                <a:ea typeface="楷体" panose="02010609060101010101" pitchFamily="49" charset="-122"/>
                <a:cs typeface="楷体" panose="02010609060101010101" pitchFamily="49" charset="-122"/>
              </a:rPr>
              <a:t>     </a:t>
            </a:r>
            <a:r>
              <a:rPr lang="zh-CN" altLang="en-US" sz="3600">
                <a:latin typeface="楷体" panose="02010609060101010101" pitchFamily="49" charset="-122"/>
                <a:ea typeface="楷体" panose="02010609060101010101" pitchFamily="49" charset="-122"/>
                <a:cs typeface="楷体" panose="02010609060101010101" pitchFamily="49" charset="-122"/>
              </a:rPr>
              <a:t>伟大的波斯王克谢尔克谢斯，率领波斯历史上最大的一支远征军向希腊进军，在阿比多斯海湾，他检阅全军。他的陆军遮天蔽日，他的水军布满海湾，他感到荣耀，感到幸福。但随后他又伤感起来，而且潸然泪下，对他叔父说：</a:t>
            </a:r>
            <a:r>
              <a:rPr lang="en-US" altLang="zh-CN" sz="3600">
                <a:latin typeface="楷体" panose="02010609060101010101" pitchFamily="49" charset="-122"/>
                <a:ea typeface="楷体" panose="02010609060101010101" pitchFamily="49" charset="-122"/>
                <a:cs typeface="楷体" panose="02010609060101010101" pitchFamily="49" charset="-122"/>
              </a:rPr>
              <a:t>“</a:t>
            </a:r>
            <a:r>
              <a:rPr lang="zh-CN" altLang="en-US" sz="3600">
                <a:latin typeface="楷体" panose="02010609060101010101" pitchFamily="49" charset="-122"/>
                <a:ea typeface="楷体" panose="02010609060101010101" pitchFamily="49" charset="-122"/>
                <a:cs typeface="楷体" panose="02010609060101010101" pitchFamily="49" charset="-122"/>
              </a:rPr>
              <a:t>当我想到人生短暂，想到再过一百年后，这支浩荡的大军中没有一个人还能活在世间，便感到一阵悲哀</a:t>
            </a:r>
            <a:r>
              <a:rPr lang="en-US" altLang="zh-CN" sz="3600">
                <a:latin typeface="楷体" panose="02010609060101010101" pitchFamily="49" charset="-122"/>
                <a:ea typeface="楷体" panose="02010609060101010101" pitchFamily="49" charset="-122"/>
                <a:cs typeface="楷体" panose="02010609060101010101" pitchFamily="49" charset="-122"/>
              </a:rPr>
              <a:t>……”</a:t>
            </a:r>
            <a:endParaRPr lang="en-US" altLang="zh-CN" sz="3600">
              <a:latin typeface="楷体" panose="02010609060101010101" pitchFamily="49" charset="-122"/>
              <a:ea typeface="楷体" panose="02010609060101010101" pitchFamily="49" charset="-122"/>
              <a:cs typeface="楷体" panose="02010609060101010101" pitchFamily="49" charset="-122"/>
            </a:endParaRPr>
          </a:p>
          <a:p>
            <a:pPr algn="r"/>
            <a:r>
              <a:rPr lang="en-US" altLang="zh-CN" sz="3600">
                <a:latin typeface="楷体" panose="02010609060101010101" pitchFamily="49" charset="-122"/>
                <a:ea typeface="楷体" panose="02010609060101010101" pitchFamily="49" charset="-122"/>
                <a:cs typeface="楷体" panose="02010609060101010101" pitchFamily="49" charset="-122"/>
              </a:rPr>
              <a:t>——</a:t>
            </a:r>
            <a:r>
              <a:rPr lang="zh-CN" altLang="en-US" sz="3600">
                <a:latin typeface="楷体" panose="02010609060101010101" pitchFamily="49" charset="-122"/>
                <a:ea typeface="楷体" panose="02010609060101010101" pitchFamily="49" charset="-122"/>
                <a:cs typeface="楷体" panose="02010609060101010101" pitchFamily="49" charset="-122"/>
              </a:rPr>
              <a:t>古希腊  希罗多德</a:t>
            </a:r>
            <a:endParaRPr lang="zh-CN" altLang="en-US" sz="36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26135" y="962660"/>
            <a:ext cx="10539730" cy="1383665"/>
          </a:xfrm>
          <a:prstGeom prst="rect">
            <a:avLst/>
          </a:prstGeom>
          <a:noFill/>
        </p:spPr>
        <p:txBody>
          <a:bodyPr wrap="square" rtlCol="0">
            <a:spAutoFit/>
          </a:bodyPr>
          <a:lstStyle/>
          <a:p>
            <a:r>
              <a:rPr lang="en-US" altLang="zh-CN" sz="2800">
                <a:latin typeface="楷体" panose="02010609060101010101" pitchFamily="49" charset="-122"/>
                <a:ea typeface="楷体" panose="02010609060101010101" pitchFamily="49" charset="-122"/>
                <a:cs typeface="楷体" panose="02010609060101010101" pitchFamily="49" charset="-122"/>
              </a:rPr>
              <a:t>    </a:t>
            </a:r>
            <a:r>
              <a:rPr lang="zh-CN" altLang="en-US" sz="2800">
                <a:latin typeface="楷体" panose="02010609060101010101" pitchFamily="49" charset="-122"/>
                <a:ea typeface="楷体" panose="02010609060101010101" pitchFamily="49" charset="-122"/>
                <a:cs typeface="楷体" panose="02010609060101010101" pitchFamily="49" charset="-122"/>
              </a:rPr>
              <a:t>魏晋南北朝时期，皇帝不断更替，政治黑暗，社会动荡。</a:t>
            </a:r>
            <a:r>
              <a:rPr lang="en-US" altLang="zh-CN" sz="2800">
                <a:latin typeface="楷体" panose="02010609060101010101" pitchFamily="49" charset="-122"/>
                <a:ea typeface="楷体" panose="02010609060101010101" pitchFamily="49" charset="-122"/>
                <a:cs typeface="楷体" panose="02010609060101010101" pitchFamily="49" charset="-122"/>
              </a:rPr>
              <a:t>“</a:t>
            </a:r>
            <a:r>
              <a:rPr lang="zh-CN" altLang="en-US" sz="2800">
                <a:latin typeface="楷体" panose="02010609060101010101" pitchFamily="49" charset="-122"/>
                <a:ea typeface="楷体" panose="02010609060101010101" pitchFamily="49" charset="-122"/>
                <a:cs typeface="楷体" panose="02010609060101010101" pitchFamily="49" charset="-122"/>
              </a:rPr>
              <a:t>天下名士，少有全者</a:t>
            </a:r>
            <a:r>
              <a:rPr lang="en-US" altLang="zh-CN" sz="2800">
                <a:latin typeface="楷体" panose="02010609060101010101" pitchFamily="49" charset="-122"/>
                <a:ea typeface="楷体" panose="02010609060101010101" pitchFamily="49" charset="-122"/>
                <a:cs typeface="楷体" panose="02010609060101010101" pitchFamily="49" charset="-122"/>
              </a:rPr>
              <a:t>”</a:t>
            </a:r>
            <a:r>
              <a:rPr lang="zh-CN" altLang="en-US" sz="2800">
                <a:latin typeface="楷体" panose="02010609060101010101" pitchFamily="49" charset="-122"/>
                <a:ea typeface="楷体" panose="02010609060101010101" pitchFamily="49" charset="-122"/>
                <a:cs typeface="楷体" panose="02010609060101010101" pitchFamily="49" charset="-122"/>
              </a:rPr>
              <a:t>。因此，士大夫普遍崇尚老庄，追求清静无为自由放诞的生活，清谈老庄玄理的风气很盛。</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nvSpPr>
        <p:spPr>
          <a:xfrm>
            <a:off x="826135" y="2590165"/>
            <a:ext cx="10099040" cy="953135"/>
          </a:xfrm>
          <a:prstGeom prst="rect">
            <a:avLst/>
          </a:prstGeom>
          <a:noFill/>
        </p:spPr>
        <p:txBody>
          <a:bodyPr wrap="square" rtlCol="0">
            <a:spAutoFit/>
          </a:bodyPr>
          <a:lstStyle/>
          <a:p>
            <a:r>
              <a:rPr lang="zh-CN" altLang="en-US" sz="2800">
                <a:solidFill>
                  <a:srgbClr val="FF0000"/>
                </a:solidFill>
                <a:latin typeface="华康行楷体 W5" panose="03000509000000000000" charset="-122"/>
                <a:ea typeface="华康行楷体 W5" panose="03000509000000000000" charset="-122"/>
              </a:rPr>
              <a:t>今但愿守陋巷，教养子孙，时与亲旧叙阔，陈说平生，浊酒一杯，弹琴一曲，志愿毕矣。（嵇康）</a:t>
            </a:r>
            <a:endParaRPr lang="zh-CN" altLang="en-US" sz="2800">
              <a:solidFill>
                <a:srgbClr val="FF0000"/>
              </a:solidFill>
              <a:latin typeface="华康行楷体 W5" panose="03000509000000000000" charset="-122"/>
              <a:ea typeface="华康行楷体 W5" panose="03000509000000000000" charset="-122"/>
            </a:endParaRPr>
          </a:p>
        </p:txBody>
      </p:sp>
      <p:sp>
        <p:nvSpPr>
          <p:cNvPr id="4" name="文本框 3"/>
          <p:cNvSpPr txBox="1"/>
          <p:nvPr/>
        </p:nvSpPr>
        <p:spPr>
          <a:xfrm>
            <a:off x="911860" y="4156710"/>
            <a:ext cx="10013315" cy="521970"/>
          </a:xfrm>
          <a:prstGeom prst="rect">
            <a:avLst/>
          </a:prstGeom>
          <a:noFill/>
        </p:spPr>
        <p:txBody>
          <a:bodyPr wrap="square" rtlCol="0">
            <a:spAutoFit/>
          </a:bodyPr>
          <a:lstStyle/>
          <a:p>
            <a:r>
              <a:rPr lang="zh-CN" altLang="en-US" sz="2800">
                <a:solidFill>
                  <a:srgbClr val="FF0000"/>
                </a:solidFill>
                <a:latin typeface="华康行楷体 W5" panose="03000509000000000000" charset="-122"/>
                <a:ea typeface="华康行楷体 W5" panose="03000509000000000000" charset="-122"/>
              </a:rPr>
              <a:t>时率意独驾，不由径路。车迹所穷，辄恸哭而返。（阮籍）</a:t>
            </a:r>
            <a:endParaRPr lang="zh-CN" altLang="en-US" sz="2800">
              <a:solidFill>
                <a:srgbClr val="FF0000"/>
              </a:solidFill>
              <a:latin typeface="华康行楷体 W5" panose="03000509000000000000" charset="-122"/>
              <a:ea typeface="华康行楷体 W5" panose="03000509000000000000" charset="-122"/>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Text Box 2"/>
          <p:cNvSpPr txBox="1">
            <a:spLocks noChangeArrowheads="1"/>
          </p:cNvSpPr>
          <p:nvPr/>
        </p:nvSpPr>
        <p:spPr bwMode="auto">
          <a:xfrm>
            <a:off x="469265" y="1229360"/>
            <a:ext cx="8929688" cy="2153285"/>
          </a:xfrm>
          <a:prstGeom prst="rect">
            <a:avLst/>
          </a:prstGeom>
          <a:noFill/>
          <a:ln w="9525">
            <a:noFill/>
            <a:miter lim="800000"/>
          </a:ln>
          <a:effectLst/>
        </p:spPr>
        <p:txBody>
          <a:bodyPr>
            <a:spAutoFit/>
          </a:bodyPr>
          <a:lstStyle/>
          <a:p>
            <a:pPr marR="0" defTabSz="914400">
              <a:buClrTx/>
              <a:buSzTx/>
              <a:defRPr/>
            </a:pPr>
            <a:r>
              <a:rPr kumimoji="0" lang="zh-CN" altLang="en-US" sz="5400" kern="1200" cap="none" spc="0" normalizeH="0" baseline="0" noProof="0">
                <a:solidFill>
                  <a:schemeClr val="accent1"/>
                </a:solidFill>
                <a:latin typeface="Times New Roman" panose="02020603050405020304" pitchFamily="18" charset="0"/>
                <a:ea typeface="隶书" panose="02010509060101010101" charset="0"/>
                <a:cs typeface="+mn-cs"/>
                <a:sym typeface="+mn-ea"/>
              </a:rPr>
              <a:t>   </a:t>
            </a:r>
            <a:r>
              <a:rPr kumimoji="0" lang="zh-CN" altLang="en-US" sz="4000" b="1" kern="1200" cap="none" spc="0" normalizeH="0" baseline="0" noProof="0">
                <a:solidFill>
                  <a:schemeClr val="tx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“临文嗟悼”说到“一死生为虚诞，齐彭殇为妄作”，对作者表露的这种思想，应作如何理解？</a:t>
            </a:r>
            <a:endParaRPr kumimoji="0" lang="zh-CN" altLang="en-US" sz="4000" b="1" kern="1200" cap="none" spc="0" normalizeH="0" baseline="0" noProof="0">
              <a:solidFill>
                <a:schemeClr val="tx2"/>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endParaRPr>
          </a:p>
        </p:txBody>
      </p:sp>
      <p:sp>
        <p:nvSpPr>
          <p:cNvPr id="38943" name="AutoShape 31"/>
          <p:cNvSpPr>
            <a:spLocks noChangeArrowheads="1"/>
          </p:cNvSpPr>
          <p:nvPr/>
        </p:nvSpPr>
        <p:spPr bwMode="auto">
          <a:xfrm>
            <a:off x="0" y="148273"/>
            <a:ext cx="3527425" cy="1383665"/>
          </a:xfrm>
          <a:prstGeom prst="flowChartOnlineStorage">
            <a:avLst/>
          </a:prstGeom>
          <a:noFill/>
          <a:ln w="9525">
            <a:noFill/>
            <a:miter lim="800000"/>
          </a:ln>
          <a:extLst>
            <a:ext uri="{909E8E84-426E-40DD-AFC4-6F175D3DCCD1}">
              <a14:hiddenFill xmlns:a14="http://schemas.microsoft.com/office/drawing/2010/main">
                <a:solidFill>
                  <a:srgbClr val="009900"/>
                </a:solidFill>
              </a14:hiddenFill>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mn-cs"/>
                <a:sym typeface="+mn-ea"/>
              </a:rPr>
              <a:t>思考题：</a:t>
            </a:r>
            <a:endParaRPr kumimoji="0" lang="zh-CN" altLang="en-US" sz="4400" b="1" i="0" u="none" strike="noStrike" kern="1200" cap="none" spc="0" normalizeH="0" baseline="0" noProof="0">
              <a:ln>
                <a:noFill/>
              </a:ln>
              <a:solidFill>
                <a:schemeClr val="bg1"/>
              </a:solidFill>
              <a:effectLst>
                <a:outerShdw blurRad="38100" dist="38100" dir="2700000" algn="tl">
                  <a:srgbClr val="000000"/>
                </a:outerShdw>
              </a:effectLst>
              <a:uLnTx/>
              <a:uFillTx/>
              <a:latin typeface="Times New Roman" pitchFamily="18" charset="0"/>
              <a:ea typeface="黑体" panose="02010609060101010101" pitchFamily="49" charset="-122"/>
              <a:cs typeface="+mn-cs"/>
              <a:sym typeface="+mn-ea"/>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000" b="1" i="0" u="none" strike="noStrike" kern="1200" cap="none" spc="0" normalizeH="0" baseline="0" noProof="0">
              <a:ln>
                <a:noFill/>
              </a:ln>
              <a:solidFill>
                <a:srgbClr val="660033"/>
              </a:solidFill>
              <a:effectLst>
                <a:outerShdw blurRad="38100" dist="38100" dir="2700000" algn="tl">
                  <a:srgbClr val="000000"/>
                </a:outerShdw>
              </a:effectLst>
              <a:uLnTx/>
              <a:uFillTx/>
              <a:latin typeface="Times New Roman" pitchFamily="18" charset="0"/>
              <a:ea typeface="黑体" panose="02010609060101010101" pitchFamily="49" charset="-122"/>
              <a:cs typeface="+mn-cs"/>
              <a:sym typeface="+mn-ea"/>
            </a:endParaRPr>
          </a:p>
        </p:txBody>
      </p:sp>
      <p:sp>
        <p:nvSpPr>
          <p:cNvPr id="38944" name="Text Box 32"/>
          <p:cNvSpPr txBox="1">
            <a:spLocks noChangeArrowheads="1"/>
          </p:cNvSpPr>
          <p:nvPr/>
        </p:nvSpPr>
        <p:spPr bwMode="auto">
          <a:xfrm>
            <a:off x="584200" y="3559175"/>
            <a:ext cx="8966200" cy="2122805"/>
          </a:xfrm>
          <a:prstGeom prst="rect">
            <a:avLst/>
          </a:prstGeom>
          <a:noFill/>
          <a:ln w="9525">
            <a:solidFill>
              <a:schemeClr val="tx2"/>
            </a:solidFill>
            <a:miter lim="800000"/>
          </a:ln>
        </p:spPr>
        <p:txBody>
          <a:bodyPr>
            <a:spAutoFit/>
          </a:bodyPr>
          <a:lstStyle/>
          <a:p>
            <a:pPr marR="0" defTabSz="914400">
              <a:buClrTx/>
              <a:buSzTx/>
              <a:defRPr/>
            </a:pPr>
            <a:r>
              <a:rPr kumimoji="0" lang="zh-CN" altLang="en-US" sz="2400" kern="1200" cap="none" spc="0" normalizeH="0" baseline="0" noProof="0">
                <a:latin typeface="Times New Roman" panose="02020603050405020304" pitchFamily="18" charset="0"/>
                <a:ea typeface="宋体" panose="02010600030101010101" pitchFamily="2" charset="-122"/>
                <a:cs typeface="+mn-cs"/>
                <a:sym typeface="+mn-ea"/>
              </a:rPr>
              <a:t>      </a:t>
            </a:r>
            <a:r>
              <a:rPr kumimoji="0" lang="zh-CN" altLang="en-US" sz="2400" b="1" kern="1200" cap="none" spc="0" normalizeH="0" baseline="0" noProof="0">
                <a:solidFill>
                  <a:schemeClr val="accent2"/>
                </a:solidFill>
                <a:effectLst>
                  <a:outerShdw blurRad="38100" dist="38100" dir="2700000" algn="tl">
                    <a:srgbClr val="C0C0C0"/>
                  </a:outerShdw>
                </a:effectLst>
                <a:latin typeface="楷体" panose="02010609060101010101" pitchFamily="49" charset="-122"/>
                <a:ea typeface="楷体" panose="02010609060101010101" pitchFamily="49" charset="-122"/>
                <a:cs typeface="+mn-cs"/>
                <a:sym typeface="+mn-ea"/>
              </a:rPr>
              <a:t>   </a:t>
            </a:r>
            <a:r>
              <a:rPr kumimoji="0" lang="zh-CN" altLang="en-US" sz="4400" b="1" kern="1200" cap="none" spc="0" normalizeH="0" baseline="0" noProof="0">
                <a:solidFill>
                  <a:schemeClr val="accent2"/>
                </a:solidFill>
                <a:effectLst>
                  <a:outerShdw blurRad="38100" dist="38100" dir="2700000" algn="tl">
                    <a:srgbClr val="C0C0C0"/>
                  </a:outerShdw>
                </a:effectLst>
                <a:latin typeface="楷体" panose="02010609060101010101" pitchFamily="49" charset="-122"/>
                <a:ea typeface="楷体" panose="02010609060101010101" pitchFamily="49" charset="-122"/>
                <a:cs typeface="+mn-cs"/>
                <a:sym typeface="+mn-ea"/>
              </a:rPr>
              <a:t>作者不认为生就是死，死就是生，二者不得等量齐观，</a:t>
            </a:r>
            <a:r>
              <a:rPr kumimoji="0" lang="zh-CN" altLang="en-US" sz="4400" b="1" kern="1200" cap="none" spc="0" normalizeH="0" baseline="0" noProof="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cs typeface="+mn-cs"/>
                <a:sym typeface="+mn-ea"/>
              </a:rPr>
              <a:t>暗含有生之年应当做些实事，不宜空谈玄理之意。</a:t>
            </a:r>
            <a:endParaRPr kumimoji="0" lang="zh-CN" altLang="en-US" sz="4400" b="1" kern="1200" cap="none" spc="0" normalizeH="0" baseline="0" noProof="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cs typeface="+mn-cs"/>
              <a:sym typeface="+mn-ea"/>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8944"/>
                                        </p:tgtEl>
                                        <p:attrNameLst>
                                          <p:attrName>style.visibility</p:attrName>
                                        </p:attrNameLst>
                                      </p:cBhvr>
                                      <p:to>
                                        <p:strVal val="visible"/>
                                      </p:to>
                                    </p:set>
                                    <p:animEffect transition="in" filter="checkerboard(across)">
                                      <p:cBhvr>
                                        <p:cTn id="7" dur="500"/>
                                        <p:tgtEl>
                                          <p:spTgt spid="38944"/>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44"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Text Box 2"/>
          <p:cNvSpPr txBox="1">
            <a:spLocks noChangeArrowheads="1"/>
          </p:cNvSpPr>
          <p:nvPr/>
        </p:nvSpPr>
        <p:spPr bwMode="auto">
          <a:xfrm>
            <a:off x="1607185" y="1228725"/>
            <a:ext cx="8829675" cy="4399915"/>
          </a:xfrm>
          <a:prstGeom prst="rect">
            <a:avLst/>
          </a:prstGeom>
          <a:noFill/>
          <a:ln w="9525">
            <a:solidFill>
              <a:schemeClr val="tx2"/>
            </a:solidFill>
            <a:miter lim="800000"/>
          </a:ln>
          <a:effectLst/>
        </p:spPr>
        <p:txBody>
          <a:bodyPr wrap="square">
            <a:spAutoFit/>
          </a:bodyPr>
          <a:lstStyle/>
          <a:p>
            <a:pPr marR="0" defTabSz="914400">
              <a:buClrTx/>
              <a:buSzTx/>
              <a:defRPr/>
            </a:pPr>
            <a:r>
              <a:rPr kumimoji="0" lang="zh-CN" altLang="en-US" sz="3600" b="1" kern="1200" cap="none" spc="0" normalizeH="0" baseline="0" noProof="0">
                <a:effectLst>
                  <a:outerShdw blurRad="38100" dist="38100" dir="2700000" algn="tl">
                    <a:srgbClr val="C0C0C0"/>
                  </a:outerShdw>
                </a:effectLst>
                <a:latin typeface="Tahoma" panose="020b0604030504040204" pitchFamily="34" charset="0"/>
                <a:ea typeface="楷体" panose="02010609060101010101" pitchFamily="49" charset="-122"/>
                <a:cs typeface="+mn-cs"/>
                <a:sym typeface="+mn-ea"/>
              </a:rPr>
              <a:t>      </a:t>
            </a:r>
            <a:r>
              <a:rPr kumimoji="0" lang="zh-CN" altLang="en-US" sz="4000" b="1" kern="1200" cap="none" spc="0" normalizeH="0" baseline="0" noProof="0">
                <a:solidFill>
                  <a:schemeClr val="accent2"/>
                </a:solidFill>
                <a:effectLst>
                  <a:outerShdw blurRad="38100" dist="38100" dir="2700000" algn="tl">
                    <a:srgbClr val="C0C0C0"/>
                  </a:outerShdw>
                </a:effectLst>
                <a:latin typeface="Tahoma" panose="020b0604030504040204" pitchFamily="34" charset="0"/>
                <a:ea typeface="楷体" panose="02010609060101010101" pitchFamily="49" charset="-122"/>
                <a:cs typeface="+mn-cs"/>
                <a:sym typeface="+mn-ea"/>
              </a:rPr>
              <a:t> 东晋时期，由于统治者内部互相倾轧，致使士大夫人人自危，普遍崇尚老庄思想，追求清静无为，感叹人生无常，在文章中常流露出消极情绪。</a:t>
            </a:r>
            <a:endParaRPr kumimoji="0" lang="zh-CN" altLang="en-US" sz="4000" b="1" kern="1200" cap="none" spc="0" normalizeH="0" baseline="0" noProof="0">
              <a:solidFill>
                <a:schemeClr val="accent2"/>
              </a:solidFill>
              <a:effectLst>
                <a:outerShdw blurRad="38100" dist="38100" dir="2700000" algn="tl">
                  <a:srgbClr val="C0C0C0"/>
                </a:outerShdw>
              </a:effectLst>
              <a:latin typeface="Tahoma" panose="020b0604030504040204" pitchFamily="34" charset="0"/>
              <a:ea typeface="楷体" panose="02010609060101010101" pitchFamily="49" charset="-122"/>
              <a:cs typeface="+mn-cs"/>
              <a:sym typeface="+mn-ea"/>
            </a:endParaRPr>
          </a:p>
          <a:p>
            <a:pPr marR="0" defTabSz="914400">
              <a:buClrTx/>
              <a:buSzTx/>
              <a:defRPr/>
            </a:pPr>
            <a:r>
              <a:rPr kumimoji="0" lang="zh-CN" altLang="en-US" sz="4000" b="1" kern="1200" cap="none" spc="0" normalizeH="0" baseline="0" noProof="0">
                <a:solidFill>
                  <a:schemeClr val="accent2"/>
                </a:solidFill>
                <a:effectLst>
                  <a:outerShdw blurRad="38100" dist="38100" dir="2700000" algn="tl">
                    <a:srgbClr val="C0C0C0"/>
                  </a:outerShdw>
                </a:effectLst>
                <a:latin typeface="Tahoma" panose="020b0604030504040204" pitchFamily="34" charset="0"/>
                <a:ea typeface="楷体" panose="02010609060101010101" pitchFamily="49" charset="-122"/>
                <a:cs typeface="+mn-cs"/>
                <a:sym typeface="+mn-ea"/>
              </a:rPr>
              <a:t>       而王羲之一反常情，在这篇文章中畅谈人生的意义和价值，的确难能可贵。</a:t>
            </a:r>
            <a:endParaRPr kumimoji="0" lang="zh-CN" altLang="en-US" sz="4000" b="1" kern="1200" cap="none" spc="0" normalizeH="0" baseline="0" noProof="0">
              <a:solidFill>
                <a:srgbClr val="660033"/>
              </a:solidFill>
              <a:effectLst>
                <a:outerShdw blurRad="38100" dist="38100" dir="2700000" algn="tl">
                  <a:srgbClr val="C0C0C0"/>
                </a:outerShdw>
              </a:effectLst>
              <a:latin typeface="Tahoma" panose="020b0604030504040204" pitchFamily="34" charset="0"/>
              <a:ea typeface="楷体" panose="02010609060101010101" pitchFamily="49" charset="-122"/>
              <a:cs typeface="+mn-cs"/>
              <a:sym typeface="+mn-ea"/>
            </a:endParaRPr>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p:txBody>
          <a:bodyPr vert="horz" wrap="square" lIns="91440" tIns="45720" rIns="91440" bIns="45720" rtlCol="0" anchor="ctr">
            <a:normAutofit/>
          </a:bodyPr>
          <a:lstStyle/>
          <a:p>
            <a:pPr>
              <a:lnSpc>
                <a:spcPct val="120000"/>
              </a:lnSpc>
            </a:pPr>
            <a:r>
              <a:rPr lang="en-US" altLang="zh-CN">
                <a:sym typeface="+mn-lt"/>
              </a:rPr>
              <a:t>LOREM IPSUM DOLOR</a:t>
            </a:r>
            <a:endParaRPr lang="en-US" altLang="zh-CN">
              <a:sym typeface="+mn-lt"/>
            </a:endParaRPr>
          </a:p>
        </p:txBody>
      </p:sp>
      <p:pic>
        <p:nvPicPr>
          <p:cNvPr id="4" name="内容占位符 3" descr="5"/>
          <p:cNvPicPr>
            <a:picLocks noChangeAspect="1"/>
          </p:cNvPicPr>
          <p:nvPr>
            <p:ph idx="1"/>
          </p:nvPr>
        </p:nvPicPr>
        <p:blipFill>
          <a:blip r:embed="rId4"/>
          <a:stretch>
            <a:fillRect/>
          </a:stretch>
        </p:blipFill>
        <p:spPr>
          <a:xfrm>
            <a:off x="122555" y="81280"/>
            <a:ext cx="12094210" cy="6848475"/>
          </a:xfrm>
          <a:prstGeom prst="rect">
            <a:avLst/>
          </a:prstGeom>
        </p:spPr>
      </p:pic>
    </p:spTree>
    <p:custDataLst>
      <p:tags r:id="rId5"/>
    </p:custDataLst>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66" name="Text Box 30"/>
          <p:cNvSpPr txBox="1">
            <a:spLocks noChangeArrowheads="1"/>
          </p:cNvSpPr>
          <p:nvPr/>
        </p:nvSpPr>
        <p:spPr bwMode="auto">
          <a:xfrm>
            <a:off x="1500505" y="1484472"/>
            <a:ext cx="8713788" cy="4399915"/>
          </a:xfrm>
          <a:prstGeom prst="rect">
            <a:avLst/>
          </a:prstGeom>
          <a:noFill/>
          <a:ln w="9525">
            <a:noFill/>
            <a:miter lim="800000"/>
          </a:ln>
          <a:effectLst/>
        </p:spPr>
        <p:txBody>
          <a:bodyPr anchor="ctr">
            <a:spAutoFit/>
          </a:bodyPr>
          <a:lstStyle/>
          <a:p>
            <a:pPr marR="0" defTabSz="914400">
              <a:spcBef>
                <a:spcPct val="50000"/>
              </a:spcBef>
              <a:buClrTx/>
              <a:buSzTx/>
              <a:defRPr/>
            </a:pPr>
            <a:r>
              <a:rPr kumimoji="0" lang="zh-CN" altLang="en-US" sz="2400" kern="1200" cap="none" spc="0" normalizeH="0" baseline="0" noProof="0">
                <a:latin typeface="Times New Roman" panose="02020603050405020304" pitchFamily="18" charset="0"/>
                <a:ea typeface="宋体" panose="02010600030101010101" pitchFamily="2" charset="-122"/>
                <a:cs typeface="+mn-cs"/>
                <a:sym typeface="+mn-ea"/>
              </a:rPr>
              <a:t>          </a:t>
            </a:r>
            <a:r>
              <a:rPr kumimoji="0" lang="zh-CN" altLang="en-US" sz="2400" b="1" kern="1200" cap="none" spc="0" normalizeH="0" baseline="0" noProof="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mn-ea"/>
              </a:rPr>
              <a:t>  </a:t>
            </a:r>
            <a:r>
              <a:rPr kumimoji="0" lang="zh-CN" altLang="en-US" sz="4000" b="1" kern="1200" cap="none" spc="0" normalizeH="0" baseline="0" noProof="0">
                <a:solidFill>
                  <a:schemeClr val="accent2"/>
                </a:solidFill>
                <a:effectLst>
                  <a:outerShdw blurRad="38100" dist="38100" dir="2700000" algn="tl">
                    <a:srgbClr val="C0C0C0"/>
                  </a:outerShdw>
                </a:effectLst>
                <a:latin typeface="楷体" panose="02010609060101010101" pitchFamily="49" charset="-122"/>
                <a:ea typeface="楷体" panose="02010609060101010101" pitchFamily="49" charset="-122"/>
                <a:cs typeface="+mn-cs"/>
                <a:sym typeface="+mn-ea"/>
              </a:rPr>
              <a:t>文章通过记叙兰亭集会的盛况、作者对生命的思考，抒写了乐生痛死这一人类所共有的感情，彻底否定了老庄“一死生，齐彭殇”的虚无主义的人生态度，从而树立了自己的生命意识-----“死生亦大矣”，表达了一种积极处事的人生态度。</a:t>
            </a:r>
            <a:endParaRPr kumimoji="0" lang="zh-CN" altLang="en-US" sz="4000" b="1" kern="1200" cap="none" spc="0" normalizeH="0" baseline="0" noProof="0">
              <a:solidFill>
                <a:schemeClr val="accent2"/>
              </a:solidFill>
              <a:effectLst>
                <a:outerShdw blurRad="38100" dist="38100" dir="2700000" algn="tl">
                  <a:srgbClr val="C0C0C0"/>
                </a:outerShdw>
              </a:effectLst>
              <a:latin typeface="楷体" panose="02010609060101010101" pitchFamily="49" charset="-122"/>
              <a:ea typeface="楷体" panose="02010609060101010101" pitchFamily="49" charset="-122"/>
              <a:cs typeface="+mn-cs"/>
              <a:sym typeface="+mn-ea"/>
            </a:endParaRPr>
          </a:p>
        </p:txBody>
      </p:sp>
      <p:sp>
        <p:nvSpPr>
          <p:cNvPr id="39967" name="AutoShape 31"/>
          <p:cNvSpPr>
            <a:spLocks noChangeArrowheads="1"/>
          </p:cNvSpPr>
          <p:nvPr/>
        </p:nvSpPr>
        <p:spPr bwMode="auto">
          <a:xfrm>
            <a:off x="232093" y="502285"/>
            <a:ext cx="4319588" cy="1445259"/>
          </a:xfrm>
          <a:prstGeom prst="flowChartOnlineStorage">
            <a:avLst/>
          </a:prstGeom>
          <a:noFill/>
          <a:ln w="9525">
            <a:noFill/>
            <a:miter lim="800000"/>
          </a:ln>
          <a:effectLst/>
          <a:extLst>
            <a:ext uri="{909E8E84-426E-40DD-AFC4-6F175D3DCCD1}">
              <a14:hiddenFill xmlns:a14="http://schemas.microsoft.com/office/drawing/2010/main">
                <a:solidFill>
                  <a:srgbClr val="009900"/>
                </a:solidFill>
              </a14:hiddenFill>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mn-cs"/>
                <a:sym typeface="+mn-ea"/>
              </a:rPr>
              <a:t>主旨归纳：</a:t>
            </a:r>
            <a:endParaRPr kumimoji="0" lang="zh-CN" altLang="en-US" sz="4400" b="1" i="0"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itchFamily="18" charset="0"/>
              <a:ea typeface="黑体" panose="02010609060101010101" pitchFamily="49" charset="-122"/>
              <a:cs typeface="+mn-cs"/>
              <a:sym typeface="+mn-ea"/>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400" b="1" i="0"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mn-cs"/>
              <a:sym typeface="+mn-ea"/>
            </a:endParaRPr>
          </a:p>
        </p:txBody>
      </p:sp>
      <p:pic>
        <p:nvPicPr>
          <p:cNvPr id="39968" name="New picture" hidden="1"/>
          <p:cNvPicPr/>
          <p:nvPr/>
        </p:nvPicPr>
        <p:blipFill>
          <a:blip r:embed="rId2"/>
          <a:stretch>
            <a:fillRect/>
          </a:stretch>
        </p:blipFill>
        <p:spPr>
          <a:xfrm>
            <a:off x="10680700" y="12395200"/>
            <a:ext cx="419100" cy="266700"/>
          </a:xfrm>
          <a:prstGeom prst="cube">
            <a:avLst/>
          </a:prstGeom>
        </p:spPr>
      </p:pic>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p:txBody>
          <a:bodyPr vert="horz" wrap="square" lIns="91440" tIns="45720" rIns="91440" bIns="45720" rtlCol="0" anchor="ctr">
            <a:normAutofit/>
          </a:bodyPr>
          <a:lstStyle/>
          <a:p>
            <a:pPr>
              <a:lnSpc>
                <a:spcPct val="120000"/>
              </a:lnSpc>
            </a:pPr>
            <a:r>
              <a:rPr lang="en-US" altLang="zh-CN">
                <a:sym typeface="+mn-lt"/>
              </a:rPr>
              <a:t>常识</a:t>
            </a:r>
            <a:endParaRPr lang="en-US" altLang="zh-CN">
              <a:sym typeface="+mn-lt"/>
            </a:endParaRPr>
          </a:p>
        </p:txBody>
      </p:sp>
      <p:sp>
        <p:nvSpPr>
          <p:cNvPr id="3" name="内容占位符 2"/>
          <p:cNvSpPr>
            <a:spLocks noGrp="1"/>
          </p:cNvSpPr>
          <p:nvPr>
            <p:ph idx="1"/>
            <p:custDataLst>
              <p:tags r:id="rId4"/>
            </p:custDataLst>
          </p:nvPr>
        </p:nvSpPr>
        <p:spPr>
          <a:xfrm>
            <a:off x="838200" y="1454785"/>
            <a:ext cx="10515600" cy="4722495"/>
          </a:xfrm>
        </p:spPr>
        <p:txBody>
          <a:bodyPr>
            <a:normAutofit/>
          </a:bodyPr>
          <a:lstStyle/>
          <a:p>
            <a:pPr algn="just">
              <a:lnSpc>
                <a:spcPct val="120000"/>
              </a:lnSpc>
              <a:spcBef>
                <a:spcPct val="0"/>
              </a:spcBef>
            </a:pPr>
            <a:endParaRPr lang="en-US" altLang="zh-CN" sz="2000">
              <a:sym typeface="+mn-lt"/>
            </a:endParaRPr>
          </a:p>
          <a:p>
            <a:pPr algn="just">
              <a:lnSpc>
                <a:spcPct val="120000"/>
              </a:lnSpc>
              <a:spcBef>
                <a:spcPct val="0"/>
              </a:spcBef>
            </a:pPr>
            <a:r>
              <a:rPr lang="en-US" altLang="zh-CN" sz="3600">
                <a:sym typeface="+mn-lt"/>
              </a:rPr>
              <a:t>①纪年法  岁在癸丑（干支纪年）宣德间宫中尚促织之戏（帝王年号） 赵惠文王16年（王公纪年）  顺治二年乙酉四月（年号干支并用）</a:t>
            </a:r>
            <a:endParaRPr lang="en-US" altLang="zh-CN" sz="3600">
              <a:sym typeface="+mn-lt"/>
            </a:endParaRPr>
          </a:p>
          <a:p>
            <a:pPr algn="just">
              <a:lnSpc>
                <a:spcPct val="120000"/>
              </a:lnSpc>
              <a:spcBef>
                <a:spcPct val="0"/>
              </a:spcBef>
            </a:pPr>
            <a:r>
              <a:rPr lang="en-US" altLang="zh-CN" sz="3600">
                <a:sym typeface="+mn-lt"/>
              </a:rPr>
              <a:t>②暮春（孟春  仲春  季春）</a:t>
            </a:r>
            <a:endParaRPr lang="en-US" altLang="zh-CN" sz="3600">
              <a:sym typeface="+mn-lt"/>
            </a:endParaRPr>
          </a:p>
          <a:p>
            <a:pPr algn="just">
              <a:lnSpc>
                <a:spcPct val="120000"/>
              </a:lnSpc>
              <a:spcBef>
                <a:spcPct val="0"/>
              </a:spcBef>
            </a:pPr>
            <a:r>
              <a:rPr lang="en-US" altLang="zh-CN" sz="3600">
                <a:sym typeface="+mn-lt"/>
              </a:rPr>
              <a:t>③禊（风俗，临水为祭，消除不祥，选在三月三日）</a:t>
            </a:r>
            <a:endParaRPr lang="en-US" altLang="zh-CN" sz="3600">
              <a:sym typeface="+mn-lt"/>
            </a:endParaRPr>
          </a:p>
        </p:txBody>
      </p:sp>
    </p:spTree>
    <p:custDataLst>
      <p:tags r:id="rId5"/>
    </p:custDataLst>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p:txBody>
          <a:bodyPr vert="horz" wrap="square" lIns="91440" tIns="45720" rIns="91440" bIns="45720" rtlCol="0" anchor="ctr">
            <a:normAutofit/>
          </a:bodyPr>
          <a:lstStyle/>
          <a:p>
            <a:pPr>
              <a:lnSpc>
                <a:spcPct val="120000"/>
              </a:lnSpc>
            </a:pPr>
            <a:r>
              <a:rPr lang="en-US" altLang="zh-CN">
                <a:sym typeface="+mn-lt"/>
              </a:rPr>
              <a:t>．成语及常用语</a:t>
            </a:r>
            <a:endParaRPr lang="en-US" altLang="zh-CN">
              <a:sym typeface="+mn-lt"/>
            </a:endParaRPr>
          </a:p>
        </p:txBody>
      </p:sp>
      <p:sp>
        <p:nvSpPr>
          <p:cNvPr id="3" name="内容占位符 2"/>
          <p:cNvSpPr>
            <a:spLocks noGrp="1"/>
          </p:cNvSpPr>
          <p:nvPr>
            <p:ph idx="1"/>
            <p:custDataLst>
              <p:tags r:id="rId4"/>
            </p:custDataLst>
          </p:nvPr>
        </p:nvSpPr>
        <p:spPr>
          <a:xfrm>
            <a:off x="838200" y="1825625"/>
            <a:ext cx="10515600" cy="4351338"/>
          </a:xfrm>
        </p:spPr>
        <p:txBody>
          <a:bodyPr>
            <a:normAutofit/>
          </a:bodyPr>
          <a:lstStyle/>
          <a:p>
            <a:pPr algn="just">
              <a:lnSpc>
                <a:spcPct val="120000"/>
              </a:lnSpc>
              <a:spcBef>
                <a:spcPct val="0"/>
              </a:spcBef>
            </a:pPr>
            <a:endParaRPr lang="en-US" altLang="zh-CN" sz="2000">
              <a:sym typeface="+mn-lt"/>
            </a:endParaRPr>
          </a:p>
          <a:p>
            <a:pPr algn="just">
              <a:lnSpc>
                <a:spcPct val="120000"/>
              </a:lnSpc>
              <a:spcBef>
                <a:spcPct val="0"/>
              </a:spcBef>
            </a:pPr>
            <a:r>
              <a:rPr lang="en-US" altLang="zh-CN" sz="4000">
                <a:sym typeface="+mn-lt"/>
              </a:rPr>
              <a:t>①游目骋怀（开怀）</a:t>
            </a:r>
            <a:endParaRPr lang="en-US" altLang="zh-CN" sz="4000">
              <a:sym typeface="+mn-lt"/>
            </a:endParaRPr>
          </a:p>
          <a:p>
            <a:pPr algn="just">
              <a:lnSpc>
                <a:spcPct val="120000"/>
              </a:lnSpc>
              <a:spcBef>
                <a:spcPct val="0"/>
              </a:spcBef>
            </a:pPr>
            <a:r>
              <a:rPr lang="en-US" altLang="zh-CN" sz="4000">
                <a:sym typeface="+mn-lt"/>
              </a:rPr>
              <a:t>②放浪形骸（行为放纵，不受世俗礼法束缚）</a:t>
            </a:r>
            <a:endParaRPr lang="en-US" altLang="zh-CN" sz="4000">
              <a:sym typeface="+mn-lt"/>
            </a:endParaRPr>
          </a:p>
          <a:p>
            <a:pPr algn="just">
              <a:lnSpc>
                <a:spcPct val="120000"/>
              </a:lnSpc>
              <a:spcBef>
                <a:spcPct val="0"/>
              </a:spcBef>
            </a:pPr>
            <a:r>
              <a:rPr lang="en-US" altLang="zh-CN" sz="4000">
                <a:sym typeface="+mn-lt"/>
              </a:rPr>
              <a:t>③情随事迁（思想感情随着情况变迁而发生变化）</a:t>
            </a:r>
            <a:endParaRPr lang="en-US" altLang="zh-CN" sz="4000">
              <a:sym typeface="+mn-lt"/>
            </a:endParaRPr>
          </a:p>
        </p:txBody>
      </p:sp>
    </p:spTree>
    <p:custDataLst>
      <p:tags r:id="rId5"/>
    </p:custDataLst>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a:xfrm>
            <a:off x="838200" y="365125"/>
            <a:ext cx="10515600" cy="626110"/>
          </a:xfrm>
        </p:spPr>
        <p:txBody>
          <a:bodyPr vert="horz" wrap="square" lIns="91440" tIns="45720" rIns="91440" bIns="45720" rtlCol="0" anchor="ctr">
            <a:normAutofit fontScale="90000"/>
          </a:bodyPr>
          <a:lstStyle/>
          <a:p>
            <a:pPr>
              <a:lnSpc>
                <a:spcPct val="120000"/>
              </a:lnSpc>
            </a:pPr>
            <a:r>
              <a:rPr lang="zh-CN" altLang="en-US">
                <a:sym typeface="+mn-lt"/>
              </a:rPr>
              <a:t>字词句</a:t>
            </a:r>
            <a:endParaRPr lang="zh-CN" altLang="en-US">
              <a:sym typeface="+mn-lt"/>
            </a:endParaRPr>
          </a:p>
        </p:txBody>
      </p:sp>
      <p:sp>
        <p:nvSpPr>
          <p:cNvPr id="3" name="内容占位符 2"/>
          <p:cNvSpPr>
            <a:spLocks noGrp="1"/>
          </p:cNvSpPr>
          <p:nvPr>
            <p:ph idx="1"/>
            <p:custDataLst>
              <p:tags r:id="rId4"/>
            </p:custDataLst>
          </p:nvPr>
        </p:nvSpPr>
        <p:spPr>
          <a:xfrm>
            <a:off x="110490" y="990600"/>
            <a:ext cx="11998325" cy="5186680"/>
          </a:xfrm>
        </p:spPr>
        <p:txBody>
          <a:bodyPr>
            <a:noAutofit/>
          </a:bodyPr>
          <a:lstStyle/>
          <a:p>
            <a:pPr algn="just">
              <a:lnSpc>
                <a:spcPct val="120000"/>
              </a:lnSpc>
              <a:spcBef>
                <a:spcPct val="0"/>
              </a:spcBef>
            </a:pPr>
            <a:r>
              <a:rPr lang="en-US" altLang="zh-CN" sz="3200">
                <a:sym typeface="+mn-lt"/>
              </a:rPr>
              <a:t>2、通假字</a:t>
            </a:r>
            <a:endParaRPr lang="en-US" altLang="zh-CN" sz="3200">
              <a:sym typeface="+mn-lt"/>
            </a:endParaRPr>
          </a:p>
          <a:p>
            <a:pPr algn="just">
              <a:lnSpc>
                <a:spcPct val="120000"/>
              </a:lnSpc>
              <a:spcBef>
                <a:spcPct val="0"/>
              </a:spcBef>
            </a:pPr>
            <a:r>
              <a:rPr lang="en-US" altLang="zh-CN" sz="3200">
                <a:sym typeface="+mn-lt"/>
              </a:rPr>
              <a:t>悟言一室之内         ____  通   ____ </a:t>
            </a:r>
            <a:r>
              <a:rPr lang="zh-CN" altLang="en-US" sz="3200">
                <a:sym typeface="+mn-lt"/>
              </a:rPr>
              <a:t>。</a:t>
            </a:r>
            <a:r>
              <a:rPr lang="en-US" altLang="zh-CN" sz="3200">
                <a:sym typeface="+mn-lt"/>
              </a:rPr>
              <a:t>虽趣舍万殊      “趣”通“取”：往，取。</a:t>
            </a:r>
            <a:r>
              <a:rPr lang="zh-CN" altLang="en-US" sz="3200">
                <a:sym typeface="+mn-lt"/>
              </a:rPr>
              <a:t>（少长咸集）</a:t>
            </a:r>
            <a:r>
              <a:rPr lang="en-US" altLang="zh-CN" sz="3200">
                <a:sym typeface="+mn-lt"/>
              </a:rPr>
              <a:t>的，年纪大的，形容词用作名词。</a:t>
            </a:r>
            <a:endParaRPr lang="en-US" altLang="zh-CN" sz="3200">
              <a:sym typeface="+mn-lt"/>
            </a:endParaRPr>
          </a:p>
          <a:p>
            <a:pPr marL="0" indent="0" algn="just">
              <a:lnSpc>
                <a:spcPct val="120000"/>
              </a:lnSpc>
              <a:spcBef>
                <a:spcPct val="0"/>
              </a:spcBef>
              <a:buNone/>
            </a:pPr>
            <a:r>
              <a:rPr lang="en-US" altLang="zh-CN" sz="3200">
                <a:sym typeface="+mn-lt"/>
              </a:rPr>
              <a:t>3【带】映带左右：像带子一样，名词用作状语。</a:t>
            </a:r>
            <a:endParaRPr lang="en-US" altLang="zh-CN" sz="3200">
              <a:sym typeface="+mn-lt"/>
            </a:endParaRPr>
          </a:p>
          <a:p>
            <a:pPr algn="just">
              <a:lnSpc>
                <a:spcPct val="120000"/>
              </a:lnSpc>
              <a:spcBef>
                <a:spcPct val="0"/>
              </a:spcBef>
            </a:pPr>
            <a:r>
              <a:rPr lang="en-US" altLang="zh-CN" sz="3200">
                <a:sym typeface="+mn-lt"/>
              </a:rPr>
              <a:t>【齐】齐彭殇为妄作：同样看待，形容词活用为动词。</a:t>
            </a:r>
            <a:endParaRPr lang="en-US" altLang="zh-CN" sz="3200">
              <a:sym typeface="+mn-lt"/>
            </a:endParaRPr>
          </a:p>
          <a:p>
            <a:pPr algn="just">
              <a:lnSpc>
                <a:spcPct val="120000"/>
              </a:lnSpc>
              <a:spcBef>
                <a:spcPct val="0"/>
              </a:spcBef>
            </a:pPr>
            <a:r>
              <a:rPr lang="en-US" altLang="zh-CN" sz="3200">
                <a:sym typeface="+mn-lt"/>
              </a:rPr>
              <a:t>【兴怀】犹不能不以之兴怀：使怀兴，即：使感叹产生，形容词的使动用法。【—】固知一生死为虚诞：同样看待，或看成一样，数字活用为动词。</a:t>
            </a:r>
            <a:endParaRPr lang="en-US" altLang="zh-CN" sz="3200">
              <a:sym typeface="+mn-lt"/>
            </a:endParaRPr>
          </a:p>
          <a:p>
            <a:pPr algn="just">
              <a:lnSpc>
                <a:spcPct val="120000"/>
              </a:lnSpc>
              <a:spcBef>
                <a:spcPct val="0"/>
              </a:spcBef>
            </a:pPr>
            <a:r>
              <a:rPr lang="en-US" altLang="zh-CN" sz="3200">
                <a:sym typeface="+mn-lt"/>
              </a:rPr>
              <a:t>【视听】足以极视听之娱：耳目，动词活用为名词。</a:t>
            </a:r>
            <a:endParaRPr lang="en-US" altLang="zh-CN" sz="3200">
              <a:sym typeface="+mn-lt"/>
            </a:endParaRPr>
          </a:p>
          <a:p>
            <a:pPr algn="just">
              <a:lnSpc>
                <a:spcPct val="120000"/>
              </a:lnSpc>
              <a:spcBef>
                <a:spcPct val="0"/>
              </a:spcBef>
            </a:pPr>
            <a:endParaRPr lang="en-US" altLang="zh-CN" sz="3200">
              <a:sym typeface="+mn-lt"/>
            </a:endParaRPr>
          </a:p>
        </p:txBody>
      </p:sp>
    </p:spTree>
    <p:custDataLst>
      <p:tags r:id="rId5"/>
    </p:custDataLst>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p:txBody>
          <a:bodyPr vert="horz" wrap="square" lIns="91440" tIns="45720" rIns="91440" bIns="45720" rtlCol="0" anchor="ctr">
            <a:normAutofit/>
          </a:bodyPr>
          <a:lstStyle/>
          <a:p>
            <a:pPr>
              <a:lnSpc>
                <a:spcPct val="120000"/>
              </a:lnSpc>
            </a:pPr>
            <a:r>
              <a:rPr lang="en-US" altLang="zh-CN">
                <a:sym typeface="+mn-lt"/>
              </a:rPr>
              <a:t>词语古今异义</a:t>
            </a:r>
            <a:endParaRPr lang="en-US" altLang="zh-CN">
              <a:sym typeface="+mn-lt"/>
            </a:endParaRPr>
          </a:p>
        </p:txBody>
      </p:sp>
      <p:sp>
        <p:nvSpPr>
          <p:cNvPr id="3" name="内容占位符 2"/>
          <p:cNvSpPr>
            <a:spLocks noGrp="1"/>
          </p:cNvSpPr>
          <p:nvPr>
            <p:ph idx="1"/>
            <p:custDataLst>
              <p:tags r:id="rId4"/>
            </p:custDataLst>
          </p:nvPr>
        </p:nvSpPr>
        <p:spPr>
          <a:xfrm>
            <a:off x="138430" y="1290320"/>
            <a:ext cx="11943080" cy="4886960"/>
          </a:xfrm>
        </p:spPr>
        <p:txBody>
          <a:bodyPr>
            <a:noAutofit/>
          </a:bodyPr>
          <a:lstStyle/>
          <a:p>
            <a:pPr marL="0" indent="0" algn="just">
              <a:lnSpc>
                <a:spcPct val="120000"/>
              </a:lnSpc>
              <a:spcBef>
                <a:spcPct val="0"/>
              </a:spcBef>
              <a:buNone/>
            </a:pPr>
            <a:r>
              <a:rPr lang="en-US" altLang="zh-CN" sz="3600">
                <a:sym typeface="+mn-lt"/>
              </a:rPr>
              <a:t>【其次】古义：其，代词，指曲水。次，旁边、水边。如：列做其次。今义：①次第较后；第二。②次要的地位。</a:t>
            </a:r>
            <a:endParaRPr lang="en-US" altLang="zh-CN" sz="3600">
              <a:sym typeface="+mn-lt"/>
            </a:endParaRPr>
          </a:p>
          <a:p>
            <a:pPr algn="just">
              <a:lnSpc>
                <a:spcPct val="120000"/>
              </a:lnSpc>
              <a:spcBef>
                <a:spcPct val="0"/>
              </a:spcBef>
            </a:pPr>
            <a:r>
              <a:rPr lang="en-US" altLang="zh-CN" sz="3600">
                <a:sym typeface="+mn-lt"/>
              </a:rPr>
              <a:t>【斯文】古义：这篇文章。如：亦有感于斯文。</a:t>
            </a:r>
            <a:endParaRPr lang="en-US" altLang="zh-CN" sz="3600">
              <a:sym typeface="+mn-lt"/>
            </a:endParaRPr>
          </a:p>
          <a:p>
            <a:pPr algn="just">
              <a:lnSpc>
                <a:spcPct val="120000"/>
              </a:lnSpc>
              <a:spcBef>
                <a:spcPct val="0"/>
              </a:spcBef>
            </a:pPr>
            <a:r>
              <a:rPr lang="en-US" altLang="zh-CN" sz="3600">
                <a:sym typeface="+mn-lt"/>
              </a:rPr>
              <a:t>今义：文雅；文化或文人。</a:t>
            </a:r>
            <a:endParaRPr lang="en-US" altLang="zh-CN" sz="3600">
              <a:sym typeface="+mn-lt"/>
            </a:endParaRPr>
          </a:p>
          <a:p>
            <a:pPr marL="0" indent="0" algn="just">
              <a:lnSpc>
                <a:spcPct val="120000"/>
              </a:lnSpc>
              <a:spcBef>
                <a:spcPct val="0"/>
              </a:spcBef>
              <a:buNone/>
            </a:pPr>
            <a:r>
              <a:rPr lang="en-US" altLang="zh-CN" sz="3600">
                <a:sym typeface="+mn-lt"/>
              </a:rPr>
              <a:t>【怀抱】古义：胸怀抱负。今义：①　抱在怀里；②　胸前；③　心里存着；④　打算。</a:t>
            </a:r>
            <a:endParaRPr lang="en-US" altLang="zh-CN" sz="3600">
              <a:sym typeface="+mn-lt"/>
            </a:endParaRPr>
          </a:p>
          <a:p>
            <a:pPr algn="just">
              <a:lnSpc>
                <a:spcPct val="120000"/>
              </a:lnSpc>
              <a:spcBef>
                <a:spcPct val="0"/>
              </a:spcBef>
            </a:pPr>
            <a:endParaRPr lang="en-US" altLang="zh-CN" sz="3600">
              <a:sym typeface="+mn-lt"/>
            </a:endParaRPr>
          </a:p>
        </p:txBody>
      </p:sp>
    </p:spTree>
    <p:custDataLst>
      <p:tags r:id="rId5"/>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104265" y="1870075"/>
            <a:ext cx="10106660" cy="3408045"/>
          </a:xfrm>
          <a:prstGeom prst="rect">
            <a:avLst/>
          </a:prstGeom>
        </p:spPr>
        <p:txBody>
          <a:bodyPr wrap="square">
            <a:spAutoFit/>
          </a:bodyPr>
          <a:lstStyle/>
          <a:p>
            <a:pPr algn="just">
              <a:lnSpc>
                <a:spcPct val="110000"/>
              </a:lnSpc>
              <a:defRPr/>
            </a:pPr>
            <a:r>
              <a:rPr lang="en-US" altLang="zh-CN" sz="2800">
                <a:latin typeface="楷体" panose="02010609060101010101" pitchFamily="49" charset="-122"/>
                <a:ea typeface="楷体" panose="02010609060101010101" pitchFamily="49" charset="-122"/>
                <a:cs typeface="楷体" panose="02010609060101010101" pitchFamily="49" charset="-122"/>
              </a:rPr>
              <a:t>    《</a:t>
            </a:r>
            <a:r>
              <a:rPr lang="zh-CN" altLang="en-US" sz="2800">
                <a:latin typeface="楷体" panose="02010609060101010101" pitchFamily="49" charset="-122"/>
                <a:ea typeface="楷体" panose="02010609060101010101" pitchFamily="49" charset="-122"/>
                <a:cs typeface="楷体" panose="02010609060101010101" pitchFamily="49" charset="-122"/>
              </a:rPr>
              <a:t>兰亭集序</a:t>
            </a:r>
            <a:r>
              <a:rPr lang="en-US" altLang="zh-CN" sz="2800">
                <a:latin typeface="楷体" panose="02010609060101010101" pitchFamily="49" charset="-122"/>
                <a:ea typeface="楷体" panose="02010609060101010101" pitchFamily="49" charset="-122"/>
                <a:cs typeface="楷体" panose="02010609060101010101" pitchFamily="49" charset="-122"/>
              </a:rPr>
              <a:t>》</a:t>
            </a:r>
            <a:r>
              <a:rPr lang="zh-CN" altLang="en-US" sz="2800">
                <a:latin typeface="楷体" panose="02010609060101010101" pitchFamily="49" charset="-122"/>
                <a:ea typeface="楷体" panose="02010609060101010101" pitchFamily="49" charset="-122"/>
                <a:cs typeface="楷体" panose="02010609060101010101" pitchFamily="49" charset="-122"/>
              </a:rPr>
              <a:t>是一篇序言。</a:t>
            </a:r>
            <a:r>
              <a:rPr lang="zh-CN" altLang="en-US" sz="2800" spc="-150">
                <a:latin typeface="楷体" panose="02010609060101010101" pitchFamily="49" charset="-122"/>
                <a:ea typeface="楷体" panose="02010609060101010101" pitchFamily="49" charset="-122"/>
                <a:cs typeface="楷体" panose="02010609060101010101" pitchFamily="49" charset="-122"/>
              </a:rPr>
              <a:t>“序言”简称“序”，</a:t>
            </a:r>
            <a:r>
              <a:rPr lang="zh-CN" altLang="en-US" sz="2800">
                <a:latin typeface="楷体" panose="02010609060101010101" pitchFamily="49" charset="-122"/>
                <a:ea typeface="楷体" panose="02010609060101010101" pitchFamily="49" charset="-122"/>
                <a:cs typeface="楷体" panose="02010609060101010101" pitchFamily="49" charset="-122"/>
              </a:rPr>
              <a:t>也叫前言，属实用文体，同“跋”是一类。列于卷首叫序，附于卷末叫“跋”。其作用在于推荐介绍某人著作或某一材料，说明写作过程、写作目的、主要内容或说明一些同书本有关的事情，帮助读者更好地去阅读或理解。序言，有自己作的，叫“自序”；也有请他人写的，叫“他序”，他序除了介绍著作外，往往还有一些评价的内容。</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8" name="文本框 7"/>
          <p:cNvSpPr txBox="1"/>
          <p:nvPr/>
        </p:nvSpPr>
        <p:spPr>
          <a:xfrm>
            <a:off x="1103630" y="634365"/>
            <a:ext cx="1706880" cy="553085"/>
          </a:xfrm>
          <a:prstGeom prst="rect">
            <a:avLst/>
          </a:prstGeom>
          <a:noFill/>
        </p:spPr>
        <p:txBody>
          <a:bodyPr wrap="none" rtlCol="0" anchor="ctr">
            <a:spAutoFit/>
          </a:bodyPr>
          <a:lstStyle/>
          <a:p>
            <a:pPr algn="ctr"/>
            <a:r>
              <a:rPr lang="zh-CN" altLang="en-US" sz="3000">
                <a:solidFill>
                  <a:schemeClr val="tx1"/>
                </a:solidFill>
                <a:latin typeface="隶书" panose="02010509060101010101" charset="-122"/>
                <a:ea typeface="隶书" panose="02010509060101010101" charset="0"/>
                <a:cs typeface="隶书" panose="02010509060101010101" charset="-122"/>
                <a:sym typeface="+mn-lt"/>
              </a:rPr>
              <a:t>文体知识</a:t>
            </a:r>
            <a:endParaRPr lang="zh-CN" altLang="en-US" sz="3000">
              <a:solidFill>
                <a:schemeClr val="tx1"/>
              </a:solidFill>
              <a:latin typeface="隶书" panose="02010509060101010101" charset="-122"/>
              <a:ea typeface="隶书" panose="02010509060101010101" charset="0"/>
              <a:cs typeface="隶书" panose="02010509060101010101" charset="-122"/>
              <a:sym typeface="+mn-lt"/>
            </a:endParaRPr>
          </a:p>
        </p:txBody>
      </p:sp>
      <p:sp>
        <p:nvSpPr>
          <p:cNvPr id="6" name="圆角矩形 5"/>
          <p:cNvSpPr/>
          <p:nvPr/>
        </p:nvSpPr>
        <p:spPr>
          <a:xfrm>
            <a:off x="687070" y="656590"/>
            <a:ext cx="2613025" cy="508635"/>
          </a:xfrm>
          <a:prstGeom prst="roundRect">
            <a:avLst>
              <a:gd name="adj" fmla="val 50000"/>
            </a:avLst>
          </a:prstGeom>
          <a:noFill/>
          <a:ln>
            <a:solidFill>
              <a:srgbClr val="390F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a:xfrm>
            <a:off x="838200" y="365125"/>
            <a:ext cx="10515600" cy="337820"/>
          </a:xfrm>
        </p:spPr>
        <p:txBody>
          <a:bodyPr vert="horz" wrap="square" lIns="91440" tIns="45720" rIns="91440" bIns="45720" rtlCol="0" anchor="ctr">
            <a:normAutofit fontScale="90000"/>
          </a:bodyPr>
          <a:lstStyle/>
          <a:p>
            <a:pPr>
              <a:lnSpc>
                <a:spcPct val="120000"/>
              </a:lnSpc>
            </a:pPr>
            <a:r>
              <a:rPr lang="en-US" altLang="zh-CN">
                <a:sym typeface="+mn-lt"/>
              </a:rPr>
              <a:t>特殊句式</a:t>
            </a:r>
            <a:endParaRPr lang="en-US" altLang="zh-CN">
              <a:sym typeface="+mn-lt"/>
            </a:endParaRPr>
          </a:p>
        </p:txBody>
      </p:sp>
      <p:sp>
        <p:nvSpPr>
          <p:cNvPr id="3" name="内容占位符 2"/>
          <p:cNvSpPr>
            <a:spLocks noGrp="1"/>
          </p:cNvSpPr>
          <p:nvPr>
            <p:ph idx="1"/>
            <p:custDataLst>
              <p:tags r:id="rId4"/>
            </p:custDataLst>
          </p:nvPr>
        </p:nvSpPr>
        <p:spPr>
          <a:xfrm>
            <a:off x="179070" y="823595"/>
            <a:ext cx="11916410" cy="5353685"/>
          </a:xfrm>
        </p:spPr>
        <p:txBody>
          <a:bodyPr>
            <a:noAutofit/>
          </a:bodyPr>
          <a:lstStyle/>
          <a:p>
            <a:pPr algn="just">
              <a:lnSpc>
                <a:spcPct val="120000"/>
              </a:lnSpc>
              <a:spcBef>
                <a:spcPct val="0"/>
              </a:spcBef>
            </a:pPr>
            <a:r>
              <a:rPr lang="en-US" altLang="zh-CN" sz="3600">
                <a:sym typeface="+mn-lt"/>
              </a:rPr>
              <a:t>◆省略句：⑴　省主语：（群贤）会于会稽山阴之兰亭（群贤）引以为流觞曲水⑵省介词宾词：引以（之）为流觞曲水⑶　省介词“于”： 映带（于）左右</a:t>
            </a:r>
            <a:r>
              <a:rPr lang="zh-CN" altLang="en-US" sz="3600">
                <a:sym typeface="+mn-lt"/>
              </a:rPr>
              <a:t>。</a:t>
            </a:r>
            <a:r>
              <a:rPr lang="en-US" altLang="zh-CN" sz="3600">
                <a:sym typeface="+mn-lt"/>
              </a:rPr>
              <a:t>悟言（于）一室之内</a:t>
            </a:r>
            <a:endParaRPr lang="en-US" altLang="zh-CN" sz="3600">
              <a:sym typeface="+mn-lt"/>
            </a:endParaRPr>
          </a:p>
          <a:p>
            <a:pPr marL="0" indent="0" algn="just">
              <a:lnSpc>
                <a:spcPct val="120000"/>
              </a:lnSpc>
              <a:spcBef>
                <a:spcPct val="0"/>
              </a:spcBef>
              <a:buNone/>
            </a:pPr>
            <a:r>
              <a:rPr lang="en-US" altLang="zh-CN" sz="3600">
                <a:sym typeface="+mn-lt"/>
              </a:rPr>
              <a:t>◆倒装句：  ⑴　介宾短语后置（也叫状语后置）：会于会稽山阴之兰亭──于会稽山阴之兰亭会</a:t>
            </a:r>
            <a:r>
              <a:rPr lang="zh-CN" altLang="en-US" sz="3600">
                <a:sym typeface="+mn-lt"/>
              </a:rPr>
              <a:t>。</a:t>
            </a:r>
            <a:r>
              <a:rPr lang="en-US" altLang="zh-CN" sz="3600">
                <a:sym typeface="+mn-lt"/>
              </a:rPr>
              <a:t>不能喻之于怀──不能于怀（在内心）喻之</a:t>
            </a:r>
            <a:r>
              <a:rPr lang="zh-CN" altLang="en-US" sz="3600">
                <a:sym typeface="+mn-lt"/>
              </a:rPr>
              <a:t>。</a:t>
            </a:r>
            <a:r>
              <a:rPr lang="en-US" altLang="zh-CN" sz="3600">
                <a:sym typeface="+mn-lt"/>
              </a:rPr>
              <a:t>亦将有感于斯文──亦将于（对）斯文有感    当其欣于所遇──当其于所遇欣（2）定语后置：</a:t>
            </a:r>
            <a:endParaRPr lang="en-US" altLang="zh-CN" sz="3600">
              <a:sym typeface="+mn-lt"/>
            </a:endParaRPr>
          </a:p>
          <a:p>
            <a:pPr algn="just">
              <a:lnSpc>
                <a:spcPct val="120000"/>
              </a:lnSpc>
              <a:spcBef>
                <a:spcPct val="0"/>
              </a:spcBef>
            </a:pPr>
            <a:r>
              <a:rPr lang="en-US" altLang="zh-CN" sz="3600">
                <a:sym typeface="+mn-lt"/>
              </a:rPr>
              <a:t>    虽无管弦之盛──虽无盛之管弦</a:t>
            </a:r>
            <a:endParaRPr lang="en-US" altLang="zh-CN" sz="3600">
              <a:sym typeface="+mn-lt"/>
            </a:endParaRPr>
          </a:p>
        </p:txBody>
      </p:sp>
    </p:spTree>
    <p:custDataLst>
      <p:tags r:id="rId5"/>
    </p:custDataLst>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a:xfrm>
            <a:off x="838200" y="365125"/>
            <a:ext cx="10515600" cy="1009650"/>
          </a:xfrm>
        </p:spPr>
        <p:txBody>
          <a:bodyPr vert="horz" wrap="square" lIns="91440" tIns="45720" rIns="91440" bIns="45720" rtlCol="0" anchor="ctr">
            <a:normAutofit/>
          </a:bodyPr>
          <a:lstStyle/>
          <a:p>
            <a:pPr>
              <a:lnSpc>
                <a:spcPct val="120000"/>
              </a:lnSpc>
            </a:pPr>
            <a:r>
              <a:rPr lang="en-US" altLang="zh-CN">
                <a:sym typeface="+mn-lt"/>
              </a:rPr>
              <a:t>名句积累（关于士人的死生观）：</a:t>
            </a:r>
            <a:endParaRPr lang="en-US" altLang="zh-CN">
              <a:sym typeface="+mn-lt"/>
            </a:endParaRPr>
          </a:p>
        </p:txBody>
      </p:sp>
      <p:sp>
        <p:nvSpPr>
          <p:cNvPr id="3" name="内容占位符 2"/>
          <p:cNvSpPr>
            <a:spLocks noGrp="1"/>
          </p:cNvSpPr>
          <p:nvPr>
            <p:ph idx="1"/>
            <p:custDataLst>
              <p:tags r:id="rId4"/>
            </p:custDataLst>
          </p:nvPr>
        </p:nvSpPr>
        <p:spPr>
          <a:xfrm>
            <a:off x="220980" y="1153160"/>
            <a:ext cx="12038330" cy="5024120"/>
          </a:xfrm>
        </p:spPr>
        <p:txBody>
          <a:bodyPr>
            <a:noAutofit/>
          </a:bodyPr>
          <a:lstStyle/>
          <a:p>
            <a:pPr marL="0" indent="0" algn="just">
              <a:lnSpc>
                <a:spcPct val="120000"/>
              </a:lnSpc>
              <a:spcBef>
                <a:spcPct val="0"/>
              </a:spcBef>
              <a:buNone/>
            </a:pPr>
            <a:r>
              <a:rPr lang="en-US" altLang="zh-CN" sz="3200">
                <a:sym typeface="+mn-lt"/>
              </a:rPr>
              <a:t>1</a:t>
            </a:r>
            <a:r>
              <a:rPr lang="zh-CN" altLang="en-US" sz="3200">
                <a:sym typeface="+mn-lt"/>
              </a:rPr>
              <a:t>、</a:t>
            </a:r>
            <a:r>
              <a:rPr lang="en-US" altLang="zh-CN" sz="3200">
                <a:sym typeface="+mn-lt"/>
              </a:rPr>
              <a:t>逝者如斯夫！不舍昼夜。（《论语•子罕》）</a:t>
            </a:r>
            <a:endParaRPr lang="en-US" altLang="zh-CN" sz="3200">
              <a:sym typeface="+mn-lt"/>
            </a:endParaRPr>
          </a:p>
          <a:p>
            <a:pPr marL="0" indent="0" algn="just">
              <a:lnSpc>
                <a:spcPct val="120000"/>
              </a:lnSpc>
              <a:spcBef>
                <a:spcPct val="0"/>
              </a:spcBef>
              <a:buNone/>
            </a:pPr>
            <a:r>
              <a:rPr lang="en-US" altLang="zh-CN" sz="3200">
                <a:sym typeface="+mn-lt"/>
              </a:rPr>
              <a:t>2</a:t>
            </a:r>
            <a:r>
              <a:rPr lang="zh-CN" altLang="en-US" sz="3200">
                <a:sym typeface="+mn-lt"/>
              </a:rPr>
              <a:t>、</a:t>
            </a:r>
            <a:r>
              <a:rPr lang="en-US" altLang="zh-CN" sz="3200">
                <a:sym typeface="+mn-lt"/>
              </a:rPr>
              <a:t>人生天地之间，若白驹之过隙，忽然而已。（《庄子•知北游》）</a:t>
            </a:r>
            <a:endParaRPr lang="en-US" altLang="zh-CN" sz="3200">
              <a:sym typeface="+mn-lt"/>
            </a:endParaRPr>
          </a:p>
          <a:p>
            <a:pPr marL="0" indent="0" algn="just">
              <a:lnSpc>
                <a:spcPct val="120000"/>
              </a:lnSpc>
              <a:spcBef>
                <a:spcPct val="0"/>
              </a:spcBef>
              <a:buNone/>
            </a:pPr>
            <a:r>
              <a:rPr lang="en-US" altLang="zh-CN" sz="3200">
                <a:sym typeface="+mn-lt"/>
              </a:rPr>
              <a:t>3</a:t>
            </a:r>
            <a:r>
              <a:rPr lang="zh-CN" altLang="en-US" sz="3200">
                <a:sym typeface="+mn-lt"/>
              </a:rPr>
              <a:t>、</a:t>
            </a:r>
            <a:r>
              <a:rPr lang="en-US" altLang="zh-CN" sz="3200">
                <a:sym typeface="+mn-lt"/>
              </a:rPr>
              <a:t>天高地迥，觉宇宙之无穷；兴尽悲来，识盈虚之有数。（王勃《滕王阁序》）</a:t>
            </a:r>
            <a:endParaRPr lang="en-US" altLang="zh-CN" sz="3200">
              <a:sym typeface="+mn-lt"/>
            </a:endParaRPr>
          </a:p>
          <a:p>
            <a:pPr marL="0" indent="0" algn="just">
              <a:lnSpc>
                <a:spcPct val="120000"/>
              </a:lnSpc>
              <a:spcBef>
                <a:spcPct val="0"/>
              </a:spcBef>
              <a:buNone/>
            </a:pPr>
            <a:r>
              <a:rPr lang="en-US" altLang="zh-CN" sz="3200">
                <a:sym typeface="+mn-lt"/>
              </a:rPr>
              <a:t>4</a:t>
            </a:r>
            <a:r>
              <a:rPr lang="zh-CN" altLang="en-US" sz="3200">
                <a:sym typeface="+mn-lt"/>
              </a:rPr>
              <a:t>、</a:t>
            </a:r>
            <a:r>
              <a:rPr lang="en-US" altLang="zh-CN" sz="3200">
                <a:sym typeface="+mn-lt"/>
              </a:rPr>
              <a:t>前不见古人，后不见来者；念天地之悠悠，独怆然而涕下。（陈子昂《登幽州台歌》）</a:t>
            </a:r>
            <a:endParaRPr lang="en-US" altLang="zh-CN" sz="3200">
              <a:sym typeface="+mn-lt"/>
            </a:endParaRPr>
          </a:p>
          <a:p>
            <a:pPr marL="0" indent="0" algn="just">
              <a:lnSpc>
                <a:spcPct val="120000"/>
              </a:lnSpc>
              <a:spcBef>
                <a:spcPct val="0"/>
              </a:spcBef>
              <a:buNone/>
            </a:pPr>
            <a:r>
              <a:rPr lang="en-US" altLang="zh-CN" sz="3200">
                <a:sym typeface="+mn-lt"/>
              </a:rPr>
              <a:t>5</a:t>
            </a:r>
            <a:r>
              <a:rPr lang="zh-CN" altLang="en-US" sz="3200">
                <a:sym typeface="+mn-lt"/>
              </a:rPr>
              <a:t>、</a:t>
            </a:r>
            <a:r>
              <a:rPr lang="en-US" altLang="zh-CN" sz="3200">
                <a:sym typeface="+mn-lt"/>
              </a:rPr>
              <a:t>哀吾生之须臾，羡长江之无穷。（苏轼《前赤壁赋》）</a:t>
            </a:r>
            <a:endParaRPr lang="en-US" altLang="zh-CN" sz="3200">
              <a:sym typeface="+mn-lt"/>
            </a:endParaRPr>
          </a:p>
          <a:p>
            <a:pPr marL="0" indent="0" algn="just">
              <a:lnSpc>
                <a:spcPct val="120000"/>
              </a:lnSpc>
              <a:spcBef>
                <a:spcPct val="0"/>
              </a:spcBef>
              <a:buNone/>
            </a:pPr>
            <a:r>
              <a:rPr lang="en-US" altLang="zh-CN" sz="3200">
                <a:sym typeface="+mn-lt"/>
              </a:rPr>
              <a:t>6朝闻道，夕死可矣。（《论语•里仁》）</a:t>
            </a:r>
            <a:endParaRPr lang="en-US" altLang="zh-CN" sz="3200">
              <a:sym typeface="+mn-lt"/>
            </a:endParaRPr>
          </a:p>
          <a:p>
            <a:pPr algn="just">
              <a:lnSpc>
                <a:spcPct val="120000"/>
              </a:lnSpc>
              <a:spcBef>
                <a:spcPct val="0"/>
              </a:spcBef>
            </a:pPr>
            <a:endParaRPr lang="en-US" altLang="zh-CN" sz="3200">
              <a:sym typeface="+mn-lt"/>
            </a:endParaRPr>
          </a:p>
        </p:txBody>
      </p:sp>
    </p:spTree>
    <p:custDataLst>
      <p:tags r:id="rId5"/>
    </p:custDataLst>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p:txBody>
          <a:bodyPr vert="horz" wrap="square" lIns="91440" tIns="45720" rIns="91440" bIns="45720" rtlCol="0" anchor="ctr">
            <a:normAutofit/>
          </a:bodyPr>
          <a:lstStyle/>
          <a:p>
            <a:pPr>
              <a:lnSpc>
                <a:spcPct val="120000"/>
              </a:lnSpc>
            </a:pPr>
            <a:r>
              <a:rPr lang="zh-CN" altLang="en-US">
                <a:sym typeface="+mn-lt"/>
              </a:rPr>
              <a:t>名句</a:t>
            </a:r>
            <a:endParaRPr lang="zh-CN" altLang="en-US">
              <a:sym typeface="+mn-lt"/>
            </a:endParaRPr>
          </a:p>
        </p:txBody>
      </p:sp>
      <p:sp>
        <p:nvSpPr>
          <p:cNvPr id="3" name="内容占位符 2"/>
          <p:cNvSpPr>
            <a:spLocks noGrp="1"/>
          </p:cNvSpPr>
          <p:nvPr>
            <p:ph idx="1"/>
            <p:custDataLst>
              <p:tags r:id="rId4"/>
            </p:custDataLst>
          </p:nvPr>
        </p:nvSpPr>
        <p:spPr>
          <a:xfrm>
            <a:off x="82550" y="1414145"/>
            <a:ext cx="11271250" cy="4763135"/>
          </a:xfrm>
        </p:spPr>
        <p:txBody>
          <a:bodyPr>
            <a:normAutofit/>
          </a:bodyPr>
          <a:lstStyle/>
          <a:p>
            <a:pPr marL="0" indent="0" algn="just">
              <a:lnSpc>
                <a:spcPct val="120000"/>
              </a:lnSpc>
              <a:spcBef>
                <a:spcPct val="0"/>
              </a:spcBef>
              <a:buNone/>
            </a:pPr>
            <a:r>
              <a:rPr lang="en-US" altLang="zh-CN" sz="3600">
                <a:sym typeface="+mn-lt"/>
              </a:rPr>
              <a:t>1</a:t>
            </a:r>
            <a:r>
              <a:rPr lang="zh-CN" altLang="en-US" sz="3600">
                <a:sym typeface="+mn-lt"/>
              </a:rPr>
              <a:t>、</a:t>
            </a:r>
            <a:r>
              <a:rPr lang="en-US" altLang="zh-CN" sz="3600">
                <a:sym typeface="+mn-lt"/>
              </a:rPr>
              <a:t>志士仁人，无求生以害仁，有杀身以成仁。（《论语•卫灵公》）</a:t>
            </a:r>
            <a:endParaRPr lang="en-US" altLang="zh-CN" sz="3600">
              <a:sym typeface="+mn-lt"/>
            </a:endParaRPr>
          </a:p>
          <a:p>
            <a:pPr marL="0" indent="0" algn="just">
              <a:lnSpc>
                <a:spcPct val="120000"/>
              </a:lnSpc>
              <a:spcBef>
                <a:spcPct val="0"/>
              </a:spcBef>
              <a:buNone/>
            </a:pPr>
            <a:r>
              <a:rPr lang="en-US" altLang="zh-CN" sz="3600">
                <a:sym typeface="+mn-lt"/>
              </a:rPr>
              <a:t>2</a:t>
            </a:r>
            <a:r>
              <a:rPr lang="zh-CN" altLang="en-US" sz="3600">
                <a:sym typeface="+mn-lt"/>
              </a:rPr>
              <a:t>、</a:t>
            </a:r>
            <a:r>
              <a:rPr lang="en-US" altLang="zh-CN" sz="3600">
                <a:sym typeface="+mn-lt"/>
              </a:rPr>
              <a:t>死生亦大矣，而不得与之变。（《庄子•德充符》）</a:t>
            </a:r>
            <a:endParaRPr lang="en-US" altLang="zh-CN" sz="3600">
              <a:sym typeface="+mn-lt"/>
            </a:endParaRPr>
          </a:p>
          <a:p>
            <a:pPr marL="0" indent="0" algn="just">
              <a:lnSpc>
                <a:spcPct val="120000"/>
              </a:lnSpc>
              <a:spcBef>
                <a:spcPct val="0"/>
              </a:spcBef>
              <a:buNone/>
            </a:pPr>
            <a:r>
              <a:rPr lang="en-US" altLang="zh-CN" sz="3600">
                <a:sym typeface="+mn-lt"/>
              </a:rPr>
              <a:t>3</a:t>
            </a:r>
            <a:r>
              <a:rPr lang="zh-CN" altLang="en-US" sz="3600">
                <a:sym typeface="+mn-lt"/>
              </a:rPr>
              <a:t>、</a:t>
            </a:r>
            <a:r>
              <a:rPr lang="en-US" altLang="zh-CN" sz="3600">
                <a:sym typeface="+mn-lt"/>
              </a:rPr>
              <a:t>对酒当歌，人生几何？譬如朝露，去日苦多。（曹操《短歌行》）</a:t>
            </a:r>
            <a:endParaRPr lang="en-US" altLang="zh-CN" sz="3600">
              <a:sym typeface="+mn-lt"/>
            </a:endParaRPr>
          </a:p>
          <a:p>
            <a:pPr marL="0" indent="0" algn="just">
              <a:lnSpc>
                <a:spcPct val="120000"/>
              </a:lnSpc>
              <a:spcBef>
                <a:spcPct val="0"/>
              </a:spcBef>
              <a:buNone/>
            </a:pPr>
            <a:r>
              <a:rPr lang="en-US" altLang="zh-CN" sz="3600">
                <a:sym typeface="+mn-lt"/>
              </a:rPr>
              <a:t>4</a:t>
            </a:r>
            <a:r>
              <a:rPr lang="zh-CN" altLang="en-US" sz="3600">
                <a:sym typeface="+mn-lt"/>
              </a:rPr>
              <a:t>、</a:t>
            </a:r>
            <a:r>
              <a:rPr lang="en-US" altLang="zh-CN" sz="3600">
                <a:sym typeface="+mn-lt"/>
              </a:rPr>
              <a:t>功名竹帛非我事，存亡贵贱付皇天。（鲍照《拟行路难》）</a:t>
            </a:r>
            <a:endParaRPr lang="en-US" altLang="zh-CN" sz="3600">
              <a:sym typeface="+mn-lt"/>
            </a:endParaRPr>
          </a:p>
        </p:txBody>
      </p:sp>
    </p:spTree>
    <p:custDataLst>
      <p:tags r:id="rId5"/>
    </p:custDataLst>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5" name="Rectangle 2"/>
          <p:cNvSpPr>
            <a:spLocks noGrp="1" noChangeArrowheads="1"/>
          </p:cNvSpPr>
          <p:nvPr>
            <p:ph type="title"/>
          </p:nvPr>
        </p:nvSpPr>
        <p:spPr bwMode="auto">
          <a:xfrm>
            <a:off x="1524000" y="476250"/>
            <a:ext cx="9144000" cy="941388"/>
          </a:xfrm>
          <a:noFill/>
          <a:ln>
            <a:miter lim="800000"/>
          </a:ln>
        </p:spPr>
        <p:txBody>
          <a:bodyPr vert="horz" wrap="square" lIns="91440" tIns="45720" rIns="91440" bIns="45720" numCol="1" anchor="t" anchorCtr="0" compatLnSpc="1"/>
          <a:lstStyle/>
          <a:p>
            <a:r>
              <a:rPr lang="zh-CN" altLang="en-US" sz="2800" smtClean="0">
                <a:latin typeface="黑体" panose="02010609060101010101" pitchFamily="49" charset="-122"/>
                <a:ea typeface="黑体" panose="02010609060101010101" pitchFamily="49" charset="-122"/>
              </a:rPr>
              <a:t>对待生死的态度是一个严肃的哲学问题。古今中外的哲人对此都做出了探索。下面几种观点，你赞成哪一种？ </a:t>
            </a:r>
            <a:endParaRPr lang="zh-CN" altLang="en-US" sz="2800" smtClean="0">
              <a:latin typeface="黑体" panose="02010609060101010101" pitchFamily="49" charset="-122"/>
              <a:ea typeface="黑体" panose="02010609060101010101" pitchFamily="49" charset="-122"/>
            </a:endParaRPr>
          </a:p>
        </p:txBody>
      </p:sp>
      <p:sp>
        <p:nvSpPr>
          <p:cNvPr id="26626" name="Rectangle 3"/>
          <p:cNvSpPr>
            <a:spLocks noGrp="1" noChangeArrowheads="1"/>
          </p:cNvSpPr>
          <p:nvPr>
            <p:ph type="body" idx="1"/>
          </p:nvPr>
        </p:nvSpPr>
        <p:spPr bwMode="auto">
          <a:noFill/>
          <a:ln>
            <a:miter lim="800000"/>
          </a:ln>
        </p:spPr>
        <p:txBody>
          <a:bodyPr vert="horz" wrap="square" lIns="91440" tIns="45720" rIns="91440" bIns="45720" numCol="1" anchor="t" anchorCtr="0" compatLnSpc="1"/>
          <a:lstStyle/>
          <a:p>
            <a:pPr>
              <a:lnSpc>
                <a:spcPct val="90000"/>
              </a:lnSpc>
            </a:pPr>
            <a:r>
              <a:rPr lang="en-US" altLang="zh-CN" sz="2400" smtClean="0">
                <a:latin typeface="黑体" panose="02010609060101010101" pitchFamily="49" charset="-122"/>
                <a:ea typeface="黑体" panose="02010609060101010101" pitchFamily="49" charset="-122"/>
              </a:rPr>
              <a:t>A</a:t>
            </a:r>
            <a:r>
              <a:rPr lang="zh-CN" altLang="en-US" sz="2400" smtClean="0">
                <a:latin typeface="黑体" panose="02010609060101010101" pitchFamily="49" charset="-122"/>
                <a:ea typeface="黑体" panose="02010609060101010101" pitchFamily="49" charset="-122"/>
              </a:rPr>
              <a:t>．积善行德，死后升入天堂。（基督教） </a:t>
            </a:r>
            <a:endParaRPr lang="zh-CN" altLang="en-US" sz="2400" smtClean="0">
              <a:latin typeface="黑体" panose="02010609060101010101" pitchFamily="49" charset="-122"/>
              <a:ea typeface="黑体" panose="02010609060101010101" pitchFamily="49" charset="-122"/>
            </a:endParaRPr>
          </a:p>
          <a:p>
            <a:pPr>
              <a:lnSpc>
                <a:spcPct val="90000"/>
              </a:lnSpc>
            </a:pPr>
            <a:r>
              <a:rPr lang="en-US" altLang="zh-CN" sz="2400" smtClean="0">
                <a:latin typeface="黑体" panose="02010609060101010101" pitchFamily="49" charset="-122"/>
                <a:ea typeface="黑体" panose="02010609060101010101" pitchFamily="49" charset="-122"/>
              </a:rPr>
              <a:t>B</a:t>
            </a:r>
            <a:r>
              <a:rPr lang="zh-CN" altLang="en-US" sz="2400" smtClean="0">
                <a:latin typeface="黑体" panose="02010609060101010101" pitchFamily="49" charset="-122"/>
                <a:ea typeface="黑体" panose="02010609060101010101" pitchFamily="49" charset="-122"/>
              </a:rPr>
              <a:t>．吃斋念佛，死后上西天极乐世界。（佛教） </a:t>
            </a:r>
            <a:endParaRPr lang="zh-CN" altLang="en-US" sz="2400" smtClean="0">
              <a:latin typeface="黑体" panose="02010609060101010101" pitchFamily="49" charset="-122"/>
              <a:ea typeface="黑体" panose="02010609060101010101" pitchFamily="49" charset="-122"/>
            </a:endParaRPr>
          </a:p>
          <a:p>
            <a:pPr>
              <a:lnSpc>
                <a:spcPct val="90000"/>
              </a:lnSpc>
            </a:pPr>
            <a:r>
              <a:rPr lang="en-US" altLang="zh-CN" sz="2400" smtClean="0">
                <a:latin typeface="黑体" panose="02010609060101010101" pitchFamily="49" charset="-122"/>
                <a:ea typeface="黑体" panose="02010609060101010101" pitchFamily="49" charset="-122"/>
              </a:rPr>
              <a:t>C</a:t>
            </a:r>
            <a:r>
              <a:rPr lang="zh-CN" altLang="en-US" sz="2400" smtClean="0">
                <a:latin typeface="黑体" panose="02010609060101010101" pitchFamily="49" charset="-122"/>
                <a:ea typeface="黑体" panose="02010609060101010101" pitchFamily="49" charset="-122"/>
              </a:rPr>
              <a:t>．追求长生不死，崇尚无为。（道家） </a:t>
            </a:r>
            <a:endParaRPr lang="zh-CN" altLang="en-US" sz="2400" smtClean="0">
              <a:latin typeface="黑体" panose="02010609060101010101" pitchFamily="49" charset="-122"/>
              <a:ea typeface="黑体" panose="02010609060101010101" pitchFamily="49" charset="-122"/>
            </a:endParaRPr>
          </a:p>
          <a:p>
            <a:pPr>
              <a:lnSpc>
                <a:spcPct val="90000"/>
              </a:lnSpc>
            </a:pPr>
            <a:r>
              <a:rPr lang="en-US" altLang="zh-CN" sz="2400" smtClean="0">
                <a:latin typeface="黑体" panose="02010609060101010101" pitchFamily="49" charset="-122"/>
                <a:ea typeface="黑体" panose="02010609060101010101" pitchFamily="49" charset="-122"/>
              </a:rPr>
              <a:t>D</a:t>
            </a:r>
            <a:r>
              <a:rPr lang="zh-CN" altLang="en-US" sz="2400" smtClean="0">
                <a:latin typeface="黑体" panose="02010609060101010101" pitchFamily="49" charset="-122"/>
                <a:ea typeface="黑体" panose="02010609060101010101" pitchFamily="49" charset="-122"/>
              </a:rPr>
              <a:t>．追求不朽，有所作为。（立德立功立言）（儒家） </a:t>
            </a:r>
            <a:endParaRPr lang="zh-CN" altLang="en-US" sz="2400" smtClean="0">
              <a:latin typeface="黑体" panose="02010609060101010101" pitchFamily="49" charset="-122"/>
              <a:ea typeface="黑体" panose="02010609060101010101" pitchFamily="49" charset="-122"/>
            </a:endParaRPr>
          </a:p>
          <a:p>
            <a:pPr>
              <a:lnSpc>
                <a:spcPct val="90000"/>
              </a:lnSpc>
            </a:pPr>
            <a:r>
              <a:rPr lang="en-US" altLang="zh-CN" sz="2400" smtClean="0">
                <a:latin typeface="黑体" panose="02010609060101010101" pitchFamily="49" charset="-122"/>
                <a:ea typeface="黑体" panose="02010609060101010101" pitchFamily="49" charset="-122"/>
              </a:rPr>
              <a:t>E</a:t>
            </a:r>
            <a:r>
              <a:rPr lang="zh-CN" altLang="en-US" sz="2400" smtClean="0">
                <a:latin typeface="黑体" panose="02010609060101010101" pitchFamily="49" charset="-122"/>
                <a:ea typeface="黑体" panose="02010609060101010101" pitchFamily="49" charset="-122"/>
              </a:rPr>
              <a:t>．把握好今天，诗意地栖居。（海德格尔） </a:t>
            </a:r>
            <a:endParaRPr lang="zh-CN" altLang="en-US" sz="2400" smtClean="0">
              <a:latin typeface="黑体" panose="02010609060101010101" pitchFamily="49" charset="-122"/>
              <a:ea typeface="黑体" panose="02010609060101010101" pitchFamily="49" charset="-122"/>
            </a:endParaRPr>
          </a:p>
          <a:p>
            <a:pPr>
              <a:lnSpc>
                <a:spcPct val="90000"/>
              </a:lnSpc>
            </a:pPr>
            <a:r>
              <a:rPr lang="en-US" altLang="zh-CN" sz="2400" smtClean="0">
                <a:latin typeface="黑体" panose="02010609060101010101" pitchFamily="49" charset="-122"/>
                <a:ea typeface="黑体" panose="02010609060101010101" pitchFamily="49" charset="-122"/>
              </a:rPr>
              <a:t>F</a:t>
            </a:r>
            <a:r>
              <a:rPr lang="zh-CN" altLang="en-US" sz="2400" smtClean="0">
                <a:latin typeface="黑体" panose="02010609060101010101" pitchFamily="49" charset="-122"/>
                <a:ea typeface="黑体" panose="02010609060101010101" pitchFamily="49" charset="-122"/>
              </a:rPr>
              <a:t>．及时行乐，潇洒走一回。（享乐主义） </a:t>
            </a:r>
            <a:endParaRPr lang="zh-CN" altLang="en-US" sz="2400" smtClean="0">
              <a:latin typeface="黑体" panose="02010609060101010101" pitchFamily="49" charset="-122"/>
              <a:ea typeface="黑体" panose="02010609060101010101" pitchFamily="49" charset="-122"/>
            </a:endParaRPr>
          </a:p>
          <a:p>
            <a:pPr>
              <a:lnSpc>
                <a:spcPct val="90000"/>
              </a:lnSpc>
            </a:pPr>
            <a:r>
              <a:rPr lang="en-US" altLang="zh-CN" sz="2400" smtClean="0">
                <a:latin typeface="黑体" panose="02010609060101010101" pitchFamily="49" charset="-122"/>
                <a:ea typeface="黑体" panose="02010609060101010101" pitchFamily="49" charset="-122"/>
              </a:rPr>
              <a:t>G</a:t>
            </a:r>
            <a:r>
              <a:rPr lang="zh-CN" altLang="en-US" sz="2400" smtClean="0">
                <a:latin typeface="黑体" panose="02010609060101010101" pitchFamily="49" charset="-122"/>
                <a:ea typeface="黑体" panose="02010609060101010101" pitchFamily="49" charset="-122"/>
              </a:rPr>
              <a:t>．老骥伏枥，志在千里，烈士暮年，壮心不已。 （曹操）</a:t>
            </a:r>
            <a:endParaRPr lang="zh-CN" altLang="en-US" sz="2400" smtClean="0">
              <a:latin typeface="黑体" panose="02010609060101010101" pitchFamily="49" charset="-122"/>
              <a:ea typeface="黑体" panose="02010609060101010101" pitchFamily="49" charset="-122"/>
            </a:endParaRPr>
          </a:p>
          <a:p>
            <a:pPr>
              <a:lnSpc>
                <a:spcPct val="90000"/>
              </a:lnSpc>
            </a:pPr>
            <a:r>
              <a:rPr lang="en-US" altLang="zh-CN" sz="2400" smtClean="0">
                <a:latin typeface="黑体" panose="02010609060101010101" pitchFamily="49" charset="-122"/>
                <a:ea typeface="黑体" panose="02010609060101010101" pitchFamily="49" charset="-122"/>
              </a:rPr>
              <a:t>H</a:t>
            </a:r>
            <a:r>
              <a:rPr lang="zh-CN" altLang="en-US" sz="2400" smtClean="0">
                <a:latin typeface="黑体" panose="02010609060101010101" pitchFamily="49" charset="-122"/>
                <a:ea typeface="黑体" panose="02010609060101010101" pitchFamily="49" charset="-122"/>
              </a:rPr>
              <a:t>．莫道桑榆晚，为霞尚满天。（刘禹锡）</a:t>
            </a:r>
            <a:endParaRPr lang="zh-CN" altLang="en-US" sz="2400" smtClean="0">
              <a:latin typeface="黑体" panose="02010609060101010101" pitchFamily="49" charset="-122"/>
              <a:ea typeface="黑体" panose="02010609060101010101" pitchFamily="49" charset="-122"/>
            </a:endParaRPr>
          </a:p>
          <a:p>
            <a:pPr>
              <a:lnSpc>
                <a:spcPct val="90000"/>
              </a:lnSpc>
            </a:pPr>
            <a:r>
              <a:rPr lang="en-US" altLang="zh-CN" sz="2400" smtClean="0">
                <a:latin typeface="黑体" panose="02010609060101010101" pitchFamily="49" charset="-122"/>
                <a:ea typeface="黑体" panose="02010609060101010101" pitchFamily="49" charset="-122"/>
              </a:rPr>
              <a:t>I</a:t>
            </a:r>
            <a:r>
              <a:rPr lang="zh-CN" altLang="en-US" sz="2400" smtClean="0">
                <a:latin typeface="黑体" panose="02010609060101010101" pitchFamily="49" charset="-122"/>
                <a:ea typeface="黑体" panose="02010609060101010101" pitchFamily="49" charset="-122"/>
              </a:rPr>
              <a:t>．把有限的生命投入到无限的为人民服务中去。（雷锋）</a:t>
            </a:r>
            <a:endParaRPr lang="zh-CN" altLang="en-US" sz="2400" smtClean="0">
              <a:latin typeface="黑体" panose="02010609060101010101" pitchFamily="49" charset="-122"/>
              <a:ea typeface="黑体" panose="02010609060101010101" pitchFamily="49" charset="-122"/>
            </a:endParaRPr>
          </a:p>
        </p:txBody>
      </p:sp>
      <p:pic>
        <p:nvPicPr>
          <p:cNvPr id="26627" name="New picture"/>
          <p:cNvPicPr/>
          <p:nvPr/>
        </p:nvPicPr>
        <p:blipFill>
          <a:blip r:embed="rId2"/>
          <a:stretch>
            <a:fillRect/>
          </a:stretch>
        </p:blipFill>
        <p:spPr>
          <a:xfrm>
            <a:off x="10858500" y="11506200"/>
            <a:ext cx="330200" cy="254000"/>
          </a:xfrm>
          <a:prstGeom prst="cube">
            <a:avLst/>
          </a:prstGeom>
        </p:spPr>
      </p:pic>
      <p:pic>
        <p:nvPicPr>
          <p:cNvPr id="26628" name="New picture"/>
          <p:cNvPicPr/>
          <p:nvPr/>
        </p:nvPicPr>
        <p:blipFill>
          <a:blip r:embed="rId3"/>
          <a:stretch>
            <a:fillRect/>
          </a:stretch>
        </p:blipFill>
        <p:spPr>
          <a:xfrm>
            <a:off x="11099800" y="11722100"/>
            <a:ext cx="304800" cy="228600"/>
          </a:xfrm>
          <a:prstGeom prst="cube">
            <a:avLst/>
          </a:prstGeom>
        </p:spPr>
      </p:pic>
      <p:pic>
        <p:nvPicPr>
          <p:cNvPr id="26630" name="New picture" hidden="1"/>
          <p:cNvPicPr/>
          <p:nvPr/>
        </p:nvPicPr>
        <p:blipFill>
          <a:blip r:embed="rId4"/>
          <a:stretch>
            <a:fillRect/>
          </a:stretch>
        </p:blipFill>
        <p:spPr>
          <a:xfrm>
            <a:off x="12623800" y="11125200"/>
            <a:ext cx="292100" cy="368300"/>
          </a:xfrm>
          <a:prstGeom prst="cube">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8530" name="标题 278529"/>
          <p:cNvSpPr>
            <a:spLocks noGrp="1"/>
          </p:cNvSpPr>
          <p:nvPr>
            <p:ph type="title"/>
          </p:nvPr>
        </p:nvSpPr>
        <p:spPr>
          <a:xfrm>
            <a:off x="1828800" y="685800"/>
            <a:ext cx="8001000" cy="762000"/>
          </a:xfrm>
        </p:spPr>
        <p:txBody>
          <a:bodyPr anchor="ctr"/>
          <a:lstStyle/>
          <a:p>
            <a:r>
              <a:rPr lang="zh-CN" altLang="en-US"/>
              <a:t>        </a:t>
            </a:r>
            <a:r>
              <a:rPr lang="zh-CN" altLang="en-US" b="1">
                <a:latin typeface="楷体_GB2312" panose="02010609030101010101" pitchFamily="49" charset="-122"/>
                <a:ea typeface="楷体_GB2312" panose="02010609030101010101" pitchFamily="49" charset="-122"/>
              </a:rPr>
              <a:t>暮春之初  天朗气清</a:t>
            </a:r>
            <a:endParaRPr lang="zh-CN" altLang="en-US" b="1">
              <a:latin typeface="楷体_GB2312" pitchFamily="49" charset="-122"/>
              <a:ea typeface="楷体_GB2312" pitchFamily="49" charset="-122"/>
            </a:endParaRPr>
          </a:p>
        </p:txBody>
      </p:sp>
      <p:pic>
        <p:nvPicPr>
          <p:cNvPr id="278533" name="图片 278532" descr="春意正浓"/>
          <p:cNvPicPr>
            <a:picLocks noChangeAspect="1"/>
          </p:cNvPicPr>
          <p:nvPr/>
        </p:nvPicPr>
        <p:blipFill>
          <a:blip r:embed="rId3">
            <a:lum bright="35999" contrast="30000"/>
          </a:blip>
          <a:srcRect l="1869" t="6667" r="11215" b="8333"/>
          <a:stretch>
            <a:fillRect/>
          </a:stretch>
        </p:blipFill>
        <p:spPr>
          <a:xfrm>
            <a:off x="1524000" y="1844675"/>
            <a:ext cx="9144000" cy="5013325"/>
          </a:xfrm>
          <a:prstGeom prst="rect">
            <a:avLst/>
          </a:prstGeom>
          <a:noFill/>
          <a:ln w="9525">
            <a:noFill/>
          </a:ln>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4674" name="图片 284673" descr="018"/>
          <p:cNvPicPr>
            <a:picLocks noChangeAspect="1"/>
          </p:cNvPicPr>
          <p:nvPr/>
        </p:nvPicPr>
        <p:blipFill>
          <a:blip r:embed="rId2">
            <a:lum bright="70001" contrast="-70000"/>
          </a:blip>
          <a:stretch>
            <a:fillRect/>
          </a:stretch>
        </p:blipFill>
        <p:spPr>
          <a:xfrm>
            <a:off x="1524000" y="0"/>
            <a:ext cx="9144000" cy="6875463"/>
          </a:xfrm>
          <a:prstGeom prst="rect">
            <a:avLst/>
          </a:prstGeom>
          <a:noFill/>
          <a:ln w="9525">
            <a:noFill/>
          </a:ln>
        </p:spPr>
      </p:pic>
      <p:pic>
        <p:nvPicPr>
          <p:cNvPr id="284675" name="图片 284674" descr="ltf04"/>
          <p:cNvPicPr>
            <a:picLocks noChangeAspect="1"/>
          </p:cNvPicPr>
          <p:nvPr/>
        </p:nvPicPr>
        <p:blipFill>
          <a:blip r:embed="rId3"/>
          <a:stretch>
            <a:fillRect/>
          </a:stretch>
        </p:blipFill>
        <p:spPr>
          <a:xfrm>
            <a:off x="6531610" y="3199765"/>
            <a:ext cx="4572000" cy="3276600"/>
          </a:xfrm>
          <a:prstGeom prst="rect">
            <a:avLst/>
          </a:prstGeom>
          <a:noFill/>
          <a:ln w="9525">
            <a:noFill/>
          </a:ln>
        </p:spPr>
      </p:pic>
      <p:pic>
        <p:nvPicPr>
          <p:cNvPr id="284676" name="图片 284675" descr="ltf22"/>
          <p:cNvPicPr>
            <a:picLocks noChangeAspect="1"/>
          </p:cNvPicPr>
          <p:nvPr/>
        </p:nvPicPr>
        <p:blipFill>
          <a:blip r:embed="rId4"/>
          <a:stretch>
            <a:fillRect/>
          </a:stretch>
        </p:blipFill>
        <p:spPr>
          <a:xfrm>
            <a:off x="6096000" y="-181610"/>
            <a:ext cx="4572000" cy="3381375"/>
          </a:xfrm>
          <a:prstGeom prst="rect">
            <a:avLst/>
          </a:prstGeom>
          <a:noFill/>
          <a:ln w="9525">
            <a:noFill/>
          </a:ln>
        </p:spPr>
      </p:pic>
      <p:sp>
        <p:nvSpPr>
          <p:cNvPr id="284677" name="文本框 284676">
            <a:hlinkClick/>
          </p:cNvPr>
          <p:cNvSpPr txBox="1"/>
          <p:nvPr/>
        </p:nvSpPr>
        <p:spPr>
          <a:xfrm>
            <a:off x="11103610" y="842010"/>
            <a:ext cx="1106170" cy="3657600"/>
          </a:xfrm>
          <a:prstGeom prst="rect">
            <a:avLst/>
          </a:prstGeom>
          <a:noFill/>
          <a:ln w="9525">
            <a:noFill/>
          </a:ln>
        </p:spPr>
        <p:txBody>
          <a:bodyPr vert="eaVert">
            <a:spAutoFit/>
          </a:bodyPr>
          <a:lstStyle/>
          <a:p>
            <a:pPr algn="l">
              <a:buClr>
                <a:schemeClr val="bg1"/>
              </a:buClr>
            </a:pPr>
            <a:r>
              <a:rPr lang="zh-CN" altLang="en-US" sz="6000">
                <a:solidFill>
                  <a:schemeClr val="tx1"/>
                </a:solidFill>
                <a:effectLst>
                  <a:outerShdw blurRad="38100" dist="38100" dir="2700000">
                    <a:srgbClr val="FFFFFF"/>
                  </a:outerShdw>
                </a:effectLst>
                <a:latin typeface="楷体_GB2312" panose="02010609030101010101" pitchFamily="49" charset="-122"/>
                <a:ea typeface="楷体_GB2312" panose="02010609030101010101" pitchFamily="49" charset="-122"/>
              </a:rPr>
              <a:t>茂林修竹</a:t>
            </a:r>
            <a:endParaRPr lang="zh-CN" altLang="en-US" sz="6000">
              <a:solidFill>
                <a:schemeClr val="tx1"/>
              </a:solidFill>
              <a:effectLst>
                <a:outerShdw blurRad="38100" dist="38100" dir="2700000">
                  <a:srgbClr val="FFFFFF"/>
                </a:outerShdw>
              </a:effectLst>
              <a:latin typeface="楷体_GB2312" pitchFamily="49" charset="-122"/>
              <a:ea typeface="楷体_GB2312" pitchFamily="49" charset="-122"/>
            </a:endParaRPr>
          </a:p>
        </p:txBody>
      </p:sp>
      <p:pic>
        <p:nvPicPr>
          <p:cNvPr id="6145" name="图片 38913" descr="a1"/>
          <p:cNvPicPr>
            <a:picLocks noChangeAspect="1"/>
          </p:cNvPicPr>
          <p:nvPr/>
        </p:nvPicPr>
        <p:blipFill>
          <a:blip r:embed="rId5">
            <a:lum contrast="48000"/>
          </a:blip>
          <a:srcRect l="11543" t="44872" r="10541" b="12820"/>
          <a:stretch>
            <a:fillRect/>
          </a:stretch>
        </p:blipFill>
        <p:spPr>
          <a:xfrm>
            <a:off x="752475" y="1379220"/>
            <a:ext cx="5135880" cy="4271645"/>
          </a:xfrm>
          <a:prstGeom prst="rect">
            <a:avLst/>
          </a:prstGeom>
          <a:noFill/>
          <a:ln w="9525">
            <a:noFill/>
          </a:ln>
        </p:spPr>
      </p:pic>
      <p:sp>
        <p:nvSpPr>
          <p:cNvPr id="38916" name="文本框 38915"/>
          <p:cNvSpPr txBox="1"/>
          <p:nvPr/>
        </p:nvSpPr>
        <p:spPr>
          <a:xfrm>
            <a:off x="14605" y="842010"/>
            <a:ext cx="921385" cy="4808538"/>
          </a:xfrm>
          <a:prstGeom prst="rect">
            <a:avLst/>
          </a:prstGeom>
          <a:noFill/>
          <a:ln w="9525">
            <a:noFill/>
          </a:ln>
        </p:spPr>
        <p:txBody>
          <a:bodyPr vert="eaVert" anchor="t">
            <a:spAutoFit/>
          </a:bodyPr>
          <a:lstStyle/>
          <a:p>
            <a:pPr>
              <a:spcBef>
                <a:spcPct val="50000"/>
              </a:spcBef>
            </a:pPr>
            <a:r>
              <a:rPr lang="zh-CN" altLang="en-US" sz="4800">
                <a:solidFill>
                  <a:schemeClr val="accent2"/>
                </a:solidFill>
                <a:latin typeface="Times New Roman" panose="02020603050405020304" pitchFamily="18" charset="0"/>
                <a:ea typeface="隶书" panose="02010509060101010101" charset="0"/>
              </a:rPr>
              <a:t>此地有崇山峻岭</a:t>
            </a:r>
            <a:endParaRPr lang="zh-CN" altLang="en-US" sz="4800">
              <a:solidFill>
                <a:schemeClr val="accent2"/>
              </a:solidFill>
              <a:latin typeface="Times New Roman" pitchFamily="18" charset="0"/>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7" presetClass="entr" presetSubtype="2" fill="hold" grpId="0" nodeType="afterEffect">
                                  <p:stCondLst>
                                    <p:cond delay="0"/>
                                  </p:stCondLst>
                                  <p:childTnLst>
                                    <p:set>
                                      <p:cBhvr>
                                        <p:cTn id="6" dur="1" fill="hold">
                                          <p:stCondLst>
                                            <p:cond delay="0"/>
                                          </p:stCondLst>
                                        </p:cTn>
                                        <p:tgtEl>
                                          <p:spTgt spid="38916"/>
                                        </p:tgtEl>
                                        <p:attrNameLst>
                                          <p:attrName>style.visibility</p:attrName>
                                        </p:attrNameLst>
                                      </p:cBhvr>
                                      <p:to>
                                        <p:strVal val="visible"/>
                                      </p:to>
                                    </p:set>
                                    <p:anim calcmode="lin" valueType="num">
                                      <p:cBhvr additive="base">
                                        <p:cTn id="7" dur="5000" fill="hold"/>
                                        <p:tgtEl>
                                          <p:spTgt spid="38916"/>
                                        </p:tgtEl>
                                        <p:attrNameLst>
                                          <p:attrName>ppt_x</p:attrName>
                                        </p:attrNameLst>
                                      </p:cBhvr>
                                      <p:tavLst>
                                        <p:tav tm="0">
                                          <p:val>
                                            <p:strVal val="1+#ppt_w/2"/>
                                          </p:val>
                                        </p:tav>
                                        <p:tav tm="100000">
                                          <p:val>
                                            <p:strVal val="#ppt_x"/>
                                          </p:val>
                                        </p:tav>
                                      </p:tavLst>
                                    </p:anim>
                                    <p:anim calcmode="lin" valueType="num">
                                      <p:cBhvr additive="base">
                                        <p:cTn id="8" dur="5000" fill="hold"/>
                                        <p:tgtEl>
                                          <p:spTgt spid="389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1553" name="Text Box 8"/>
          <p:cNvSpPr/>
          <p:nvPr/>
        </p:nvSpPr>
        <p:spPr>
          <a:xfrm>
            <a:off x="2809875" y="5476875"/>
            <a:ext cx="1785938" cy="521970"/>
          </a:xfrm>
          <a:prstGeom prst="rect">
            <a:avLst/>
          </a:prstGeom>
          <a:noFill/>
          <a:ln>
            <a:solidFill>
              <a:schemeClr val="tx1"/>
            </a:solidFill>
            <a:round/>
          </a:ln>
        </p:spPr>
        <p:txBody>
          <a:bodyPr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spcBef>
                <a:spcPct val="50000"/>
              </a:spcBef>
            </a:pPr>
            <a:r>
              <a:rPr lang="zh-CN" altLang="en-US" sz="2800">
                <a:latin typeface="黑体" panose="02010609060101010101" pitchFamily="49" charset="-122"/>
                <a:ea typeface="黑体" panose="02010609060101010101" pitchFamily="49" charset="-122"/>
              </a:rPr>
              <a:t>茂林修竹</a:t>
            </a:r>
            <a:r>
              <a:rPr lang="zh-TW" altLang="en-US" sz="2800">
                <a:latin typeface="黑体" panose="02010609060101010101" pitchFamily="49" charset="-122"/>
                <a:ea typeface="黑体" panose="02010609060101010101" pitchFamily="49" charset="-122"/>
              </a:rPr>
              <a:t> </a:t>
            </a:r>
            <a:endParaRPr lang="zh-TW" altLang="en-US" sz="2800">
              <a:latin typeface="黑体" panose="02010609060101010101" pitchFamily="49" charset="-122"/>
              <a:ea typeface="黑体" panose="02010609060101010101" pitchFamily="49" charset="-122"/>
            </a:endParaRPr>
          </a:p>
        </p:txBody>
      </p:sp>
      <p:pic>
        <p:nvPicPr>
          <p:cNvPr id="151554" name="Picture 10" descr="圖片6"/>
          <p:cNvPicPr/>
          <p:nvPr>
            <p:ph sz="quarter" idx="4294967295"/>
          </p:nvPr>
        </p:nvPicPr>
        <p:blipFill>
          <a:blip r:embed="rId2"/>
          <a:stretch>
            <a:fillRect/>
          </a:stretch>
        </p:blipFill>
        <p:spPr>
          <a:xfrm>
            <a:off x="1809750" y="285750"/>
            <a:ext cx="5630862" cy="3714750"/>
          </a:xfrm>
          <a:prstGeom prst="rect">
            <a:avLst/>
          </a:prstGeom>
          <a:noFill/>
          <a:ln>
            <a:miter lim="800000"/>
          </a:ln>
        </p:spPr>
      </p:pic>
      <p:pic>
        <p:nvPicPr>
          <p:cNvPr id="151555" name="Picture 12" descr="圖片7"/>
          <p:cNvPicPr/>
          <p:nvPr>
            <p:ph sz="quarter" idx="4294967295"/>
          </p:nvPr>
        </p:nvPicPr>
        <p:blipFill>
          <a:blip r:embed="rId3"/>
          <a:stretch>
            <a:fillRect/>
          </a:stretch>
        </p:blipFill>
        <p:spPr>
          <a:xfrm>
            <a:off x="4843462" y="3000375"/>
            <a:ext cx="5467350" cy="3571875"/>
          </a:xfrm>
          <a:prstGeom prst="rect">
            <a:avLst/>
          </a:prstGeom>
          <a:noFill/>
          <a:ln>
            <a:miter lim="800000"/>
          </a:ln>
        </p:spPr>
      </p:pic>
      <p:sp>
        <p:nvSpPr>
          <p:cNvPr id="151556" name="矩形 8"/>
          <p:cNvSpPr/>
          <p:nvPr/>
        </p:nvSpPr>
        <p:spPr>
          <a:xfrm>
            <a:off x="8024812" y="500062"/>
            <a:ext cx="1605280" cy="521970"/>
          </a:xfrm>
          <a:prstGeom prst="rect">
            <a:avLst/>
          </a:prstGeom>
          <a:noFill/>
          <a:ln>
            <a:solidFill>
              <a:schemeClr val="tx1"/>
            </a:solidFill>
            <a:round/>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2400" b="0" i="0" u="none" baseline="0">
                <a:solidFill>
                  <a:schemeClr val="tx1"/>
                </a:solidFill>
                <a:latin typeface="Times New Roman" panose="02020603050405020304" pitchFamily="18" charset="0"/>
                <a:ea typeface="宋体" panose="02010600030101010101" pitchFamily="2" charset="-122"/>
              </a:defRPr>
            </a:lvl5pPr>
          </a:lstStyle>
          <a:p>
            <a:pPr lvl="0"/>
            <a:r>
              <a:rPr lang="zh-CN" altLang="en-US" sz="2800">
                <a:latin typeface="黑体" panose="02010609060101010101" pitchFamily="49" charset="-122"/>
                <a:ea typeface="黑体" panose="02010609060101010101" pitchFamily="49" charset="-122"/>
              </a:rPr>
              <a:t>流觞曲水</a:t>
            </a:r>
            <a:endParaRPr lang="zh-CN" altLang="en-US" sz="280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additive="base">
                                        <p:cTn id="6" dur="1" fill="hold">
                                          <p:stCondLst>
                                            <p:cond delay="0"/>
                                          </p:stCondLst>
                                        </p:cTn>
                                        <p:tgtEl>
                                          <p:spTgt spid="151556"/>
                                        </p:tgtEl>
                                        <p:attrNameLst>
                                          <p:attrName>style.visibility</p:attrName>
                                        </p:attrNameLst>
                                      </p:cBhvr>
                                      <p:to>
                                        <p:strVal val="visible"/>
                                      </p:to>
                                    </p:set>
                                    <p:anim calcmode="lin" valueType="num">
                                      <p:cBhvr additive="base">
                                        <p:cTn id="7" dur="500" fill="hold"/>
                                        <p:tgtEl>
                                          <p:spTgt spid="151556"/>
                                        </p:tgtEl>
                                        <p:attrNameLst>
                                          <p:attrName>ppt_x</p:attrName>
                                        </p:attrNameLst>
                                      </p:cBhvr>
                                      <p:tavLst>
                                        <p:tav tm="0">
                                          <p:val>
                                            <p:strVal val="#ppt_x"/>
                                          </p:val>
                                        </p:tav>
                                        <p:tav tm="100000">
                                          <p:val>
                                            <p:strVal val="#ppt_x"/>
                                          </p:val>
                                        </p:tav>
                                      </p:tavLst>
                                    </p:anim>
                                    <p:anim calcmode="lin" valueType="num">
                                      <p:cBhvr additive="base">
                                        <p:cTn id="8" dur="500" fill="hold"/>
                                        <p:tgtEl>
                                          <p:spTgt spid="15155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1" presetClass="entr" presetSubtype="0" fill="hold" nodeType="clickEffect">
                                  <p:stCondLst>
                                    <p:cond delay="0"/>
                                  </p:stCondLst>
                                  <p:iterate type="lt">
                                    <p:tmPct val="5000"/>
                                  </p:iterate>
                                  <p:childTnLst>
                                    <p:set>
                                      <p:cBhvr additive="base">
                                        <p:cTn id="12" dur="1" fill="hold">
                                          <p:stCondLst>
                                            <p:cond delay="0"/>
                                          </p:stCondLst>
                                        </p:cTn>
                                        <p:tgtEl>
                                          <p:spTgt spid="151555"/>
                                        </p:tgtEl>
                                        <p:attrNameLst>
                                          <p:attrName>style.visibility</p:attrName>
                                        </p:attrNameLst>
                                      </p:cBhvr>
                                      <p:to>
                                        <p:strVal val="visible"/>
                                      </p:to>
                                    </p:set>
                                    <p:anim calcmode="lin" valueType="num">
                                      <p:cBhvr additive="base">
                                        <p:cTn id="13" dur="1000" fill="hold"/>
                                        <p:tgtEl>
                                          <p:spTgt spid="151555"/>
                                        </p:tgtEl>
                                        <p:attrNameLst>
                                          <p:attrName>ppt_w</p:attrName>
                                        </p:attrNameLst>
                                      </p:cBhvr>
                                      <p:tavLst>
                                        <p:tav tm="0">
                                          <p:val>
                                            <p:fltVal val="0"/>
                                          </p:val>
                                        </p:tav>
                                        <p:tav tm="100000">
                                          <p:val>
                                            <p:strVal val="#ppt_w"/>
                                          </p:val>
                                        </p:tav>
                                      </p:tavLst>
                                    </p:anim>
                                    <p:anim calcmode="lin" valueType="num">
                                      <p:cBhvr additive="base">
                                        <p:cTn id="14" dur="1000" fill="hold"/>
                                        <p:tgtEl>
                                          <p:spTgt spid="151555"/>
                                        </p:tgtEl>
                                        <p:attrNameLst>
                                          <p:attrName>ppt_h</p:attrName>
                                        </p:attrNameLst>
                                      </p:cBhvr>
                                      <p:tavLst>
                                        <p:tav tm="0">
                                          <p:val>
                                            <p:fltVal val="0"/>
                                          </p:val>
                                        </p:tav>
                                        <p:tav tm="100000">
                                          <p:val>
                                            <p:strVal val="#ppt_h"/>
                                          </p:val>
                                        </p:tav>
                                      </p:tavLst>
                                    </p:anim>
                                    <p:anim calcmode="lin" valueType="num">
                                      <p:cBhvr additive="base">
                                        <p:cTn id="15" dur="1000" fill="hold"/>
                                        <p:tgtEl>
                                          <p:spTgt spid="151555"/>
                                        </p:tgtEl>
                                        <p:attrNameLst>
                                          <p:attrName>style.rotation</p:attrName>
                                        </p:attrNameLst>
                                      </p:cBhvr>
                                      <p:tavLst>
                                        <p:tav tm="0">
                                          <p:val>
                                            <p:fltVal val="90"/>
                                          </p:val>
                                        </p:tav>
                                        <p:tav tm="100000">
                                          <p:val>
                                            <p:fltVal val="0"/>
                                          </p:val>
                                        </p:tav>
                                      </p:tavLst>
                                    </p:anim>
                                    <p:animEffect transition="in" filter="fade">
                                      <p:cBhvr additive="base">
                                        <p:cTn id="16" dur="1000" fill="hold"/>
                                        <p:tgtEl>
                                          <p:spTgt spid="151555"/>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additive="base">
                                        <p:cTn id="20" dur="1" fill="hold">
                                          <p:stCondLst>
                                            <p:cond delay="0"/>
                                          </p:stCondLst>
                                        </p:cTn>
                                        <p:tgtEl>
                                          <p:spTgt spid="151553"/>
                                        </p:tgtEl>
                                        <p:attrNameLst>
                                          <p:attrName>style.visibility</p:attrName>
                                        </p:attrNameLst>
                                      </p:cBhvr>
                                      <p:to>
                                        <p:strVal val="visible"/>
                                      </p:to>
                                    </p:set>
                                    <p:anim calcmode="lin" valueType="num">
                                      <p:cBhvr additive="base">
                                        <p:cTn id="21" dur="500" fill="hold"/>
                                        <p:tgtEl>
                                          <p:spTgt spid="151553"/>
                                        </p:tgtEl>
                                        <p:attrNameLst>
                                          <p:attrName>ppt_x</p:attrName>
                                        </p:attrNameLst>
                                      </p:cBhvr>
                                      <p:tavLst>
                                        <p:tav tm="0">
                                          <p:val>
                                            <p:strVal val="#ppt_x"/>
                                          </p:val>
                                        </p:tav>
                                        <p:tav tm="100000">
                                          <p:val>
                                            <p:strVal val="#ppt_x"/>
                                          </p:val>
                                        </p:tav>
                                      </p:tavLst>
                                    </p:anim>
                                    <p:anim calcmode="lin" valueType="num">
                                      <p:cBhvr additive="base">
                                        <p:cTn id="22" dur="500" fill="hold"/>
                                        <p:tgtEl>
                                          <p:spTgt spid="1515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3" grpId="0"/>
      <p:bldP spid="151556" grpId="1"/>
    </p:bldLst>
  </p:timing>
</p:sld>
</file>

<file path=ppt/tags/tag1.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a*1"/>
  <p:tag name="KSO_WM_UNIT_INDEX" val="1"/>
  <p:tag name="KSO_WM_UNIT_ISCONTENTSTITLE" val="0"/>
  <p:tag name="KSO_WM_UNIT_LAYERLEVEL" val="1"/>
  <p:tag name="KSO_WM_UNIT_NOCLEAR" val="0"/>
  <p:tag name="KSO_WM_UNIT_PRESET_TEXT" val="LOREM IPSUM DOLOR"/>
  <p:tag name="KSO_WM_UNIT_TYPE" val="a"/>
  <p:tag name="KSO_WM_UNIT_VALUE" val="22"/>
</p:tagLst>
</file>

<file path=ppt/tags/tag10.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a*1"/>
  <p:tag name="KSO_WM_UNIT_INDEX" val="1"/>
  <p:tag name="KSO_WM_UNIT_ISCONTENTSTITLE" val="0"/>
  <p:tag name="KSO_WM_UNIT_LAYERLEVEL" val="1"/>
  <p:tag name="KSO_WM_UNIT_NOCLEAR" val="0"/>
  <p:tag name="KSO_WM_UNIT_PRESET_TEXT" val="LOREM IPSUM DOLOR"/>
  <p:tag name="KSO_WM_UNIT_TYPE" val="a"/>
  <p:tag name="KSO_WM_UNIT_VALUE" val="22"/>
</p:tagLst>
</file>

<file path=ppt/tags/tag11.xml><?xml version="1.0" encoding="utf-8"?>
<p:tagLst xmlns:p="http://schemas.openxmlformats.org/presentationml/2006/main">
  <p:tag name="KSO_WM_BEAUTIFY_FLAG" val="#wm#"/>
  <p:tag name="KSO_WM_SLIDE_ID" val="custom20182791_2"/>
  <p:tag name="KSO_WM_SLIDE_INDEX" val="2"/>
  <p:tag name="KSO_WM_SLIDE_ITEM_CNT" val="0"/>
  <p:tag name="KSO_WM_SLIDE_LAYOUT" val="a_f"/>
  <p:tag name="KSO_WM_SLIDE_LAYOUT_CNT" val="1_1"/>
  <p:tag name="KSO_WM_SLIDE_POSITION" val="66*28"/>
  <p:tag name="KSO_WM_SLIDE_SIZE" val="828*457"/>
  <p:tag name="KSO_WM_SLIDE_SUBTYPE" val="pureTxt"/>
  <p:tag name="KSO_WM_SLIDE_TYPE" val="text"/>
  <p:tag name="KSO_WM_TAG_VERSION" val="1.0"/>
  <p:tag name="KSO_WM_TEMPLATE_CATEGORY" val="custom"/>
  <p:tag name="KSO_WM_TEMPLATE_INDEX" val="20182791"/>
  <p:tag name="KSO_WM_TEMPLATE_SUBCATEGORY" val="0"/>
</p:tagLst>
</file>

<file path=ppt/tags/tag12.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a*1"/>
  <p:tag name="KSO_WM_UNIT_INDEX" val="1"/>
  <p:tag name="KSO_WM_UNIT_ISCONTENTSTITLE" val="0"/>
  <p:tag name="KSO_WM_UNIT_LAYERLEVEL" val="1"/>
  <p:tag name="KSO_WM_UNIT_NOCLEAR" val="0"/>
  <p:tag name="KSO_WM_UNIT_PRESET_TEXT" val="LOREM IPSUM DOLOR"/>
  <p:tag name="KSO_WM_UNIT_TYPE" val="a"/>
  <p:tag name="KSO_WM_UNIT_VALUE" val="22"/>
</p:tagLst>
</file>

<file path=ppt/tags/tag13.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f*1"/>
  <p:tag name="KSO_WM_UNIT_INDEX" val="1"/>
  <p:tag name="KSO_WM_UNIT_LAYERLEVEL" val="1"/>
  <p:tag name="KSO_WM_UNIT_NOCLEAR" val="0"/>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TYPE" val="f"/>
  <p:tag name="KSO_WM_UNIT_VALUE" val="440"/>
</p:tagLst>
</file>

<file path=ppt/tags/tag14.xml><?xml version="1.0" encoding="utf-8"?>
<p:tagLst xmlns:p="http://schemas.openxmlformats.org/presentationml/2006/main">
  <p:tag name="KSO_WM_BEAUTIFY_FLAG" val="#wm#"/>
  <p:tag name="KSO_WM_SLIDE_ID" val="custom20182791_2"/>
  <p:tag name="KSO_WM_SLIDE_INDEX" val="2"/>
  <p:tag name="KSO_WM_SLIDE_ITEM_CNT" val="0"/>
  <p:tag name="KSO_WM_SLIDE_LAYOUT" val="a_f"/>
  <p:tag name="KSO_WM_SLIDE_LAYOUT_CNT" val="1_1"/>
  <p:tag name="KSO_WM_SLIDE_POSITION" val="66*28"/>
  <p:tag name="KSO_WM_SLIDE_SIZE" val="828*457"/>
  <p:tag name="KSO_WM_SLIDE_SUBTYPE" val="pureTxt"/>
  <p:tag name="KSO_WM_SLIDE_TYPE" val="text"/>
  <p:tag name="KSO_WM_TAG_VERSION" val="1.0"/>
  <p:tag name="KSO_WM_TEMPLATE_CATEGORY" val="custom"/>
  <p:tag name="KSO_WM_TEMPLATE_INDEX" val="20182791"/>
  <p:tag name="KSO_WM_TEMPLATE_SUBCATEGORY" val="0"/>
</p:tagLst>
</file>

<file path=ppt/tags/tag15.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a*1"/>
  <p:tag name="KSO_WM_UNIT_INDEX" val="1"/>
  <p:tag name="KSO_WM_UNIT_ISCONTENTSTITLE" val="0"/>
  <p:tag name="KSO_WM_UNIT_LAYERLEVEL" val="1"/>
  <p:tag name="KSO_WM_UNIT_NOCLEAR" val="0"/>
  <p:tag name="KSO_WM_UNIT_PRESET_TEXT" val="LOREM IPSUM DOLOR"/>
  <p:tag name="KSO_WM_UNIT_TYPE" val="a"/>
  <p:tag name="KSO_WM_UNIT_VALUE" val="22"/>
</p:tagLst>
</file>

<file path=ppt/tags/tag16.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f*1"/>
  <p:tag name="KSO_WM_UNIT_INDEX" val="1"/>
  <p:tag name="KSO_WM_UNIT_LAYERLEVEL" val="1"/>
  <p:tag name="KSO_WM_UNIT_NOCLEAR" val="0"/>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TYPE" val="f"/>
  <p:tag name="KSO_WM_UNIT_VALUE" val="440"/>
</p:tagLst>
</file>

<file path=ppt/tags/tag17.xml><?xml version="1.0" encoding="utf-8"?>
<p:tagLst xmlns:p="http://schemas.openxmlformats.org/presentationml/2006/main">
  <p:tag name="KSO_WM_BEAUTIFY_FLAG" val="#wm#"/>
  <p:tag name="KSO_WM_SLIDE_ID" val="custom20182791_2"/>
  <p:tag name="KSO_WM_SLIDE_INDEX" val="2"/>
  <p:tag name="KSO_WM_SLIDE_ITEM_CNT" val="0"/>
  <p:tag name="KSO_WM_SLIDE_LAYOUT" val="a_f"/>
  <p:tag name="KSO_WM_SLIDE_LAYOUT_CNT" val="1_1"/>
  <p:tag name="KSO_WM_SLIDE_POSITION" val="66*28"/>
  <p:tag name="KSO_WM_SLIDE_SIZE" val="828*457"/>
  <p:tag name="KSO_WM_SLIDE_SUBTYPE" val="pureTxt"/>
  <p:tag name="KSO_WM_SLIDE_TYPE" val="text"/>
  <p:tag name="KSO_WM_TAG_VERSION" val="1.0"/>
  <p:tag name="KSO_WM_TEMPLATE_CATEGORY" val="custom"/>
  <p:tag name="KSO_WM_TEMPLATE_INDEX" val="20182791"/>
  <p:tag name="KSO_WM_TEMPLATE_SUBCATEGORY" val="0"/>
</p:tagLst>
</file>

<file path=ppt/tags/tag18.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a*1"/>
  <p:tag name="KSO_WM_UNIT_INDEX" val="1"/>
  <p:tag name="KSO_WM_UNIT_ISCONTENTSTITLE" val="0"/>
  <p:tag name="KSO_WM_UNIT_LAYERLEVEL" val="1"/>
  <p:tag name="KSO_WM_UNIT_NOCLEAR" val="0"/>
  <p:tag name="KSO_WM_UNIT_PRESET_TEXT" val="LOREM IPSUM DOLOR"/>
  <p:tag name="KSO_WM_UNIT_TYPE" val="a"/>
  <p:tag name="KSO_WM_UNIT_VALUE" val="22"/>
</p:tagLst>
</file>

<file path=ppt/tags/tag19.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f*1"/>
  <p:tag name="KSO_WM_UNIT_INDEX" val="1"/>
  <p:tag name="KSO_WM_UNIT_LAYERLEVEL" val="1"/>
  <p:tag name="KSO_WM_UNIT_NOCLEAR" val="0"/>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TYPE" val="f"/>
  <p:tag name="KSO_WM_UNIT_VALUE" val="440"/>
</p:tagLst>
</file>

<file path=ppt/tags/tag2.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f*1"/>
  <p:tag name="KSO_WM_UNIT_INDEX" val="1"/>
  <p:tag name="KSO_WM_UNIT_LAYERLEVEL" val="1"/>
  <p:tag name="KSO_WM_UNIT_NOCLEAR" val="0"/>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TYPE" val="f"/>
  <p:tag name="KSO_WM_UNIT_VALUE" val="440"/>
</p:tagLst>
</file>

<file path=ppt/tags/tag20.xml><?xml version="1.0" encoding="utf-8"?>
<p:tagLst xmlns:p="http://schemas.openxmlformats.org/presentationml/2006/main">
  <p:tag name="KSO_WM_BEAUTIFY_FLAG" val="#wm#"/>
  <p:tag name="KSO_WM_SLIDE_ID" val="custom20182791_2"/>
  <p:tag name="KSO_WM_SLIDE_INDEX" val="2"/>
  <p:tag name="KSO_WM_SLIDE_ITEM_CNT" val="0"/>
  <p:tag name="KSO_WM_SLIDE_LAYOUT" val="a_f"/>
  <p:tag name="KSO_WM_SLIDE_LAYOUT_CNT" val="1_1"/>
  <p:tag name="KSO_WM_SLIDE_POSITION" val="66*28"/>
  <p:tag name="KSO_WM_SLIDE_SIZE" val="828*457"/>
  <p:tag name="KSO_WM_SLIDE_SUBTYPE" val="pureTxt"/>
  <p:tag name="KSO_WM_SLIDE_TYPE" val="text"/>
  <p:tag name="KSO_WM_TAG_VERSION" val="1.0"/>
  <p:tag name="KSO_WM_TEMPLATE_CATEGORY" val="custom"/>
  <p:tag name="KSO_WM_TEMPLATE_INDEX" val="20182791"/>
  <p:tag name="KSO_WM_TEMPLATE_SUBCATEGORY" val="0"/>
</p:tagLst>
</file>

<file path=ppt/tags/tag21.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a*1"/>
  <p:tag name="KSO_WM_UNIT_INDEX" val="1"/>
  <p:tag name="KSO_WM_UNIT_ISCONTENTSTITLE" val="0"/>
  <p:tag name="KSO_WM_UNIT_LAYERLEVEL" val="1"/>
  <p:tag name="KSO_WM_UNIT_NOCLEAR" val="0"/>
  <p:tag name="KSO_WM_UNIT_PRESET_TEXT" val="LOREM IPSUM DOLOR"/>
  <p:tag name="KSO_WM_UNIT_TYPE" val="a"/>
  <p:tag name="KSO_WM_UNIT_VALUE" val="22"/>
</p:tagLst>
</file>

<file path=ppt/tags/tag22.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f*1"/>
  <p:tag name="KSO_WM_UNIT_INDEX" val="1"/>
  <p:tag name="KSO_WM_UNIT_LAYERLEVEL" val="1"/>
  <p:tag name="KSO_WM_UNIT_NOCLEAR" val="0"/>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TYPE" val="f"/>
  <p:tag name="KSO_WM_UNIT_VALUE" val="440"/>
</p:tagLst>
</file>

<file path=ppt/tags/tag23.xml><?xml version="1.0" encoding="utf-8"?>
<p:tagLst xmlns:p="http://schemas.openxmlformats.org/presentationml/2006/main">
  <p:tag name="KSO_WM_BEAUTIFY_FLAG" val="#wm#"/>
  <p:tag name="KSO_WM_SLIDE_ID" val="custom20182791_2"/>
  <p:tag name="KSO_WM_SLIDE_INDEX" val="2"/>
  <p:tag name="KSO_WM_SLIDE_ITEM_CNT" val="0"/>
  <p:tag name="KSO_WM_SLIDE_LAYOUT" val="a_f"/>
  <p:tag name="KSO_WM_SLIDE_LAYOUT_CNT" val="1_1"/>
  <p:tag name="KSO_WM_SLIDE_POSITION" val="66*28"/>
  <p:tag name="KSO_WM_SLIDE_SIZE" val="828*457"/>
  <p:tag name="KSO_WM_SLIDE_SUBTYPE" val="pureTxt"/>
  <p:tag name="KSO_WM_SLIDE_TYPE" val="text"/>
  <p:tag name="KSO_WM_TAG_VERSION" val="1.0"/>
  <p:tag name="KSO_WM_TEMPLATE_CATEGORY" val="custom"/>
  <p:tag name="KSO_WM_TEMPLATE_INDEX" val="20182791"/>
  <p:tag name="KSO_WM_TEMPLATE_SUBCATEGORY" val="0"/>
</p:tagLst>
</file>

<file path=ppt/tags/tag24.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a*1"/>
  <p:tag name="KSO_WM_UNIT_INDEX" val="1"/>
  <p:tag name="KSO_WM_UNIT_ISCONTENTSTITLE" val="0"/>
  <p:tag name="KSO_WM_UNIT_LAYERLEVEL" val="1"/>
  <p:tag name="KSO_WM_UNIT_NOCLEAR" val="0"/>
  <p:tag name="KSO_WM_UNIT_PRESET_TEXT" val="LOREM IPSUM DOLOR"/>
  <p:tag name="KSO_WM_UNIT_TYPE" val="a"/>
  <p:tag name="KSO_WM_UNIT_VALUE" val="22"/>
</p:tagLst>
</file>

<file path=ppt/tags/tag25.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f*1"/>
  <p:tag name="KSO_WM_UNIT_INDEX" val="1"/>
  <p:tag name="KSO_WM_UNIT_LAYERLEVEL" val="1"/>
  <p:tag name="KSO_WM_UNIT_NOCLEAR" val="0"/>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TYPE" val="f"/>
  <p:tag name="KSO_WM_UNIT_VALUE" val="440"/>
</p:tagLst>
</file>

<file path=ppt/tags/tag26.xml><?xml version="1.0" encoding="utf-8"?>
<p:tagLst xmlns:p="http://schemas.openxmlformats.org/presentationml/2006/main">
  <p:tag name="KSO_WM_BEAUTIFY_FLAG" val="#wm#"/>
  <p:tag name="KSO_WM_SLIDE_ID" val="custom20182791_2"/>
  <p:tag name="KSO_WM_SLIDE_INDEX" val="2"/>
  <p:tag name="KSO_WM_SLIDE_ITEM_CNT" val="0"/>
  <p:tag name="KSO_WM_SLIDE_LAYOUT" val="a_f"/>
  <p:tag name="KSO_WM_SLIDE_LAYOUT_CNT" val="1_1"/>
  <p:tag name="KSO_WM_SLIDE_POSITION" val="66*28"/>
  <p:tag name="KSO_WM_SLIDE_SIZE" val="828*457"/>
  <p:tag name="KSO_WM_SLIDE_SUBTYPE" val="pureTxt"/>
  <p:tag name="KSO_WM_SLIDE_TYPE" val="text"/>
  <p:tag name="KSO_WM_TAG_VERSION" val="1.0"/>
  <p:tag name="KSO_WM_TEMPLATE_CATEGORY" val="custom"/>
  <p:tag name="KSO_WM_TEMPLATE_INDEX" val="20182791"/>
  <p:tag name="KSO_WM_TEMPLATE_SUBCATEGORY" val="0"/>
</p:tagLst>
</file>

<file path=ppt/tags/tag27.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a*1"/>
  <p:tag name="KSO_WM_UNIT_INDEX" val="1"/>
  <p:tag name="KSO_WM_UNIT_ISCONTENTSTITLE" val="0"/>
  <p:tag name="KSO_WM_UNIT_LAYERLEVEL" val="1"/>
  <p:tag name="KSO_WM_UNIT_NOCLEAR" val="0"/>
  <p:tag name="KSO_WM_UNIT_PRESET_TEXT" val="LOREM IPSUM DOLOR"/>
  <p:tag name="KSO_WM_UNIT_TYPE" val="a"/>
  <p:tag name="KSO_WM_UNIT_VALUE" val="22"/>
</p:tagLst>
</file>

<file path=ppt/tags/tag28.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f*1"/>
  <p:tag name="KSO_WM_UNIT_INDEX" val="1"/>
  <p:tag name="KSO_WM_UNIT_LAYERLEVEL" val="1"/>
  <p:tag name="KSO_WM_UNIT_NOCLEAR" val="0"/>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TYPE" val="f"/>
  <p:tag name="KSO_WM_UNIT_VALUE" val="440"/>
</p:tagLst>
</file>

<file path=ppt/tags/tag29.xml><?xml version="1.0" encoding="utf-8"?>
<p:tagLst xmlns:p="http://schemas.openxmlformats.org/presentationml/2006/main">
  <p:tag name="KSO_WM_BEAUTIFY_FLAG" val="#wm#"/>
  <p:tag name="KSO_WM_SLIDE_ID" val="custom20182791_2"/>
  <p:tag name="KSO_WM_SLIDE_INDEX" val="2"/>
  <p:tag name="KSO_WM_SLIDE_ITEM_CNT" val="0"/>
  <p:tag name="KSO_WM_SLIDE_LAYOUT" val="a_f"/>
  <p:tag name="KSO_WM_SLIDE_LAYOUT_CNT" val="1_1"/>
  <p:tag name="KSO_WM_SLIDE_POSITION" val="66*28"/>
  <p:tag name="KSO_WM_SLIDE_SIZE" val="828*457"/>
  <p:tag name="KSO_WM_SLIDE_SUBTYPE" val="pureTxt"/>
  <p:tag name="KSO_WM_SLIDE_TYPE" val="text"/>
  <p:tag name="KSO_WM_TAG_VERSION" val="1.0"/>
  <p:tag name="KSO_WM_TEMPLATE_CATEGORY" val="custom"/>
  <p:tag name="KSO_WM_TEMPLATE_INDEX" val="20182791"/>
  <p:tag name="KSO_WM_TEMPLATE_SUBCATEGORY" val="0"/>
</p:tagLst>
</file>

<file path=ppt/tags/tag3.xml><?xml version="1.0" encoding="utf-8"?>
<p:tagLst xmlns:p="http://schemas.openxmlformats.org/presentationml/2006/main">
  <p:tag name="KSO_WM_BEAUTIFY_FLAG" val="#wm#"/>
  <p:tag name="KSO_WM_SLIDE_ID" val="custom20182791_2"/>
  <p:tag name="KSO_WM_SLIDE_INDEX" val="2"/>
  <p:tag name="KSO_WM_SLIDE_ITEM_CNT" val="0"/>
  <p:tag name="KSO_WM_SLIDE_LAYOUT" val="a_f"/>
  <p:tag name="KSO_WM_SLIDE_LAYOUT_CNT" val="1_1"/>
  <p:tag name="KSO_WM_SLIDE_POSITION" val="66*28"/>
  <p:tag name="KSO_WM_SLIDE_SIZE" val="828*457"/>
  <p:tag name="KSO_WM_SLIDE_SUBTYPE" val="pureTxt"/>
  <p:tag name="KSO_WM_SLIDE_TYPE" val="text"/>
  <p:tag name="KSO_WM_TAG_VERSION" val="1.0"/>
  <p:tag name="KSO_WM_TEMPLATE_CATEGORY" val="custom"/>
  <p:tag name="KSO_WM_TEMPLATE_INDEX" val="20182791"/>
  <p:tag name="KSO_WM_TEMPLATE_SUBCATEGORY" val="0"/>
</p:tagLst>
</file>

<file path=ppt/tags/tag30.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a*1"/>
  <p:tag name="KSO_WM_UNIT_INDEX" val="1"/>
  <p:tag name="KSO_WM_UNIT_ISCONTENTSTITLE" val="0"/>
  <p:tag name="KSO_WM_UNIT_LAYERLEVEL" val="1"/>
  <p:tag name="KSO_WM_UNIT_NOCLEAR" val="0"/>
  <p:tag name="KSO_WM_UNIT_PRESET_TEXT" val="LOREM IPSUM DOLOR"/>
  <p:tag name="KSO_WM_UNIT_TYPE" val="a"/>
  <p:tag name="KSO_WM_UNIT_VALUE" val="22"/>
</p:tagLst>
</file>

<file path=ppt/tags/tag31.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f*1"/>
  <p:tag name="KSO_WM_UNIT_INDEX" val="1"/>
  <p:tag name="KSO_WM_UNIT_LAYERLEVEL" val="1"/>
  <p:tag name="KSO_WM_UNIT_NOCLEAR" val="0"/>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TYPE" val="f"/>
  <p:tag name="KSO_WM_UNIT_VALUE" val="440"/>
</p:tagLst>
</file>

<file path=ppt/tags/tag32.xml><?xml version="1.0" encoding="utf-8"?>
<p:tagLst xmlns:p="http://schemas.openxmlformats.org/presentationml/2006/main">
  <p:tag name="KSO_WM_BEAUTIFY_FLAG" val="#wm#"/>
  <p:tag name="KSO_WM_SLIDE_ID" val="custom20182791_2"/>
  <p:tag name="KSO_WM_SLIDE_INDEX" val="2"/>
  <p:tag name="KSO_WM_SLIDE_ITEM_CNT" val="0"/>
  <p:tag name="KSO_WM_SLIDE_LAYOUT" val="a_f"/>
  <p:tag name="KSO_WM_SLIDE_LAYOUT_CNT" val="1_1"/>
  <p:tag name="KSO_WM_SLIDE_POSITION" val="66*28"/>
  <p:tag name="KSO_WM_SLIDE_SIZE" val="828*457"/>
  <p:tag name="KSO_WM_SLIDE_SUBTYPE" val="pureTxt"/>
  <p:tag name="KSO_WM_SLIDE_TYPE" val="text"/>
  <p:tag name="KSO_WM_TAG_VERSION" val="1.0"/>
  <p:tag name="KSO_WM_TEMPLATE_CATEGORY" val="custom"/>
  <p:tag name="KSO_WM_TEMPLATE_INDEX" val="20182791"/>
  <p:tag name="KSO_WM_TEMPLATE_SUBCATEGORY" val="0"/>
</p:tagLst>
</file>

<file path=ppt/tags/tag3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4.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a*1"/>
  <p:tag name="KSO_WM_UNIT_INDEX" val="1"/>
  <p:tag name="KSO_WM_UNIT_ISCONTENTSTITLE" val="0"/>
  <p:tag name="KSO_WM_UNIT_LAYERLEVEL" val="1"/>
  <p:tag name="KSO_WM_UNIT_NOCLEAR" val="0"/>
  <p:tag name="KSO_WM_UNIT_PRESET_TEXT" val="LOREM IPSUM DOLOR"/>
  <p:tag name="KSO_WM_UNIT_TYPE" val="a"/>
  <p:tag name="KSO_WM_UNIT_VALUE" val="22"/>
</p:tagLst>
</file>

<file path=ppt/tags/tag5.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f*1"/>
  <p:tag name="KSO_WM_UNIT_INDEX" val="1"/>
  <p:tag name="KSO_WM_UNIT_LAYERLEVEL" val="1"/>
  <p:tag name="KSO_WM_UNIT_NOCLEAR" val="0"/>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TYPE" val="f"/>
  <p:tag name="KSO_WM_UNIT_VALUE" val="440"/>
</p:tagLst>
</file>

<file path=ppt/tags/tag6.xml><?xml version="1.0" encoding="utf-8"?>
<p:tagLst xmlns:p="http://schemas.openxmlformats.org/presentationml/2006/main">
  <p:tag name="KSO_WM_BEAUTIFY_FLAG" val="#wm#"/>
  <p:tag name="KSO_WM_SLIDE_ID" val="custom20182791_2"/>
  <p:tag name="KSO_WM_SLIDE_INDEX" val="2"/>
  <p:tag name="KSO_WM_SLIDE_ITEM_CNT" val="0"/>
  <p:tag name="KSO_WM_SLIDE_LAYOUT" val="a_f"/>
  <p:tag name="KSO_WM_SLIDE_LAYOUT_CNT" val="1_1"/>
  <p:tag name="KSO_WM_SLIDE_POSITION" val="66*28"/>
  <p:tag name="KSO_WM_SLIDE_SIZE" val="828*457"/>
  <p:tag name="KSO_WM_SLIDE_SUBTYPE" val="pureTxt"/>
  <p:tag name="KSO_WM_SLIDE_TYPE" val="text"/>
  <p:tag name="KSO_WM_TAG_VERSION" val="1.0"/>
  <p:tag name="KSO_WM_TEMPLATE_CATEGORY" val="custom"/>
  <p:tag name="KSO_WM_TEMPLATE_INDEX" val="20182791"/>
  <p:tag name="KSO_WM_TEMPLATE_SUBCATEGORY" val="0"/>
</p:tagLst>
</file>

<file path=ppt/tags/tag7.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a*1"/>
  <p:tag name="KSO_WM_UNIT_INDEX" val="1"/>
  <p:tag name="KSO_WM_UNIT_ISCONTENTSTITLE" val="0"/>
  <p:tag name="KSO_WM_UNIT_LAYERLEVEL" val="1"/>
  <p:tag name="KSO_WM_UNIT_NOCLEAR" val="0"/>
  <p:tag name="KSO_WM_UNIT_PRESET_TEXT" val="LOREM IPSUM DOLOR"/>
  <p:tag name="KSO_WM_UNIT_TYPE" val="a"/>
  <p:tag name="KSO_WM_UNIT_VALUE" val="22"/>
</p:tagLst>
</file>

<file path=ppt/tags/tag8.xml><?xml version="1.0" encoding="utf-8"?>
<p:tagLst xmlns:p="http://schemas.openxmlformats.org/presentationml/2006/main">
  <p:tag name="KSO_WM_BEAUTIFY_FLAG" val="#wm#"/>
  <p:tag name="KSO_WM_TAG_VERSION" val="1.0"/>
  <p:tag name="KSO_WM_TEMPLATE_CATEGORY" val="custom"/>
  <p:tag name="KSO_WM_TEMPLATE_INDEX" val="20182791"/>
  <p:tag name="KSO_WM_UNIT_COMPATIBLE" val="0"/>
  <p:tag name="KSO_WM_UNIT_DIAGRAM_ISNUMVISUAL" val="0"/>
  <p:tag name="KSO_WM_UNIT_DIAGRAM_ISREFERUNIT" val="0"/>
  <p:tag name="KSO_WM_UNIT_HIGHLIGHT" val="0"/>
  <p:tag name="KSO_WM_UNIT_ID" val="custom20182791_2*f*1"/>
  <p:tag name="KSO_WM_UNIT_INDEX" val="1"/>
  <p:tag name="KSO_WM_UNIT_LAYERLEVEL" val="1"/>
  <p:tag name="KSO_WM_UNIT_NOCLEAR" val="0"/>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TYPE" val="f"/>
  <p:tag name="KSO_WM_UNIT_VALUE" val="440"/>
</p:tagLst>
</file>

<file path=ppt/tags/tag9.xml><?xml version="1.0" encoding="utf-8"?>
<p:tagLst xmlns:p="http://schemas.openxmlformats.org/presentationml/2006/main">
  <p:tag name="KSO_WM_BEAUTIFY_FLAG" val="#wm#"/>
  <p:tag name="KSO_WM_SLIDE_ID" val="custom20182791_2"/>
  <p:tag name="KSO_WM_SLIDE_INDEX" val="2"/>
  <p:tag name="KSO_WM_SLIDE_ITEM_CNT" val="0"/>
  <p:tag name="KSO_WM_SLIDE_LAYOUT" val="a_f"/>
  <p:tag name="KSO_WM_SLIDE_LAYOUT_CNT" val="1_1"/>
  <p:tag name="KSO_WM_SLIDE_POSITION" val="66*28"/>
  <p:tag name="KSO_WM_SLIDE_SIZE" val="828*457"/>
  <p:tag name="KSO_WM_SLIDE_SUBTYPE" val="pureTxt"/>
  <p:tag name="KSO_WM_SLIDE_TYPE" val="text"/>
  <p:tag name="KSO_WM_TAG_VERSION" val="1.0"/>
  <p:tag name="KSO_WM_TEMPLATE_CATEGORY" val="custom"/>
  <p:tag name="KSO_WM_TEMPLATE_INDEX" val="20182791"/>
  <p:tag name="KSO_WM_TEMPLATE_SUBCATEGORY" val="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350</Paragraphs>
  <Slides>63</Slides>
  <Notes>16</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63</vt:i4>
      </vt:variant>
    </vt:vector>
  </HeadingPairs>
  <TitlesOfParts>
    <vt:vector baseType="lpstr" size="82">
      <vt:lpstr>Arial</vt:lpstr>
      <vt:lpstr>Calibri Light</vt:lpstr>
      <vt:lpstr>Calibri</vt:lpstr>
      <vt:lpstr>Times New Roman</vt:lpstr>
      <vt:lpstr>宋体</vt:lpstr>
      <vt:lpstr>楷体_GB2312</vt:lpstr>
      <vt:lpstr>隶书</vt:lpstr>
      <vt:lpstr>黑体</vt:lpstr>
      <vt:lpstr>楷体</vt:lpstr>
      <vt:lpstr>Wingdings</vt:lpstr>
      <vt:lpstr>微软雅黑</vt:lpstr>
      <vt:lpstr>华文行楷</vt:lpstr>
      <vt:lpstr>Tahoma</vt:lpstr>
      <vt:lpstr>华文新魏</vt:lpstr>
      <vt:lpstr>幼圆</vt:lpstr>
      <vt:lpstr>华康行楷体 W5</vt:lpstr>
      <vt:lpstr>华文彩云</vt:lpstr>
      <vt:lpstr>华文中宋</vt:lpstr>
      <vt:lpstr>Office 主题</vt:lpstr>
      <vt:lpstr>PowerPoint Presentation</vt:lpstr>
      <vt:lpstr>PowerPoint Presentation</vt:lpstr>
      <vt:lpstr>PowerPoint Presentation</vt:lpstr>
      <vt:lpstr>PowerPoint Presentation</vt:lpstr>
      <vt:lpstr>‖传统习俗</vt:lpstr>
      <vt:lpstr>PowerPoint Presentation</vt:lpstr>
      <vt:lpstr>        暮春之初  天朗气清</vt:lpstr>
      <vt:lpstr>PowerPoint Presentation</vt:lpstr>
      <vt:lpstr>PowerPoint Presentation</vt:lpstr>
      <vt:lpstr>PowerPoint Presentation</vt:lpstr>
      <vt:lpstr>PowerPoint Presentation</vt:lpstr>
      <vt:lpstr>流觞曲水</vt:lpstr>
      <vt:lpstr>PowerPoint Presentation</vt:lpstr>
      <vt:lpstr>PowerPoint Presentation</vt:lpstr>
      <vt:lpstr>1、记会   </vt:lpstr>
      <vt:lpstr>PowerPoint Presentation</vt:lpstr>
      <vt:lpstr>2、慨叹</vt:lpstr>
      <vt:lpstr>3、明意</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俯仰古今，悲在何处?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LOREM IPSUM DOLOR</vt:lpstr>
      <vt:lpstr>PowerPoint Presentation</vt:lpstr>
      <vt:lpstr>常识</vt:lpstr>
      <vt:lpstr>．成语及常用语</vt:lpstr>
      <vt:lpstr>字词句</vt:lpstr>
      <vt:lpstr>词语古今异义</vt:lpstr>
      <vt:lpstr>特殊句式</vt:lpstr>
      <vt:lpstr>名句积累（关于士人的死生观）：</vt:lpstr>
      <vt:lpstr>名句</vt:lpstr>
      <vt:lpstr>对待生死的态度是一个严肃的哲学问题。古今中外的哲人对此都做出了探索。下面几种观点，你赞成哪一种？ </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2021-03-23T21:59:52.986</cp:lastPrinted>
  <dcterms:created xsi:type="dcterms:W3CDTF">2021-03-23T21:59:52Z</dcterms:created>
  <dcterms:modified xsi:type="dcterms:W3CDTF">2021-05-25T04:17:21Z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