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tiff" ContentType="image/tiff"/>
  <Default Extension="png" ContentType="image/png"/>
  <Default Extension="wdp" ContentType="image/vnd.ms-photo"/>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306" r:id="rId3"/>
    <p:sldId id="895" r:id="rId4"/>
    <p:sldId id="896" r:id="rId5"/>
    <p:sldId id="342" r:id="rId6"/>
    <p:sldId id="349" r:id="rId7"/>
    <p:sldId id="912" r:id="rId8"/>
    <p:sldId id="428" r:id="rId9"/>
    <p:sldId id="918" r:id="rId10"/>
    <p:sldId id="501" r:id="rId11"/>
    <p:sldId id="923" r:id="rId12"/>
    <p:sldId id="490" r:id="rId13"/>
    <p:sldId id="894" r:id="rId14"/>
    <p:sldId id="917" r:id="rId15"/>
    <p:sldId id="266" r:id="rId16"/>
    <p:sldId id="454" r:id="rId17"/>
    <p:sldId id="436" r:id="rId18"/>
    <p:sldId id="925" r:id="rId19"/>
    <p:sldId id="924" r:id="rId20"/>
    <p:sldId id="910" r:id="rId21"/>
    <p:sldId id="902" r:id="rId22"/>
    <p:sldId id="900" r:id="rId23"/>
    <p:sldId id="901" r:id="rId24"/>
    <p:sldId id="913" r:id="rId25"/>
    <p:sldId id="904" r:id="rId26"/>
    <p:sldId id="492" r:id="rId27"/>
    <p:sldId id="493" r:id="rId28"/>
    <p:sldId id="494" r:id="rId29"/>
    <p:sldId id="919" r:id="rId30"/>
    <p:sldId id="920" r:id="rId31"/>
    <p:sldId id="921" r:id="rId32"/>
    <p:sldId id="916" r:id="rId33"/>
    <p:sldId id="922" r:id="rId34"/>
    <p:sldId id="352" r:id="rId35"/>
    <p:sldId id="401" r:id="rId36"/>
    <p:sldId id="932" r:id="rId37"/>
    <p:sldId id="929" r:id="rId38"/>
    <p:sldId id="958" r:id="rId39"/>
    <p:sldId id="928" r:id="rId40"/>
    <p:sldId id="491" r:id="rId41"/>
    <p:sldId id="518" r:id="rId42"/>
    <p:sldId id="930" r:id="rId43"/>
    <p:sldId id="926" r:id="rId44"/>
    <p:sldId id="499" r:id="rId45"/>
    <p:sldId id="931" r:id="rId46"/>
    <p:sldId id="362" r:id="rId47"/>
  </p:sldIdLst>
  <p:sldSz cx="11518900" cy="6480175"/>
  <p:notesSz cx="6858000" cy="9144000"/>
  <p:custDataLst>
    <p:tags r:id="rId48"/>
  </p:custDataLst>
  <p:defaultTextStyle>
    <a:defPPr>
      <a:defRPr lang="tr-TR"/>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566" autoAdjust="0"/>
    <p:restoredTop sz="79310" autoAdjust="0"/>
  </p:normalViewPr>
  <p:slideViewPr>
    <p:cSldViewPr showGuides="1">
      <p:cViewPr varScale="1">
        <p:scale>
          <a:sx n="74" d="100"/>
          <a:sy n="74" d="100"/>
        </p:scale>
        <p:origin x="-1116" y="-96"/>
      </p:cViewPr>
      <p:guideLst>
        <p:guide orient="horz" pos="3771"/>
        <p:guide orient="horz" pos="598"/>
        <p:guide pos="4974"/>
        <p:guide pos="503"/>
      </p:guideLst>
    </p:cSldViewPr>
  </p:slideViewPr>
  <p:outlineViewPr>
    <p:cViewPr>
      <p:scale>
        <a:sx n="33" d="100"/>
        <a:sy n="33" d="100"/>
      </p:scale>
      <p:origin x="0" y="0"/>
    </p:cViewPr>
  </p:outlineViewPr>
  <p:notesTextViewPr>
    <p:cViewPr>
      <p:scale>
        <a:sx n="125" d="100"/>
        <a:sy n="125" d="100"/>
      </p:scale>
      <p:origin x="0" y="0"/>
    </p:cViewPr>
  </p:notesTextViewPr>
  <p:sorterViewPr>
    <p:cViewPr>
      <p:scale>
        <a:sx n="100" d="100"/>
        <a:sy n="100" d="100"/>
      </p:scale>
      <p:origin x="0" y="0"/>
    </p:cViewPr>
  </p:sorterViewPr>
  <p:notesViewPr>
    <p:cSldViewPr>
      <p:cViewPr varScale="1">
        <p:scale>
          <a:sx n="97" d="100"/>
          <a:sy n="97" d="100"/>
        </p:scale>
        <p:origin x="3688" y="208"/>
      </p:cViewPr>
      <p:guideLst/>
    </p:cSldViewPr>
  </p:notesViewPr>
  <p:gridSpacing cx="76320" cy="76320"/>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slide" Target="slides/slide45.xml" /><Relationship Id="rId48" Type="http://schemas.openxmlformats.org/officeDocument/2006/relationships/tags" Target="tags/tag93.xml" /><Relationship Id="rId49" Type="http://schemas.openxmlformats.org/officeDocument/2006/relationships/presProps" Target="presProps.xml" /><Relationship Id="rId5" Type="http://schemas.openxmlformats.org/officeDocument/2006/relationships/slide" Target="slides/slide3.xml" /><Relationship Id="rId50" Type="http://schemas.openxmlformats.org/officeDocument/2006/relationships/viewProps" Target="viewProps.xml" /><Relationship Id="rId51" Type="http://schemas.openxmlformats.org/officeDocument/2006/relationships/theme" Target="theme/theme1.xml" /><Relationship Id="rId52" Type="http://schemas.openxmlformats.org/officeDocument/2006/relationships/tableStyles" Target="tableStyles.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C6046C2-959B-480F-95CE-89A9F2BB5B47}" type="datetimeFigureOut">
              <a:rPr lang="tr-TR" smtClean="0"/>
              <a:t/>
            </a:fld>
            <a:endParaRPr lang="tr-TR"/>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tr-T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701EFAE-D117-48EA-9562-6C8DD875E287}" type="slidenum">
              <a:rPr lang="tr-TR" smtClean="0"/>
              <a:t/>
            </a:fld>
            <a:endParaRPr lang="tr-TR"/>
          </a:p>
        </p:txBody>
      </p:sp>
    </p:spTree>
  </p:cSld>
  <p:clrMap bg1="lt1" tx1="dk1" bg2="lt2" tx2="dk2" accent1="accent1" accent2="accent2" accent3="accent3" accent4="accent4" accent5="accent5" accent6="accent6" hlink="hlink" folHlink="folHlink"/>
  <p:notesStyle>
    <a:lvl1pPr marL="0" algn="l" defTabSz="913765" rtl="0" eaLnBrk="1" latinLnBrk="0" hangingPunct="1">
      <a:defRPr sz="1200" kern="1200">
        <a:solidFill>
          <a:schemeClr val="tx1"/>
        </a:solidFill>
        <a:latin typeface="+mn-lt"/>
        <a:ea typeface="+mn-ea"/>
        <a:cs typeface="+mn-cs"/>
      </a:defRPr>
    </a:lvl1pPr>
    <a:lvl2pPr marL="457200" algn="l" defTabSz="913765" rtl="0" eaLnBrk="1" latinLnBrk="0" hangingPunct="1">
      <a:defRPr sz="1200" kern="1200">
        <a:solidFill>
          <a:schemeClr val="tx1"/>
        </a:solidFill>
        <a:latin typeface="+mn-lt"/>
        <a:ea typeface="+mn-ea"/>
        <a:cs typeface="+mn-cs"/>
      </a:defRPr>
    </a:lvl2pPr>
    <a:lvl3pPr marL="914400" algn="l" defTabSz="913765" rtl="0" eaLnBrk="1" latinLnBrk="0" hangingPunct="1">
      <a:defRPr sz="1200" kern="1200">
        <a:solidFill>
          <a:schemeClr val="tx1"/>
        </a:solidFill>
        <a:latin typeface="+mn-lt"/>
        <a:ea typeface="+mn-ea"/>
        <a:cs typeface="+mn-cs"/>
      </a:defRPr>
    </a:lvl3pPr>
    <a:lvl4pPr marL="1371600" algn="l" defTabSz="913765" rtl="0" eaLnBrk="1" latinLnBrk="0" hangingPunct="1">
      <a:defRPr sz="1200" kern="1200">
        <a:solidFill>
          <a:schemeClr val="tx1"/>
        </a:solidFill>
        <a:latin typeface="+mn-lt"/>
        <a:ea typeface="+mn-ea"/>
        <a:cs typeface="+mn-cs"/>
      </a:defRPr>
    </a:lvl4pPr>
    <a:lvl5pPr marL="1828800" algn="l" defTabSz="913765" rtl="0" eaLnBrk="1" latinLnBrk="0" hangingPunct="1">
      <a:defRPr sz="1200" kern="1200">
        <a:solidFill>
          <a:schemeClr val="tx1"/>
        </a:solidFill>
        <a:latin typeface="+mn-lt"/>
        <a:ea typeface="+mn-ea"/>
        <a:cs typeface="+mn-cs"/>
      </a:defRPr>
    </a:lvl5pPr>
    <a:lvl6pPr marL="2286000" algn="l" defTabSz="913765" rtl="0" eaLnBrk="1" latinLnBrk="0" hangingPunct="1">
      <a:defRPr sz="1200" kern="1200">
        <a:solidFill>
          <a:schemeClr val="tx1"/>
        </a:solidFill>
        <a:latin typeface="+mn-lt"/>
        <a:ea typeface="+mn-ea"/>
        <a:cs typeface="+mn-cs"/>
      </a:defRPr>
    </a:lvl6pPr>
    <a:lvl7pPr marL="2743200" algn="l" defTabSz="913765" rtl="0" eaLnBrk="1" latinLnBrk="0" hangingPunct="1">
      <a:defRPr sz="1200" kern="1200">
        <a:solidFill>
          <a:schemeClr val="tx1"/>
        </a:solidFill>
        <a:latin typeface="+mn-lt"/>
        <a:ea typeface="+mn-ea"/>
        <a:cs typeface="+mn-cs"/>
      </a:defRPr>
    </a:lvl7pPr>
    <a:lvl8pPr marL="3200400" algn="l" defTabSz="913765" rtl="0" eaLnBrk="1" latinLnBrk="0" hangingPunct="1">
      <a:defRPr sz="1200" kern="1200">
        <a:solidFill>
          <a:schemeClr val="tx1"/>
        </a:solidFill>
        <a:latin typeface="+mn-lt"/>
        <a:ea typeface="+mn-ea"/>
        <a:cs typeface="+mn-cs"/>
      </a:defRPr>
    </a:lvl8pPr>
    <a:lvl9pPr marL="3657600" algn="l" defTabSz="913765"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20.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s>
</file>

<file path=ppt/notesSlides/_rels/notesSlide21.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s>
</file>

<file path=ppt/notesSlides/_rels/notesSlide22.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s>
</file>

<file path=ppt/notesSlides/_rels/notesSlide23.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s>
</file>

<file path=ppt/notesSlides/_rels/notesSlide24.xml.rels>&#65279;<?xml version="1.0" encoding="utf-8" standalone="yes"?><Relationships xmlns="http://schemas.openxmlformats.org/package/2006/relationships"><Relationship Id="rId1" Type="http://schemas.openxmlformats.org/officeDocument/2006/relationships/slide" Target="../slides/slide25.xml" /><Relationship Id="rId2" Type="http://schemas.openxmlformats.org/officeDocument/2006/relationships/notesMaster" Target="../notesMasters/notesMaster1.xml" /></Relationships>
</file>

<file path=ppt/notesSlides/_rels/notesSlide25.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s>
</file>

<file path=ppt/notesSlides/_rels/notesSlide26.xml.rels>&#65279;<?xml version="1.0" encoding="utf-8" standalone="yes"?><Relationships xmlns="http://schemas.openxmlformats.org/package/2006/relationships"><Relationship Id="rId1" Type="http://schemas.openxmlformats.org/officeDocument/2006/relationships/slide" Target="../slides/slide27.xml" /><Relationship Id="rId2" Type="http://schemas.openxmlformats.org/officeDocument/2006/relationships/notesMaster" Target="../notesMasters/notesMaster1.xml" /></Relationships>
</file>

<file path=ppt/notesSlides/_rels/notesSlide27.xml.rels>&#65279;<?xml version="1.0" encoding="utf-8" standalone="yes"?><Relationships xmlns="http://schemas.openxmlformats.org/package/2006/relationships"><Relationship Id="rId1" Type="http://schemas.openxmlformats.org/officeDocument/2006/relationships/slide" Target="../slides/slide28.xml" /><Relationship Id="rId2" Type="http://schemas.openxmlformats.org/officeDocument/2006/relationships/notesMaster" Target="../notesMasters/notesMaster1.xml" /></Relationships>
</file>

<file path=ppt/notesSlides/_rels/notesSlide28.xml.rels>&#65279;<?xml version="1.0" encoding="utf-8" standalone="yes"?><Relationships xmlns="http://schemas.openxmlformats.org/package/2006/relationships"><Relationship Id="rId1" Type="http://schemas.openxmlformats.org/officeDocument/2006/relationships/slide" Target="../slides/slide29.xml" /><Relationship Id="rId2" Type="http://schemas.openxmlformats.org/officeDocument/2006/relationships/notesMaster" Target="../notesMasters/notesMaster1.xml" /></Relationships>
</file>

<file path=ppt/notesSlides/_rels/notesSlide29.xml.rels>&#65279;<?xml version="1.0" encoding="utf-8" standalone="yes"?><Relationships xmlns="http://schemas.openxmlformats.org/package/2006/relationships"><Relationship Id="rId1" Type="http://schemas.openxmlformats.org/officeDocument/2006/relationships/slide" Target="../slides/slide30.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30.xml.rels>&#65279;<?xml version="1.0" encoding="utf-8" standalone="yes"?><Relationships xmlns="http://schemas.openxmlformats.org/package/2006/relationships"><Relationship Id="rId1" Type="http://schemas.openxmlformats.org/officeDocument/2006/relationships/slide" Target="../slides/slide31.xml" /><Relationship Id="rId2" Type="http://schemas.openxmlformats.org/officeDocument/2006/relationships/notesMaster" Target="../notesMasters/notesMaster1.xml" /></Relationships>
</file>

<file path=ppt/notesSlides/_rels/notesSlide31.xml.rels>&#65279;<?xml version="1.0" encoding="utf-8" standalone="yes"?><Relationships xmlns="http://schemas.openxmlformats.org/package/2006/relationships"><Relationship Id="rId1" Type="http://schemas.openxmlformats.org/officeDocument/2006/relationships/slide" Target="../slides/slide32.xml" /><Relationship Id="rId2" Type="http://schemas.openxmlformats.org/officeDocument/2006/relationships/notesMaster" Target="../notesMasters/notesMaster1.xml" /></Relationships>
</file>

<file path=ppt/notesSlides/_rels/notesSlide32.xml.rels>&#65279;<?xml version="1.0" encoding="utf-8" standalone="yes"?><Relationships xmlns="http://schemas.openxmlformats.org/package/2006/relationships"><Relationship Id="rId1" Type="http://schemas.openxmlformats.org/officeDocument/2006/relationships/slide" Target="../slides/slide34.xml" /><Relationship Id="rId2" Type="http://schemas.openxmlformats.org/officeDocument/2006/relationships/notesMaster" Target="../notesMasters/notesMaster1.xml" /></Relationships>
</file>

<file path=ppt/notesSlides/_rels/notesSlide33.xml.rels>&#65279;<?xml version="1.0" encoding="utf-8" standalone="yes"?><Relationships xmlns="http://schemas.openxmlformats.org/package/2006/relationships"><Relationship Id="rId1" Type="http://schemas.openxmlformats.org/officeDocument/2006/relationships/slide" Target="../slides/slide39.xml" /><Relationship Id="rId2" Type="http://schemas.openxmlformats.org/officeDocument/2006/relationships/notesMaster" Target="../notesMasters/notesMaster1.xml" /></Relationships>
</file>

<file path=ppt/notesSlides/_rels/notesSlide34.xml.rels>&#65279;<?xml version="1.0" encoding="utf-8" standalone="yes"?><Relationships xmlns="http://schemas.openxmlformats.org/package/2006/relationships"><Relationship Id="rId1" Type="http://schemas.openxmlformats.org/officeDocument/2006/relationships/slide" Target="../slides/slide41.xml" /><Relationship Id="rId2" Type="http://schemas.openxmlformats.org/officeDocument/2006/relationships/notesMaster" Target="../notesMasters/notesMaster1.xml" /></Relationships>
</file>

<file path=ppt/notesSlides/_rels/notesSlide35.xml.rels>&#65279;<?xml version="1.0" encoding="utf-8" standalone="yes"?><Relationships xmlns="http://schemas.openxmlformats.org/package/2006/relationships"><Relationship Id="rId1" Type="http://schemas.openxmlformats.org/officeDocument/2006/relationships/slide" Target="../slides/slide42.xml" /><Relationship Id="rId2" Type="http://schemas.openxmlformats.org/officeDocument/2006/relationships/notesMaster" Target="../notesMasters/notesMaster1.xml" /></Relationships>
</file>

<file path=ppt/notesSlides/_rels/notesSlide36.xml.rels>&#65279;<?xml version="1.0" encoding="utf-8" standalone="yes"?><Relationships xmlns="http://schemas.openxmlformats.org/package/2006/relationships"><Relationship Id="rId1" Type="http://schemas.openxmlformats.org/officeDocument/2006/relationships/slide" Target="../slides/slide43.xml" /><Relationship Id="rId2" Type="http://schemas.openxmlformats.org/officeDocument/2006/relationships/notesMaster" Target="../notesMasters/notesMaster1.xml" /></Relationships>
</file>

<file path=ppt/notesSlides/_rels/notesSlide37.xml.rels>&#65279;<?xml version="1.0" encoding="utf-8" standalone="yes"?><Relationships xmlns="http://schemas.openxmlformats.org/package/2006/relationships"><Relationship Id="rId1" Type="http://schemas.openxmlformats.org/officeDocument/2006/relationships/slide" Target="../slides/slide45.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6701EFAE-D117-48EA-9562-6C8DD875E287}" type="slidenum">
              <a:rPr lang="tr-TR" smtClean="0"/>
              <a:t>1</a:t>
            </a:fld>
            <a:endParaRPr lang="tr-TR"/>
          </a:p>
        </p:txBody>
      </p:sp>
    </p:spTree>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3765" rtl="0" eaLnBrk="1" fontAlgn="auto" latinLnBrk="0" hangingPunct="1">
              <a:lnSpc>
                <a:spcPct val="100000"/>
              </a:lnSpc>
              <a:spcBef>
                <a:spcPct val="0"/>
              </a:spcBef>
              <a:spcAft>
                <a:spcPct val="0"/>
              </a:spcAft>
              <a:buClrTx/>
              <a:buSzTx/>
              <a:buFontTx/>
              <a:buNone/>
              <a:defRPr/>
            </a:pPr>
            <a:fld id="{7DA6E8F6-AAAE-4EF7-B094-EE205DCD822E}"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t>10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3765" rtl="0" eaLnBrk="1" fontAlgn="auto" latinLnBrk="0" hangingPunct="1">
              <a:lnSpc>
                <a:spcPct val="100000"/>
              </a:lnSpc>
              <a:spcBef>
                <a:spcPct val="0"/>
              </a:spcBef>
              <a:spcAft>
                <a:spcPct val="0"/>
              </a:spcAft>
              <a:buClrTx/>
              <a:buSzTx/>
              <a:buFontTx/>
              <a:buNone/>
              <a:defRPr/>
            </a:pPr>
            <a:fld id="{7DA6E8F6-AAAE-4EF7-B094-EE205DCD822E}"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t>11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u="none" strike="noStrike" kern="1200">
                <a:solidFill>
                  <a:schemeClr val="tx1"/>
                </a:solidFill>
                <a:effectLst/>
                <a:latin typeface="+mn-lt"/>
                <a:ea typeface="+mn-ea"/>
                <a:cs typeface="+mn-cs"/>
              </a:rPr>
              <a:t>    </a:t>
            </a:r>
            <a:endParaRPr lang="en-US" altLang="zh-CN" sz="1200" b="0" i="0" kern="1200">
              <a:solidFill>
                <a:schemeClr val="tx1"/>
              </a:solidFill>
              <a:effectLst/>
              <a:latin typeface="+mn-lt"/>
              <a:ea typeface="+mn-ea"/>
              <a:cs typeface="+mn-cs"/>
            </a:endParaRPr>
          </a:p>
        </p:txBody>
      </p:sp>
      <p:sp>
        <p:nvSpPr>
          <p:cNvPr id="4" name="灯片编号占位符 3"/>
          <p:cNvSpPr>
            <a:spLocks noGrp="1"/>
          </p:cNvSpPr>
          <p:nvPr>
            <p:ph type="sldNum" sz="quarter" idx="5"/>
          </p:nvPr>
        </p:nvSpPr>
        <p:spPr/>
        <p:txBody>
          <a:bodyPr/>
          <a:lstStyle/>
          <a:p>
            <a:pPr>
              <a:defRPr/>
            </a:pPr>
            <a:fld id="{12363D84-B59A-B34F-99C3-615B502D95D8}" type="slidenum">
              <a:rPr lang="zh-CN" altLang="en-US" smtClean="0"/>
              <a:t>12</a:t>
            </a:fld>
            <a:endParaRPr lang="en-US" altLang="zh-CN"/>
          </a:p>
        </p:txBody>
      </p:sp>
    </p:spTree>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sz="1200" b="0" i="0" u="none" strike="noStrike" kern="1200">
              <a:solidFill>
                <a:schemeClr val="tx1"/>
              </a:solidFill>
              <a:effectLst/>
              <a:latin typeface="+mn-lt"/>
              <a:ea typeface="+mn-ea"/>
              <a:cs typeface="+mn-cs"/>
            </a:endParaRPr>
          </a:p>
        </p:txBody>
      </p:sp>
      <p:sp>
        <p:nvSpPr>
          <p:cNvPr id="4" name="灯片编号占位符 3"/>
          <p:cNvSpPr>
            <a:spLocks noGrp="1"/>
          </p:cNvSpPr>
          <p:nvPr>
            <p:ph type="sldNum" sz="quarter" idx="5"/>
          </p:nvPr>
        </p:nvSpPr>
        <p:spPr/>
        <p:txBody>
          <a:bodyPr/>
          <a:lstStyle/>
          <a:p>
            <a:fld id="{6701EFAE-D117-48EA-9562-6C8DD875E287}" type="slidenum">
              <a:rPr lang="tr-TR" smtClean="0"/>
              <a:t>13</a:t>
            </a:fld>
            <a:endParaRPr lang="tr-TR"/>
          </a:p>
        </p:txBody>
      </p:sp>
    </p:spTree>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3765" rtl="0" eaLnBrk="1" fontAlgn="auto" latinLnBrk="0" hangingPunct="1">
              <a:lnSpc>
                <a:spcPct val="100000"/>
              </a:lnSpc>
              <a:spcBef>
                <a:spcPct val="0"/>
              </a:spcBef>
              <a:spcAft>
                <a:spcPct val="0"/>
              </a:spcAft>
              <a:buClrTx/>
              <a:buSzTx/>
              <a:buFontTx/>
              <a:buNone/>
              <a:defRPr/>
            </a:pPr>
            <a:endParaRPr lang="en-US" altLang="zh-CN" sz="1200" spc="50">
              <a:ln w="3175">
                <a:noFill/>
                <a:prstDash val="dash"/>
              </a:ln>
              <a:solidFill>
                <a:prstClr val="black"/>
              </a:solidFill>
              <a:latin typeface="微软雅黑" pitchFamily="34" charset="-122"/>
              <a:cs typeface="微软雅黑" panose="020b0503020204020204" pitchFamily="34" charset="-122"/>
            </a:endParaRPr>
          </a:p>
        </p:txBody>
      </p:sp>
      <p:sp>
        <p:nvSpPr>
          <p:cNvPr id="4" name="灯片编号占位符 3"/>
          <p:cNvSpPr>
            <a:spLocks noGrp="1"/>
          </p:cNvSpPr>
          <p:nvPr>
            <p:ph type="sldNum" sz="quarter" idx="5"/>
          </p:nvPr>
        </p:nvSpPr>
        <p:spPr/>
        <p:txBody>
          <a:bodyPr/>
          <a:lstStyle/>
          <a:p>
            <a:fld id="{6701EFAE-D117-48EA-9562-6C8DD875E287}" type="slidenum">
              <a:rPr lang="tr-TR" smtClean="0"/>
              <a:t>14</a:t>
            </a:fld>
            <a:endParaRPr lang="tr-TR"/>
          </a:p>
        </p:txBody>
      </p:sp>
    </p:spTree>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3765" rtl="0" eaLnBrk="1" fontAlgn="auto" latinLnBrk="0" hangingPunct="1">
              <a:lnSpc>
                <a:spcPct val="100000"/>
              </a:lnSpc>
              <a:spcBef>
                <a:spcPct val="0"/>
              </a:spcBef>
              <a:spcAft>
                <a:spcPct val="0"/>
              </a:spcAft>
              <a:buClrTx/>
              <a:buSzTx/>
              <a:buFontTx/>
              <a:buNone/>
              <a:defRPr/>
            </a:pPr>
            <a:endParaRPr lang="en-US" altLang="zh-CN" sz="1200" spc="50">
              <a:ln w="3175">
                <a:noFill/>
                <a:prstDash val="dash"/>
              </a:ln>
              <a:solidFill>
                <a:prstClr val="black"/>
              </a:solidFill>
              <a:latin typeface="微软雅黑" panose="020b0503020204020204" pitchFamily="34" charset="-122"/>
              <a:cs typeface="微软雅黑" panose="020b0503020204020204" pitchFamily="34" charset="-122"/>
            </a:endParaRPr>
          </a:p>
        </p:txBody>
      </p:sp>
      <p:sp>
        <p:nvSpPr>
          <p:cNvPr id="4" name="灯片编号占位符 3"/>
          <p:cNvSpPr>
            <a:spLocks noGrp="1"/>
          </p:cNvSpPr>
          <p:nvPr>
            <p:ph type="sldNum" sz="quarter" idx="5"/>
          </p:nvPr>
        </p:nvSpPr>
        <p:spPr/>
        <p:txBody>
          <a:bodyPr/>
          <a:lstStyle/>
          <a:p>
            <a:fld id="{6701EFAE-D117-48EA-9562-6C8DD875E287}" type="slidenum">
              <a:rPr lang="tr-TR" smtClean="0"/>
              <a:t>15</a:t>
            </a:fld>
            <a:endParaRPr lang="tr-TR"/>
          </a:p>
        </p:txBody>
      </p:sp>
    </p:spTree>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0"/>
          </a:p>
        </p:txBody>
      </p:sp>
      <p:sp>
        <p:nvSpPr>
          <p:cNvPr id="4" name="灯片编号占位符 3"/>
          <p:cNvSpPr>
            <a:spLocks noGrp="1"/>
          </p:cNvSpPr>
          <p:nvPr>
            <p:ph type="sldNum" sz="quarter" idx="10"/>
          </p:nvPr>
        </p:nvSpPr>
        <p:spPr/>
        <p:txBody>
          <a:bodyPr/>
          <a:lstStyle/>
          <a:p>
            <a:pPr marL="0" marR="0" lvl="0" indent="0" algn="r" defTabSz="913765" rtl="0" eaLnBrk="1" fontAlgn="auto" latinLnBrk="0" hangingPunct="1">
              <a:lnSpc>
                <a:spcPct val="100000"/>
              </a:lnSpc>
              <a:spcBef>
                <a:spcPct val="0"/>
              </a:spcBef>
              <a:spcAft>
                <a:spcPct val="0"/>
              </a:spcAft>
              <a:buClrTx/>
              <a:buSzTx/>
              <a:buFontTx/>
              <a:buNone/>
              <a:defRPr/>
            </a:pPr>
            <a:fld id="{7DA6E8F6-AAAE-4EF7-B094-EE205DCD822E}"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t>16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3765" rtl="0" eaLnBrk="1" fontAlgn="auto" latinLnBrk="0" hangingPunct="1">
              <a:lnSpc>
                <a:spcPct val="100000"/>
              </a:lnSpc>
              <a:spcBef>
                <a:spcPct val="0"/>
              </a:spcBef>
              <a:spcAft>
                <a:spcPct val="0"/>
              </a:spcAft>
              <a:buClrTx/>
              <a:buSzTx/>
              <a:buFontTx/>
              <a:buNone/>
              <a:defRPr/>
            </a:pPr>
            <a:endParaRPr lang="zh-CN" altLang="en-US"/>
          </a:p>
        </p:txBody>
      </p:sp>
      <p:sp>
        <p:nvSpPr>
          <p:cNvPr id="4" name="灯片编号占位符 3"/>
          <p:cNvSpPr>
            <a:spLocks noGrp="1"/>
          </p:cNvSpPr>
          <p:nvPr>
            <p:ph type="sldNum" sz="quarter" idx="10"/>
          </p:nvPr>
        </p:nvSpPr>
        <p:spPr/>
        <p:txBody>
          <a:bodyPr/>
          <a:lstStyle/>
          <a:p>
            <a:pPr marL="0" marR="0" lvl="0" indent="0" algn="r" defTabSz="913765" rtl="0" eaLnBrk="1" fontAlgn="auto" latinLnBrk="0" hangingPunct="1">
              <a:lnSpc>
                <a:spcPct val="100000"/>
              </a:lnSpc>
              <a:spcBef>
                <a:spcPct val="0"/>
              </a:spcBef>
              <a:spcAft>
                <a:spcPct val="0"/>
              </a:spcAft>
              <a:buClrTx/>
              <a:buSzTx/>
              <a:buFontTx/>
              <a:buNone/>
              <a:defRPr/>
            </a:pPr>
            <a:fld id="{7DA6E8F6-AAAE-4EF7-B094-EE205DCD822E}"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t>18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a:p>
        </p:txBody>
      </p:sp>
      <p:sp>
        <p:nvSpPr>
          <p:cNvPr id="4" name="灯片编号占位符 3"/>
          <p:cNvSpPr>
            <a:spLocks noGrp="1"/>
          </p:cNvSpPr>
          <p:nvPr>
            <p:ph type="sldNum" sz="quarter" idx="5"/>
          </p:nvPr>
        </p:nvSpPr>
        <p:spPr/>
        <p:txBody>
          <a:bodyPr/>
          <a:lstStyle/>
          <a:p>
            <a:pPr marL="0" marR="0" lvl="0" indent="0" algn="r" defTabSz="913765" rtl="0" eaLnBrk="1" fontAlgn="auto" latinLnBrk="0" hangingPunct="1">
              <a:lnSpc>
                <a:spcPct val="100000"/>
              </a:lnSpc>
              <a:spcBef>
                <a:spcPct val="0"/>
              </a:spcBef>
              <a:spcAft>
                <a:spcPct val="0"/>
              </a:spcAft>
              <a:buClrTx/>
              <a:buSzTx/>
              <a:buFontTx/>
              <a:buNone/>
              <a:defRPr/>
            </a:pPr>
            <a:fld id="{6701EFAE-D117-48EA-9562-6C8DD875E287}" type="slidenum">
              <a:rPr kumimoji="0" lang="tr-TR" sz="1200" b="0" i="0" u="none" strike="noStrike" kern="1200" cap="none" spc="0" normalizeH="0" baseline="0" noProof="0" smtClean="0">
                <a:ln>
                  <a:noFill/>
                </a:ln>
                <a:solidFill>
                  <a:prstClr val="black"/>
                </a:solidFill>
                <a:effectLst/>
                <a:uLnTx/>
                <a:uFillTx/>
                <a:latin typeface="Calibri"/>
                <a:ea typeface="+mn-ea"/>
                <a:cs typeface="+mn-cs"/>
              </a:rPr>
              <a:t>19</a:t>
            </a:fld>
            <a:endParaRPr kumimoji="0" lang="tr-TR" sz="1200" b="0" i="0" u="none" strike="noStrike" kern="1200" cap="none" spc="0" normalizeH="0" baseline="0" noProof="0">
              <a:ln>
                <a:noFill/>
              </a:ln>
              <a:solidFill>
                <a:prstClr val="black"/>
              </a:solidFill>
              <a:effectLst/>
              <a:uLnTx/>
              <a:uFillTx/>
              <a:latin typeface="Calibri"/>
              <a:ea typeface="+mn-ea"/>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3765" rtl="0" eaLnBrk="1" fontAlgn="auto" latinLnBrk="0" hangingPunct="1">
              <a:lnSpc>
                <a:spcPct val="100000"/>
              </a:lnSpc>
              <a:spcBef>
                <a:spcPct val="0"/>
              </a:spcBef>
              <a:spcAft>
                <a:spcPct val="0"/>
              </a:spcAft>
              <a:buClrTx/>
              <a:buSzTx/>
              <a:buFontTx/>
              <a:buNone/>
              <a:defRPr/>
            </a:pPr>
            <a:endParaRPr kumimoji="1" lang="zh-CN" altLang="en-US"/>
          </a:p>
        </p:txBody>
      </p:sp>
      <p:sp>
        <p:nvSpPr>
          <p:cNvPr id="4" name="灯片编号占位符 3"/>
          <p:cNvSpPr>
            <a:spLocks noGrp="1"/>
          </p:cNvSpPr>
          <p:nvPr>
            <p:ph type="sldNum" sz="quarter" idx="5"/>
          </p:nvPr>
        </p:nvSpPr>
        <p:spPr/>
        <p:txBody>
          <a:bodyPr/>
          <a:lstStyle/>
          <a:p>
            <a:pPr marL="0" marR="0" lvl="0" indent="0" algn="r" defTabSz="913765" rtl="0" eaLnBrk="1" fontAlgn="auto" latinLnBrk="0" hangingPunct="1">
              <a:lnSpc>
                <a:spcPct val="100000"/>
              </a:lnSpc>
              <a:spcBef>
                <a:spcPct val="0"/>
              </a:spcBef>
              <a:spcAft>
                <a:spcPct val="0"/>
              </a:spcAft>
              <a:buClrTx/>
              <a:buSzTx/>
              <a:buFontTx/>
              <a:buNone/>
              <a:defRPr/>
            </a:pPr>
            <a:fld id="{6701EFAE-D117-48EA-9562-6C8DD875E287}" type="slidenum">
              <a:rPr kumimoji="0" lang="tr-TR" sz="1200" b="0" i="0" u="none" strike="noStrike" kern="1200" cap="none" spc="0" normalizeH="0" baseline="0" noProof="0" smtClean="0">
                <a:ln>
                  <a:noFill/>
                </a:ln>
                <a:solidFill>
                  <a:prstClr val="black"/>
                </a:solidFill>
                <a:effectLst/>
                <a:uLnTx/>
                <a:uFillTx/>
                <a:latin typeface="Calibri"/>
                <a:ea typeface="+mn-ea"/>
                <a:cs typeface="+mn-cs"/>
              </a:rPr>
              <a:t>20</a:t>
            </a:fld>
            <a:endParaRPr kumimoji="0" lang="tr-TR" sz="1200" b="0" i="0" u="none" strike="noStrike" kern="1200" cap="none" spc="0" normalizeH="0" baseline="0" noProof="0">
              <a:ln>
                <a:noFill/>
              </a:ln>
              <a:solidFill>
                <a:prstClr val="black"/>
              </a:solidFill>
              <a:effectLst/>
              <a:uLnTx/>
              <a:uFillTx/>
              <a:latin typeface="Calibri"/>
              <a:ea typeface="+mn-ea"/>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6701EFAE-D117-48EA-9562-6C8DD875E287}" type="slidenum">
              <a:rPr lang="tr-TR" smtClean="0"/>
              <a:t>2</a:t>
            </a:fld>
            <a:endParaRPr lang="tr-TR"/>
          </a:p>
        </p:txBody>
      </p:sp>
    </p:spTree>
  </p:cSld>
  <p:clrMapOvr>
    <a:masterClrMapping/>
  </p:clrMapOvr>
</p:notes>
</file>

<file path=ppt/notesSlides/notesSlide20.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pPr marL="0" marR="0" lvl="0" indent="0" algn="r" defTabSz="913765" rtl="0" eaLnBrk="1" fontAlgn="auto" latinLnBrk="0" hangingPunct="1">
              <a:lnSpc>
                <a:spcPct val="100000"/>
              </a:lnSpc>
              <a:spcBef>
                <a:spcPct val="0"/>
              </a:spcBef>
              <a:spcAft>
                <a:spcPct val="0"/>
              </a:spcAft>
              <a:buClrTx/>
              <a:buSzTx/>
              <a:buFontTx/>
              <a:buNone/>
              <a:defRPr/>
            </a:pPr>
            <a:fld id="{6701EFAE-D117-48EA-9562-6C8DD875E287}" type="slidenum">
              <a:rPr kumimoji="0" lang="tr-TR" sz="1200" b="0" i="0" u="none" strike="noStrike" kern="1200" cap="none" spc="0" normalizeH="0" baseline="0" noProof="0" smtClean="0">
                <a:ln>
                  <a:noFill/>
                </a:ln>
                <a:solidFill>
                  <a:prstClr val="black"/>
                </a:solidFill>
                <a:effectLst/>
                <a:uLnTx/>
                <a:uFillTx/>
                <a:latin typeface="Calibri"/>
                <a:ea typeface="+mn-ea"/>
                <a:cs typeface="+mn-cs"/>
              </a:rPr>
              <a:t>21</a:t>
            </a:fld>
            <a:endParaRPr kumimoji="0" lang="tr-TR" sz="1200" b="0" i="0" u="none" strike="noStrike" kern="1200" cap="none" spc="0" normalizeH="0" baseline="0" noProof="0">
              <a:ln>
                <a:noFill/>
              </a:ln>
              <a:solidFill>
                <a:prstClr val="black"/>
              </a:solidFill>
              <a:effectLst/>
              <a:uLnTx/>
              <a:uFillTx/>
              <a:latin typeface="Calibri"/>
              <a:ea typeface="+mn-ea"/>
              <a:cs typeface="+mn-c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sz="1200" b="0" i="0" kern="1200">
              <a:solidFill>
                <a:schemeClr val="tx1"/>
              </a:solidFill>
              <a:effectLst/>
              <a:latin typeface="+mn-lt"/>
              <a:ea typeface="+mn-ea"/>
              <a:cs typeface="+mn-cs"/>
            </a:endParaRPr>
          </a:p>
          <a:p>
            <a:endParaRPr kumimoji="1" lang="zh-CN" altLang="en-US"/>
          </a:p>
        </p:txBody>
      </p:sp>
      <p:sp>
        <p:nvSpPr>
          <p:cNvPr id="4" name="灯片编号占位符 3"/>
          <p:cNvSpPr>
            <a:spLocks noGrp="1"/>
          </p:cNvSpPr>
          <p:nvPr>
            <p:ph type="sldNum" sz="quarter" idx="5"/>
          </p:nvPr>
        </p:nvSpPr>
        <p:spPr/>
        <p:txBody>
          <a:bodyPr/>
          <a:lstStyle/>
          <a:p>
            <a:fld id="{6701EFAE-D117-48EA-9562-6C8DD875E287}" type="slidenum">
              <a:rPr lang="tr-TR" smtClean="0"/>
              <a:t>22</a:t>
            </a:fld>
            <a:endParaRPr lang="tr-TR"/>
          </a:p>
        </p:txBody>
      </p:sp>
    </p:spTree>
  </p:cSld>
  <p:clrMapOvr>
    <a:masterClrMapping/>
  </p:clrMapOvr>
</p:notes>
</file>

<file path=ppt/notesSlides/notesSlide2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pPr marL="0" marR="0" lvl="0" indent="0" algn="r" defTabSz="913765" rtl="0" eaLnBrk="1" fontAlgn="auto" latinLnBrk="0" hangingPunct="1">
              <a:lnSpc>
                <a:spcPct val="100000"/>
              </a:lnSpc>
              <a:spcBef>
                <a:spcPct val="0"/>
              </a:spcBef>
              <a:spcAft>
                <a:spcPct val="0"/>
              </a:spcAft>
              <a:buClrTx/>
              <a:buSzTx/>
              <a:buFontTx/>
              <a:buNone/>
              <a:defRPr/>
            </a:pPr>
            <a:fld id="{6701EFAE-D117-48EA-9562-6C8DD875E287}" type="slidenum">
              <a:rPr kumimoji="0" lang="tr-TR" sz="1200" b="0" i="0" u="none" strike="noStrike" kern="1200" cap="none" spc="0" normalizeH="0" baseline="0" noProof="0" smtClean="0">
                <a:ln>
                  <a:noFill/>
                </a:ln>
                <a:solidFill>
                  <a:prstClr val="black"/>
                </a:solidFill>
                <a:effectLst/>
                <a:uLnTx/>
                <a:uFillTx/>
                <a:latin typeface="Calibri"/>
                <a:ea typeface="+mn-ea"/>
                <a:cs typeface="+mn-cs"/>
              </a:rPr>
              <a:t>23</a:t>
            </a:fld>
            <a:endParaRPr kumimoji="0" lang="tr-TR" sz="1200" b="0" i="0" u="none" strike="noStrike" kern="1200" cap="none" spc="0" normalizeH="0" baseline="0" noProof="0">
              <a:ln>
                <a:noFill/>
              </a:ln>
              <a:solidFill>
                <a:prstClr val="black"/>
              </a:solidFill>
              <a:effectLst/>
              <a:uLnTx/>
              <a:uFillTx/>
              <a:latin typeface="Calibri"/>
              <a:ea typeface="+mn-ea"/>
              <a:cs typeface="+mn-cs"/>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a:t>封面内折页</a:t>
            </a:r>
            <a:endParaRPr kumimoji="1" lang="zh-CN" altLang="en-US"/>
          </a:p>
        </p:txBody>
      </p:sp>
      <p:sp>
        <p:nvSpPr>
          <p:cNvPr id="4" name="灯片编号占位符 3"/>
          <p:cNvSpPr>
            <a:spLocks noGrp="1"/>
          </p:cNvSpPr>
          <p:nvPr>
            <p:ph type="sldNum" sz="quarter" idx="5"/>
          </p:nvPr>
        </p:nvSpPr>
        <p:spPr/>
        <p:txBody>
          <a:bodyPr/>
          <a:lstStyle/>
          <a:p>
            <a:pPr marL="0" marR="0" lvl="0" indent="0" algn="r" defTabSz="913765" rtl="0" eaLnBrk="1" fontAlgn="auto" latinLnBrk="0" hangingPunct="1">
              <a:lnSpc>
                <a:spcPct val="100000"/>
              </a:lnSpc>
              <a:spcBef>
                <a:spcPct val="0"/>
              </a:spcBef>
              <a:spcAft>
                <a:spcPct val="0"/>
              </a:spcAft>
              <a:buClrTx/>
              <a:buSzTx/>
              <a:buFontTx/>
              <a:buNone/>
              <a:defRPr/>
            </a:pPr>
            <a:fld id="{6701EFAE-D117-48EA-9562-6C8DD875E287}" type="slidenum">
              <a:rPr kumimoji="0" lang="tr-TR" sz="1200" b="0" i="0" u="none" strike="noStrike" kern="1200" cap="none" spc="0" normalizeH="0" baseline="0" noProof="0" smtClean="0">
                <a:ln>
                  <a:noFill/>
                </a:ln>
                <a:solidFill>
                  <a:prstClr val="black"/>
                </a:solidFill>
                <a:effectLst/>
                <a:uLnTx/>
                <a:uFillTx/>
                <a:latin typeface="Calibri"/>
                <a:ea typeface="+mn-ea"/>
                <a:cs typeface="+mn-cs"/>
              </a:rPr>
              <a:t>24</a:t>
            </a:fld>
            <a:endParaRPr kumimoji="0" lang="tr-TR" sz="1200" b="0" i="0" u="none" strike="noStrike" kern="1200" cap="none" spc="0" normalizeH="0" baseline="0" noProof="0">
              <a:ln>
                <a:noFill/>
              </a:ln>
              <a:solidFill>
                <a:prstClr val="black"/>
              </a:solidFill>
              <a:effectLst/>
              <a:uLnTx/>
              <a:uFillTx/>
              <a:latin typeface="Calibri"/>
              <a:ea typeface="+mn-ea"/>
              <a:cs typeface="+mn-cs"/>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6701EFAE-D117-48EA-9562-6C8DD875E287}" type="slidenum">
              <a:rPr lang="tr-TR" smtClean="0"/>
              <a:t>25</a:t>
            </a:fld>
            <a:endParaRPr lang="tr-TR"/>
          </a:p>
        </p:txBody>
      </p:sp>
    </p:spTree>
  </p:cSld>
  <p:clrMapOvr>
    <a:masterClrMapping/>
  </p:clrMapOvr>
</p:notes>
</file>

<file path=ppt/notesSlides/notesSlide2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6701EFAE-D117-48EA-9562-6C8DD875E287}" type="slidenum">
              <a:rPr lang="tr-TR" smtClean="0"/>
              <a:t>26</a:t>
            </a:fld>
            <a:endParaRPr lang="tr-TR"/>
          </a:p>
        </p:txBody>
      </p:sp>
    </p:spTree>
  </p:cSld>
  <p:clrMapOvr>
    <a:masterClrMapping/>
  </p:clrMapOvr>
</p:notes>
</file>

<file path=ppt/notesSlides/notesSlide26.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6701EFAE-D117-48EA-9562-6C8DD875E287}" type="slidenum">
              <a:rPr lang="tr-TR" smtClean="0"/>
              <a:t>27</a:t>
            </a:fld>
            <a:endParaRPr lang="tr-TR"/>
          </a:p>
        </p:txBody>
      </p:sp>
    </p:spTree>
  </p:cSld>
  <p:clrMapOvr>
    <a:masterClrMapping/>
  </p:clrMapOvr>
</p:notes>
</file>

<file path=ppt/notesSlides/notesSlide27.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a:p>
            <a:endParaRPr kumimoji="1" lang="zh-CN" altLang="en-US"/>
          </a:p>
        </p:txBody>
      </p:sp>
      <p:sp>
        <p:nvSpPr>
          <p:cNvPr id="4" name="灯片编号占位符 3"/>
          <p:cNvSpPr>
            <a:spLocks noGrp="1"/>
          </p:cNvSpPr>
          <p:nvPr>
            <p:ph type="sldNum" sz="quarter" idx="5"/>
          </p:nvPr>
        </p:nvSpPr>
        <p:spPr/>
        <p:txBody>
          <a:bodyPr/>
          <a:lstStyle/>
          <a:p>
            <a:pPr marL="0" marR="0" lvl="0" indent="0" algn="r" defTabSz="913765" rtl="0" eaLnBrk="1" fontAlgn="auto" latinLnBrk="0" hangingPunct="1">
              <a:lnSpc>
                <a:spcPct val="100000"/>
              </a:lnSpc>
              <a:spcBef>
                <a:spcPct val="0"/>
              </a:spcBef>
              <a:spcAft>
                <a:spcPct val="0"/>
              </a:spcAft>
              <a:buClrTx/>
              <a:buSzTx/>
              <a:buFontTx/>
              <a:buNone/>
              <a:defRPr/>
            </a:pPr>
            <a:fld id="{6701EFAE-D117-48EA-9562-6C8DD875E287}" type="slidenum">
              <a:rPr kumimoji="0" lang="tr-TR" sz="1200" b="0" i="0" u="none" strike="noStrike" kern="1200" cap="none" spc="0" normalizeH="0" baseline="0" noProof="0" smtClean="0">
                <a:ln>
                  <a:noFill/>
                </a:ln>
                <a:solidFill>
                  <a:prstClr val="black"/>
                </a:solidFill>
                <a:effectLst/>
                <a:uLnTx/>
                <a:uFillTx/>
                <a:latin typeface="Calibri"/>
                <a:ea typeface="+mn-ea"/>
                <a:cs typeface="+mn-cs"/>
              </a:rPr>
              <a:t>28</a:t>
            </a:fld>
            <a:endParaRPr kumimoji="0" lang="tr-TR" sz="1200" b="0" i="0" u="none" strike="noStrike" kern="1200" cap="none" spc="0" normalizeH="0" baseline="0" noProof="0">
              <a:ln>
                <a:noFill/>
              </a:ln>
              <a:solidFill>
                <a:prstClr val="black"/>
              </a:solidFill>
              <a:effectLst/>
              <a:uLnTx/>
              <a:uFillTx/>
              <a:latin typeface="Calibri"/>
              <a:ea typeface="+mn-ea"/>
              <a:cs typeface="+mn-cs"/>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3765" rtl="0" eaLnBrk="1" fontAlgn="auto" latinLnBrk="0" hangingPunct="1">
              <a:lnSpc>
                <a:spcPct val="100000"/>
              </a:lnSpc>
              <a:spcBef>
                <a:spcPct val="0"/>
              </a:spcBef>
              <a:spcAft>
                <a:spcPct val="0"/>
              </a:spcAft>
              <a:buClrTx/>
              <a:buSzTx/>
              <a:buFontTx/>
              <a:buNone/>
              <a:defRPr/>
            </a:pPr>
            <a:endParaRPr lang="zh-CN" altLang="en-US"/>
          </a:p>
        </p:txBody>
      </p:sp>
      <p:sp>
        <p:nvSpPr>
          <p:cNvPr id="4" name="灯片编号占位符 3"/>
          <p:cNvSpPr>
            <a:spLocks noGrp="1"/>
          </p:cNvSpPr>
          <p:nvPr>
            <p:ph type="sldNum" sz="quarter" idx="10"/>
          </p:nvPr>
        </p:nvSpPr>
        <p:spPr/>
        <p:txBody>
          <a:bodyPr/>
          <a:lstStyle/>
          <a:p>
            <a:pPr marL="0" marR="0" lvl="0" indent="0" algn="r" defTabSz="913765" rtl="0" eaLnBrk="1" fontAlgn="auto" latinLnBrk="0" hangingPunct="1">
              <a:lnSpc>
                <a:spcPct val="100000"/>
              </a:lnSpc>
              <a:spcBef>
                <a:spcPct val="0"/>
              </a:spcBef>
              <a:spcAft>
                <a:spcPct val="0"/>
              </a:spcAft>
              <a:buClrTx/>
              <a:buSzTx/>
              <a:buFontTx/>
              <a:buNone/>
              <a:defRPr/>
            </a:pPr>
            <a:fld id="{7DA6E8F6-AAAE-4EF7-B094-EE205DCD822E}"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t>29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3765" rtl="0" eaLnBrk="1" fontAlgn="auto" latinLnBrk="0" hangingPunct="1">
              <a:lnSpc>
                <a:spcPct val="100000"/>
              </a:lnSpc>
              <a:spcBef>
                <a:spcPct val="0"/>
              </a:spcBef>
              <a:spcAft>
                <a:spcPct val="0"/>
              </a:spcAft>
              <a:buClrTx/>
              <a:buSzTx/>
              <a:buFontTx/>
              <a:buNone/>
              <a:defRPr/>
            </a:pPr>
            <a:fld id="{7DA6E8F6-AAAE-4EF7-B094-EE205DCD822E}"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t>30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3765" rtl="0" eaLnBrk="1" fontAlgn="auto" latinLnBrk="0" hangingPunct="1">
              <a:lnSpc>
                <a:spcPct val="100000"/>
              </a:lnSpc>
              <a:spcBef>
                <a:spcPct val="0"/>
              </a:spcBef>
              <a:spcAft>
                <a:spcPct val="0"/>
              </a:spcAft>
              <a:buClrTx/>
              <a:buSzTx/>
              <a:buFontTx/>
              <a:buNone/>
              <a:defRPr/>
            </a:pPr>
            <a:endParaRPr lang="en-US" altLang="zh-CN" sz="1200" b="0">
              <a:latin typeface="+mn-ea"/>
              <a:ea typeface="+mn-ea"/>
            </a:endParaRPr>
          </a:p>
        </p:txBody>
      </p:sp>
      <p:sp>
        <p:nvSpPr>
          <p:cNvPr id="4" name="灯片编号占位符 3"/>
          <p:cNvSpPr>
            <a:spLocks noGrp="1"/>
          </p:cNvSpPr>
          <p:nvPr>
            <p:ph type="sldNum" sz="quarter" idx="5"/>
          </p:nvPr>
        </p:nvSpPr>
        <p:spPr/>
        <p:txBody>
          <a:bodyPr/>
          <a:lstStyle/>
          <a:p>
            <a:fld id="{6701EFAE-D117-48EA-9562-6C8DD875E287}" type="slidenum">
              <a:rPr lang="tr-TR" smtClean="0"/>
              <a:t>3</a:t>
            </a:fld>
            <a:endParaRPr lang="tr-TR"/>
          </a:p>
        </p:txBody>
      </p:sp>
    </p:spTree>
  </p:cSld>
  <p:clrMapOvr>
    <a:masterClrMapping/>
  </p:clrMapOvr>
</p:notes>
</file>

<file path=ppt/notesSlides/notesSlide30.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3765" rtl="0" eaLnBrk="1" fontAlgn="auto" latinLnBrk="0" hangingPunct="1">
              <a:lnSpc>
                <a:spcPct val="100000"/>
              </a:lnSpc>
              <a:spcBef>
                <a:spcPct val="0"/>
              </a:spcBef>
              <a:spcAft>
                <a:spcPct val="0"/>
              </a:spcAft>
              <a:buClrTx/>
              <a:buSzTx/>
              <a:buFontTx/>
              <a:buNone/>
              <a:defRPr/>
            </a:pPr>
            <a:fld id="{7DA6E8F6-AAAE-4EF7-B094-EE205DCD822E}"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t>31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3765" rtl="0" eaLnBrk="1" fontAlgn="auto" latinLnBrk="0" hangingPunct="1">
              <a:lnSpc>
                <a:spcPct val="100000"/>
              </a:lnSpc>
              <a:spcBef>
                <a:spcPct val="0"/>
              </a:spcBef>
              <a:spcAft>
                <a:spcPct val="0"/>
              </a:spcAft>
              <a:buClrTx/>
              <a:buSzTx/>
              <a:buFontTx/>
              <a:buNone/>
              <a:defRPr/>
            </a:pPr>
            <a:fld id="{7DA6E8F6-AAAE-4EF7-B094-EE205DCD822E}"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t>32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3765" rtl="0" eaLnBrk="1" fontAlgn="auto" latinLnBrk="0" hangingPunct="1">
              <a:lnSpc>
                <a:spcPct val="100000"/>
              </a:lnSpc>
              <a:spcBef>
                <a:spcPct val="0"/>
              </a:spcBef>
              <a:spcAft>
                <a:spcPct val="0"/>
              </a:spcAft>
              <a:buClrTx/>
              <a:buSzTx/>
              <a:buFontTx/>
              <a:buNone/>
              <a:defRPr/>
            </a:pPr>
            <a:endParaRPr kumimoji="1" lang="zh-CN" altLang="en-US"/>
          </a:p>
        </p:txBody>
      </p:sp>
      <p:sp>
        <p:nvSpPr>
          <p:cNvPr id="4" name="灯片编号占位符 3"/>
          <p:cNvSpPr>
            <a:spLocks noGrp="1"/>
          </p:cNvSpPr>
          <p:nvPr>
            <p:ph type="sldNum" sz="quarter" idx="5"/>
          </p:nvPr>
        </p:nvSpPr>
        <p:spPr/>
        <p:txBody>
          <a:bodyPr/>
          <a:lstStyle/>
          <a:p>
            <a:fld id="{6701EFAE-D117-48EA-9562-6C8DD875E287}" type="slidenum">
              <a:rPr lang="tr-TR" smtClean="0"/>
              <a:t>34</a:t>
            </a:fld>
            <a:endParaRPr lang="tr-TR"/>
          </a:p>
        </p:txBody>
      </p:sp>
    </p:spTree>
  </p:cSld>
  <p:clrMapOvr>
    <a:masterClrMapping/>
  </p:clrMapOvr>
</p:notes>
</file>

<file path=ppt/notesSlides/notesSlide3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3765" rtl="0" eaLnBrk="1" fontAlgn="auto" latinLnBrk="0" hangingPunct="1">
              <a:lnSpc>
                <a:spcPct val="100000"/>
              </a:lnSpc>
              <a:spcBef>
                <a:spcPct val="0"/>
              </a:spcBef>
              <a:spcAft>
                <a:spcPct val="0"/>
              </a:spcAft>
              <a:buClrTx/>
              <a:buSzTx/>
              <a:buFontTx/>
              <a:buNone/>
              <a:defRPr/>
            </a:pPr>
            <a:fld id="{7DA6E8F6-AAAE-4EF7-B094-EE205DCD822E}"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t>39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6701EFAE-D117-48EA-9562-6C8DD875E287}" type="slidenum">
              <a:rPr lang="tr-TR" smtClean="0"/>
              <a:t>41</a:t>
            </a:fld>
            <a:endParaRPr lang="tr-TR"/>
          </a:p>
        </p:txBody>
      </p:sp>
    </p:spTree>
  </p:cSld>
  <p:clrMapOvr>
    <a:masterClrMapping/>
  </p:clrMapOvr>
</p:notes>
</file>

<file path=ppt/notesSlides/notesSlide3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3765" rtl="0" eaLnBrk="1" fontAlgn="auto" latinLnBrk="0" hangingPunct="1">
              <a:lnSpc>
                <a:spcPct val="100000"/>
              </a:lnSpc>
              <a:spcBef>
                <a:spcPct val="0"/>
              </a:spcBef>
              <a:spcAft>
                <a:spcPct val="0"/>
              </a:spcAft>
              <a:buClrTx/>
              <a:buSzTx/>
              <a:buFontTx/>
              <a:buNone/>
              <a:defRPr/>
            </a:pPr>
            <a:fld id="{7DA6E8F6-AAAE-4EF7-B094-EE205DCD822E}"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t>42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3765" rtl="0" eaLnBrk="1" fontAlgn="auto" latinLnBrk="0" hangingPunct="1">
              <a:lnSpc>
                <a:spcPct val="100000"/>
              </a:lnSpc>
              <a:spcBef>
                <a:spcPct val="0"/>
              </a:spcBef>
              <a:spcAft>
                <a:spcPct val="0"/>
              </a:spcAft>
              <a:buClrTx/>
              <a:buSzTx/>
              <a:buFontTx/>
              <a:buNone/>
              <a:defRPr/>
            </a:pPr>
            <a:endParaRPr kumimoji="1" lang="zh-CN" altLang="en-US"/>
          </a:p>
        </p:txBody>
      </p:sp>
      <p:sp>
        <p:nvSpPr>
          <p:cNvPr id="4" name="灯片编号占位符 3"/>
          <p:cNvSpPr>
            <a:spLocks noGrp="1"/>
          </p:cNvSpPr>
          <p:nvPr>
            <p:ph type="sldNum" sz="quarter" idx="5"/>
          </p:nvPr>
        </p:nvSpPr>
        <p:spPr/>
        <p:txBody>
          <a:bodyPr/>
          <a:lstStyle/>
          <a:p>
            <a:fld id="{6701EFAE-D117-48EA-9562-6C8DD875E287}" type="slidenum">
              <a:rPr lang="tr-TR" smtClean="0"/>
              <a:t>43</a:t>
            </a:fld>
            <a:endParaRPr lang="tr-TR"/>
          </a:p>
        </p:txBody>
      </p:sp>
    </p:spTree>
  </p:cSld>
  <p:clrMapOvr>
    <a:masterClrMapping/>
  </p:clrMapOvr>
</p:notes>
</file>

<file path=ppt/notesSlides/notesSlide37.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65537" name="幻灯片图像占位符 1"/>
          <p:cNvSpPr>
            <a:spLocks noGrp="1" noRot="1" noChangeAspect="1"/>
          </p:cNvSpPr>
          <p:nvPr>
            <p:ph type="sldImg"/>
          </p:nvPr>
        </p:nvSpPr>
        <p:spPr/>
      </p:sp>
      <p:sp>
        <p:nvSpPr>
          <p:cNvPr id="65538" name="备注占位符 2"/>
          <p:cNvSpPr>
            <a:spLocks noGrp="1"/>
          </p:cNvSpPr>
          <p:nvPr>
            <p:ph type="body" idx="1"/>
          </p:nvPr>
        </p:nvSpPr>
        <p:spPr/>
        <p:txBody>
          <a:bodyPr lIns="91440" tIns="45720" rIns="91440" bIns="45720" anchor="t"/>
          <a:lstStyle/>
          <a:p>
            <a:pPr lvl="0"/>
            <a:endParaRPr lang="zh-CN" altLang="en-US">
              <a:ea typeface="宋体" pitchFamily="2" charset="-122"/>
            </a:endParaRPr>
          </a:p>
        </p:txBody>
      </p:sp>
      <p:sp>
        <p:nvSpPr>
          <p:cNvPr id="65539" name="灯片编号占位符 3"/>
          <p:cNvSpPr>
            <a:spLocks noGrp="1"/>
          </p:cNvSpPr>
          <p:nvPr>
            <p:ph type="sldNum" sz="quarter" idx="10"/>
          </p:nvPr>
        </p:nvSpPr>
        <p:spPr>
          <a:xfrm>
            <a:off x="3884613" y="8685213"/>
            <a:ext cx="2971800" cy="457200"/>
          </a:xfrm>
          <a:prstGeom prst="rect">
            <a:avLst/>
          </a:prstGeom>
          <a:noFill/>
          <a:ln w="9525">
            <a:noFill/>
          </a:ln>
        </p:spPr>
        <p:txBody>
          <a:bodyPr vert="horz" lIns="91440" tIns="45720" rIns="91440" bIns="45720" anchor="b"/>
          <a:lstStyle/>
          <a:p>
            <a:pPr lvl="0" indent="0" algn="r"/>
            <a:fld id="{9A0DB2DC-4C9A-4742-B13C-FB6460FD3503}" type="slidenum">
              <a:rPr lang="zh-CN" altLang="en-US" sz="1200"/>
              <a:t>45</a:t>
            </a:fld>
            <a:endParaRPr lang="zh-CN" altLang="en-US"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3765" rtl="0" eaLnBrk="1" fontAlgn="auto" latinLnBrk="0" hangingPunct="1">
              <a:lnSpc>
                <a:spcPct val="150000"/>
              </a:lnSpc>
              <a:spcBef>
                <a:spcPct val="0"/>
              </a:spcBef>
              <a:spcAft>
                <a:spcPct val="0"/>
              </a:spcAft>
              <a:buClrTx/>
              <a:buSzTx/>
              <a:buFontTx/>
              <a:buNone/>
              <a:defRPr/>
            </a:pPr>
            <a:endParaRPr lang="en-US" altLang="zh-CN" sz="1800" b="0">
              <a:latin typeface="+mn-ea"/>
              <a:ea typeface="+mn-ea"/>
            </a:endParaRPr>
          </a:p>
        </p:txBody>
      </p:sp>
      <p:sp>
        <p:nvSpPr>
          <p:cNvPr id="4" name="灯片编号占位符 3"/>
          <p:cNvSpPr>
            <a:spLocks noGrp="1"/>
          </p:cNvSpPr>
          <p:nvPr>
            <p:ph type="sldNum" sz="quarter" idx="10"/>
          </p:nvPr>
        </p:nvSpPr>
        <p:spPr/>
        <p:txBody>
          <a:bodyPr/>
          <a:lstStyle/>
          <a:p>
            <a:fld id="{7DA6E8F6-AAAE-4EF7-B094-EE205DCD822E}"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3765" rtl="0" eaLnBrk="1" fontAlgn="auto" latinLnBrk="0" hangingPunct="1">
              <a:lnSpc>
                <a:spcPct val="100000"/>
              </a:lnSpc>
              <a:spcBef>
                <a:spcPct val="0"/>
              </a:spcBef>
              <a:spcAft>
                <a:spcPct val="0"/>
              </a:spcAft>
              <a:buClrTx/>
              <a:buSzTx/>
              <a:buFontTx/>
              <a:buNone/>
              <a:defRPr/>
            </a:pPr>
            <a:endParaRPr lang="en-US" altLang="zh-CN"/>
          </a:p>
          <a:p>
            <a:pPr marL="0" marR="0" lvl="0" indent="0" algn="l" defTabSz="913765" rtl="0" eaLnBrk="1" fontAlgn="auto" latinLnBrk="0" hangingPunct="1">
              <a:lnSpc>
                <a:spcPct val="100000"/>
              </a:lnSpc>
              <a:spcBef>
                <a:spcPct val="0"/>
              </a:spcBef>
              <a:spcAft>
                <a:spcPct val="0"/>
              </a:spcAft>
              <a:buClrTx/>
              <a:buSzTx/>
              <a:buFontTx/>
              <a:buNone/>
              <a:defRPr/>
            </a:pPr>
            <a:endParaRPr lang="zh-CN" altLang="en-US"/>
          </a:p>
        </p:txBody>
      </p:sp>
      <p:sp>
        <p:nvSpPr>
          <p:cNvPr id="4" name="灯片编号占位符 3"/>
          <p:cNvSpPr>
            <a:spLocks noGrp="1"/>
          </p:cNvSpPr>
          <p:nvPr>
            <p:ph type="sldNum" sz="quarter" idx="10"/>
          </p:nvPr>
        </p:nvSpPr>
        <p:spPr/>
        <p:txBody>
          <a:bodyPr/>
          <a:lstStyle/>
          <a:p>
            <a:fld id="{7DA6E8F6-AAAE-4EF7-B094-EE205DCD822E}"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3765" rtl="0" eaLnBrk="1" fontAlgn="auto" latinLnBrk="0" hangingPunct="1">
              <a:lnSpc>
                <a:spcPct val="100000"/>
              </a:lnSpc>
              <a:spcBef>
                <a:spcPct val="0"/>
              </a:spcBef>
              <a:spcAft>
                <a:spcPct val="0"/>
              </a:spcAft>
              <a:buClrTx/>
              <a:buSzTx/>
              <a:buFontTx/>
              <a:buNone/>
              <a:defRPr/>
            </a:pPr>
            <a:endParaRPr lang="en-US" altLang="zh-CN"/>
          </a:p>
          <a:p>
            <a:pPr marL="0" marR="0" lvl="0" indent="0" algn="l" defTabSz="913765" rtl="0" eaLnBrk="1" fontAlgn="auto" latinLnBrk="0" hangingPunct="1">
              <a:lnSpc>
                <a:spcPct val="100000"/>
              </a:lnSpc>
              <a:spcBef>
                <a:spcPct val="0"/>
              </a:spcBef>
              <a:spcAft>
                <a:spcPct val="0"/>
              </a:spcAft>
              <a:buClrTx/>
              <a:buSzTx/>
              <a:buFontTx/>
              <a:buNone/>
              <a:defRPr/>
            </a:pPr>
            <a:endParaRPr lang="zh-CN" altLang="en-US"/>
          </a:p>
        </p:txBody>
      </p:sp>
      <p:sp>
        <p:nvSpPr>
          <p:cNvPr id="4" name="灯片编号占位符 3"/>
          <p:cNvSpPr>
            <a:spLocks noGrp="1"/>
          </p:cNvSpPr>
          <p:nvPr>
            <p:ph type="sldNum" sz="quarter" idx="10"/>
          </p:nvPr>
        </p:nvSpPr>
        <p:spPr/>
        <p:txBody>
          <a:bodyPr/>
          <a:lstStyle/>
          <a:p>
            <a:pPr marL="0" marR="0" lvl="0" indent="0" algn="r" defTabSz="913765" rtl="0" eaLnBrk="1" fontAlgn="auto" latinLnBrk="0" hangingPunct="1">
              <a:lnSpc>
                <a:spcPct val="100000"/>
              </a:lnSpc>
              <a:spcBef>
                <a:spcPct val="0"/>
              </a:spcBef>
              <a:spcAft>
                <a:spcPct val="0"/>
              </a:spcAft>
              <a:buClrTx/>
              <a:buSzTx/>
              <a:buFontTx/>
              <a:buNone/>
              <a:defRPr/>
            </a:pPr>
            <a:fld id="{7DA6E8F6-AAAE-4EF7-B094-EE205DCD822E}"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t>6</a:t>
            </a:fld>
            <a:endParaRPr kumimoji="0" lang="zh-CN" altLang="en-US" sz="1200" b="0" i="0" u="none" strike="noStrike" kern="1200" cap="none" spc="0" normalizeH="0" baseline="0" noProof="0">
              <a:ln>
                <a:noFill/>
              </a:ln>
              <a:solidFill>
                <a:prstClr val="black"/>
              </a:solidFill>
              <a:effectLst/>
              <a:uLnTx/>
              <a:uFillTx/>
              <a:latin typeface="Calibri"/>
              <a:ea typeface="宋体" pitchFamily="2"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3765" rtl="0" eaLnBrk="1" fontAlgn="auto" latinLnBrk="0" hangingPunct="1">
              <a:lnSpc>
                <a:spcPct val="100000"/>
              </a:lnSpc>
              <a:spcBef>
                <a:spcPct val="0"/>
              </a:spcBef>
              <a:spcAft>
                <a:spcPct val="0"/>
              </a:spcAft>
              <a:buClrTx/>
              <a:buSzTx/>
              <a:buFontTx/>
              <a:buNone/>
              <a:defRPr/>
            </a:pPr>
            <a:fld id="{7DA6E8F6-AAAE-4EF7-B094-EE205DCD822E}"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t>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3765" rtl="0" eaLnBrk="1" fontAlgn="auto" latinLnBrk="0" hangingPunct="1">
              <a:lnSpc>
                <a:spcPct val="100000"/>
              </a:lnSpc>
              <a:spcBef>
                <a:spcPct val="0"/>
              </a:spcBef>
              <a:spcAft>
                <a:spcPct val="0"/>
              </a:spcAft>
              <a:buClrTx/>
              <a:buSzTx/>
              <a:buFontTx/>
              <a:buNone/>
              <a:defRPr/>
            </a:pPr>
            <a:fld id="{7DA6E8F6-AAAE-4EF7-B094-EE205DCD822E}"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t>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3765" rtl="0" eaLnBrk="1" fontAlgn="auto" latinLnBrk="0" hangingPunct="1">
              <a:lnSpc>
                <a:spcPct val="100000"/>
              </a:lnSpc>
              <a:spcBef>
                <a:spcPct val="0"/>
              </a:spcBef>
              <a:spcAft>
                <a:spcPct val="0"/>
              </a:spcAft>
              <a:buClrTx/>
              <a:buSzTx/>
              <a:buFontTx/>
              <a:buNone/>
              <a:defRPr/>
            </a:pPr>
            <a:endParaRPr lang="en-US" altLang="zh-CN" sz="1200" kern="0" spc="0">
              <a:solidFill>
                <a:prstClr val="black"/>
              </a:solidFill>
              <a:latin typeface="微软雅黑" pitchFamily="34" charset="-122"/>
              <a:cs typeface="+mn-cs"/>
            </a:endParaRPr>
          </a:p>
        </p:txBody>
      </p:sp>
      <p:sp>
        <p:nvSpPr>
          <p:cNvPr id="4" name="灯片编号占位符 3"/>
          <p:cNvSpPr>
            <a:spLocks noGrp="1"/>
          </p:cNvSpPr>
          <p:nvPr>
            <p:ph type="sldNum" sz="quarter" idx="10"/>
          </p:nvPr>
        </p:nvSpPr>
        <p:spPr/>
        <p:txBody>
          <a:bodyPr/>
          <a:lstStyle/>
          <a:p>
            <a:pPr marL="0" marR="0" lvl="0" indent="0" algn="r" defTabSz="913765" rtl="0" eaLnBrk="1" fontAlgn="auto" latinLnBrk="0" hangingPunct="1">
              <a:lnSpc>
                <a:spcPct val="100000"/>
              </a:lnSpc>
              <a:spcBef>
                <a:spcPct val="0"/>
              </a:spcBef>
              <a:spcAft>
                <a:spcPct val="0"/>
              </a:spcAft>
              <a:buClrTx/>
              <a:buSzTx/>
              <a:buFontTx/>
              <a:buNone/>
              <a:defRPr/>
            </a:pPr>
            <a:fld id="{7DA6E8F6-AAAE-4EF7-B094-EE205DCD822E}"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t>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0_两栏内容">
    <p:bg>
      <p:bgPr>
        <a:solidFill>
          <a:schemeClr val="bg1"/>
        </a:solidFill>
        <a:effectLst/>
      </p:bgPr>
    </p:bg>
    <p:spTree>
      <p:nvGrpSpPr>
        <p:cNvPr id="1" name=""/>
        <p:cNvGrpSpPr/>
        <p:nvPr/>
      </p:nvGrpSpPr>
      <p:grpSpPr>
        <a:xfrm>
          <a:off x="0" y="0"/>
          <a:ext cx="0" cy="0"/>
        </a:xfrm>
      </p:grpSpPr>
      <p:grpSp>
        <p:nvGrpSpPr>
          <p:cNvPr id="20" name="组合 19"/>
          <p:cNvGrpSpPr/>
          <p:nvPr userDrawn="1"/>
        </p:nvGrpSpPr>
        <p:grpSpPr>
          <a:xfrm>
            <a:off x="10593545" y="5893860"/>
            <a:ext cx="930285" cy="408197"/>
            <a:chOff x="10634092" y="6090541"/>
            <a:chExt cx="1128537" cy="432039"/>
          </a:xfrm>
        </p:grpSpPr>
        <p:sp>
          <p:nvSpPr>
            <p:cNvPr id="21" name="Rectangle 3"/>
            <p:cNvSpPr/>
            <p:nvPr userDrawn="1"/>
          </p:nvSpPr>
          <p:spPr bwMode="auto">
            <a:xfrm>
              <a:off x="10634092" y="6090541"/>
              <a:ext cx="792088" cy="432039"/>
            </a:xfrm>
            <a:prstGeom prst="roundRect">
              <a:avLst/>
            </a:prstGeom>
            <a:solidFill>
              <a:schemeClr val="bg1">
                <a:lumMod val="75000"/>
              </a:schemeClr>
            </a:solidFill>
            <a:ln w="9525" cap="flat" cmpd="sng" algn="ctr">
              <a:noFill/>
              <a:prstDash val="solid"/>
              <a:headEnd type="none" w="med" len="med"/>
              <a:tailEnd type="none" w="med" len="med"/>
            </a:ln>
            <a:effectLst/>
          </p:spPr>
          <p:txBody>
            <a:bodyPr rot="0" spcFirstLastPara="0" vertOverflow="overflow" horzOverflow="overflow" vert="horz" wrap="square" lIns="57073" tIns="28532" rIns="28532" bIns="57073" numCol="1" spcCol="0" rtlCol="0" fromWordArt="0" anchor="t" anchorCtr="0" forceAA="0" compatLnSpc="1">
              <a:noAutofit/>
            </a:bodyPr>
            <a:lstStyle/>
            <a:p>
              <a:pPr marL="0" marR="0" lvl="0" indent="0" defTabSz="913130" eaLnBrk="1" fontAlgn="auto" latinLnBrk="0" hangingPunct="1">
                <a:lnSpc>
                  <a:spcPct val="100000"/>
                </a:lnSpc>
                <a:spcBef>
                  <a:spcPct val="0"/>
                </a:spcBef>
                <a:spcAft>
                  <a:spcPct val="0"/>
                </a:spcAft>
                <a:buClrTx/>
                <a:buSzTx/>
                <a:buFontTx/>
                <a:buNone/>
                <a:defRPr/>
              </a:pPr>
              <a:endParaRPr kumimoji="0" lang="en-US" sz="1125" b="0" i="0" u="none" strike="noStrike" kern="0" cap="none" spc="-40" normalizeH="0" baseline="0" noProof="0">
                <a:ln>
                  <a:noFill/>
                </a:ln>
                <a:gradFill>
                  <a:gsLst>
                    <a:gs pos="0">
                      <a:srgbClr val="FFFFFF"/>
                    </a:gs>
                    <a:gs pos="100000">
                      <a:srgbClr val="FFFFFF"/>
                    </a:gs>
                  </a:gsLst>
                  <a:lin ang="5400000" scaled="0"/>
                </a:gradFill>
                <a:effectLst/>
                <a:uLnTx/>
                <a:uFillTx/>
                <a:latin typeface="Segoe UI" panose="020b0502040204020203"/>
                <a:ea typeface="Segoe UI" panose="020b0502040204020203" pitchFamily="34" charset="0"/>
                <a:cs typeface="Segoe UI" panose="020b0502040204020203" pitchFamily="34" charset="0"/>
              </a:endParaRPr>
            </a:p>
          </p:txBody>
        </p:sp>
        <p:sp>
          <p:nvSpPr>
            <p:cNvPr id="22" name="Rectangle 3"/>
            <p:cNvSpPr/>
            <p:nvPr userDrawn="1"/>
          </p:nvSpPr>
          <p:spPr bwMode="auto">
            <a:xfrm>
              <a:off x="10634093" y="6456944"/>
              <a:ext cx="1128536" cy="65636"/>
            </a:xfrm>
            <a:prstGeom prst="roundRect">
              <a:avLst>
                <a:gd name="adj" fmla="val 0"/>
              </a:avLst>
            </a:prstGeom>
            <a:solidFill>
              <a:schemeClr val="bg1">
                <a:lumMod val="75000"/>
              </a:schemeClr>
            </a:solidFill>
            <a:ln w="9525" cap="flat" cmpd="sng" algn="ctr">
              <a:noFill/>
              <a:prstDash val="solid"/>
              <a:headEnd type="none" w="med" len="med"/>
              <a:tailEnd type="none" w="med" len="med"/>
            </a:ln>
            <a:effectLst/>
          </p:spPr>
          <p:txBody>
            <a:bodyPr rot="0" spcFirstLastPara="0" vertOverflow="overflow" horzOverflow="overflow" vert="horz" wrap="square" lIns="57073" tIns="28532" rIns="28532" bIns="57073" numCol="1" spcCol="0" rtlCol="0" fromWordArt="0" anchor="t" anchorCtr="0" forceAA="0" compatLnSpc="1">
              <a:noAutofit/>
            </a:bodyPr>
            <a:lstStyle/>
            <a:p>
              <a:pPr marL="0" marR="0" lvl="0" indent="0" defTabSz="913130" eaLnBrk="1" fontAlgn="auto" latinLnBrk="0" hangingPunct="1">
                <a:lnSpc>
                  <a:spcPct val="100000"/>
                </a:lnSpc>
                <a:spcBef>
                  <a:spcPct val="0"/>
                </a:spcBef>
                <a:spcAft>
                  <a:spcPct val="0"/>
                </a:spcAft>
                <a:buClrTx/>
                <a:buSzTx/>
                <a:buFontTx/>
                <a:buNone/>
                <a:defRPr/>
              </a:pPr>
              <a:endParaRPr kumimoji="0" lang="en-US" sz="1125" b="0" i="0" u="none" strike="noStrike" kern="0" cap="none" spc="-40" normalizeH="0" baseline="0" noProof="0">
                <a:ln>
                  <a:noFill/>
                </a:ln>
                <a:gradFill>
                  <a:gsLst>
                    <a:gs pos="0">
                      <a:srgbClr val="FFFFFF"/>
                    </a:gs>
                    <a:gs pos="100000">
                      <a:srgbClr val="FFFFFF"/>
                    </a:gs>
                  </a:gsLst>
                  <a:lin ang="5400000" scaled="0"/>
                </a:gradFill>
                <a:effectLst/>
                <a:uLnTx/>
                <a:uFillTx/>
                <a:latin typeface="Segoe UI" panose="020b0502040204020203"/>
                <a:ea typeface="Segoe UI" panose="020b0502040204020203" pitchFamily="34" charset="0"/>
                <a:cs typeface="Segoe UI" panose="020b0502040204020203" pitchFamily="34" charset="0"/>
              </a:endParaRPr>
            </a:p>
          </p:txBody>
        </p:sp>
      </p:grpSp>
      <p:sp>
        <p:nvSpPr>
          <p:cNvPr id="23" name="TextBox 15"/>
          <p:cNvSpPr txBox="1"/>
          <p:nvPr userDrawn="1"/>
        </p:nvSpPr>
        <p:spPr>
          <a:xfrm>
            <a:off x="10593545" y="5925744"/>
            <a:ext cx="634555" cy="299085"/>
          </a:xfrm>
          <a:prstGeom prst="rect">
            <a:avLst/>
          </a:prstGeom>
          <a:noFill/>
        </p:spPr>
        <p:txBody>
          <a:bodyPr wrap="square" rtlCol="0">
            <a:spAutoFit/>
          </a:bodyPr>
          <a:lstStyle/>
          <a:p>
            <a:pPr algn="ctr"/>
            <a:fld id="{2EEF1883-7A0E-4F66-9932-E581691AD397}" type="slidenum">
              <a:rPr lang="zh-CN" altLang="en-US" sz="1350" smtClean="0">
                <a:solidFill>
                  <a:schemeClr val="tx1">
                    <a:lumMod val="85000"/>
                    <a:lumOff val="15000"/>
                  </a:schemeClr>
                </a:solidFill>
                <a:latin typeface="微软雅黑" panose="020b0503020204020204" pitchFamily="34" charset="-122"/>
                <a:ea typeface="微软雅黑" panose="020b0503020204020204" pitchFamily="34" charset="-122"/>
              </a:rPr>
              <a:t/>
            </a:fld>
            <a:r>
              <a:rPr lang="zh-CN" altLang="en-US" sz="1350">
                <a:solidFill>
                  <a:schemeClr val="tx1">
                    <a:lumMod val="85000"/>
                    <a:lumOff val="15000"/>
                  </a:schemeClr>
                </a:solidFill>
                <a:latin typeface="微软雅黑" panose="020b0503020204020204" pitchFamily="34" charset="-122"/>
                <a:ea typeface="微软雅黑" panose="020b0503020204020204" pitchFamily="34" charset="-122"/>
              </a:rPr>
              <a:t> </a:t>
            </a:r>
            <a:endParaRPr lang="zh-CN" altLang="en-US" sz="1350" b="0">
              <a:solidFill>
                <a:schemeClr val="tx1">
                  <a:lumMod val="85000"/>
                  <a:lumOff val="15000"/>
                </a:schemeClr>
              </a:solidFill>
              <a:latin typeface="微软雅黑" pitchFamily="34" charset="-122"/>
              <a:ea typeface="微软雅黑" pitchFamily="34" charset="-122"/>
            </a:endParaRPr>
          </a:p>
        </p:txBody>
      </p:sp>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a:xfrm>
            <a:off x="792140" y="345041"/>
            <a:ext cx="9937751" cy="1252644"/>
          </a:xfrm>
        </p:spPr>
        <p:txBody>
          <a:bodyPr/>
          <a:lstStyle/>
          <a:p>
            <a:r>
              <a:rPr kumimoji="1" lang="zh-CN" altLang="en-US"/>
              <a:t>单击此处编辑母版标题样式</a:t>
            </a:r>
            <a:endParaRPr kumimoji="1" lang="zh-CN" altLang="en-US"/>
          </a:p>
        </p:txBody>
      </p:sp>
      <p:sp>
        <p:nvSpPr>
          <p:cNvPr id="3" name="内容占位符 2"/>
          <p:cNvSpPr>
            <a:spLocks noGrp="1"/>
          </p:cNvSpPr>
          <p:nvPr>
            <p:ph idx="1"/>
          </p:nvPr>
        </p:nvSpPr>
        <p:spPr>
          <a:xfrm>
            <a:off x="792140" y="1725199"/>
            <a:ext cx="9937751" cy="4111974"/>
          </a:xfrm>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10"/>
          </p:nvPr>
        </p:nvSpPr>
        <p:spPr>
          <a:xfrm>
            <a:off x="792140" y="6006692"/>
            <a:ext cx="2592458" cy="345041"/>
          </a:xfrm>
        </p:spPr>
        <p:txBody>
          <a:bodyPr/>
          <a:lstStyle/>
          <a:p>
            <a:fld id="{49AD443B-330D-594B-81FD-0D79791C9695}" type="datetimeFigureOut">
              <a:rPr kumimoji="1" lang="zh-CN" altLang="en-US" smtClean="0"/>
              <a:t/>
            </a:fld>
            <a:endParaRPr kumimoji="1" lang="zh-CN" altLang="en-US"/>
          </a:p>
        </p:txBody>
      </p:sp>
      <p:sp>
        <p:nvSpPr>
          <p:cNvPr id="5" name="页脚占位符 4"/>
          <p:cNvSpPr>
            <a:spLocks noGrp="1"/>
          </p:cNvSpPr>
          <p:nvPr>
            <p:ph type="ftr" sz="quarter" idx="11"/>
          </p:nvPr>
        </p:nvSpPr>
        <p:spPr>
          <a:xfrm>
            <a:off x="3816672" y="6006692"/>
            <a:ext cx="3888685" cy="345041"/>
          </a:xfrm>
        </p:spPr>
        <p:txBody>
          <a:bodyPr/>
          <a:lstStyle/>
          <a:p>
            <a:endParaRPr kumimoji="1" lang="zh-CN" altLang="en-US"/>
          </a:p>
        </p:txBody>
      </p:sp>
      <p:sp>
        <p:nvSpPr>
          <p:cNvPr id="6" name="幻灯片编号占位符 5"/>
          <p:cNvSpPr>
            <a:spLocks noGrp="1"/>
          </p:cNvSpPr>
          <p:nvPr>
            <p:ph type="sldNum" sz="quarter" idx="12"/>
          </p:nvPr>
        </p:nvSpPr>
        <p:spPr>
          <a:xfrm>
            <a:off x="8137434" y="6006692"/>
            <a:ext cx="2592458" cy="345041"/>
          </a:xfrm>
        </p:spPr>
        <p:txBody>
          <a:bodyPr/>
          <a:lstStyle/>
          <a:p>
            <a:fld id="{A1E0E52E-F1B7-9C4C-88E3-9658D2CF7008}" type="slidenum">
              <a:rPr kumimoji="1" lang="zh-CN" altLang="en-US" smtClean="0"/>
              <a:t/>
            </a:fld>
            <a:endParaRPr kumimoji="1" lang="zh-CN" altLang="en-US"/>
          </a:p>
        </p:txBody>
      </p:sp>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a:xfrm>
            <a:off x="792140" y="6006692"/>
            <a:ext cx="2592458" cy="345041"/>
          </a:xfrm>
        </p:spPr>
        <p:txBody>
          <a:bodyPr/>
          <a:lstStyle/>
          <a:p>
            <a:fld id="{3F3AA615-FA5F-4B27-B81C-EE8AF46BC168}" type="datetimeFigureOut">
              <a:rPr lang="zh-CN" altLang="en-US" smtClean="0"/>
              <a:t/>
            </a:fld>
            <a:endParaRPr lang="zh-CN" altLang="en-US"/>
          </a:p>
        </p:txBody>
      </p:sp>
      <p:sp>
        <p:nvSpPr>
          <p:cNvPr id="3" name="页脚占位符 2"/>
          <p:cNvSpPr>
            <a:spLocks noGrp="1"/>
          </p:cNvSpPr>
          <p:nvPr>
            <p:ph type="ftr" sz="quarter" idx="11"/>
          </p:nvPr>
        </p:nvSpPr>
        <p:spPr>
          <a:xfrm>
            <a:off x="3816672" y="6006692"/>
            <a:ext cx="3888685" cy="345041"/>
          </a:xfrm>
        </p:spPr>
        <p:txBody>
          <a:bodyPr/>
          <a:lstStyle/>
          <a:p>
            <a:endParaRPr lang="zh-CN" altLang="en-US"/>
          </a:p>
        </p:txBody>
      </p:sp>
      <p:sp>
        <p:nvSpPr>
          <p:cNvPr id="4" name="灯片编号占位符 3"/>
          <p:cNvSpPr>
            <a:spLocks noGrp="1"/>
          </p:cNvSpPr>
          <p:nvPr>
            <p:ph type="sldNum" sz="quarter" idx="12"/>
          </p:nvPr>
        </p:nvSpPr>
        <p:spPr>
          <a:xfrm>
            <a:off x="8137434" y="6006692"/>
            <a:ext cx="2592458" cy="345041"/>
          </a:xfrm>
        </p:spPr>
        <p:txBody>
          <a:bodyPr/>
          <a:lstStyle/>
          <a:p>
            <a:fld id="{97E1D9FB-F2BC-4CD2-B531-81AE2FAE48C2}" type="slidenum">
              <a:rPr lang="zh-CN" altLang="en-US" smtClean="0"/>
              <a:t/>
            </a:fld>
            <a:endParaRPr lang="zh-CN" altLang="en-US"/>
          </a:p>
        </p:txBody>
      </p:sp>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2" name="标题 1"/>
          <p:cNvSpPr>
            <a:spLocks noGrp="1"/>
          </p:cNvSpPr>
          <p:nvPr>
            <p:ph type="title"/>
          </p:nvPr>
        </p:nvSpPr>
        <p:spPr>
          <a:xfrm>
            <a:off x="1056187" y="460054"/>
            <a:ext cx="13250335" cy="1670193"/>
          </a:xfr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1056187" y="8008922"/>
            <a:ext cx="3456610" cy="460054"/>
          </a:xfrm>
        </p:spPr>
        <p:txBody>
          <a:bodyPr/>
          <a:lstStyle/>
          <a:p>
            <a:fld id="{263DB197-84B0-484E-9C0F-88358ECCB797}" type="datetimeFigureOut">
              <a:rPr lang="zh-CN" altLang="en-US" smtClean="0"/>
              <a:t/>
            </a:fld>
            <a:endParaRPr lang="zh-CN" altLang="en-US"/>
          </a:p>
        </p:txBody>
      </p:sp>
      <p:sp>
        <p:nvSpPr>
          <p:cNvPr id="4" name="页脚占位符 3"/>
          <p:cNvSpPr>
            <a:spLocks noGrp="1"/>
          </p:cNvSpPr>
          <p:nvPr>
            <p:ph type="ftr" sz="quarter" idx="11"/>
          </p:nvPr>
        </p:nvSpPr>
        <p:spPr>
          <a:xfrm>
            <a:off x="5088896" y="8008922"/>
            <a:ext cx="5184913" cy="460054"/>
          </a:xfrm>
        </p:spPr>
        <p:txBody>
          <a:bodyPr/>
          <a:lstStyle/>
          <a:p>
            <a:endParaRPr lang="zh-CN" altLang="en-US"/>
          </a:p>
        </p:txBody>
      </p:sp>
      <p:sp>
        <p:nvSpPr>
          <p:cNvPr id="5" name="灯片编号占位符 4"/>
          <p:cNvSpPr>
            <a:spLocks noGrp="1"/>
          </p:cNvSpPr>
          <p:nvPr>
            <p:ph type="sldNum" sz="quarter" idx="12"/>
          </p:nvPr>
        </p:nvSpPr>
        <p:spPr>
          <a:xfrm>
            <a:off x="10849912" y="8008922"/>
            <a:ext cx="3456610" cy="460054"/>
          </a:xfrm>
        </p:spPr>
        <p:txBody>
          <a:bodyPr/>
          <a:lstStyle/>
          <a:p>
            <a:fld id="{E077DA78-E013-4A8C-AD75-63A150561B10}" type="slidenum">
              <a:rPr lang="zh-CN" altLang="en-US" smtClean="0"/>
              <a:t/>
            </a:fld>
            <a:endParaRPr lang="zh-CN" altLang="en-US"/>
          </a:p>
        </p:txBody>
      </p:sp>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自定义版式">
    <p:spTree>
      <p:nvGrpSpPr>
        <p:cNvPr id="1" name=""/>
        <p:cNvGrpSpPr/>
        <p:nvPr/>
      </p:nvGrpSpPr>
      <p:grpSpPr>
        <a:xfrm>
          <a:off x="0" y="0"/>
          <a: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t/>
            </a:fld>
            <a:endParaRPr lang="zh-CN" altLang="en-US"/>
          </a:p>
        </p:txBody>
      </p:sp>
    </p:spTree>
  </p:cSld>
  <p:clrMapOvr>
    <a:masterClrMapping/>
  </p:clrMapOvr>
  <mc:AlternateContent>
    <mc:Choice xmlns:p14="http://schemas.microsoft.com/office/powerpoint/2010/main" Requires="p14">
      <p:transition p14:dur="500"/>
    </mc:Choice>
    <mc:Fallback>
      <p:transition/>
    </mc:Fallback>
  </mc:AlternateContent>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自定义版式">
    <p:spTree>
      <p:nvGrpSpPr>
        <p:cNvPr id="1" name=""/>
        <p:cNvGrpSpPr/>
        <p:nvPr/>
      </p:nvGrpSpPr>
      <p:grpSpPr>
        <a:xfrm>
          <a:off x="0" y="0"/>
          <a: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t/>
            </a:fld>
            <a:endParaRPr lang="zh-CN" altLang="en-US"/>
          </a:p>
        </p:txBody>
      </p:sp>
    </p:spTree>
  </p:cSld>
  <p:clrMapOvr>
    <a:masterClrMapping/>
  </p:clrMapOvr>
  <mc:AlternateContent>
    <mc:Choice xmlns:p14="http://schemas.microsoft.com/office/powerpoint/2010/main" Requires="p14">
      <p:transition p14:dur="500"/>
    </mc:Choice>
    <mc:Fallback>
      <p:transition/>
    </mc:Fallback>
  </mc:AlternateContent>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theme" Target="../theme/theme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18" name="文本框 17"/>
          <p:cNvSpPr txBox="1"/>
          <p:nvPr userDrawn="1"/>
        </p:nvSpPr>
        <p:spPr>
          <a:xfrm>
            <a:off x="0" y="6397895"/>
            <a:ext cx="11522030" cy="121920"/>
          </a:xfrm>
          <a:prstGeom prst="rect">
            <a:avLst/>
          </a:prstGeom>
          <a:solidFill>
            <a:srgbClr val="008A55"/>
          </a:solidFill>
        </p:spPr>
        <p:txBody>
          <a:bodyPr wrap="square" rtlCol="0">
            <a:spAutoFit/>
          </a:bodyPr>
          <a:lstStyle/>
          <a:p>
            <a:endParaRPr lang="zh-CN" altLang="en-US" sz="200"/>
          </a:p>
        </p:txBody>
      </p:sp>
      <p:sp>
        <p:nvSpPr>
          <p:cNvPr id="19" name="矩形 18"/>
          <p:cNvSpPr/>
          <p:nvPr userDrawn="1"/>
        </p:nvSpPr>
        <p:spPr>
          <a:xfrm>
            <a:off x="6911009" y="6398541"/>
            <a:ext cx="1920501" cy="121926"/>
          </a:xfrm>
          <a:prstGeom prst="rect">
            <a:avLst/>
          </a:prstGeom>
          <a:solidFill>
            <a:srgbClr val="FFE15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20" name="矩形 19"/>
          <p:cNvSpPr/>
          <p:nvPr userDrawn="1"/>
        </p:nvSpPr>
        <p:spPr>
          <a:xfrm>
            <a:off x="8590812" y="6397906"/>
            <a:ext cx="1920501" cy="122561"/>
          </a:xfrm>
          <a:prstGeom prst="rect">
            <a:avLst/>
          </a:prstGeom>
          <a:solidFill>
            <a:srgbClr val="FF9B0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mc:AlternateContent>
    <mc:Choice xmlns:p14="http://schemas.microsoft.com/office/powerpoint/2010/main" Requires="p14">
      <p:transition p14:dur="500"/>
    </mc:Choice>
    <mc:Fallback>
      <p:transition/>
    </mc:Fallback>
  </mc:AlternateContent>
  <p:timing/>
  <p:txStyles>
    <p:titleStyle>
      <a:lvl1pPr algn="ctr" defTabSz="1028065" rtl="0" eaLnBrk="1" latinLnBrk="0" hangingPunct="1">
        <a:spcBef>
          <a:spcPct val="0"/>
        </a:spcBef>
        <a:buNone/>
        <a:defRPr sz="4915" kern="1200">
          <a:solidFill>
            <a:schemeClr val="tx1"/>
          </a:solidFill>
          <a:latin typeface="+mj-lt"/>
          <a:ea typeface="+mj-ea"/>
          <a:cs typeface="+mj-cs"/>
        </a:defRPr>
      </a:lvl1pPr>
    </p:titleStyle>
    <p:bodyStyle>
      <a:lvl1pPr marL="385445" indent="-385445" algn="l" defTabSz="1028065" rtl="0" eaLnBrk="1" latinLnBrk="0" hangingPunct="1">
        <a:spcBef>
          <a:spcPct val="19000"/>
        </a:spcBef>
        <a:buFont typeface="Arial" panose="020b0604020202020204" pitchFamily="34" charset="0"/>
        <a:buChar char="•"/>
        <a:defRPr sz="3590" kern="1200">
          <a:solidFill>
            <a:schemeClr val="tx1"/>
          </a:solidFill>
          <a:latin typeface="+mn-lt"/>
          <a:ea typeface="+mn-ea"/>
          <a:cs typeface="+mn-cs"/>
        </a:defRPr>
      </a:lvl1pPr>
      <a:lvl2pPr marL="836295" indent="-321310" algn="l" defTabSz="1028065" rtl="0" eaLnBrk="1" latinLnBrk="0" hangingPunct="1">
        <a:spcBef>
          <a:spcPct val="19000"/>
        </a:spcBef>
        <a:buFont typeface="Arial" panose="020b0604020202020204" pitchFamily="34" charset="0"/>
        <a:buChar char="–"/>
        <a:defRPr sz="3120" kern="1200">
          <a:solidFill>
            <a:schemeClr val="tx1"/>
          </a:solidFill>
          <a:latin typeface="+mn-lt"/>
          <a:ea typeface="+mn-ea"/>
          <a:cs typeface="+mn-cs"/>
        </a:defRPr>
      </a:lvl2pPr>
      <a:lvl3pPr marL="1285875" indent="-257810" algn="l" defTabSz="1028065" rtl="0" eaLnBrk="1" latinLnBrk="0" hangingPunct="1">
        <a:spcBef>
          <a:spcPct val="19000"/>
        </a:spcBef>
        <a:buFont typeface="Arial" panose="020b0604020202020204" pitchFamily="34" charset="0"/>
        <a:buChar char="•"/>
        <a:defRPr sz="2740" kern="1200">
          <a:solidFill>
            <a:schemeClr val="tx1"/>
          </a:solidFill>
          <a:latin typeface="+mn-lt"/>
          <a:ea typeface="+mn-ea"/>
          <a:cs typeface="+mn-cs"/>
        </a:defRPr>
      </a:lvl3pPr>
      <a:lvl4pPr marL="1800225" indent="-257810" algn="l" defTabSz="1028065" rtl="0" eaLnBrk="1" latinLnBrk="0" hangingPunct="1">
        <a:spcBef>
          <a:spcPct val="19000"/>
        </a:spcBef>
        <a:buFont typeface="Arial" panose="020b0604020202020204" pitchFamily="34" charset="0"/>
        <a:buChar char="–"/>
        <a:defRPr sz="2270" kern="1200">
          <a:solidFill>
            <a:schemeClr val="tx1"/>
          </a:solidFill>
          <a:latin typeface="+mn-lt"/>
          <a:ea typeface="+mn-ea"/>
          <a:cs typeface="+mn-cs"/>
        </a:defRPr>
      </a:lvl4pPr>
      <a:lvl5pPr marL="2313305" indent="-257810" algn="l" defTabSz="1028065" rtl="0" eaLnBrk="1" latinLnBrk="0" hangingPunct="1">
        <a:spcBef>
          <a:spcPct val="19000"/>
        </a:spcBef>
        <a:buFont typeface="Arial" panose="020b0604020202020204" pitchFamily="34" charset="0"/>
        <a:buChar char="»"/>
        <a:defRPr sz="2270" kern="1200">
          <a:solidFill>
            <a:schemeClr val="tx1"/>
          </a:solidFill>
          <a:latin typeface="+mn-lt"/>
          <a:ea typeface="+mn-ea"/>
          <a:cs typeface="+mn-cs"/>
        </a:defRPr>
      </a:lvl5pPr>
      <a:lvl6pPr marL="2828290" indent="-257810" algn="l" defTabSz="1028065" rtl="0" eaLnBrk="1" latinLnBrk="0" hangingPunct="1">
        <a:spcBef>
          <a:spcPct val="19000"/>
        </a:spcBef>
        <a:buFont typeface="Arial" panose="020b0604020202020204" pitchFamily="34" charset="0"/>
        <a:buChar char="•"/>
        <a:defRPr sz="2270" kern="1200">
          <a:solidFill>
            <a:schemeClr val="tx1"/>
          </a:solidFill>
          <a:latin typeface="+mn-lt"/>
          <a:ea typeface="+mn-ea"/>
          <a:cs typeface="+mn-cs"/>
        </a:defRPr>
      </a:lvl6pPr>
      <a:lvl7pPr marL="3341370" indent="-257810" algn="l" defTabSz="1028065" rtl="0" eaLnBrk="1" latinLnBrk="0" hangingPunct="1">
        <a:spcBef>
          <a:spcPct val="19000"/>
        </a:spcBef>
        <a:buFont typeface="Arial" panose="020b0604020202020204" pitchFamily="34" charset="0"/>
        <a:buChar char="•"/>
        <a:defRPr sz="2270" kern="1200">
          <a:solidFill>
            <a:schemeClr val="tx1"/>
          </a:solidFill>
          <a:latin typeface="+mn-lt"/>
          <a:ea typeface="+mn-ea"/>
          <a:cs typeface="+mn-cs"/>
        </a:defRPr>
      </a:lvl7pPr>
      <a:lvl8pPr marL="3855720" indent="-257810" algn="l" defTabSz="1028065" rtl="0" eaLnBrk="1" latinLnBrk="0" hangingPunct="1">
        <a:spcBef>
          <a:spcPct val="19000"/>
        </a:spcBef>
        <a:buFont typeface="Arial" panose="020b0604020202020204" pitchFamily="34" charset="0"/>
        <a:buChar char="•"/>
        <a:defRPr sz="2270" kern="1200">
          <a:solidFill>
            <a:schemeClr val="tx1"/>
          </a:solidFill>
          <a:latin typeface="+mn-lt"/>
          <a:ea typeface="+mn-ea"/>
          <a:cs typeface="+mn-cs"/>
        </a:defRPr>
      </a:lvl8pPr>
      <a:lvl9pPr marL="4370705" indent="-257810" algn="l" defTabSz="1028065" rtl="0" eaLnBrk="1" latinLnBrk="0" hangingPunct="1">
        <a:spcBef>
          <a:spcPct val="19000"/>
        </a:spcBef>
        <a:buFont typeface="Arial" panose="020b0604020202020204" pitchFamily="34" charset="0"/>
        <a:buChar char="•"/>
        <a:defRPr sz="2270" kern="1200">
          <a:solidFill>
            <a:schemeClr val="tx1"/>
          </a:solidFill>
          <a:latin typeface="+mn-lt"/>
          <a:ea typeface="+mn-ea"/>
          <a:cs typeface="+mn-cs"/>
        </a:defRPr>
      </a:lvl9pPr>
    </p:bodyStyle>
    <p:otherStyle>
      <a:defPPr>
        <a:defRPr lang="zh-CN"/>
      </a:defPPr>
      <a:lvl1pPr marL="0" algn="l" defTabSz="1028065" rtl="0" eaLnBrk="1" latinLnBrk="0" hangingPunct="1">
        <a:defRPr sz="1985" kern="1200">
          <a:solidFill>
            <a:schemeClr val="tx1"/>
          </a:solidFill>
          <a:latin typeface="+mn-lt"/>
          <a:ea typeface="+mn-ea"/>
          <a:cs typeface="+mn-cs"/>
        </a:defRPr>
      </a:lvl1pPr>
      <a:lvl2pPr marL="514350" algn="l" defTabSz="1028065" rtl="0" eaLnBrk="1" latinLnBrk="0" hangingPunct="1">
        <a:defRPr sz="1985" kern="1200">
          <a:solidFill>
            <a:schemeClr val="tx1"/>
          </a:solidFill>
          <a:latin typeface="+mn-lt"/>
          <a:ea typeface="+mn-ea"/>
          <a:cs typeface="+mn-cs"/>
        </a:defRPr>
      </a:lvl2pPr>
      <a:lvl3pPr marL="1028065" algn="l" defTabSz="1028065" rtl="0" eaLnBrk="1" latinLnBrk="0" hangingPunct="1">
        <a:defRPr sz="1985" kern="1200">
          <a:solidFill>
            <a:schemeClr val="tx1"/>
          </a:solidFill>
          <a:latin typeface="+mn-lt"/>
          <a:ea typeface="+mn-ea"/>
          <a:cs typeface="+mn-cs"/>
        </a:defRPr>
      </a:lvl3pPr>
      <a:lvl4pPr marL="1542415" algn="l" defTabSz="1028065" rtl="0" eaLnBrk="1" latinLnBrk="0" hangingPunct="1">
        <a:defRPr sz="1985" kern="1200">
          <a:solidFill>
            <a:schemeClr val="tx1"/>
          </a:solidFill>
          <a:latin typeface="+mn-lt"/>
          <a:ea typeface="+mn-ea"/>
          <a:cs typeface="+mn-cs"/>
        </a:defRPr>
      </a:lvl4pPr>
      <a:lvl5pPr marL="2056765" algn="l" defTabSz="1028065" rtl="0" eaLnBrk="1" latinLnBrk="0" hangingPunct="1">
        <a:defRPr sz="1985" kern="1200">
          <a:solidFill>
            <a:schemeClr val="tx1"/>
          </a:solidFill>
          <a:latin typeface="+mn-lt"/>
          <a:ea typeface="+mn-ea"/>
          <a:cs typeface="+mn-cs"/>
        </a:defRPr>
      </a:lvl5pPr>
      <a:lvl6pPr marL="2570480" algn="l" defTabSz="1028065" rtl="0" eaLnBrk="1" latinLnBrk="0" hangingPunct="1">
        <a:defRPr sz="1985" kern="1200">
          <a:solidFill>
            <a:schemeClr val="tx1"/>
          </a:solidFill>
          <a:latin typeface="+mn-lt"/>
          <a:ea typeface="+mn-ea"/>
          <a:cs typeface="+mn-cs"/>
        </a:defRPr>
      </a:lvl6pPr>
      <a:lvl7pPr marL="3085465" algn="l" defTabSz="1028065" rtl="0" eaLnBrk="1" latinLnBrk="0" hangingPunct="1">
        <a:defRPr sz="1985" kern="1200">
          <a:solidFill>
            <a:schemeClr val="tx1"/>
          </a:solidFill>
          <a:latin typeface="+mn-lt"/>
          <a:ea typeface="+mn-ea"/>
          <a:cs typeface="+mn-cs"/>
        </a:defRPr>
      </a:lvl7pPr>
      <a:lvl8pPr marL="3599180" algn="l" defTabSz="1028065" rtl="0" eaLnBrk="1" latinLnBrk="0" hangingPunct="1">
        <a:defRPr sz="1985" kern="1200">
          <a:solidFill>
            <a:schemeClr val="tx1"/>
          </a:solidFill>
          <a:latin typeface="+mn-lt"/>
          <a:ea typeface="+mn-ea"/>
          <a:cs typeface="+mn-cs"/>
        </a:defRPr>
      </a:lvl8pPr>
      <a:lvl9pPr marL="4113530" algn="l" defTabSz="1028065" rtl="0" eaLnBrk="1" latinLnBrk="0" hangingPunct="1">
        <a:defRPr sz="1985"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 Id="rId3" Type="http://schemas.openxmlformats.org/officeDocument/2006/relationships/image" Target="../media/image1.tiff"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10.xml" /><Relationship Id="rId3" Type="http://schemas.openxmlformats.org/officeDocument/2006/relationships/tags" Target="../tags/tag41.xml" /><Relationship Id="rId4" Type="http://schemas.openxmlformats.org/officeDocument/2006/relationships/tags" Target="../tags/tag42.xml" /><Relationship Id="rId5" Type="http://schemas.openxmlformats.org/officeDocument/2006/relationships/tags" Target="../tags/tag43.xml" /><Relationship Id="rId6" Type="http://schemas.openxmlformats.org/officeDocument/2006/relationships/tags" Target="../tags/tag44.xml" /><Relationship Id="rId7" Type="http://schemas.openxmlformats.org/officeDocument/2006/relationships/tags" Target="../tags/tag45.xml" /><Relationship Id="rId8" Type="http://schemas.openxmlformats.org/officeDocument/2006/relationships/tags" Target="../tags/tag46.xml" /><Relationship Id="rId9" Type="http://schemas.openxmlformats.org/officeDocument/2006/relationships/tags" Target="../tags/tag47.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11.xml" /><Relationship Id="rId3" Type="http://schemas.openxmlformats.org/officeDocument/2006/relationships/tags" Target="../tags/tag48.xml" /><Relationship Id="rId4" Type="http://schemas.openxmlformats.org/officeDocument/2006/relationships/tags" Target="../tags/tag49.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12.xml" /><Relationship Id="rId3" Type="http://schemas.openxmlformats.org/officeDocument/2006/relationships/tags" Target="../tags/tag50.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3.xml" /><Relationship Id="rId3" Type="http://schemas.openxmlformats.org/officeDocument/2006/relationships/image" Target="../media/image6.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4.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notesSlide" Target="../notesSlides/notesSlide15.xml" /><Relationship Id="rId3" Type="http://schemas.openxmlformats.org/officeDocument/2006/relationships/image" Target="../media/image7.jpeg" /><Relationship Id="rId4" Type="http://schemas.openxmlformats.org/officeDocument/2006/relationships/tags" Target="../tags/tag51.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16.xml" /><Relationship Id="rId3" Type="http://schemas.openxmlformats.org/officeDocument/2006/relationships/tags" Target="../tags/tag52.xml" /><Relationship Id="rId4" Type="http://schemas.openxmlformats.org/officeDocument/2006/relationships/tags" Target="../tags/tag53.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17.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tags" Target="../tags/tag57.xml" /><Relationship Id="rId7" Type="http://schemas.openxmlformats.org/officeDocument/2006/relationships/tags" Target="../tags/tag58.xml" /><Relationship Id="rId8" Type="http://schemas.openxmlformats.org/officeDocument/2006/relationships/tags" Target="../tags/tag59.xml" /><Relationship Id="rId9" Type="http://schemas.openxmlformats.org/officeDocument/2006/relationships/tags" Target="../tags/tag60.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18.xml" /><Relationship Id="rId3" Type="http://schemas.openxmlformats.org/officeDocument/2006/relationships/tags" Target="../tags/tag61.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xml" /><Relationship Id="rId3" Type="http://schemas.openxmlformats.org/officeDocument/2006/relationships/image" Target="../media/image2.jpeg" /><Relationship Id="rId4" Type="http://schemas.openxmlformats.org/officeDocument/2006/relationships/image" Target="../media/image3.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19.xml" /><Relationship Id="rId3" Type="http://schemas.openxmlformats.org/officeDocument/2006/relationships/tags" Target="../tags/tag62.xml" /><Relationship Id="rId4" Type="http://schemas.openxmlformats.org/officeDocument/2006/relationships/image" Target="../media/image8.tiff" /><Relationship Id="rId5" Type="http://schemas.openxmlformats.org/officeDocument/2006/relationships/image" Target="../media/image9.jpe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20.xml" /><Relationship Id="rId3" Type="http://schemas.openxmlformats.org/officeDocument/2006/relationships/image" Target="../media/image10.tiff" /><Relationship Id="rId4" Type="http://schemas.openxmlformats.org/officeDocument/2006/relationships/image" Target="../media/image11.tiff"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21.xml" /><Relationship Id="rId3" Type="http://schemas.openxmlformats.org/officeDocument/2006/relationships/image" Target="../media/image12.png" /><Relationship Id="rId4" Type="http://schemas.microsoft.com/office/2007/relationships/hdphoto" Target="../media/image13.wdp" /><Relationship Id="rId5" Type="http://schemas.openxmlformats.org/officeDocument/2006/relationships/image" Target="../media/image14.pn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22.xml" /><Relationship Id="rId3" Type="http://schemas.openxmlformats.org/officeDocument/2006/relationships/image" Target="../media/image15.png" /><Relationship Id="rId4" Type="http://schemas.microsoft.com/office/2007/relationships/hdphoto" Target="../media/image16.wdp"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23.xml" /><Relationship Id="rId3" Type="http://schemas.openxmlformats.org/officeDocument/2006/relationships/tags" Target="../tags/tag63.xml" /><Relationship Id="rId4" Type="http://schemas.openxmlformats.org/officeDocument/2006/relationships/image" Target="../media/image17.tiff"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24.xml" /><Relationship Id="rId3" Type="http://schemas.openxmlformats.org/officeDocument/2006/relationships/tags" Target="../tags/tag64.xml" /><Relationship Id="rId4" Type="http://schemas.openxmlformats.org/officeDocument/2006/relationships/image" Target="../media/image18.png" /><Relationship Id="rId5" Type="http://schemas.openxmlformats.org/officeDocument/2006/relationships/image" Target="../media/image19.pn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25.xml" /><Relationship Id="rId3" Type="http://schemas.openxmlformats.org/officeDocument/2006/relationships/tags" Target="../tags/tag65.xml" /><Relationship Id="rId4" Type="http://schemas.openxmlformats.org/officeDocument/2006/relationships/image" Target="../media/image20.png" /><Relationship Id="rId5" Type="http://schemas.openxmlformats.org/officeDocument/2006/relationships/image" Target="../media/image21.pn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26.xml" /><Relationship Id="rId3" Type="http://schemas.openxmlformats.org/officeDocument/2006/relationships/tags" Target="../tags/tag66.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27.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28.xml" /><Relationship Id="rId3" Type="http://schemas.openxmlformats.org/officeDocument/2006/relationships/tags" Target="../tags/tag67.xml" /><Relationship Id="rId4" Type="http://schemas.openxmlformats.org/officeDocument/2006/relationships/tags" Target="../tags/tag68.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xml" /><Relationship Id="rId3" Type="http://schemas.openxmlformats.org/officeDocument/2006/relationships/image" Target="../media/image4.png" /><Relationship Id="rId4" Type="http://schemas.openxmlformats.org/officeDocument/2006/relationships/image" Target="../media/image5.pn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29.xml" /><Relationship Id="rId3" Type="http://schemas.openxmlformats.org/officeDocument/2006/relationships/tags" Target="../tags/tag69.xml" /><Relationship Id="rId4" Type="http://schemas.openxmlformats.org/officeDocument/2006/relationships/tags" Target="../tags/tag70.xml" /><Relationship Id="rId5" Type="http://schemas.openxmlformats.org/officeDocument/2006/relationships/tags" Target="../tags/tag71.xml" /><Relationship Id="rId6" Type="http://schemas.openxmlformats.org/officeDocument/2006/relationships/tags" Target="../tags/tag72.xml" /><Relationship Id="rId7" Type="http://schemas.openxmlformats.org/officeDocument/2006/relationships/tags" Target="../tags/tag73.xml" /><Relationship Id="rId8" Type="http://schemas.openxmlformats.org/officeDocument/2006/relationships/tags" Target="../tags/tag74.xml" /><Relationship Id="rId9" Type="http://schemas.openxmlformats.org/officeDocument/2006/relationships/tags" Target="../tags/tag75.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30.xml" /><Relationship Id="rId3" Type="http://schemas.openxmlformats.org/officeDocument/2006/relationships/tags" Target="../tags/tag76.xml" /><Relationship Id="rId4" Type="http://schemas.openxmlformats.org/officeDocument/2006/relationships/image" Target="../media/image22.tiff" /><Relationship Id="rId5" Type="http://schemas.openxmlformats.org/officeDocument/2006/relationships/tags" Target="../tags/tag77.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31.xml" /><Relationship Id="rId3" Type="http://schemas.openxmlformats.org/officeDocument/2006/relationships/tags" Target="../tags/tag78.xml" /><Relationship Id="rId4" Type="http://schemas.openxmlformats.org/officeDocument/2006/relationships/tags" Target="../tags/tag79.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80.xml" /><Relationship Id="rId3" Type="http://schemas.openxmlformats.org/officeDocument/2006/relationships/tags" Target="../tags/tag81.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32.xml" /><Relationship Id="rId3" Type="http://schemas.openxmlformats.org/officeDocument/2006/relationships/tags" Target="../tags/tag82.xml" /><Relationship Id="rId4" Type="http://schemas.openxmlformats.org/officeDocument/2006/relationships/tags" Target="../tags/tag83.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23.png" /><Relationship Id="rId3" Type="http://schemas.openxmlformats.org/officeDocument/2006/relationships/image" Target="../media/image24.png"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84.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tags" Target="../tags/tag85.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33.xml" /><Relationship Id="rId3" Type="http://schemas.openxmlformats.org/officeDocument/2006/relationships/tags" Target="../tags/tag86.xml" /><Relationship Id="rId4" Type="http://schemas.openxmlformats.org/officeDocument/2006/relationships/tags" Target="../tags/tag87.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5.xml" /><Relationship Id="rId10" Type="http://schemas.openxmlformats.org/officeDocument/2006/relationships/tags" Target="../tags/tag8.xml" /><Relationship Id="rId11" Type="http://schemas.openxmlformats.org/officeDocument/2006/relationships/tags" Target="../tags/tag9.xml" /><Relationship Id="rId12" Type="http://schemas.openxmlformats.org/officeDocument/2006/relationships/tags" Target="../tags/tag10.xml" /><Relationship Id="rId2" Type="http://schemas.openxmlformats.org/officeDocument/2006/relationships/notesSlide" Target="../notesSlides/notesSlide4.xml" /><Relationship Id="rId3" Type="http://schemas.openxmlformats.org/officeDocument/2006/relationships/tags" Target="../tags/tag1.xml" /><Relationship Id="rId4" Type="http://schemas.openxmlformats.org/officeDocument/2006/relationships/tags" Target="../tags/tag2.xml" /><Relationship Id="rId5" Type="http://schemas.openxmlformats.org/officeDocument/2006/relationships/tags" Target="../tags/tag3.xml" /><Relationship Id="rId6" Type="http://schemas.openxmlformats.org/officeDocument/2006/relationships/tags" Target="../tags/tag4.xml" /><Relationship Id="rId7" Type="http://schemas.openxmlformats.org/officeDocument/2006/relationships/tags" Target="../tags/tag5.xml" /><Relationship Id="rId8" Type="http://schemas.openxmlformats.org/officeDocument/2006/relationships/tags" Target="../tags/tag6.xml" /><Relationship Id="rId9" Type="http://schemas.openxmlformats.org/officeDocument/2006/relationships/tags" Target="../tags/tag7.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25.jpeg"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34.xml" /><Relationship Id="rId3" Type="http://schemas.openxmlformats.org/officeDocument/2006/relationships/tags" Target="../tags/tag88.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35.xml" /><Relationship Id="rId3" Type="http://schemas.openxmlformats.org/officeDocument/2006/relationships/image" Target="../media/image26.png" /><Relationship Id="rId4" Type="http://schemas.openxmlformats.org/officeDocument/2006/relationships/tags" Target="../tags/tag89.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36.xml" /><Relationship Id="rId3" Type="http://schemas.openxmlformats.org/officeDocument/2006/relationships/tags" Target="../tags/tag90.xml" /><Relationship Id="rId4" Type="http://schemas.openxmlformats.org/officeDocument/2006/relationships/tags" Target="../tags/tag91.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tags" Target="../tags/tag92.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7.xml" /><Relationship Id="rId3" Type="http://schemas.openxmlformats.org/officeDocument/2006/relationships/image" Target="../media/image27.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5.xml" /><Relationship Id="rId3" Type="http://schemas.openxmlformats.org/officeDocument/2006/relationships/tags" Target="../tags/tag11.xml" /><Relationship Id="rId4" Type="http://schemas.openxmlformats.org/officeDocument/2006/relationships/tags" Target="../tags/tag12.xml" /><Relationship Id="rId5" Type="http://schemas.openxmlformats.org/officeDocument/2006/relationships/tags" Target="../tags/tag13.xml" /><Relationship Id="rId6" Type="http://schemas.openxmlformats.org/officeDocument/2006/relationships/tags" Target="../tags/tag14.xml" /><Relationship Id="rId7" Type="http://schemas.openxmlformats.org/officeDocument/2006/relationships/tags" Target="../tags/tag15.xml" /><Relationship Id="rId8" Type="http://schemas.openxmlformats.org/officeDocument/2006/relationships/tags" Target="../tags/tag16.xml" /><Relationship Id="rId9" Type="http://schemas.openxmlformats.org/officeDocument/2006/relationships/tags" Target="../tags/tag17.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6.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tags" Target="../tags/tag22.xml" /><Relationship Id="rId8" Type="http://schemas.openxmlformats.org/officeDocument/2006/relationships/tags" Target="../tags/tag23.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7.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8.xml" /><Relationship Id="rId3" Type="http://schemas.openxmlformats.org/officeDocument/2006/relationships/tags" Target="../tags/tag27.xml" /><Relationship Id="rId4" Type="http://schemas.openxmlformats.org/officeDocument/2006/relationships/tags" Target="../tags/tag28.xml" /><Relationship Id="rId5" Type="http://schemas.openxmlformats.org/officeDocument/2006/relationships/tags" Target="../tags/tag29.xml" /><Relationship Id="rId6" Type="http://schemas.openxmlformats.org/officeDocument/2006/relationships/tags" Target="../tags/tag30.xml" /><Relationship Id="rId7" Type="http://schemas.openxmlformats.org/officeDocument/2006/relationships/tags" Target="../tags/tag31.xml" /><Relationship Id="rId8" Type="http://schemas.openxmlformats.org/officeDocument/2006/relationships/tags" Target="../tags/tag32.xml" /><Relationship Id="rId9" Type="http://schemas.openxmlformats.org/officeDocument/2006/relationships/tags" Target="../tags/tag33.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9.xml" /><Relationship Id="rId3" Type="http://schemas.openxmlformats.org/officeDocument/2006/relationships/tags" Target="../tags/tag34.xml" /><Relationship Id="rId4" Type="http://schemas.openxmlformats.org/officeDocument/2006/relationships/tags" Target="../tags/tag35.xml" /><Relationship Id="rId5" Type="http://schemas.openxmlformats.org/officeDocument/2006/relationships/tags" Target="../tags/tag36.xml" /><Relationship Id="rId6" Type="http://schemas.openxmlformats.org/officeDocument/2006/relationships/tags" Target="../tags/tag37.xml" /><Relationship Id="rId7" Type="http://schemas.openxmlformats.org/officeDocument/2006/relationships/tags" Target="../tags/tag38.xml" /><Relationship Id="rId8" Type="http://schemas.openxmlformats.org/officeDocument/2006/relationships/tags" Target="../tags/tag39.xml" /><Relationship Id="rId9" Type="http://schemas.openxmlformats.org/officeDocument/2006/relationships/tags" Target="../tags/tag40.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 name="矩形 12"/>
          <p:cNvSpPr/>
          <p:nvPr/>
        </p:nvSpPr>
        <p:spPr>
          <a:xfrm>
            <a:off x="988739" y="2023690"/>
            <a:ext cx="5078593" cy="2214185"/>
          </a:xfrm>
          <a:prstGeom prst="rect">
            <a:avLst/>
          </a:prstGeom>
          <a:solidFill>
            <a:srgbClr val="008A55"/>
          </a:solidFill>
          <a:ln>
            <a:noFill/>
          </a:ln>
        </p:spPr>
        <p:style>
          <a:lnRef idx="2">
            <a:schemeClr val="accent3">
              <a:shade val="50000"/>
            </a:schemeClr>
          </a:lnRef>
          <a:fillRef idx="1">
            <a:schemeClr val="accent3"/>
          </a:fillRef>
          <a:effectRef idx="0">
            <a:schemeClr val="accent3"/>
          </a:effectRef>
          <a:fontRef idx="minor">
            <a:schemeClr val="lt1"/>
          </a:fontRef>
        </p:style>
        <p:txBody>
          <a:bodyPr lIns="72569" tIns="36284" rIns="72569" bIns="36284" anchor="ctr"/>
          <a:lstStyle/>
          <a:p>
            <a:pPr algn="ctr">
              <a:defRPr/>
            </a:pPr>
            <a:endParaRPr lang="zh-CN" altLang="en-US" baseline="-25000"/>
          </a:p>
        </p:txBody>
      </p:sp>
      <p:sp>
        <p:nvSpPr>
          <p:cNvPr id="17" name="矩形 16"/>
          <p:cNvSpPr/>
          <p:nvPr/>
        </p:nvSpPr>
        <p:spPr>
          <a:xfrm>
            <a:off x="-23424" y="2023055"/>
            <a:ext cx="530846" cy="2202121"/>
          </a:xfrm>
          <a:prstGeom prst="rect">
            <a:avLst/>
          </a:prstGeom>
          <a:solidFill>
            <a:srgbClr val="FFC000"/>
          </a:solidFill>
          <a:ln>
            <a:noFill/>
          </a:ln>
        </p:spPr>
        <p:style>
          <a:lnRef idx="2">
            <a:schemeClr val="accent3">
              <a:shade val="50000"/>
            </a:schemeClr>
          </a:lnRef>
          <a:fillRef idx="1">
            <a:schemeClr val="accent3"/>
          </a:fillRef>
          <a:effectRef idx="0">
            <a:schemeClr val="accent3"/>
          </a:effectRef>
          <a:fontRef idx="minor">
            <a:schemeClr val="lt1"/>
          </a:fontRef>
        </p:style>
        <p:txBody>
          <a:bodyPr lIns="72569" tIns="36284" rIns="72569" bIns="36284" anchor="ctr"/>
          <a:lstStyle/>
          <a:p>
            <a:pPr algn="ctr">
              <a:defRPr/>
            </a:pPr>
            <a:endParaRPr lang="zh-CN" altLang="en-US" baseline="-25000"/>
          </a:p>
        </p:txBody>
      </p:sp>
      <p:sp>
        <p:nvSpPr>
          <p:cNvPr id="3081" name="副标题 2"/>
          <p:cNvSpPr txBox="1"/>
          <p:nvPr/>
        </p:nvSpPr>
        <p:spPr bwMode="auto">
          <a:xfrm>
            <a:off x="989374" y="2023055"/>
            <a:ext cx="5051289" cy="2202121"/>
          </a:xfrm>
          <a:prstGeom prst="rect">
            <a:avLst/>
          </a:prstGeom>
          <a:noFill/>
          <a:ln w="9525">
            <a:noFill/>
            <a:miter lim="800000"/>
          </a:ln>
        </p:spPr>
        <p:txBody>
          <a:bodyPr lIns="84906" tIns="42451" rIns="84906" bIns="42451" anchor="ctr"/>
          <a:lstStyle/>
          <a:p>
            <a:pPr>
              <a:spcBef>
                <a:spcPct val="20000"/>
              </a:spcBef>
              <a:defRPr/>
            </a:pPr>
            <a:endParaRPr lang="en-US" altLang="zh-CN" sz="4000">
              <a:effectLst>
                <a:outerShdw blurRad="38100" dist="38100" dir="2700000" algn="tl">
                  <a:srgbClr val="C0C0C0"/>
                </a:outerShdw>
              </a:effectLst>
              <a:latin typeface="微软雅黑" pitchFamily="34" charset="-122"/>
              <a:ea typeface="微软雅黑" pitchFamily="34" charset="-122"/>
              <a:cs typeface="方正黑体简体" pitchFamily="2" charset="-122"/>
            </a:endParaRPr>
          </a:p>
        </p:txBody>
      </p:sp>
      <p:sp>
        <p:nvSpPr>
          <p:cNvPr id="10" name="副标题 2"/>
          <p:cNvSpPr txBox="1"/>
          <p:nvPr/>
        </p:nvSpPr>
        <p:spPr bwMode="auto">
          <a:xfrm>
            <a:off x="2096787" y="2932964"/>
            <a:ext cx="3128995" cy="1089040"/>
          </a:xfrm>
          <a:prstGeom prst="rect">
            <a:avLst/>
          </a:prstGeom>
          <a:noFill/>
          <a:ln w="9525">
            <a:noFill/>
            <a:miter lim="800000"/>
          </a:ln>
        </p:spPr>
        <p:txBody>
          <a:bodyPr lIns="84906" tIns="42451" rIns="84906" bIns="42451"/>
          <a:lstStyle/>
          <a:p>
            <a:pPr>
              <a:spcBef>
                <a:spcPct val="20000"/>
              </a:spcBef>
            </a:pPr>
            <a:r>
              <a:rPr lang="zh-CN" altLang="en-US" sz="5000">
                <a:solidFill>
                  <a:schemeClr val="bg1"/>
                </a:solidFill>
                <a:latin typeface="微软雅黑" panose="020b0503020204020204" pitchFamily="34" charset="-122"/>
                <a:ea typeface="微软雅黑" panose="020b0503020204020204" pitchFamily="34" charset="-122"/>
                <a:cs typeface="方正黑体简体"/>
              </a:rPr>
              <a:t>乡土中国</a:t>
            </a:r>
            <a:endParaRPr lang="zh-CN" altLang="en-US" sz="5000">
              <a:solidFill>
                <a:schemeClr val="bg1"/>
              </a:solidFill>
              <a:latin typeface="微软雅黑" pitchFamily="34" charset="-122"/>
              <a:ea typeface="微软雅黑" pitchFamily="34" charset="-122"/>
              <a:cs typeface="方正黑体简体"/>
            </a:endParaRPr>
          </a:p>
        </p:txBody>
      </p:sp>
      <p:sp>
        <p:nvSpPr>
          <p:cNvPr id="4" name="矩形 3"/>
          <p:cNvSpPr/>
          <p:nvPr/>
        </p:nvSpPr>
        <p:spPr>
          <a:xfrm>
            <a:off x="452178" y="2023055"/>
            <a:ext cx="536561" cy="2214185"/>
          </a:xfrm>
          <a:prstGeom prst="rect">
            <a:avLst/>
          </a:prstGeom>
          <a:solidFill>
            <a:srgbClr val="FFE153"/>
          </a:solidFill>
          <a:ln>
            <a:noFill/>
          </a:ln>
        </p:spPr>
        <p:style>
          <a:lnRef idx="2">
            <a:schemeClr val="accent3">
              <a:shade val="50000"/>
            </a:schemeClr>
          </a:lnRef>
          <a:fillRef idx="1">
            <a:schemeClr val="accent3"/>
          </a:fillRef>
          <a:effectRef idx="0">
            <a:schemeClr val="accent3"/>
          </a:effectRef>
          <a:fontRef idx="minor">
            <a:schemeClr val="lt1"/>
          </a:fontRef>
        </p:style>
        <p:txBody>
          <a:bodyPr lIns="72569" tIns="36284" rIns="72569" bIns="36284" anchor="ctr"/>
          <a:lstStyle/>
          <a:p>
            <a:pPr algn="ctr">
              <a:defRPr/>
            </a:pPr>
            <a:endParaRPr lang="zh-CN" altLang="en-US" sz="5400" baseline="-25000">
              <a:latin typeface="微软雅黑" pitchFamily="34" charset="-122"/>
              <a:ea typeface="微软雅黑" pitchFamily="34" charset="-122"/>
            </a:endParaRPr>
          </a:p>
        </p:txBody>
      </p:sp>
      <p:sp>
        <p:nvSpPr>
          <p:cNvPr id="14" name="文本框 13"/>
          <p:cNvSpPr txBox="1"/>
          <p:nvPr/>
        </p:nvSpPr>
        <p:spPr>
          <a:xfrm>
            <a:off x="988739" y="2023055"/>
            <a:ext cx="4950961" cy="706755"/>
          </a:xfrm>
          <a:prstGeom prst="rect">
            <a:avLst/>
          </a:prstGeom>
          <a:noFill/>
          <a:ln w="9525">
            <a:noFill/>
          </a:ln>
        </p:spPr>
        <p:txBody>
          <a:bodyPr wrap="square">
            <a:spAutoFit/>
          </a:bodyPr>
          <a:lstStyle/>
          <a:p>
            <a:pPr indent="0"/>
            <a:r>
              <a:rPr lang="zh-CN" sz="2000" b="1">
                <a:solidFill>
                  <a:schemeClr val="bg1"/>
                </a:solidFill>
                <a:latin typeface="楷体" panose="02010609060101010101" charset="-122"/>
                <a:ea typeface="楷体" panose="02010609060101010101" charset="-122"/>
              </a:rPr>
              <a:t>部编版《语文</a:t>
            </a:r>
            <a:r>
              <a:rPr lang="zh-CN" sz="2000" b="1">
                <a:solidFill>
                  <a:schemeClr val="bg1"/>
                </a:solidFill>
                <a:latin typeface="宋体" panose="02010600030101010101" pitchFamily="2" charset="-122"/>
                <a:ea typeface="宋体" panose="02010600030101010101" pitchFamily="2" charset="-122"/>
              </a:rPr>
              <a:t>·</a:t>
            </a:r>
            <a:r>
              <a:rPr lang="zh-CN" sz="2000" b="1">
                <a:solidFill>
                  <a:schemeClr val="bg1"/>
                </a:solidFill>
                <a:latin typeface="楷体" panose="02010609060101010101" charset="-122"/>
                <a:ea typeface="楷体" panose="02010609060101010101" charset="-122"/>
              </a:rPr>
              <a:t>必修》上册</a:t>
            </a:r>
            <a:endParaRPr lang="zh-CN" sz="2000" b="1">
              <a:solidFill>
                <a:schemeClr val="bg1"/>
              </a:solidFill>
              <a:latin typeface="楷体" charset="-122"/>
              <a:ea typeface="楷体" panose="02010609060101010101" charset="-122"/>
            </a:endParaRPr>
          </a:p>
          <a:p>
            <a:pPr indent="0"/>
            <a:r>
              <a:rPr lang="zh-CN" sz="2000" b="1">
                <a:solidFill>
                  <a:schemeClr val="bg1"/>
                </a:solidFill>
                <a:latin typeface="楷体" panose="02010609060101010101" charset="-122"/>
                <a:ea typeface="楷体" panose="02010609060101010101" charset="-122"/>
              </a:rPr>
              <a:t>第</a:t>
            </a:r>
            <a:r>
              <a:rPr lang="en-US" altLang="zh-CN" sz="2000" b="1">
                <a:solidFill>
                  <a:schemeClr val="bg1"/>
                </a:solidFill>
                <a:latin typeface="楷体" panose="02010609060101010101" charset="-122"/>
                <a:ea typeface="楷体" panose="02010609060101010101" charset="-122"/>
              </a:rPr>
              <a:t>5</a:t>
            </a:r>
            <a:r>
              <a:rPr lang="zh-CN" sz="2000" b="1">
                <a:solidFill>
                  <a:schemeClr val="bg1"/>
                </a:solidFill>
                <a:latin typeface="楷体" panose="02010609060101010101" charset="-122"/>
                <a:ea typeface="楷体" panose="02010609060101010101" charset="-122"/>
              </a:rPr>
              <a:t>单元教学整体分析与设计</a:t>
            </a:r>
            <a:endParaRPr lang="zh-CN" sz="2000" b="1">
              <a:solidFill>
                <a:schemeClr val="bg1"/>
              </a:solidFill>
              <a:latin typeface="楷体" panose="02010609060101010101" charset="-122"/>
              <a:ea typeface="楷体" panose="02010609060101010101" charset="-122"/>
            </a:endParaRPr>
          </a:p>
        </p:txBody>
      </p:sp>
      <p:pic>
        <p:nvPicPr>
          <p:cNvPr id="7" name="图片 6"/>
          <p:cNvPicPr>
            <a:picLocks noChangeAspect="1"/>
          </p:cNvPicPr>
          <p:nvPr/>
        </p:nvPicPr>
        <p:blipFill>
          <a:blip r:embed="rId3"/>
          <a:stretch>
            <a:fillRect/>
          </a:stretch>
        </p:blipFill>
        <p:spPr>
          <a:xfrm>
            <a:off x="6040662" y="2047908"/>
            <a:ext cx="3355729" cy="2189333"/>
          </a:xfrm>
          <a:prstGeom prst="rect">
            <a:avLst/>
          </a:prstGeom>
        </p:spPr>
      </p:pic>
      <p:sp>
        <p:nvSpPr>
          <p:cNvPr id="2" name="文本框 1"/>
          <p:cNvSpPr txBox="1"/>
          <p:nvPr/>
        </p:nvSpPr>
        <p:spPr>
          <a:xfrm>
            <a:off x="2475230" y="3806825"/>
            <a:ext cx="1783080" cy="368300"/>
          </a:xfrm>
          <a:prstGeom prst="rect">
            <a:avLst/>
          </a:prstGeom>
          <a:noFill/>
        </p:spPr>
        <p:txBody>
          <a:bodyPr wrap="none" rtlCol="0">
            <a:spAutoFit/>
          </a:bodyPr>
          <a:lstStyle/>
          <a:p>
            <a:r>
              <a:rPr lang="zh-CN" altLang="en-US">
                <a:solidFill>
                  <a:schemeClr val="bg1"/>
                </a:solidFill>
                <a:latin typeface="微软雅黑" panose="020b0503020204020204" pitchFamily="34" charset="-122"/>
                <a:ea typeface="微软雅黑" panose="020b0503020204020204" pitchFamily="34" charset="-122"/>
              </a:rPr>
              <a:t>（一）教师导读</a:t>
            </a:r>
            <a:endParaRPr lang="zh-CN" altLang="en-US">
              <a:solidFill>
                <a:schemeClr val="bg1"/>
              </a:solidFill>
              <a:latin typeface="微软雅黑" pitchFamily="34" charset="-122"/>
              <a:ea typeface="微软雅黑" pitchFamily="34" charset="-122"/>
            </a:endParaRPr>
          </a:p>
        </p:txBody>
      </p:sp>
    </p:spTree>
  </p:cSld>
  <p:clrMapOvr>
    <a:masterClrMapping/>
  </p:clrMapOvr>
  <mc:AlternateContent>
    <mc:Choice xmlns:p14="http://schemas.microsoft.com/office/powerpoint/2010/main" Requires="p14">
      <p:transition p14:dur="500"/>
    </mc:Choice>
    <mc:Fallback>
      <p:transition/>
    </mc:Fallback>
  </mc:AlternateConten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custDataLst>
              <p:tags r:id="rId3"/>
            </p:custDataLst>
          </p:nvPr>
        </p:nvSpPr>
        <p:spPr>
          <a:xfrm>
            <a:off x="2299769" y="1943062"/>
            <a:ext cx="5989158" cy="551165"/>
          </a:xfrm>
          <a:prstGeom prst="rect">
            <a:avLst/>
          </a:prstGeom>
        </p:spPr>
        <p:txBody>
          <a:bodyPr wrap="square" anchor="ctr"/>
          <a:lstStyle>
            <a:defPPr>
              <a:defRPr lang="zh-CN"/>
            </a:defPPr>
            <a:lvl1pPr>
              <a:defRPr kern="0">
                <a:latin typeface="隶书" panose="02010509060101010101" charset="-122"/>
                <a:ea typeface="隶书" panose="02010509060101010101" charset="-122"/>
              </a:defRPr>
            </a:lvl1pPr>
          </a:lstStyle>
          <a:p>
            <a:pPr marL="0" marR="0" lvl="0" indent="0" algn="l" defTabSz="913765" rtl="0" eaLnBrk="1" fontAlgn="auto" latinLnBrk="0" hangingPunct="1">
              <a:lnSpc>
                <a:spcPct val="100000"/>
              </a:lnSpc>
              <a:spcBef>
                <a:spcPct val="0"/>
              </a:spcBef>
              <a:spcAft>
                <a:spcPct val="0"/>
              </a:spcAft>
              <a:buClrTx/>
              <a:buSzTx/>
              <a:buFontTx/>
              <a:buNone/>
              <a:defRPr/>
            </a:pPr>
            <a:r>
              <a:rPr kumimoji="0" lang="zh-CN" altLang="en-US" sz="2400" b="0" i="0" u="none" strike="noStrike" kern="0" cap="none" spc="0" normalizeH="0" baseline="0" noProof="0">
                <a:ln>
                  <a:noFill/>
                </a:ln>
                <a:solidFill>
                  <a:srgbClr val="FF0000"/>
                </a:solidFill>
                <a:effectLst/>
                <a:uLnTx/>
                <a:uFillTx/>
                <a:latin typeface="微软雅黑" panose="020b0503020204020204" pitchFamily="34" charset="-122"/>
                <a:ea typeface="微软雅黑" panose="020b0503020204020204" pitchFamily="34" charset="-122"/>
                <a:cs typeface="+mn-cs"/>
              </a:rPr>
              <a:t>启动整本书阅读任务，制定阅读计划。</a:t>
            </a:r>
            <a:endParaRPr kumimoji="0" lang="zh-CN" altLang="en-US" sz="2400" b="0" i="0" u="none" strike="noStrike" kern="0" cap="none" spc="0" normalizeH="0" baseline="0" noProof="0">
              <a:ln>
                <a:noFill/>
              </a:ln>
              <a:solidFill>
                <a:srgbClr val="FF0000"/>
              </a:solidFill>
              <a:effectLst/>
              <a:uLnTx/>
              <a:uFillTx/>
              <a:latin typeface="微软雅黑" pitchFamily="34" charset="-122"/>
              <a:ea typeface="微软雅黑" pitchFamily="34" charset="-122"/>
              <a:cs typeface="+mn-cs"/>
            </a:endParaRPr>
          </a:p>
        </p:txBody>
      </p:sp>
      <p:sp>
        <p:nvSpPr>
          <p:cNvPr id="15" name="文本框 14"/>
          <p:cNvSpPr txBox="1"/>
          <p:nvPr>
            <p:custDataLst>
              <p:tags r:id="rId4"/>
            </p:custDataLst>
          </p:nvPr>
        </p:nvSpPr>
        <p:spPr>
          <a:xfrm>
            <a:off x="2321994" y="3011668"/>
            <a:ext cx="6792208" cy="551165"/>
          </a:xfrm>
          <a:prstGeom prst="rect">
            <a:avLst/>
          </a:prstGeom>
        </p:spPr>
        <p:txBody>
          <a:bodyPr wrap="square" anchor="ctr"/>
          <a:lstStyle>
            <a:defPPr>
              <a:defRPr lang="zh-CN"/>
            </a:defPPr>
            <a:lvl1pPr>
              <a:defRPr kern="0">
                <a:latin typeface="隶书" panose="02010509060101010101" charset="-122"/>
                <a:ea typeface="隶书" panose="02010509060101010101" charset="-122"/>
              </a:defRPr>
            </a:lvl1pPr>
          </a:lstStyle>
          <a:p>
            <a:pPr marL="0" marR="0" lvl="0" indent="0" algn="l" defTabSz="913765" rtl="0" eaLnBrk="1" fontAlgn="auto" latinLnBrk="0" hangingPunct="1">
              <a:lnSpc>
                <a:spcPct val="100000"/>
              </a:lnSpc>
              <a:spcBef>
                <a:spcPct val="0"/>
              </a:spcBef>
              <a:spcAft>
                <a:spcPct val="0"/>
              </a:spcAft>
              <a:buClrTx/>
              <a:buSzTx/>
              <a:buFontTx/>
              <a:buNone/>
              <a:defRPr/>
            </a:pPr>
            <a:r>
              <a:rPr kumimoji="0" lang="zh-CN" altLang="en-US" sz="24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走近</a:t>
            </a:r>
            <a:r>
              <a:rPr kumimoji="0" lang="en-US" altLang="zh-CN" sz="24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24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乡土中国</a:t>
            </a:r>
            <a:r>
              <a:rPr kumimoji="0" lang="en-US" altLang="zh-CN" sz="24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24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乡土中国</a:t>
            </a:r>
            <a:r>
              <a:rPr kumimoji="0" lang="en-US" altLang="zh-CN" sz="24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24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导读</a:t>
            </a:r>
            <a:endParaRPr kumimoji="0" lang="zh-CN" altLang="en-US" sz="24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8" name="文本框 17"/>
          <p:cNvSpPr txBox="1"/>
          <p:nvPr>
            <p:custDataLst>
              <p:tags r:id="rId5"/>
            </p:custDataLst>
          </p:nvPr>
        </p:nvSpPr>
        <p:spPr>
          <a:xfrm>
            <a:off x="808304" y="4231405"/>
            <a:ext cx="1514014" cy="552533"/>
          </a:xfrm>
          <a:prstGeom prst="rect">
            <a:avLst/>
          </a:prstGeom>
          <a:solidFill>
            <a:schemeClr val="accent1"/>
          </a:solidFill>
          <a:ln>
            <a:noFill/>
          </a:ln>
        </p:spPr>
        <p:txBody>
          <a:bodyPr wrap="square" anchor="ctr">
            <a:normAutofit/>
          </a:bodyPr>
          <a:lstStyle>
            <a:defPPr>
              <a:defRPr lang="zh-CN"/>
            </a:defPPr>
            <a:lvl1pPr>
              <a:defRPr sz="3200">
                <a:solidFill>
                  <a:schemeClr val="bg1"/>
                </a:solidFill>
                <a:latin typeface="隶书" panose="02010509060101010101" charset="-122"/>
                <a:ea typeface="隶书" panose="02010509060101010101" charset="-122"/>
              </a:defRPr>
            </a:lvl1pPr>
            <a:lvl2pPr marL="742950" indent="-285750">
              <a:defRPr>
                <a:latin typeface="Calibri"/>
                <a:ea typeface="宋体" panose="02010600030101010101" pitchFamily="2" charset="-122"/>
              </a:defRPr>
            </a:lvl2pPr>
            <a:lvl3pPr marL="1143000" indent="-228600">
              <a:defRPr>
                <a:latin typeface="Calibri"/>
                <a:ea typeface="宋体" panose="02010600030101010101" pitchFamily="2" charset="-122"/>
              </a:defRPr>
            </a:lvl3pPr>
            <a:lvl4pPr marL="1600200" indent="-228600">
              <a:defRPr>
                <a:latin typeface="Calibri"/>
                <a:ea typeface="宋体" panose="02010600030101010101" pitchFamily="2" charset="-122"/>
              </a:defRPr>
            </a:lvl4pPr>
            <a:lvl5pPr marL="2057400" indent="-228600">
              <a:defRPr>
                <a:latin typeface="Calibri"/>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9pPr>
          </a:lstStyle>
          <a:p>
            <a:pPr marL="0" marR="0" lvl="0" indent="0" algn="ctr" defTabSz="913765" rtl="0" eaLnBrk="1" fontAlgn="auto" latinLnBrk="0" hangingPunct="1">
              <a:lnSpc>
                <a:spcPct val="100000"/>
              </a:lnSpc>
              <a:spcBef>
                <a:spcPct val="0"/>
              </a:spcBef>
              <a:spcAft>
                <a:spcPct val="0"/>
              </a:spcAft>
              <a:buClrTx/>
              <a:buSzTx/>
              <a:buFontTx/>
              <a:buNone/>
              <a:defRPr/>
            </a:pPr>
            <a:r>
              <a:rPr kumimoji="0" lang="zh-CN" altLang="en-US" sz="2400" b="0" i="0" u="none" strike="noStrike" kern="0" cap="none" spc="0" normalizeH="0" baseline="0" noProof="0">
                <a:ln>
                  <a:noFill/>
                </a:ln>
                <a:solidFill>
                  <a:prstClr val="white"/>
                </a:solidFill>
                <a:effectLst/>
                <a:uLnTx/>
                <a:uFillTx/>
                <a:latin typeface="Arial" panose="020b0604020202020204" pitchFamily="34" charset="0"/>
                <a:ea typeface="隶书" panose="02010509060101010101" charset="-122"/>
                <a:cs typeface="+mn-cs"/>
              </a:rPr>
              <a:t>第三课时</a:t>
            </a:r>
            <a:endParaRPr kumimoji="0" lang="en-US" altLang="zh-CN" sz="2400" b="0" i="0" u="none" strike="noStrike" kern="0" cap="none" spc="0" normalizeH="0" baseline="0" noProof="0">
              <a:ln>
                <a:noFill/>
              </a:ln>
              <a:solidFill>
                <a:prstClr val="white"/>
              </a:solidFill>
              <a:effectLst/>
              <a:uLnTx/>
              <a:uFillTx/>
              <a:latin typeface="Arial" panose="020b0604020202020204" pitchFamily="34" charset="0"/>
              <a:ea typeface="隶书" panose="02010509060101010101" charset="-122"/>
              <a:cs typeface="+mn-cs"/>
            </a:endParaRPr>
          </a:p>
        </p:txBody>
      </p:sp>
      <p:sp>
        <p:nvSpPr>
          <p:cNvPr id="19" name="文本框 18"/>
          <p:cNvSpPr txBox="1"/>
          <p:nvPr>
            <p:custDataLst>
              <p:tags r:id="rId6"/>
            </p:custDataLst>
          </p:nvPr>
        </p:nvSpPr>
        <p:spPr>
          <a:xfrm>
            <a:off x="807472" y="3010789"/>
            <a:ext cx="1514648" cy="552533"/>
          </a:xfrm>
          <a:prstGeom prst="rect">
            <a:avLst/>
          </a:prstGeom>
          <a:solidFill>
            <a:schemeClr val="accent1"/>
          </a:solidFill>
          <a:ln>
            <a:noFill/>
          </a:ln>
        </p:spPr>
        <p:txBody>
          <a:bodyPr wrap="square" anchor="ctr">
            <a:normAutofit/>
          </a:bodyPr>
          <a:lstStyle>
            <a:defPPr>
              <a:defRPr lang="zh-CN"/>
            </a:defPPr>
            <a:lvl1pPr>
              <a:defRPr sz="3200">
                <a:solidFill>
                  <a:schemeClr val="bg1"/>
                </a:solidFill>
                <a:latin typeface="隶书" panose="02010509060101010101" charset="-122"/>
                <a:ea typeface="隶书" panose="02010509060101010101" charset="-122"/>
              </a:defRPr>
            </a:lvl1pPr>
            <a:lvl2pPr marL="742950" indent="-285750">
              <a:defRPr>
                <a:latin typeface="Calibri"/>
                <a:ea typeface="宋体" panose="02010600030101010101" pitchFamily="2" charset="-122"/>
              </a:defRPr>
            </a:lvl2pPr>
            <a:lvl3pPr marL="1143000" indent="-228600">
              <a:defRPr>
                <a:latin typeface="Calibri"/>
                <a:ea typeface="宋体" panose="02010600030101010101" pitchFamily="2" charset="-122"/>
              </a:defRPr>
            </a:lvl3pPr>
            <a:lvl4pPr marL="1600200" indent="-228600">
              <a:defRPr>
                <a:latin typeface="Calibri"/>
                <a:ea typeface="宋体" panose="02010600030101010101" pitchFamily="2" charset="-122"/>
              </a:defRPr>
            </a:lvl4pPr>
            <a:lvl5pPr marL="2057400" indent="-228600">
              <a:defRPr>
                <a:latin typeface="Calibri"/>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9pPr>
          </a:lstStyle>
          <a:p>
            <a:pPr marL="0" marR="0" lvl="0" indent="0" algn="ctr" defTabSz="913765" rtl="0" eaLnBrk="1" fontAlgn="auto" latinLnBrk="0" hangingPunct="1">
              <a:lnSpc>
                <a:spcPct val="100000"/>
              </a:lnSpc>
              <a:spcBef>
                <a:spcPct val="0"/>
              </a:spcBef>
              <a:spcAft>
                <a:spcPct val="0"/>
              </a:spcAft>
              <a:buClrTx/>
              <a:buSzTx/>
              <a:buFontTx/>
              <a:buNone/>
              <a:defRPr/>
            </a:pPr>
            <a:r>
              <a:rPr kumimoji="0" lang="zh-CN" altLang="en-US" sz="2400" b="0" i="0" u="none" strike="noStrike" kern="0" cap="none" spc="0" normalizeH="0" baseline="0" noProof="0">
                <a:ln>
                  <a:noFill/>
                </a:ln>
                <a:solidFill>
                  <a:prstClr val="white"/>
                </a:solidFill>
                <a:effectLst/>
                <a:uLnTx/>
                <a:uFillTx/>
                <a:latin typeface="Arial" panose="020b0604020202020204" pitchFamily="34" charset="0"/>
                <a:ea typeface="隶书" panose="02010509060101010101" charset="-122"/>
                <a:cs typeface="+mn-cs"/>
              </a:rPr>
              <a:t>第二课时</a:t>
            </a:r>
            <a:endParaRPr kumimoji="0" lang="en-US" altLang="zh-CN" sz="2400" b="0" i="0" u="none" strike="noStrike" kern="0" cap="none" spc="0" normalizeH="0" baseline="0" noProof="0">
              <a:ln>
                <a:noFill/>
              </a:ln>
              <a:solidFill>
                <a:prstClr val="white"/>
              </a:solidFill>
              <a:effectLst/>
              <a:uLnTx/>
              <a:uFillTx/>
              <a:latin typeface="Arial" panose="020b0604020202020204" pitchFamily="34" charset="0"/>
              <a:ea typeface="隶书" panose="02010509060101010101" charset="-122"/>
              <a:cs typeface="+mn-cs"/>
            </a:endParaRPr>
          </a:p>
        </p:txBody>
      </p:sp>
      <p:sp>
        <p:nvSpPr>
          <p:cNvPr id="20" name="文本框 19"/>
          <p:cNvSpPr txBox="1"/>
          <p:nvPr>
            <p:custDataLst>
              <p:tags r:id="rId7"/>
            </p:custDataLst>
          </p:nvPr>
        </p:nvSpPr>
        <p:spPr>
          <a:xfrm>
            <a:off x="807899" y="1941792"/>
            <a:ext cx="1492271" cy="552533"/>
          </a:xfrm>
          <a:prstGeom prst="rect">
            <a:avLst/>
          </a:prstGeom>
          <a:solidFill>
            <a:schemeClr val="accent1"/>
          </a:solidFill>
          <a:ln>
            <a:noFill/>
          </a:ln>
        </p:spPr>
        <p:txBody>
          <a:bodyPr wrap="square" anchor="ctr">
            <a:normAutofit/>
          </a:bodyPr>
          <a:lstStyle>
            <a:defPPr>
              <a:defRPr lang="zh-CN"/>
            </a:defPPr>
            <a:lvl1pPr>
              <a:defRPr sz="3200">
                <a:solidFill>
                  <a:schemeClr val="bg1"/>
                </a:solidFill>
                <a:latin typeface="隶书" panose="02010509060101010101" charset="-122"/>
                <a:ea typeface="隶书" panose="02010509060101010101" charset="-122"/>
              </a:defRPr>
            </a:lvl1pPr>
            <a:lvl2pPr marL="742950" indent="-285750">
              <a:defRPr>
                <a:latin typeface="Calibri"/>
                <a:ea typeface="宋体" panose="02010600030101010101" pitchFamily="2" charset="-122"/>
              </a:defRPr>
            </a:lvl2pPr>
            <a:lvl3pPr marL="1143000" indent="-228600">
              <a:defRPr>
                <a:latin typeface="Calibri"/>
                <a:ea typeface="宋体" panose="02010600030101010101" pitchFamily="2" charset="-122"/>
              </a:defRPr>
            </a:lvl3pPr>
            <a:lvl4pPr marL="1600200" indent="-228600">
              <a:defRPr>
                <a:latin typeface="Calibri"/>
                <a:ea typeface="宋体" panose="02010600030101010101" pitchFamily="2" charset="-122"/>
              </a:defRPr>
            </a:lvl4pPr>
            <a:lvl5pPr marL="2057400" indent="-228600">
              <a:defRPr>
                <a:latin typeface="Calibri"/>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9pPr>
          </a:lstStyle>
          <a:p>
            <a:pPr marL="0" marR="0" lvl="0" indent="0" algn="ctr" defTabSz="913765" rtl="0" eaLnBrk="1" fontAlgn="auto" latinLnBrk="0" hangingPunct="1">
              <a:lnSpc>
                <a:spcPct val="100000"/>
              </a:lnSpc>
              <a:spcBef>
                <a:spcPct val="0"/>
              </a:spcBef>
              <a:spcAft>
                <a:spcPct val="0"/>
              </a:spcAft>
              <a:buClrTx/>
              <a:buSzTx/>
              <a:buFontTx/>
              <a:buNone/>
              <a:defRPr/>
            </a:pPr>
            <a:r>
              <a:rPr kumimoji="0" lang="zh-CN" altLang="en-US" sz="2400" b="0" i="0" u="none" strike="noStrike" kern="0" cap="none" spc="0" normalizeH="0" baseline="0" noProof="0">
                <a:ln>
                  <a:noFill/>
                </a:ln>
                <a:solidFill>
                  <a:prstClr val="white"/>
                </a:solidFill>
                <a:effectLst/>
                <a:uLnTx/>
                <a:uFillTx/>
                <a:latin typeface="Arial" panose="020b0604020202020204" pitchFamily="34" charset="0"/>
                <a:ea typeface="隶书" panose="02010509060101010101" charset="-122"/>
                <a:cs typeface="+mn-cs"/>
              </a:rPr>
              <a:t>第一课时</a:t>
            </a:r>
            <a:endParaRPr kumimoji="0" lang="en-US" altLang="zh-CN" sz="2400" b="0" i="0" u="none" strike="noStrike" kern="0" cap="none" spc="0" normalizeH="0" baseline="0" noProof="0">
              <a:ln>
                <a:noFill/>
              </a:ln>
              <a:solidFill>
                <a:prstClr val="white"/>
              </a:solidFill>
              <a:effectLst/>
              <a:uLnTx/>
              <a:uFillTx/>
              <a:latin typeface="Arial" panose="020b0604020202020204" pitchFamily="34" charset="0"/>
              <a:ea typeface="隶书" panose="02010509060101010101" charset="-122"/>
              <a:cs typeface="+mn-cs"/>
            </a:endParaRPr>
          </a:p>
        </p:txBody>
      </p:sp>
      <p:sp>
        <p:nvSpPr>
          <p:cNvPr id="9" name="文本框 18"/>
          <p:cNvSpPr txBox="1"/>
          <p:nvPr/>
        </p:nvSpPr>
        <p:spPr>
          <a:xfrm>
            <a:off x="807468" y="950372"/>
            <a:ext cx="1976782" cy="460375"/>
          </a:xfrm>
          <a:prstGeom prst="rect">
            <a:avLst/>
          </a:prstGeom>
          <a:solidFill>
            <a:srgbClr val="008A55"/>
          </a:solidFill>
        </p:spPr>
        <p:txBody>
          <a:bodyPr wrap="square" rtlCol="0" anchor="t">
            <a:spAutoFit/>
          </a:bodyPr>
          <a:lstStyle/>
          <a:p>
            <a:pPr marL="0" marR="0" lvl="0" indent="0" algn="ctr" defTabSz="913765" rtl="0" eaLnBrk="1" fontAlgn="auto" latinLnBrk="0" hangingPunct="1">
              <a:lnSpc>
                <a:spcPct val="100000"/>
              </a:lnSpc>
              <a:spcBef>
                <a:spcPct val="0"/>
              </a:spcBef>
              <a:spcAft>
                <a:spcPct val="0"/>
              </a:spcAft>
              <a:buClrTx/>
              <a:buSzTx/>
              <a:buFontTx/>
              <a:buNone/>
              <a:defRPr/>
            </a:pPr>
            <a:r>
              <a:rPr kumimoji="1" lang="zh-CN" altLang="en-US" sz="24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yuweij Medium" charset="0"/>
                <a:sym typeface="华文楷体" panose="02010600040101010101" charset="-122"/>
              </a:rPr>
              <a:t>教学安排</a:t>
            </a:r>
            <a:endParaRPr kumimoji="1" lang="zh-CN" altLang="en-US" sz="24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yuweij Medium" charset="0"/>
              <a:sym typeface="华文楷体" panose="02010600040101010101" charset="-122"/>
            </a:endParaRPr>
          </a:p>
        </p:txBody>
      </p:sp>
      <p:sp>
        <p:nvSpPr>
          <p:cNvPr id="10" name="文本框 9"/>
          <p:cNvSpPr txBox="1"/>
          <p:nvPr>
            <p:custDataLst>
              <p:tags r:id="rId8"/>
            </p:custDataLst>
          </p:nvPr>
        </p:nvSpPr>
        <p:spPr>
          <a:xfrm>
            <a:off x="2322629" y="4232773"/>
            <a:ext cx="6791573" cy="551165"/>
          </a:xfrm>
          <a:prstGeom prst="rect">
            <a:avLst/>
          </a:prstGeom>
        </p:spPr>
        <p:txBody>
          <a:bodyPr wrap="square" anchor="ctr"/>
          <a:lstStyle>
            <a:defPPr>
              <a:defRPr lang="tr-TR"/>
            </a:defPPr>
            <a:lvl1pPr lvl="0">
              <a:defRPr sz="2400" kern="0">
                <a:solidFill>
                  <a:prstClr val="black"/>
                </a:solidFill>
                <a:latin typeface="微软雅黑" panose="020b0503020204020204" pitchFamily="34" charset="-122"/>
                <a:ea typeface="微软雅黑" panose="020b0503020204020204" pitchFamily="34" charset="-122"/>
              </a:defRPr>
            </a:lvl1pPr>
          </a:lstStyle>
          <a:p>
            <a:pPr marL="0" marR="0" lvl="0" indent="0" algn="l" defTabSz="913765" rtl="0" eaLnBrk="1" fontAlgn="auto" latinLnBrk="0" hangingPunct="1">
              <a:lnSpc>
                <a:spcPct val="100000"/>
              </a:lnSpc>
              <a:spcBef>
                <a:spcPct val="0"/>
              </a:spcBef>
              <a:spcAft>
                <a:spcPct val="0"/>
              </a:spcAft>
              <a:buClrTx/>
              <a:buSzTx/>
              <a:buFontTx/>
              <a:buNone/>
              <a:defRPr/>
            </a:pPr>
            <a:r>
              <a:rPr kumimoji="0" lang="zh-CN" altLang="en-US"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走近父老乡亲</a:t>
            </a:r>
            <a:r>
              <a:rPr kumimoji="0" lang="en-US" altLang="zh-CN"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乡土本色</a:t>
            </a:r>
            <a:r>
              <a:rPr kumimoji="0" lang="en-US" altLang="zh-CN"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lang="zh-CN" altLang="en-US"/>
              <a:t>批注阅读</a:t>
            </a:r>
            <a:endParaRPr kumimoji="0" lang="zh-CN" altLang="en-US"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Tree>
    <p:custDataLst>
      <p:tags r:id="rId9"/>
    </p:custDataLst>
  </p:cSld>
  <p:clrMapOvr>
    <a:masterClrMapping/>
  </p:clrMapOvr>
  <mc:AlternateContent>
    <mc:Choice xmlns:p14="http://schemas.microsoft.com/office/powerpoint/2010/main" Requires="p14">
      <p:transition p14:dur="500"/>
    </mc:Choice>
    <mc:Fallback>
      <p:transition/>
    </mc:Fallback>
  </mc:AlternateConten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文本框 18"/>
          <p:cNvSpPr txBox="1"/>
          <p:nvPr/>
        </p:nvSpPr>
        <p:spPr>
          <a:xfrm>
            <a:off x="797661" y="948501"/>
            <a:ext cx="3341415" cy="460375"/>
          </a:xfrm>
          <a:prstGeom prst="rect">
            <a:avLst/>
          </a:prstGeom>
          <a:solidFill>
            <a:srgbClr val="008A55"/>
          </a:solidFill>
        </p:spPr>
        <p:txBody>
          <a:bodyPr wrap="square" rtlCol="0" anchor="t">
            <a:spAutoFit/>
          </a:bodyPr>
          <a:lstStyle/>
          <a:p>
            <a:pPr marL="0" marR="0" lvl="0" indent="0" algn="l" defTabSz="913765" rtl="0" eaLnBrk="1" fontAlgn="auto" latinLnBrk="0" hangingPunct="1">
              <a:lnSpc>
                <a:spcPct val="100000"/>
              </a:lnSpc>
              <a:spcBef>
                <a:spcPct val="0"/>
              </a:spcBef>
              <a:spcAft>
                <a:spcPct val="0"/>
              </a:spcAft>
              <a:buClrTx/>
              <a:buSzTx/>
              <a:buFontTx/>
              <a:buNone/>
              <a:defRPr/>
            </a:pPr>
            <a:r>
              <a:rPr kumimoji="1" lang="zh-CN" altLang="en-US" sz="24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yuweij Medium" charset="0"/>
                <a:sym typeface="华文楷体" panose="02010600040101010101" charset="-122"/>
              </a:rPr>
              <a:t>教学过程</a:t>
            </a:r>
            <a:r>
              <a:rPr kumimoji="1" lang="en-US" altLang="zh-CN" sz="24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yuweij Medium" charset="0"/>
                <a:sym typeface="华文楷体" panose="02010600040101010101" charset="-122"/>
              </a:rPr>
              <a:t>——</a:t>
            </a:r>
            <a:r>
              <a:rPr kumimoji="1" lang="zh-CN" altLang="en-US" sz="24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yuweij Medium" charset="0"/>
                <a:sym typeface="华文楷体" panose="02010600040101010101" charset="-122"/>
              </a:rPr>
              <a:t>第一课时</a:t>
            </a:r>
            <a:endParaRPr kumimoji="1" lang="zh-CN" altLang="en-US" sz="24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yuweij Medium" charset="0"/>
              <a:sym typeface="华文楷体" panose="02010600040101010101" charset="-122"/>
            </a:endParaRPr>
          </a:p>
        </p:txBody>
      </p:sp>
      <p:sp>
        <p:nvSpPr>
          <p:cNvPr id="2" name="Title 6"/>
          <p:cNvSpPr txBox="1"/>
          <p:nvPr>
            <p:custDataLst>
              <p:tags r:id="rId3"/>
            </p:custDataLst>
          </p:nvPr>
        </p:nvSpPr>
        <p:spPr>
          <a:xfrm>
            <a:off x="798830" y="3074670"/>
            <a:ext cx="5189855" cy="1537335"/>
          </a:xfrm>
          <a:prstGeom prst="rect">
            <a:avLst/>
          </a:prstGeom>
          <a:noFill/>
          <a:ln w="3175">
            <a:noFill/>
            <a:prstDash val="dash"/>
          </a:ln>
        </p:spPr>
        <p:txBody>
          <a:bodyPr wrap="square" lIns="68028" tIns="34014" rIns="68028" bIns="34014"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marL="457200" marR="0" lvl="0" indent="612140" algn="l" defTabSz="913765" rtl="0" fontAlgn="auto">
              <a:lnSpc>
                <a:spcPts val="2500"/>
              </a:lnSpc>
              <a:spcBef>
                <a:spcPts val="800"/>
              </a:spcBef>
              <a:spcAft>
                <a:spcPct val="0"/>
              </a:spcAft>
              <a:buClrTx/>
              <a:buSzTx/>
              <a:buFontTx/>
              <a:buAutoNum type="arabicPeriod"/>
              <a:defRPr/>
            </a:pPr>
            <a:r>
              <a:rPr kumimoji="0" lang="zh-CN" altLang="en-US" sz="2400" b="0" i="0" u="none" strike="noStrike" kern="1200" cap="none" spc="50" normalizeH="0" baseline="0" noProof="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理解整本书阅读意义</a:t>
            </a:r>
            <a:endParaRPr kumimoji="0" lang="en-US" altLang="zh-CN" sz="2400" b="0" i="0" u="none" strike="noStrike" kern="1200" cap="none" spc="50" normalizeH="0" baseline="0" noProof="0">
              <a:ln w="3175">
                <a:noFill/>
                <a:prstDash val="dash"/>
              </a:ln>
              <a:solidFill>
                <a:prstClr val="black"/>
              </a:solidFill>
              <a:effectLst/>
              <a:uLnTx/>
              <a:uFillTx/>
              <a:latin typeface="微软雅黑" pitchFamily="34" charset="-122"/>
              <a:ea typeface="微软雅黑" pitchFamily="34" charset="-122"/>
              <a:cs typeface="微软雅黑" panose="020b0503020204020204" pitchFamily="34" charset="-122"/>
            </a:endParaRPr>
          </a:p>
          <a:p>
            <a:pPr marL="457200" marR="0" lvl="0" indent="612140" algn="l" defTabSz="913765" rtl="0" fontAlgn="auto">
              <a:lnSpc>
                <a:spcPts val="2500"/>
              </a:lnSpc>
              <a:spcBef>
                <a:spcPts val="800"/>
              </a:spcBef>
              <a:spcAft>
                <a:spcPct val="0"/>
              </a:spcAft>
              <a:buClrTx/>
              <a:buSzTx/>
              <a:buFontTx/>
              <a:buAutoNum type="arabicPeriod"/>
              <a:defRPr/>
            </a:pPr>
            <a:r>
              <a:rPr lang="zh-CN" altLang="en-US" sz="2400" spc="50">
                <a:ln w="3175">
                  <a:noFill/>
                  <a:prstDash val="dash"/>
                </a:ln>
                <a:solidFill>
                  <a:prstClr val="black"/>
                </a:solidFill>
                <a:latin typeface="微软雅黑" panose="020b0503020204020204" pitchFamily="34" charset="-122"/>
                <a:cs typeface="微软雅黑" panose="020b0503020204020204" pitchFamily="34" charset="-122"/>
              </a:rPr>
              <a:t>学法读法指导</a:t>
            </a:r>
            <a:endParaRPr lang="zh-CN" altLang="en-US" sz="2400" spc="50">
              <a:ln w="3175">
                <a:noFill/>
                <a:prstDash val="dash"/>
              </a:ln>
              <a:solidFill>
                <a:prstClr val="black"/>
              </a:solidFill>
              <a:latin typeface="微软雅黑" pitchFamily="34" charset="-122"/>
              <a:cs typeface="微软雅黑" panose="020b0503020204020204" pitchFamily="34" charset="-122"/>
            </a:endParaRPr>
          </a:p>
          <a:p>
            <a:pPr marL="457200" marR="0" lvl="0" indent="612140" algn="l" defTabSz="913765" rtl="0" fontAlgn="auto">
              <a:lnSpc>
                <a:spcPts val="2500"/>
              </a:lnSpc>
              <a:spcBef>
                <a:spcPts val="800"/>
              </a:spcBef>
              <a:spcAft>
                <a:spcPct val="0"/>
              </a:spcAft>
              <a:buClrTx/>
              <a:buSzTx/>
              <a:buFontTx/>
              <a:buAutoNum type="arabicPeriod"/>
              <a:defRPr/>
            </a:pPr>
            <a:r>
              <a:rPr kumimoji="0" lang="zh-CN" altLang="en-US" sz="2400" b="0" i="0" u="none" strike="noStrike" kern="1200" cap="none" spc="50" normalizeH="0" baseline="0" noProof="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制定阅读计划</a:t>
            </a:r>
            <a:endParaRPr kumimoji="0" lang="en-US" altLang="zh-CN" sz="2400" b="0" i="0" u="none" strike="noStrike" kern="1200" cap="none" spc="50" normalizeH="0" baseline="0" noProof="0">
              <a:ln w="3175">
                <a:noFill/>
                <a:prstDash val="dash"/>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矩形 2"/>
          <p:cNvSpPr/>
          <p:nvPr/>
        </p:nvSpPr>
        <p:spPr>
          <a:xfrm>
            <a:off x="798953" y="2035523"/>
            <a:ext cx="3881120" cy="411480"/>
          </a:xfrm>
          <a:prstGeom prst="rect">
            <a:avLst/>
          </a:prstGeom>
          <a:noFill/>
        </p:spPr>
        <p:txBody>
          <a:bodyPr wrap="none">
            <a:spAutoFit/>
          </a:bodyPr>
          <a:lstStyle/>
          <a:p>
            <a:pPr lvl="0" indent="612140" algn="l" fontAlgn="auto">
              <a:lnSpc>
                <a:spcPts val="2500"/>
              </a:lnSpc>
              <a:spcBef>
                <a:spcPts val="800"/>
              </a:spcBef>
              <a:defRPr/>
            </a:pPr>
            <a:r>
              <a:rPr lang="zh-CN" altLang="en-US" sz="2400" b="1" spc="300">
                <a:ln w="3175">
                  <a:noFill/>
                  <a:prstDash val="dash"/>
                </a:ln>
                <a:latin typeface="微软雅黑" panose="020b0503020204020204" pitchFamily="34" charset="-122"/>
                <a:ea typeface="微软雅黑" panose="020b0503020204020204" pitchFamily="34" charset="-122"/>
              </a:rPr>
              <a:t>启动整本书阅读任务</a:t>
            </a:r>
            <a:endParaRPr lang="zh-CN" altLang="en-US" sz="2400" b="1" spc="300">
              <a:ln w="3175">
                <a:noFill/>
                <a:prstDash val="dash"/>
              </a:ln>
              <a:latin typeface="微软雅黑" pitchFamily="34" charset="-122"/>
              <a:ea typeface="微软雅黑" pitchFamily="34" charset="-122"/>
            </a:endParaRPr>
          </a:p>
        </p:txBody>
      </p:sp>
    </p:spTree>
    <p:custDataLst>
      <p:tags r:id="rId4"/>
    </p:custDataLst>
  </p:cSld>
  <p:clrMapOvr>
    <a:masterClrMapping/>
  </p:clrMapOvr>
  <mc:AlternateContent>
    <mc:Choice xmlns:p14="http://schemas.microsoft.com/office/powerpoint/2010/main" Requires="p14">
      <p:transition p14:dur="500"/>
    </mc:Choice>
    <mc:Fallback>
      <p:transition/>
    </mc:Fallback>
  </mc:AlternateConten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文本框 18"/>
          <p:cNvSpPr txBox="1"/>
          <p:nvPr/>
        </p:nvSpPr>
        <p:spPr>
          <a:xfrm>
            <a:off x="798697" y="950943"/>
            <a:ext cx="3341415" cy="460375"/>
          </a:xfrm>
          <a:prstGeom prst="rect">
            <a:avLst/>
          </a:prstGeom>
          <a:solidFill>
            <a:srgbClr val="008A55"/>
          </a:solidFill>
        </p:spPr>
        <p:txBody>
          <a:bodyPr wrap="square" rtlCol="0" anchor="t">
            <a:spAutoFit/>
          </a:bodyPr>
          <a:lstStyle/>
          <a:p>
            <a:pPr marL="0" marR="0" lvl="0" indent="0" algn="l" defTabSz="913765" rtl="0" eaLnBrk="1" fontAlgn="auto" latinLnBrk="0" hangingPunct="1">
              <a:lnSpc>
                <a:spcPct val="100000"/>
              </a:lnSpc>
              <a:spcBef>
                <a:spcPct val="0"/>
              </a:spcBef>
              <a:spcAft>
                <a:spcPct val="0"/>
              </a:spcAft>
              <a:buClrTx/>
              <a:buSzTx/>
              <a:buFontTx/>
              <a:buNone/>
              <a:defRPr/>
            </a:pPr>
            <a:r>
              <a:rPr kumimoji="1" lang="zh-CN" altLang="en-US" sz="24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yuweij Medium" charset="0"/>
                <a:sym typeface="华文楷体" panose="02010600040101010101" charset="-122"/>
              </a:rPr>
              <a:t>教学过程</a:t>
            </a:r>
            <a:r>
              <a:rPr kumimoji="1" lang="en-US" altLang="zh-CN" sz="24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yuweij Medium" charset="0"/>
                <a:sym typeface="华文楷体" panose="02010600040101010101" charset="-122"/>
              </a:rPr>
              <a:t>——</a:t>
            </a:r>
            <a:r>
              <a:rPr kumimoji="1" lang="zh-CN" altLang="en-US" sz="24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yuweij Medium" charset="0"/>
                <a:sym typeface="华文楷体" panose="02010600040101010101" charset="-122"/>
              </a:rPr>
              <a:t>第一课时</a:t>
            </a:r>
            <a:endParaRPr kumimoji="1" lang="zh-CN" altLang="en-US" sz="24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yuweij Medium" charset="0"/>
              <a:sym typeface="华文楷体" panose="02010600040101010101" charset="-122"/>
            </a:endParaRPr>
          </a:p>
        </p:txBody>
      </p:sp>
      <p:sp>
        <p:nvSpPr>
          <p:cNvPr id="9" name="Title 6"/>
          <p:cNvSpPr txBox="1"/>
          <p:nvPr>
            <p:custDataLst>
              <p:tags r:id="rId3"/>
            </p:custDataLst>
          </p:nvPr>
        </p:nvSpPr>
        <p:spPr>
          <a:xfrm>
            <a:off x="798577" y="1570270"/>
            <a:ext cx="3518787" cy="436245"/>
          </a:xfrm>
          <a:prstGeom prst="rect">
            <a:avLst/>
          </a:prstGeom>
          <a:solidFill>
            <a:schemeClr val="accent1"/>
          </a:solidFill>
          <a:ln w="3175">
            <a:noFill/>
            <a:prstDash val="dash"/>
          </a:ln>
        </p:spPr>
        <p:txBody>
          <a:bodyPr wrap="square" lIns="68028" tIns="34014" rIns="68028" bIns="34014" anchor="t" anchorCtr="0">
            <a:sp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marL="0" marR="0" lvl="0" indent="0" algn="l" defTabSz="913765" rtl="0" eaLnBrk="1" fontAlgn="auto" latinLnBrk="0" hangingPunct="1">
              <a:lnSpc>
                <a:spcPct val="100000"/>
              </a:lnSpc>
              <a:spcBef>
                <a:spcPct val="0"/>
              </a:spcBef>
              <a:spcAft>
                <a:spcPts val="800"/>
              </a:spcAft>
              <a:buClrTx/>
              <a:buSzTx/>
              <a:buFontTx/>
              <a:buNone/>
              <a:defRPr/>
            </a:pPr>
            <a:r>
              <a:rPr kumimoji="0" lang="en-US" altLang="zh-CN" sz="2400" b="0" i="0" u="none" strike="noStrike" kern="1200" cap="none" spc="300" normalizeH="0" baseline="0" noProof="0">
                <a:ln w="3175">
                  <a:noFill/>
                  <a:prstDash val="dash"/>
                </a:ln>
                <a:solidFill>
                  <a:prstClr val="white"/>
                </a:solidFill>
                <a:effectLst/>
                <a:uLnTx/>
                <a:uFillTx/>
                <a:latin typeface="Arial" panose="020b0604020202020204" pitchFamily="34" charset="0"/>
                <a:ea typeface="微软雅黑" panose="020b0503020204020204" pitchFamily="34" charset="-122"/>
                <a:cs typeface="微软雅黑" panose="020b0503020204020204" pitchFamily="34" charset="-122"/>
              </a:rPr>
              <a:t>1.</a:t>
            </a:r>
            <a:r>
              <a:rPr kumimoji="0" lang="zh-CN" altLang="en-US" sz="2400" b="0" i="0" u="none" strike="noStrike" kern="1200" cap="none" spc="300" normalizeH="0" baseline="0" noProof="0">
                <a:ln w="3175">
                  <a:noFill/>
                  <a:prstDash val="dash"/>
                </a:ln>
                <a:solidFill>
                  <a:prstClr val="white"/>
                </a:solidFill>
                <a:effectLst/>
                <a:uLnTx/>
                <a:uFillTx/>
                <a:latin typeface="Arial" panose="020b0604020202020204" pitchFamily="34" charset="0"/>
                <a:ea typeface="微软雅黑" panose="020b0503020204020204" pitchFamily="34" charset="-122"/>
                <a:cs typeface="微软雅黑" panose="020b0503020204020204" pitchFamily="34" charset="-122"/>
              </a:rPr>
              <a:t> 整本书阅读的意义</a:t>
            </a:r>
            <a:endParaRPr kumimoji="0" lang="zh-CN" altLang="en-US" sz="2400" b="0" i="0" u="none" strike="noStrike" kern="1200" cap="none" spc="300" normalizeH="0" baseline="0" noProof="0">
              <a:ln w="3175">
                <a:noFill/>
                <a:prstDash val="dash"/>
              </a:ln>
              <a:solidFill>
                <a:prstClr val="white"/>
              </a:solidFill>
              <a:effectLst/>
              <a:uLnTx/>
              <a:uFillTx/>
              <a:latin typeface="Arial" pitchFamily="34" charset="0"/>
              <a:ea typeface="微软雅黑" pitchFamily="34" charset="-122"/>
              <a:cs typeface="微软雅黑" panose="020b0503020204020204" pitchFamily="34" charset="-122"/>
            </a:endParaRPr>
          </a:p>
        </p:txBody>
      </p:sp>
      <p:sp>
        <p:nvSpPr>
          <p:cNvPr id="5" name="文本占位符 2"/>
          <p:cNvSpPr>
            <a:spLocks noGrp="1"/>
          </p:cNvSpPr>
          <p:nvPr>
            <p:ph type="body" idx="1"/>
          </p:nvPr>
        </p:nvSpPr>
        <p:spPr>
          <a:xfrm>
            <a:off x="798577" y="2226724"/>
            <a:ext cx="6105355" cy="4846195"/>
          </a:xfrm>
        </p:spPr>
        <p:txBody>
          <a:bodyPr/>
          <a:lstStyle/>
          <a:p>
            <a:pPr indent="612140" fontAlgn="auto">
              <a:lnSpc>
                <a:spcPts val="2500"/>
              </a:lnSpc>
              <a:spcBef>
                <a:spcPts val="800"/>
              </a:spcBef>
            </a:pPr>
            <a:r>
              <a:rPr kumimoji="1"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调查问卷</a:t>
            </a:r>
            <a:endParaRPr kumimoji="1" lang="en-US" altLang="zh-CN" sz="2400">
              <a:solidFill>
                <a:schemeClr val="tx1"/>
              </a:solidFill>
              <a:latin typeface="微软雅黑" pitchFamily="34" charset="-122"/>
              <a:ea typeface="微软雅黑" pitchFamily="34" charset="-122"/>
              <a:cs typeface="微软雅黑" panose="020b0503020204020204" pitchFamily="34" charset="-122"/>
            </a:endParaRPr>
          </a:p>
          <a:p>
            <a:pPr marL="457200" indent="612140" fontAlgn="auto">
              <a:lnSpc>
                <a:spcPts val="2500"/>
              </a:lnSpc>
              <a:spcBef>
                <a:spcPts val="800"/>
              </a:spcBef>
              <a:buAutoNum type="arabicPeriod"/>
            </a:pPr>
            <a:r>
              <a:rPr kumimoji="1"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你读过的整本书数量？</a:t>
            </a:r>
            <a:endParaRPr kumimoji="1"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marL="457200" indent="612140" fontAlgn="auto">
              <a:lnSpc>
                <a:spcPts val="2500"/>
              </a:lnSpc>
              <a:spcBef>
                <a:spcPts val="800"/>
              </a:spcBef>
              <a:buAutoNum type="arabicPeriod"/>
            </a:pPr>
            <a:r>
              <a:rPr kumimoji="1"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你今年读过的整本书数量？</a:t>
            </a:r>
            <a:endParaRPr kumimoji="1"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marL="457200" indent="612140" fontAlgn="auto">
              <a:lnSpc>
                <a:spcPts val="2500"/>
              </a:lnSpc>
              <a:spcBef>
                <a:spcPts val="800"/>
              </a:spcBef>
              <a:buAutoNum type="arabicPeriod"/>
            </a:pPr>
            <a:r>
              <a:rPr kumimoji="1"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这些书里，学术著作占比多少？</a:t>
            </a:r>
            <a:endParaRPr kumimoji="1"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marL="457200" indent="612140" fontAlgn="auto">
              <a:lnSpc>
                <a:spcPts val="2500"/>
              </a:lnSpc>
              <a:spcBef>
                <a:spcPts val="800"/>
              </a:spcBef>
              <a:buAutoNum type="arabicPeriod"/>
            </a:pPr>
            <a:r>
              <a:rPr kumimoji="1"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你每天可以接受的课下阅读时长？</a:t>
            </a:r>
            <a:endParaRPr kumimoji="1"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marL="457200" indent="612140" fontAlgn="auto">
              <a:lnSpc>
                <a:spcPts val="2500"/>
              </a:lnSpc>
              <a:spcBef>
                <a:spcPts val="800"/>
              </a:spcBef>
              <a:buAutoNum type="arabicPeriod"/>
            </a:pPr>
            <a:r>
              <a:rPr kumimoji="1"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你愿意立</a:t>
            </a:r>
            <a:r>
              <a:rPr kumimoji="1"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flag</a:t>
            </a:r>
            <a:r>
              <a:rPr kumimoji="1"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阅读打卡吗？</a:t>
            </a:r>
            <a:endParaRPr kumimoji="1" lang="en-US" altLang="zh-CN" sz="2400">
              <a:solidFill>
                <a:schemeClr val="tx1"/>
              </a:solidFill>
            </a:endParaRPr>
          </a:p>
          <a:p>
            <a:pPr>
              <a:lnSpc>
                <a:spcPct val="200000"/>
              </a:lnSpc>
            </a:pPr>
            <a:endParaRPr kumimoji="1" lang="en-US" altLang="zh-CN" sz="2400">
              <a:solidFill>
                <a:schemeClr val="tx1"/>
              </a:solidFill>
            </a:endParaRPr>
          </a:p>
          <a:p>
            <a:pPr marL="457200" indent="-457200">
              <a:lnSpc>
                <a:spcPct val="200000"/>
              </a:lnSpc>
              <a:buAutoNum type="arabicPeriod"/>
            </a:pPr>
            <a:endParaRPr kumimoji="1" lang="zh-CN" altLang="en-US" sz="2400">
              <a:solidFill>
                <a:schemeClr val="tx1"/>
              </a:solidFill>
            </a:endParaRPr>
          </a:p>
        </p:txBody>
      </p:sp>
    </p:spTree>
  </p:cSld>
  <p:clrMapOvr>
    <a:masterClrMapping/>
  </p:clrMapOvr>
  <mc:AlternateContent>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par>
                          <p:cTn id="8" fill="hold" nodeType="afterGroup">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checkerboard(across)">
                                      <p:cBhvr>
                                        <p:cTn id="11" dur="500"/>
                                        <p:tgtEl>
                                          <p:spTgt spid="5">
                                            <p:txEl>
                                              <p:pRg st="1" end="1"/>
                                            </p:txEl>
                                          </p:spTgt>
                                        </p:tgtEl>
                                      </p:cBhvr>
                                    </p:animEffect>
                                  </p:childTnLst>
                                </p:cTn>
                              </p:par>
                            </p:childTnLst>
                          </p:cTn>
                        </p:par>
                        <p:par>
                          <p:cTn id="12" fill="hold" nodeType="afterGroup">
                            <p:stCondLst>
                              <p:cond delay="1000"/>
                            </p:stCondLst>
                            <p:childTnLst>
                              <p:par>
                                <p:cTn id="13" presetID="5" presetClass="entr" presetSubtype="10" fill="hold" grpId="0" nodeType="after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checkerboard(across)">
                                      <p:cBhvr>
                                        <p:cTn id="15" dur="500"/>
                                        <p:tgtEl>
                                          <p:spTgt spid="5">
                                            <p:txEl>
                                              <p:pRg st="2" end="2"/>
                                            </p:txEl>
                                          </p:spTgt>
                                        </p:tgtEl>
                                      </p:cBhvr>
                                    </p:animEffect>
                                  </p:childTnLst>
                                </p:cTn>
                              </p:par>
                            </p:childTnLst>
                          </p:cTn>
                        </p:par>
                        <p:par>
                          <p:cTn id="16" fill="hold" nodeType="afterGroup">
                            <p:stCondLst>
                              <p:cond delay="1500"/>
                            </p:stCondLst>
                            <p:childTnLst>
                              <p:par>
                                <p:cTn id="17" presetID="5" presetClass="entr" presetSubtype="10" fill="hold" grpId="0" nodeType="after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animEffect transition="in" filter="checkerboard(across)">
                                      <p:cBhvr>
                                        <p:cTn id="19" dur="500"/>
                                        <p:tgtEl>
                                          <p:spTgt spid="5">
                                            <p:txEl>
                                              <p:pRg st="3" end="3"/>
                                            </p:txEl>
                                          </p:spTgt>
                                        </p:tgtEl>
                                      </p:cBhvr>
                                    </p:animEffect>
                                  </p:childTnLst>
                                </p:cTn>
                              </p:par>
                            </p:childTnLst>
                          </p:cTn>
                        </p:par>
                        <p:par>
                          <p:cTn id="20" fill="hold" nodeType="afterGroup">
                            <p:stCondLst>
                              <p:cond delay="2000"/>
                            </p:stCondLst>
                            <p:childTnLst>
                              <p:par>
                                <p:cTn id="21" presetID="5" presetClass="entr" presetSubtype="10" fill="hold" grpId="0" nodeType="after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animEffect transition="in" filter="checkerboard(across)">
                                      <p:cBhvr>
                                        <p:cTn id="23" dur="500"/>
                                        <p:tgtEl>
                                          <p:spTgt spid="5">
                                            <p:txEl>
                                              <p:pRg st="4" end="4"/>
                                            </p:txEl>
                                          </p:spTgt>
                                        </p:tgtEl>
                                      </p:cBhvr>
                                    </p:animEffect>
                                  </p:childTnLst>
                                </p:cTn>
                              </p:par>
                            </p:childTnLst>
                          </p:cTn>
                        </p:par>
                        <p:par>
                          <p:cTn id="24" fill="hold" nodeType="afterGroup">
                            <p:stCondLst>
                              <p:cond delay="2500"/>
                            </p:stCondLst>
                            <p:childTnLst>
                              <p:par>
                                <p:cTn id="25" presetID="5" presetClass="entr" presetSubtype="10" fill="hold" grpId="0" nodeType="after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animEffect transition="in" filter="checkerboard(across)">
                                      <p:cBhvr>
                                        <p:cTn id="27"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40629" y="1561027"/>
            <a:ext cx="8121841" cy="352198"/>
          </a:xfrm>
        </p:spPr>
        <p:txBody>
          <a:bodyPr>
            <a:noAutofit/>
          </a:bodyPr>
          <a:lstStyle/>
          <a:p>
            <a:br>
              <a:rPr kumimoji="1" lang="zh-CN" altLang="en-US" sz="2800" b="1" baseline="-25000">
                <a:latin typeface="Lantinghei SC Demibold" panose="02000000000000000000" pitchFamily="2" charset="-122"/>
                <a:ea typeface="Lantinghei SC Demibold" panose="02000000000000000000" pitchFamily="2" charset="-122"/>
              </a:rPr>
            </a:br>
            <a:endParaRPr kumimoji="1" lang="zh-CN" altLang="en-US" sz="2800" b="1" baseline="-25000">
              <a:latin typeface="Lantinghei SC Demibold" panose="02000000000000000000" pitchFamily="2" charset="-122"/>
              <a:ea typeface="Lantinghei SC Demibold" panose="02000000000000000000" pitchFamily="2" charset="-122"/>
            </a:endParaRPr>
          </a:p>
        </p:txBody>
      </p: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71182" y="2377603"/>
            <a:ext cx="4655333" cy="3565601"/>
          </a:xfrm>
          <a:prstGeom prst="rect">
            <a:avLst/>
          </a:prstGeom>
        </p:spPr>
      </p:pic>
      <p:sp>
        <p:nvSpPr>
          <p:cNvPr id="3" name="矩形 2"/>
          <p:cNvSpPr/>
          <p:nvPr/>
        </p:nvSpPr>
        <p:spPr>
          <a:xfrm>
            <a:off x="796925" y="960755"/>
            <a:ext cx="7171055" cy="1257935"/>
          </a:xfrm>
          <a:prstGeom prst="rect">
            <a:avLst/>
          </a:prstGeom>
        </p:spPr>
        <p:txBody>
          <a:bodyPr wrap="square">
            <a:spAutoFit/>
          </a:bodyPr>
          <a:lstStyle/>
          <a:p>
            <a:pPr fontAlgn="auto">
              <a:lnSpc>
                <a:spcPts val="2500"/>
              </a:lnSpc>
              <a:spcBef>
                <a:spcPts val="800"/>
              </a:spcBef>
            </a:pPr>
            <a:r>
              <a:rPr lang="en-US" altLang="zh-CN" sz="2400">
                <a:latin typeface="微软雅黑" panose="020b0503020204020204" pitchFamily="34" charset="-122"/>
                <a:ea typeface="微软雅黑" panose="020b0503020204020204" pitchFamily="34" charset="-122"/>
                <a:cs typeface="微软雅黑" panose="020b0503020204020204" pitchFamily="34" charset="-122"/>
              </a:rPr>
              <a:t>2019</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年</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月，中国新闻出版研究院公布的第十六次</a:t>
            </a:r>
            <a:endParaRPr lang="zh-CN" altLang="en-US" sz="2400">
              <a:latin typeface="微软雅黑" pitchFamily="34" charset="-122"/>
              <a:ea typeface="微软雅黑" pitchFamily="34" charset="-122"/>
              <a:cs typeface="微软雅黑" panose="020b0503020204020204" pitchFamily="34" charset="-122"/>
            </a:endParaRPr>
          </a:p>
          <a:p>
            <a:pPr fontAlgn="auto">
              <a:lnSpc>
                <a:spcPts val="2500"/>
              </a:lnSpc>
              <a:spcBef>
                <a:spcPts val="800"/>
              </a:spcBef>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全国国民阅读调查数据显示，</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2018</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年我国 </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0-17 </a:t>
            </a:r>
            <a:endParaRPr lang="en-US" altLang="zh-CN" sz="2400">
              <a:latin typeface="微软雅黑" pitchFamily="34" charset="-122"/>
              <a:ea typeface="微软雅黑" pitchFamily="34" charset="-122"/>
              <a:cs typeface="微软雅黑" panose="020b0503020204020204" pitchFamily="34" charset="-122"/>
            </a:endParaRPr>
          </a:p>
          <a:p>
            <a:pPr fontAlgn="auto">
              <a:lnSpc>
                <a:spcPts val="2500"/>
              </a:lnSpc>
              <a:spcBef>
                <a:spcPts val="800"/>
              </a:spcBef>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周岁未成年人的人均图书阅读量为 </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8.91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本。</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mc:Choice xmlns:p14="http://schemas.microsoft.com/office/powerpoint/2010/main" Requires="p14">
      <p:transition p14:dur="500"/>
    </mc:Choice>
    <mc:Fallback>
      <p:transition/>
    </mc:Fallback>
  </mc:AlternateConten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bwMode="auto">
          <a:xfrm>
            <a:off x="805250" y="949739"/>
            <a:ext cx="6963497" cy="4984416"/>
          </a:xfrm>
          <a:prstGeom prst="rect">
            <a:avLst/>
          </a:prstGeom>
          <a:noFill/>
          <a:ln>
            <a:noFill/>
            <a:miter lim="800000"/>
          </a:ln>
        </p:spPr>
        <p:txBody>
          <a:bodyPr vert="horz" wrap="square" lIns="86389" tIns="43194" rIns="86389" bIns="43194" numCol="1" anchor="t" anchorCtr="0" compatLnSpc="1"/>
          <a:lstStyle/>
          <a:p>
            <a:pPr>
              <a:lnSpc>
                <a:spcPct val="150000"/>
              </a:lnSpc>
              <a:spcBef>
                <a:spcPts val="285"/>
              </a:spcBef>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老是局促在小规模的氛围之中，魄力也就不大了。</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spcBef>
                <a:spcPts val="285"/>
              </a:spcBef>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学生在某一时期专读某一本书，心志可以专一，讨究可以彻底。</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a:p>
            <a:pPr marL="0" indent="0" algn="r">
              <a:lnSpc>
                <a:spcPct val="150000"/>
              </a:lnSpc>
              <a:spcBef>
                <a:spcPts val="285"/>
              </a:spcBef>
              <a:buNone/>
            </a:pP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叶圣陶</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spcBef>
                <a:spcPts val="285"/>
              </a:spcBef>
            </a:pP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spcBef>
                <a:spcPts val="285"/>
              </a:spcBef>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一个人的精神发育史就是他的阅读史。</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spcBef>
                <a:spcPts val="285"/>
              </a:spcBef>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一个民族的精神境界取决于这个民族的阅读水平。</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a:p>
            <a:pPr algn="r">
              <a:lnSpc>
                <a:spcPct val="150000"/>
              </a:lnSpc>
              <a:buFont typeface="Wingdings 3" panose="05040102010807070707" pitchFamily="2" charset="2"/>
              <a:buNone/>
            </a:pP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朱永新</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3010" name="灯片编号占位符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rebuchet MS" panose="020b0603020202020204" pitchFamily="34" charset="0"/>
                <a:ea typeface="宋体" panose="02010600030101010101" pitchFamily="2" charset="-122"/>
              </a:defRPr>
            </a:lvl1pPr>
            <a:lvl2pPr marL="701675" indent="-269875">
              <a:defRPr>
                <a:solidFill>
                  <a:schemeClr val="tx1"/>
                </a:solidFill>
                <a:latin typeface="Trebuchet MS" panose="020b0603020202020204" pitchFamily="34" charset="0"/>
                <a:ea typeface="宋体" panose="02010600030101010101" pitchFamily="2" charset="-122"/>
              </a:defRPr>
            </a:lvl2pPr>
            <a:lvl3pPr marL="1080135" indent="-215900">
              <a:defRPr>
                <a:solidFill>
                  <a:schemeClr val="tx1"/>
                </a:solidFill>
                <a:latin typeface="Trebuchet MS" panose="020b0603020202020204" pitchFamily="34" charset="0"/>
                <a:ea typeface="宋体" panose="02010600030101010101" pitchFamily="2" charset="-122"/>
              </a:defRPr>
            </a:lvl3pPr>
            <a:lvl4pPr marL="1511935" indent="-215900">
              <a:defRPr>
                <a:solidFill>
                  <a:schemeClr val="tx1"/>
                </a:solidFill>
                <a:latin typeface="Trebuchet MS" panose="020b0603020202020204" pitchFamily="34" charset="0"/>
                <a:ea typeface="宋体" panose="02010600030101010101" pitchFamily="2" charset="-122"/>
              </a:defRPr>
            </a:lvl4pPr>
            <a:lvl5pPr marL="1943735" indent="-215900">
              <a:defRPr>
                <a:solidFill>
                  <a:schemeClr val="tx1"/>
                </a:solidFill>
                <a:latin typeface="Trebuchet MS" panose="020b0603020202020204" pitchFamily="34" charset="0"/>
                <a:ea typeface="宋体" panose="02010600030101010101" pitchFamily="2" charset="-122"/>
              </a:defRPr>
            </a:lvl5pPr>
            <a:lvl6pPr marL="2375535" indent="-215900" defTabSz="431800" fontAlgn="base">
              <a:spcBef>
                <a:spcPct val="0"/>
              </a:spcBef>
              <a:spcAft>
                <a:spcPct val="0"/>
              </a:spcAft>
              <a:defRPr>
                <a:solidFill>
                  <a:schemeClr val="tx1"/>
                </a:solidFill>
                <a:latin typeface="Trebuchet MS" panose="020b0603020202020204" pitchFamily="34" charset="0"/>
                <a:ea typeface="宋体" panose="02010600030101010101" pitchFamily="2" charset="-122"/>
              </a:defRPr>
            </a:lvl6pPr>
            <a:lvl7pPr marL="2807970" indent="-215900" defTabSz="431800" fontAlgn="base">
              <a:spcBef>
                <a:spcPct val="0"/>
              </a:spcBef>
              <a:spcAft>
                <a:spcPct val="0"/>
              </a:spcAft>
              <a:defRPr>
                <a:solidFill>
                  <a:schemeClr val="tx1"/>
                </a:solidFill>
                <a:latin typeface="Trebuchet MS" panose="020b0603020202020204" pitchFamily="34" charset="0"/>
                <a:ea typeface="宋体" panose="02010600030101010101" pitchFamily="2" charset="-122"/>
              </a:defRPr>
            </a:lvl7pPr>
            <a:lvl8pPr marL="3239770" indent="-215900" defTabSz="431800" fontAlgn="base">
              <a:spcBef>
                <a:spcPct val="0"/>
              </a:spcBef>
              <a:spcAft>
                <a:spcPct val="0"/>
              </a:spcAft>
              <a:defRPr>
                <a:solidFill>
                  <a:schemeClr val="tx1"/>
                </a:solidFill>
                <a:latin typeface="Trebuchet MS" panose="020b0603020202020204" pitchFamily="34" charset="0"/>
                <a:ea typeface="宋体" panose="02010600030101010101" pitchFamily="2" charset="-122"/>
              </a:defRPr>
            </a:lvl8pPr>
            <a:lvl9pPr marL="3671570" indent="-215900" defTabSz="431800" fontAlgn="base">
              <a:spcBef>
                <a:spcPct val="0"/>
              </a:spcBef>
              <a:spcAft>
                <a:spcPct val="0"/>
              </a:spcAft>
              <a:defRPr>
                <a:solidFill>
                  <a:schemeClr val="tx1"/>
                </a:solidFill>
                <a:latin typeface="Trebuchet MS" panose="020b0603020202020204" pitchFamily="34" charset="0"/>
                <a:ea typeface="宋体" panose="02010600030101010101" pitchFamily="2" charset="-122"/>
              </a:defRPr>
            </a:lvl9pPr>
          </a:lstStyle>
          <a:p>
            <a:fld id="{45B77AD4-71CF-D14D-AC4E-C344DED4A92D}" type="slidenum">
              <a:rPr lang="zh-CN" altLang="en-US">
                <a:solidFill>
                  <a:schemeClr val="accent1"/>
                </a:solidFill>
                <a:ea typeface="华文新魏" panose="02010800040101010101" pitchFamily="2" charset="-122"/>
              </a:rPr>
              <a:t>14</a:t>
            </a:fld>
            <a:endParaRPr lang="en-US" altLang="zh-CN">
              <a:solidFill>
                <a:schemeClr val="accent1"/>
              </a:solidFill>
              <a:ea typeface="华文新魏" pitchFamily="2" charset="-122"/>
            </a:endParaRPr>
          </a:p>
        </p:txBody>
      </p:sp>
    </p:spTree>
  </p:cSld>
  <p:clrMapOvr>
    <a:masterClrMapping/>
  </p:clrMapOvr>
  <mc:AlternateContent>
    <mc:Choice xmlns:p14="http://schemas.microsoft.com/office/powerpoint/2010/main" Requires="p14">
      <p:transition p14:dur="500"/>
    </mc:Choice>
    <mc:Fallback>
      <p:transition/>
    </mc:Fallback>
  </mc:AlternateConten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4449" name="Picture 4" descr="o4YBAFRxcPSAdqzTAAByapQeS1U974_b"/>
          <p:cNvPicPr>
            <a:picLocks noChangeAspect="1" noChangeArrowheads="1"/>
          </p:cNvPicPr>
          <p:nvPr/>
        </p:nvPicPr>
        <p:blipFill>
          <a:blip r:embed="rId3">
            <a:extLst>
              <a:ext uri="{28A0092B-C50C-407E-A947-70E740481C1C}">
                <a14:useLocalDpi xmlns:a14="http://schemas.microsoft.com/office/drawing/2010/main" val="0"/>
              </a:ext>
            </a:extLst>
          </a:blip>
          <a:srcRect l="15739" t="10518" r="15024" b="4802"/>
          <a:stretch>
            <a:fillRect/>
          </a:stretch>
        </p:blipFill>
        <p:spPr bwMode="auto">
          <a:xfrm>
            <a:off x="5988685" y="2581910"/>
            <a:ext cx="1861185" cy="2374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4213" name="Rectangle 5"/>
          <p:cNvSpPr>
            <a:spLocks noChangeArrowheads="1"/>
          </p:cNvSpPr>
          <p:nvPr/>
        </p:nvSpPr>
        <p:spPr bwMode="auto">
          <a:xfrm>
            <a:off x="798830" y="2485073"/>
            <a:ext cx="5100320" cy="2306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nchor="ctr">
            <a:spAutoFit/>
          </a:bodyPr>
          <a:lstStyle/>
          <a:p>
            <a:pPr indent="612140" fontAlgn="auto">
              <a:lnSpc>
                <a:spcPct val="120000"/>
              </a:lnSpc>
              <a:spcBef>
                <a:spcPts val="800"/>
              </a:spcBef>
              <a:buFont typeface="Wingdings" panose="05000000000000000000" pitchFamily="2" charset="2"/>
              <a:buChar char="Ø"/>
              <a:defRPr/>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我们可以粗略地为所谓的阅读艺术下个定义：这是一个凭借着头脑运作，除了玩味读物中的一些字句之外，不假任何外助，以一己之力来提升自我的过程。 </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18"/>
          <p:cNvSpPr txBox="1"/>
          <p:nvPr/>
        </p:nvSpPr>
        <p:spPr>
          <a:xfrm>
            <a:off x="792347" y="941418"/>
            <a:ext cx="3341415" cy="460375"/>
          </a:xfrm>
          <a:prstGeom prst="rect">
            <a:avLst/>
          </a:prstGeom>
          <a:solidFill>
            <a:srgbClr val="008A55"/>
          </a:solidFill>
        </p:spPr>
        <p:txBody>
          <a:bodyPr wrap="square" rtlCol="0" anchor="t">
            <a:spAutoFit/>
          </a:bodyPr>
          <a:lstStyle/>
          <a:p>
            <a:pPr marL="0" marR="0" lvl="0" indent="0" algn="l" defTabSz="913765" rtl="0" eaLnBrk="1" fontAlgn="auto" latinLnBrk="0" hangingPunct="1">
              <a:lnSpc>
                <a:spcPct val="100000"/>
              </a:lnSpc>
              <a:spcBef>
                <a:spcPct val="0"/>
              </a:spcBef>
              <a:spcAft>
                <a:spcPct val="0"/>
              </a:spcAft>
              <a:buClrTx/>
              <a:buSzTx/>
              <a:buFontTx/>
              <a:buNone/>
              <a:defRPr/>
            </a:pPr>
            <a:r>
              <a:rPr kumimoji="1" lang="zh-CN" altLang="en-US" sz="24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yuweij Medium" charset="0"/>
                <a:sym typeface="华文楷体" panose="02010600040101010101" charset="-122"/>
              </a:rPr>
              <a:t>教学过程</a:t>
            </a:r>
            <a:r>
              <a:rPr kumimoji="1" lang="en-US" altLang="zh-CN" sz="24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yuweij Medium" charset="0"/>
                <a:sym typeface="华文楷体" panose="02010600040101010101" charset="-122"/>
              </a:rPr>
              <a:t>——</a:t>
            </a:r>
            <a:r>
              <a:rPr kumimoji="1" lang="zh-CN" altLang="en-US" sz="24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yuweij Medium" charset="0"/>
                <a:sym typeface="华文楷体" panose="02010600040101010101" charset="-122"/>
              </a:rPr>
              <a:t>第一课时</a:t>
            </a:r>
            <a:endParaRPr kumimoji="1" lang="zh-CN" altLang="en-US" sz="24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yuweij Medium" charset="0"/>
              <a:sym typeface="华文楷体" panose="02010600040101010101" charset="-122"/>
            </a:endParaRPr>
          </a:p>
        </p:txBody>
      </p:sp>
      <p:sp>
        <p:nvSpPr>
          <p:cNvPr id="5" name="Title 6"/>
          <p:cNvSpPr txBox="1"/>
          <p:nvPr>
            <p:custDataLst>
              <p:tags r:id="rId4"/>
            </p:custDataLst>
          </p:nvPr>
        </p:nvSpPr>
        <p:spPr>
          <a:xfrm>
            <a:off x="798720" y="1559932"/>
            <a:ext cx="2831936" cy="436245"/>
          </a:xfrm>
          <a:prstGeom prst="rect">
            <a:avLst/>
          </a:prstGeom>
          <a:solidFill>
            <a:schemeClr val="accent1"/>
          </a:solidFill>
          <a:ln w="3175">
            <a:noFill/>
            <a:prstDash val="dash"/>
          </a:ln>
        </p:spPr>
        <p:txBody>
          <a:bodyPr wrap="square" lIns="68028" tIns="34014" rIns="68028" bIns="34014" anchor="t" anchorCtr="0">
            <a:sp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marL="0" marR="0" lvl="0" indent="0" algn="l" defTabSz="913765" rtl="0" eaLnBrk="1" fontAlgn="auto" latinLnBrk="0" hangingPunct="1">
              <a:lnSpc>
                <a:spcPct val="100000"/>
              </a:lnSpc>
              <a:spcBef>
                <a:spcPct val="0"/>
              </a:spcBef>
              <a:spcAft>
                <a:spcPts val="800"/>
              </a:spcAft>
              <a:buClrTx/>
              <a:buSzTx/>
              <a:buFontTx/>
              <a:buNone/>
              <a:defRPr/>
            </a:pPr>
            <a:r>
              <a:rPr kumimoji="0" lang="en-US" altLang="zh-CN" sz="2400" b="0" i="0" u="none" strike="noStrike" kern="1200" cap="none" spc="300" normalizeH="0" baseline="0" noProof="0">
                <a:ln w="3175">
                  <a:noFill/>
                  <a:prstDash val="dash"/>
                </a:ln>
                <a:solidFill>
                  <a:prstClr val="white"/>
                </a:solidFill>
                <a:effectLst/>
                <a:uLnTx/>
                <a:uFillTx/>
                <a:latin typeface="Arial" panose="020b0604020202020204" pitchFamily="34" charset="0"/>
                <a:ea typeface="微软雅黑" panose="020b0503020204020204" pitchFamily="34" charset="-122"/>
                <a:cs typeface="微软雅黑" panose="020b0503020204020204" pitchFamily="34" charset="-122"/>
              </a:rPr>
              <a:t>2.</a:t>
            </a:r>
            <a:r>
              <a:rPr kumimoji="0" lang="zh-CN" altLang="en-US" sz="2400" b="0" i="0" u="none" strike="noStrike" kern="1200" cap="none" spc="300" normalizeH="0" baseline="0" noProof="0">
                <a:ln w="3175">
                  <a:noFill/>
                  <a:prstDash val="dash"/>
                </a:ln>
                <a:solidFill>
                  <a:prstClr val="white"/>
                </a:solidFill>
                <a:effectLst/>
                <a:uLnTx/>
                <a:uFillTx/>
                <a:latin typeface="Arial" panose="020b0604020202020204" pitchFamily="34" charset="0"/>
                <a:ea typeface="微软雅黑" panose="020b0503020204020204" pitchFamily="34" charset="-122"/>
                <a:cs typeface="微软雅黑" panose="020b0503020204020204" pitchFamily="34" charset="-122"/>
              </a:rPr>
              <a:t> 学法读法指导</a:t>
            </a:r>
            <a:endParaRPr kumimoji="0" lang="zh-CN" altLang="en-US" sz="2400" b="0" i="0" u="none" strike="noStrike" kern="1200" cap="none" spc="300" normalizeH="0" baseline="0" noProof="0">
              <a:ln w="3175">
                <a:noFill/>
                <a:prstDash val="dash"/>
              </a:ln>
              <a:solidFill>
                <a:prstClr val="white"/>
              </a:solidFill>
              <a:effectLst/>
              <a:uLnTx/>
              <a:uFillTx/>
              <a:latin typeface="Arial" panose="020b0604020202020204" pitchFamily="34" charset="0"/>
              <a:ea typeface="微软雅黑" panose="020b0503020204020204" pitchFamily="34" charset="-122"/>
              <a:cs typeface="微软雅黑" panose="020b0503020204020204" pitchFamily="34" charset="-122"/>
            </a:endParaRPr>
          </a:p>
        </p:txBody>
      </p:sp>
    </p:spTree>
  </p:cSld>
  <p:clrMapOvr>
    <a:masterClrMapping/>
  </p:clrMapOvr>
  <mc:AlternateContent>
    <mc:Choice xmlns:p14="http://schemas.microsoft.com/office/powerpoint/2010/main" Requires="p14">
      <p:transition p14:dur="500"/>
    </mc:Choice>
    <mc:Fallback>
      <p:transition/>
    </mc:Fallback>
  </mc:AlternateConten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itle 6"/>
          <p:cNvSpPr txBox="1"/>
          <p:nvPr>
            <p:custDataLst>
              <p:tags r:id="rId3"/>
            </p:custDataLst>
          </p:nvPr>
        </p:nvSpPr>
        <p:spPr>
          <a:xfrm>
            <a:off x="798830" y="1428115"/>
            <a:ext cx="7181215" cy="3937635"/>
          </a:xfrm>
          <a:prstGeom prst="rect">
            <a:avLst/>
          </a:prstGeom>
          <a:noFill/>
          <a:ln w="3175">
            <a:noFill/>
            <a:prstDash val="dash"/>
          </a:ln>
        </p:spPr>
        <p:txBody>
          <a:bodyPr wrap="square" lIns="68028" tIns="34014" rIns="68028" bIns="34014"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lvl="0" indent="612140" algn="l" fontAlgn="auto">
              <a:lnSpc>
                <a:spcPts val="2500"/>
              </a:lnSpc>
              <a:spcBef>
                <a:spcPts val="800"/>
              </a:spcBef>
              <a:spcAft>
                <a:spcPct val="0"/>
              </a:spcAft>
            </a:pPr>
            <a:r>
              <a:rPr lang="zh-CN" altLang="en-US" b="1"/>
              <a:t> </a:t>
            </a:r>
            <a:r>
              <a:rPr lang="zh-CN" altLang="en-US" sz="2000" b="1"/>
              <a:t> </a:t>
            </a:r>
            <a:r>
              <a:rPr lang="zh-CN" altLang="en-US" sz="2400" b="1">
                <a:latin typeface="微软雅黑" panose="020b0503020204020204" pitchFamily="34" charset="-122"/>
                <a:cs typeface="微软雅黑" panose="020b0503020204020204" pitchFamily="34" charset="-122"/>
              </a:rPr>
              <a:t>一个艺术品必须为完整的有机体，必须是一件有生命的东西。有生命的东西第一须有头有尾有中段，第二是头尾和中段各在必然的地位，第三是有一股生气贯注于全体，某一部分受影响，其余各部分不能麻木不仁。</a:t>
            </a:r>
            <a:endParaRPr lang="en-US" altLang="zh-CN" sz="2400" b="1">
              <a:latin typeface="微软雅黑" pitchFamily="34" charset="-122"/>
              <a:cs typeface="微软雅黑" panose="020b0503020204020204" pitchFamily="34" charset="-122"/>
            </a:endParaRPr>
          </a:p>
          <a:p>
            <a:pPr lvl="0" indent="612140" algn="r" fontAlgn="auto">
              <a:lnSpc>
                <a:spcPts val="2500"/>
              </a:lnSpc>
              <a:spcBef>
                <a:spcPts val="800"/>
              </a:spcBef>
              <a:spcAft>
                <a:spcPct val="0"/>
              </a:spcAft>
            </a:pPr>
            <a:r>
              <a:rPr kumimoji="0" lang="en-US" altLang="zh-CN" sz="2400" i="0" u="none" strike="noStrike" kern="1200" cap="none" spc="50" normalizeH="0" baseline="0" noProof="0">
                <a:ln w="3175">
                  <a:noFill/>
                  <a:prstDash val="dash"/>
                </a:ln>
                <a:solidFill>
                  <a:prstClr val="black"/>
                </a:solidFill>
                <a:effectLst/>
                <a:uLnTx/>
                <a:uFillTx/>
                <a:latin typeface="微软雅黑" panose="020b0503020204020204" pitchFamily="34" charset="-122"/>
                <a:cs typeface="微软雅黑" panose="020b0503020204020204" pitchFamily="34" charset="-122"/>
              </a:rPr>
              <a:t>——</a:t>
            </a:r>
            <a:r>
              <a:rPr kumimoji="0" lang="zh-CN" altLang="en-US" sz="2400" i="0" u="none" strike="noStrike" kern="1200" cap="none" spc="50" normalizeH="0" baseline="0" noProof="0">
                <a:ln w="3175">
                  <a:noFill/>
                  <a:prstDash val="dash"/>
                </a:ln>
                <a:solidFill>
                  <a:prstClr val="black"/>
                </a:solidFill>
                <a:effectLst/>
                <a:uLnTx/>
                <a:uFillTx/>
                <a:latin typeface="微软雅黑" panose="020b0503020204020204" pitchFamily="34" charset="-122"/>
                <a:cs typeface="微软雅黑" panose="020b0503020204020204" pitchFamily="34" charset="-122"/>
              </a:rPr>
              <a:t>朱光潜</a:t>
            </a:r>
            <a:r>
              <a:rPr kumimoji="0" lang="en-US" altLang="zh-CN" sz="2400" i="0" u="none" strike="noStrike" kern="1200" cap="none" spc="50" normalizeH="0" baseline="0" noProof="0">
                <a:ln w="3175">
                  <a:noFill/>
                  <a:prstDash val="dash"/>
                </a:ln>
                <a:solidFill>
                  <a:prstClr val="black"/>
                </a:solidFill>
                <a:effectLst/>
                <a:uLnTx/>
                <a:uFillTx/>
                <a:latin typeface="微软雅黑" panose="020b0503020204020204" pitchFamily="34" charset="-122"/>
                <a:cs typeface="微软雅黑" panose="020b0503020204020204" pitchFamily="34" charset="-122"/>
              </a:rPr>
              <a:t>《</a:t>
            </a:r>
            <a:r>
              <a:rPr kumimoji="0" lang="zh-CN" altLang="en-US" sz="2400" i="0" u="none" strike="noStrike" kern="1200" cap="none" spc="50" normalizeH="0" baseline="0" noProof="0">
                <a:ln w="3175">
                  <a:noFill/>
                  <a:prstDash val="dash"/>
                </a:ln>
                <a:solidFill>
                  <a:prstClr val="black"/>
                </a:solidFill>
                <a:effectLst/>
                <a:uLnTx/>
                <a:uFillTx/>
                <a:latin typeface="微软雅黑" panose="020b0503020204020204" pitchFamily="34" charset="-122"/>
                <a:cs typeface="微软雅黑" panose="020b0503020204020204" pitchFamily="34" charset="-122"/>
              </a:rPr>
              <a:t>选择与安排</a:t>
            </a:r>
            <a:r>
              <a:rPr kumimoji="0" lang="en-US" altLang="zh-CN" sz="2400" i="0" u="none" strike="noStrike" kern="1200" cap="none" spc="50" normalizeH="0" baseline="0" noProof="0">
                <a:ln w="3175">
                  <a:noFill/>
                  <a:prstDash val="dash"/>
                </a:ln>
                <a:solidFill>
                  <a:prstClr val="black"/>
                </a:solidFill>
                <a:effectLst/>
                <a:uLnTx/>
                <a:uFillTx/>
                <a:latin typeface="微软雅黑" panose="020b0503020204020204" pitchFamily="34" charset="-122"/>
                <a:cs typeface="微软雅黑" panose="020b0503020204020204" pitchFamily="34" charset="-122"/>
              </a:rPr>
              <a:t>》</a:t>
            </a:r>
            <a:endParaRPr kumimoji="0" lang="zh-CN" altLang="en-US" sz="2400" i="0" u="none" strike="noStrike" kern="1200" cap="none" spc="50" normalizeH="0" baseline="0" noProof="0">
              <a:ln w="3175">
                <a:noFill/>
                <a:prstDash val="dash"/>
              </a:ln>
              <a:solidFill>
                <a:prstClr val="black"/>
              </a:solidFill>
              <a:effectLst/>
              <a:uLnTx/>
              <a:uFillTx/>
              <a:latin typeface="微软雅黑" pitchFamily="34" charset="-122"/>
              <a:cs typeface="微软雅黑" panose="020b0503020204020204" pitchFamily="34" charset="-122"/>
            </a:endParaRPr>
          </a:p>
        </p:txBody>
      </p:sp>
      <p:sp>
        <p:nvSpPr>
          <p:cNvPr id="3" name="矩形 2"/>
          <p:cNvSpPr/>
          <p:nvPr/>
        </p:nvSpPr>
        <p:spPr>
          <a:xfrm>
            <a:off x="802925" y="4192365"/>
            <a:ext cx="5062220" cy="411480"/>
          </a:xfrm>
          <a:prstGeom prst="rect">
            <a:avLst/>
          </a:prstGeom>
        </p:spPr>
        <p:txBody>
          <a:bodyPr wrap="none">
            <a:spAutoFit/>
          </a:bodyPr>
          <a:lstStyle/>
          <a:p>
            <a:pPr indent="612140" fontAlgn="auto">
              <a:lnSpc>
                <a:spcPts val="2500"/>
              </a:lnSpc>
              <a:spcBef>
                <a:spcPts val="800"/>
              </a:spcBef>
            </a:pPr>
            <a:r>
              <a:rPr lang="zh-CN" altLang="en-US" sz="2400">
                <a:latin typeface="微软雅黑" panose="020b0503020204020204" pitchFamily="34" charset="-122"/>
                <a:ea typeface="微软雅黑" panose="020b0503020204020204" pitchFamily="34" charset="-122"/>
              </a:rPr>
              <a:t>整本书阅读既是目的也是手段。</a:t>
            </a:r>
            <a:endParaRPr lang="en-US" altLang="zh-CN" sz="2400">
              <a:latin typeface="微软雅黑" pitchFamily="34" charset="-122"/>
              <a:ea typeface="微软雅黑" pitchFamily="34" charset="-122"/>
            </a:endParaRPr>
          </a:p>
        </p:txBody>
      </p:sp>
    </p:spTree>
    <p:custDataLst>
      <p:tags r:id="rId4"/>
    </p:custDataLst>
  </p:cSld>
  <p:clrMapOvr>
    <a:masterClrMapping/>
  </p:clrMapOvr>
  <mc:AlternateContent>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805281" y="950491"/>
            <a:ext cx="2815590" cy="460375"/>
          </a:xfrm>
          <a:prstGeom prst="rect">
            <a:avLst/>
          </a:prstGeom>
          <a:solidFill>
            <a:schemeClr val="accent2"/>
          </a:solidFill>
        </p:spPr>
        <p:txBody>
          <a:bodyPr wrap="none">
            <a:spAutoFit/>
          </a:bodyPr>
          <a:lstStyle/>
          <a:p>
            <a:pPr>
              <a:spcBef>
                <a:spcPct val="0"/>
              </a:spcBef>
              <a:spcAft>
                <a:spcPts val="800"/>
              </a:spcAft>
              <a:defRPr/>
            </a:pPr>
            <a:r>
              <a:rPr lang="en-US" altLang="zh-CN" sz="2400" spc="300">
                <a:ln w="3175">
                  <a:noFill/>
                  <a:prstDash val="dash"/>
                </a:ln>
                <a:solidFill>
                  <a:prstClr val="white"/>
                </a:solidFill>
                <a:latin typeface="Arial" panose="020b0604020202020204" pitchFamily="34" charset="0"/>
                <a:ea typeface="微软雅黑" panose="020b0503020204020204" pitchFamily="34" charset="-122"/>
              </a:rPr>
              <a:t>3.</a:t>
            </a:r>
            <a:r>
              <a:rPr lang="zh-CN" altLang="en-US" sz="2400" spc="300">
                <a:ln w="3175">
                  <a:noFill/>
                  <a:prstDash val="dash"/>
                </a:ln>
                <a:solidFill>
                  <a:prstClr val="white"/>
                </a:solidFill>
                <a:latin typeface="Arial" panose="020b0604020202020204" pitchFamily="34" charset="0"/>
                <a:ea typeface="微软雅黑" panose="020b0503020204020204" pitchFamily="34" charset="-122"/>
              </a:rPr>
              <a:t>  制定阅读计划</a:t>
            </a:r>
            <a:endParaRPr lang="en-US" altLang="zh-CN" sz="2400" spc="300">
              <a:ln w="3175">
                <a:noFill/>
                <a:prstDash val="dash"/>
              </a:ln>
              <a:solidFill>
                <a:prstClr val="white"/>
              </a:solidFill>
              <a:latin typeface="Arial" pitchFamily="34" charset="0"/>
              <a:ea typeface="微软雅黑" pitchFamily="34" charset="-122"/>
            </a:endParaRPr>
          </a:p>
        </p:txBody>
      </p:sp>
      <p:sp>
        <p:nvSpPr>
          <p:cNvPr id="3" name="矩形 2"/>
          <p:cNvSpPr/>
          <p:nvPr/>
        </p:nvSpPr>
        <p:spPr>
          <a:xfrm>
            <a:off x="805281" y="2042307"/>
            <a:ext cx="6869783" cy="2592070"/>
          </a:xfrm>
          <a:prstGeom prst="rect">
            <a:avLst/>
          </a:prstGeom>
        </p:spPr>
        <p:txBody>
          <a:bodyPr wrap="square">
            <a:spAutoFit/>
          </a:bodyPr>
          <a:lstStyle/>
          <a:p>
            <a:pPr lvl="0" indent="612140" fontAlgn="auto">
              <a:lnSpc>
                <a:spcPct val="130000"/>
              </a:lnSpc>
              <a:spcBef>
                <a:spcPts val="800"/>
              </a:spcBef>
              <a:buFont typeface="Arial" panose="020b0604020202020204" pitchFamily="34" charset="0"/>
              <a:buChar char="•"/>
              <a:defRPr/>
            </a:pPr>
            <a:r>
              <a:rPr lang="en-US" altLang="zh-CN" sz="240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乡土中国</a:t>
            </a:r>
            <a:r>
              <a:rPr lang="en-US" altLang="zh-CN" sz="240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全书约</a:t>
            </a:r>
            <a:r>
              <a:rPr lang="en-US" altLang="zh-CN" sz="240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7</a:t>
            </a:r>
            <a:r>
              <a:rPr lang="zh-CN" altLang="en-US" sz="240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万</a:t>
            </a:r>
            <a:r>
              <a:rPr lang="en-US" altLang="zh-CN" sz="240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40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千字，按每分钟</a:t>
            </a:r>
            <a:r>
              <a:rPr lang="en-US" altLang="zh-CN" sz="240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600</a:t>
            </a:r>
            <a:r>
              <a:rPr lang="zh-CN" altLang="en-US" sz="240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字的阅读速度，高中生两小时就可以读完。</a:t>
            </a:r>
            <a:endParaRPr lang="en-US" altLang="zh-CN" sz="2400">
              <a:solidFill>
                <a:prstClr val="black"/>
              </a:solidFill>
              <a:latin typeface="微软雅黑" pitchFamily="34" charset="-122"/>
              <a:ea typeface="微软雅黑" pitchFamily="34" charset="-122"/>
              <a:cs typeface="微软雅黑" panose="020b0503020204020204" pitchFamily="34" charset="-122"/>
            </a:endParaRPr>
          </a:p>
          <a:p>
            <a:pPr lvl="0" indent="612140" fontAlgn="auto">
              <a:lnSpc>
                <a:spcPct val="130000"/>
              </a:lnSpc>
              <a:spcBef>
                <a:spcPts val="800"/>
              </a:spcBef>
              <a:buFont typeface="Arial" panose="020b0604020202020204" pitchFamily="34" charset="0"/>
              <a:buChar char="•"/>
              <a:defRPr/>
            </a:pPr>
            <a:r>
              <a:rPr lang="zh-CN" altLang="en-US" sz="240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学生可以根据课程进度和自身阅读情况制定计划，可以先粗后细地从概览到精读，也可以跳读后逐篇反复细读。</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mc:Choice xmlns:p14="http://schemas.microsoft.com/office/powerpoint/2010/main" Requires="p14">
      <p:transition p14:dur="500"/>
    </mc:Choice>
    <mc:Fallback>
      <p:transition/>
    </mc:Fallback>
  </mc:AlternateConten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custDataLst>
              <p:tags r:id="rId3"/>
            </p:custDataLst>
          </p:nvPr>
        </p:nvSpPr>
        <p:spPr>
          <a:xfrm>
            <a:off x="2290879" y="1943062"/>
            <a:ext cx="5989158" cy="551165"/>
          </a:xfrm>
          <a:prstGeom prst="rect">
            <a:avLst/>
          </a:prstGeom>
        </p:spPr>
        <p:txBody>
          <a:bodyPr wrap="square" anchor="ctr"/>
          <a:lstStyle>
            <a:defPPr>
              <a:defRPr lang="zh-CN"/>
            </a:defPPr>
            <a:lvl1pPr>
              <a:defRPr kern="0">
                <a:latin typeface="隶书" panose="02010509060101010101" charset="-122"/>
                <a:ea typeface="隶书" panose="02010509060101010101" charset="-122"/>
              </a:defRPr>
            </a:lvl1pPr>
          </a:lstStyle>
          <a:p>
            <a:pPr marL="0" marR="0" lvl="0" indent="0" algn="l" defTabSz="913765" rtl="0" eaLnBrk="1" fontAlgn="auto" latinLnBrk="0" hangingPunct="1">
              <a:lnSpc>
                <a:spcPct val="100000"/>
              </a:lnSpc>
              <a:spcBef>
                <a:spcPct val="0"/>
              </a:spcBef>
              <a:spcAft>
                <a:spcPct val="0"/>
              </a:spcAft>
              <a:buClrTx/>
              <a:buSzTx/>
              <a:buFontTx/>
              <a:buNone/>
              <a:defRPr/>
            </a:pPr>
            <a:r>
              <a:rPr kumimoji="0" lang="zh-CN" altLang="en-US" sz="2400" b="0" i="0" u="none" strike="noStrike" kern="0" cap="none" spc="0" normalizeH="0" baseline="0" noProof="0">
                <a:ln>
                  <a:noFill/>
                </a:ln>
                <a:effectLst/>
                <a:uLnTx/>
                <a:uFillTx/>
                <a:latin typeface="微软雅黑" panose="020b0503020204020204" pitchFamily="34" charset="-122"/>
                <a:ea typeface="微软雅黑" panose="020b0503020204020204" pitchFamily="34" charset="-122"/>
                <a:cs typeface="+mn-cs"/>
              </a:rPr>
              <a:t>启动整本书阅读任务，制定阅读计划。</a:t>
            </a:r>
            <a:endParaRPr kumimoji="0" lang="zh-CN" altLang="en-US" sz="2400" b="0" i="0" u="none" strike="noStrike" kern="0" cap="none" spc="0" normalizeH="0" baseline="0" noProof="0">
              <a:ln>
                <a:noFill/>
              </a:ln>
              <a:effectLst/>
              <a:uLnTx/>
              <a:uFillTx/>
              <a:latin typeface="微软雅黑" panose="020b0503020204020204" pitchFamily="34" charset="-122"/>
              <a:ea typeface="微软雅黑" panose="020b0503020204020204" pitchFamily="34" charset="-122"/>
              <a:cs typeface="+mn-cs"/>
            </a:endParaRPr>
          </a:p>
        </p:txBody>
      </p:sp>
      <p:sp>
        <p:nvSpPr>
          <p:cNvPr id="15" name="文本框 14"/>
          <p:cNvSpPr txBox="1"/>
          <p:nvPr>
            <p:custDataLst>
              <p:tags r:id="rId4"/>
            </p:custDataLst>
          </p:nvPr>
        </p:nvSpPr>
        <p:spPr>
          <a:xfrm>
            <a:off x="2313104" y="3011668"/>
            <a:ext cx="6792208" cy="551165"/>
          </a:xfrm>
          <a:prstGeom prst="rect">
            <a:avLst/>
          </a:prstGeom>
        </p:spPr>
        <p:txBody>
          <a:bodyPr wrap="square" anchor="ctr"/>
          <a:lstStyle>
            <a:defPPr>
              <a:defRPr lang="zh-CN"/>
            </a:defPPr>
            <a:lvl1pPr>
              <a:defRPr kern="0">
                <a:latin typeface="隶书" panose="02010509060101010101" charset="-122"/>
                <a:ea typeface="隶书" panose="02010509060101010101" charset="-122"/>
              </a:defRPr>
            </a:lvl1pPr>
          </a:lstStyle>
          <a:p>
            <a:pPr marL="0" marR="0" lvl="0" indent="0" algn="l" defTabSz="913765" rtl="0" eaLnBrk="1" fontAlgn="auto" latinLnBrk="0" hangingPunct="1">
              <a:lnSpc>
                <a:spcPct val="100000"/>
              </a:lnSpc>
              <a:spcBef>
                <a:spcPct val="0"/>
              </a:spcBef>
              <a:spcAft>
                <a:spcPct val="0"/>
              </a:spcAft>
              <a:buClrTx/>
              <a:buSzTx/>
              <a:buFontTx/>
              <a:buNone/>
              <a:defRPr/>
            </a:pPr>
            <a:r>
              <a:rPr kumimoji="0" lang="zh-CN" altLang="en-US" sz="2400" b="0" i="0" u="none" strike="noStrike" kern="0" cap="none" spc="0" normalizeH="0" baseline="0" noProof="0">
                <a:ln>
                  <a:noFill/>
                </a:ln>
                <a:solidFill>
                  <a:srgbClr val="FF0000"/>
                </a:solidFill>
                <a:effectLst/>
                <a:uLnTx/>
                <a:uFillTx/>
                <a:latin typeface="微软雅黑" panose="020b0503020204020204" pitchFamily="34" charset="-122"/>
                <a:ea typeface="微软雅黑" panose="020b0503020204020204" pitchFamily="34" charset="-122"/>
                <a:cs typeface="+mn-cs"/>
              </a:rPr>
              <a:t>走近</a:t>
            </a:r>
            <a:r>
              <a:rPr kumimoji="0" lang="en-US" altLang="zh-CN" sz="2400" b="0" i="0" u="none" strike="noStrike" kern="0" cap="none" spc="0" normalizeH="0" baseline="0" noProof="0">
                <a:ln>
                  <a:noFill/>
                </a:ln>
                <a:solidFill>
                  <a:srgbClr val="FF0000"/>
                </a:solidFill>
                <a:effectLst/>
                <a:uLnTx/>
                <a:uFillTx/>
                <a:latin typeface="微软雅黑" panose="020b0503020204020204" pitchFamily="34" charset="-122"/>
                <a:ea typeface="微软雅黑" panose="020b0503020204020204" pitchFamily="34" charset="-122"/>
                <a:cs typeface="+mn-cs"/>
              </a:rPr>
              <a:t>《</a:t>
            </a:r>
            <a:r>
              <a:rPr kumimoji="0" lang="zh-CN" altLang="en-US" sz="2400" b="0" i="0" u="none" strike="noStrike" kern="0" cap="none" spc="0" normalizeH="0" baseline="0" noProof="0">
                <a:ln>
                  <a:noFill/>
                </a:ln>
                <a:solidFill>
                  <a:srgbClr val="FF0000"/>
                </a:solidFill>
                <a:effectLst/>
                <a:uLnTx/>
                <a:uFillTx/>
                <a:latin typeface="微软雅黑" panose="020b0503020204020204" pitchFamily="34" charset="-122"/>
                <a:ea typeface="微软雅黑" panose="020b0503020204020204" pitchFamily="34" charset="-122"/>
                <a:cs typeface="+mn-cs"/>
              </a:rPr>
              <a:t>乡土中国</a:t>
            </a:r>
            <a:r>
              <a:rPr kumimoji="0" lang="en-US" altLang="zh-CN" sz="2400" b="0" i="0" u="none" strike="noStrike" kern="0" cap="none" spc="0" normalizeH="0" baseline="0" noProof="0">
                <a:ln>
                  <a:noFill/>
                </a:ln>
                <a:solidFill>
                  <a:srgbClr val="FF0000"/>
                </a:solidFill>
                <a:effectLst/>
                <a:uLnTx/>
                <a:uFillTx/>
                <a:latin typeface="微软雅黑" panose="020b0503020204020204" pitchFamily="34" charset="-122"/>
                <a:ea typeface="微软雅黑" panose="020b0503020204020204" pitchFamily="34" charset="-122"/>
                <a:cs typeface="+mn-cs"/>
              </a:rPr>
              <a:t>》——《</a:t>
            </a:r>
            <a:r>
              <a:rPr kumimoji="0" lang="zh-CN" altLang="en-US" sz="2400" b="0" i="0" u="none" strike="noStrike" kern="0" cap="none" spc="0" normalizeH="0" baseline="0" noProof="0">
                <a:ln>
                  <a:noFill/>
                </a:ln>
                <a:solidFill>
                  <a:srgbClr val="FF0000"/>
                </a:solidFill>
                <a:effectLst/>
                <a:uLnTx/>
                <a:uFillTx/>
                <a:latin typeface="微软雅黑" panose="020b0503020204020204" pitchFamily="34" charset="-122"/>
                <a:ea typeface="微软雅黑" panose="020b0503020204020204" pitchFamily="34" charset="-122"/>
                <a:cs typeface="+mn-cs"/>
              </a:rPr>
              <a:t>乡土中国</a:t>
            </a:r>
            <a:r>
              <a:rPr kumimoji="0" lang="en-US" altLang="zh-CN" sz="2400" b="0" i="0" u="none" strike="noStrike" kern="0" cap="none" spc="0" normalizeH="0" baseline="0" noProof="0">
                <a:ln>
                  <a:noFill/>
                </a:ln>
                <a:solidFill>
                  <a:srgbClr val="FF0000"/>
                </a:solidFill>
                <a:effectLst/>
                <a:uLnTx/>
                <a:uFillTx/>
                <a:latin typeface="微软雅黑" panose="020b0503020204020204" pitchFamily="34" charset="-122"/>
                <a:ea typeface="微软雅黑" panose="020b0503020204020204" pitchFamily="34" charset="-122"/>
                <a:cs typeface="+mn-cs"/>
              </a:rPr>
              <a:t>》</a:t>
            </a:r>
            <a:r>
              <a:rPr kumimoji="0" lang="zh-CN" altLang="en-US" sz="2400" b="0" i="0" u="none" strike="noStrike" kern="0" cap="none" spc="0" normalizeH="0" baseline="0" noProof="0">
                <a:ln>
                  <a:noFill/>
                </a:ln>
                <a:solidFill>
                  <a:srgbClr val="FF0000"/>
                </a:solidFill>
                <a:effectLst/>
                <a:uLnTx/>
                <a:uFillTx/>
                <a:latin typeface="微软雅黑" panose="020b0503020204020204" pitchFamily="34" charset="-122"/>
                <a:ea typeface="微软雅黑" panose="020b0503020204020204" pitchFamily="34" charset="-122"/>
                <a:cs typeface="+mn-cs"/>
              </a:rPr>
              <a:t>导读</a:t>
            </a:r>
            <a:endParaRPr kumimoji="0" lang="zh-CN" altLang="en-US" sz="2400" b="0" i="0" u="none" strike="noStrike" kern="0" cap="none" spc="0" normalizeH="0" baseline="0" noProof="0">
              <a:ln>
                <a:noFill/>
              </a:ln>
              <a:solidFill>
                <a:srgbClr val="FF0000"/>
              </a:solidFill>
              <a:effectLst/>
              <a:uLnTx/>
              <a:uFillTx/>
              <a:latin typeface="微软雅黑" panose="020b0503020204020204" pitchFamily="34" charset="-122"/>
              <a:ea typeface="微软雅黑" panose="020b0503020204020204" pitchFamily="34" charset="-122"/>
              <a:cs typeface="+mn-cs"/>
            </a:endParaRPr>
          </a:p>
        </p:txBody>
      </p:sp>
      <p:sp>
        <p:nvSpPr>
          <p:cNvPr id="16" name="文本框 15"/>
          <p:cNvSpPr txBox="1"/>
          <p:nvPr>
            <p:custDataLst>
              <p:tags r:id="rId5"/>
            </p:custDataLst>
          </p:nvPr>
        </p:nvSpPr>
        <p:spPr>
          <a:xfrm>
            <a:off x="2313104" y="4232773"/>
            <a:ext cx="6791573" cy="551165"/>
          </a:xfrm>
          <a:prstGeom prst="rect">
            <a:avLst/>
          </a:prstGeom>
        </p:spPr>
        <p:txBody>
          <a:bodyPr wrap="square" anchor="ctr"/>
          <a:lstStyle>
            <a:defPPr>
              <a:defRPr lang="tr-TR"/>
            </a:defPPr>
            <a:lvl1pPr lvl="0">
              <a:defRPr sz="2400" kern="0">
                <a:solidFill>
                  <a:prstClr val="black"/>
                </a:solidFill>
                <a:latin typeface="微软雅黑" panose="020b0503020204020204" pitchFamily="34" charset="-122"/>
                <a:ea typeface="微软雅黑" panose="020b0503020204020204" pitchFamily="34" charset="-122"/>
              </a:defRPr>
            </a:lvl1pPr>
          </a:lstStyle>
          <a:p>
            <a:pPr marL="0" marR="0" lvl="0" indent="0" algn="l" defTabSz="913765" rtl="0" eaLnBrk="1" fontAlgn="auto" latinLnBrk="0" hangingPunct="1">
              <a:lnSpc>
                <a:spcPct val="100000"/>
              </a:lnSpc>
              <a:spcBef>
                <a:spcPct val="0"/>
              </a:spcBef>
              <a:spcAft>
                <a:spcPct val="0"/>
              </a:spcAft>
              <a:buClrTx/>
              <a:buSzTx/>
              <a:buFontTx/>
              <a:buNone/>
              <a:defRPr/>
            </a:pPr>
            <a:r>
              <a:rPr kumimoji="0" lang="zh-CN" altLang="en-US"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走近父老乡亲</a:t>
            </a:r>
            <a:r>
              <a:rPr kumimoji="0" lang="en-US" altLang="zh-CN"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乡土本色</a:t>
            </a:r>
            <a:r>
              <a:rPr kumimoji="0" lang="en-US" altLang="zh-CN"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lang="zh-CN" altLang="en-US"/>
              <a:t>批注阅读</a:t>
            </a:r>
            <a:endParaRPr kumimoji="0" lang="zh-CN" altLang="en-US"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8" name="文本框 17"/>
          <p:cNvSpPr txBox="1"/>
          <p:nvPr>
            <p:custDataLst>
              <p:tags r:id="rId6"/>
            </p:custDataLst>
          </p:nvPr>
        </p:nvSpPr>
        <p:spPr>
          <a:xfrm>
            <a:off x="799414" y="4231405"/>
            <a:ext cx="1514014" cy="552533"/>
          </a:xfrm>
          <a:prstGeom prst="rect">
            <a:avLst/>
          </a:prstGeom>
          <a:solidFill>
            <a:schemeClr val="accent1"/>
          </a:solidFill>
          <a:ln>
            <a:noFill/>
          </a:ln>
        </p:spPr>
        <p:txBody>
          <a:bodyPr wrap="square" anchor="ctr">
            <a:normAutofit/>
          </a:bodyPr>
          <a:lstStyle>
            <a:defPPr>
              <a:defRPr lang="zh-CN"/>
            </a:defPPr>
            <a:lvl1pPr>
              <a:defRPr sz="3200">
                <a:solidFill>
                  <a:schemeClr val="bg1"/>
                </a:solidFill>
                <a:latin typeface="隶书" panose="02010509060101010101" charset="-122"/>
                <a:ea typeface="隶书" panose="02010509060101010101" charset="-122"/>
              </a:defRPr>
            </a:lvl1pPr>
            <a:lvl2pPr marL="742950" indent="-285750">
              <a:defRPr>
                <a:latin typeface="Calibri"/>
                <a:ea typeface="宋体" panose="02010600030101010101" pitchFamily="2" charset="-122"/>
              </a:defRPr>
            </a:lvl2pPr>
            <a:lvl3pPr marL="1143000" indent="-228600">
              <a:defRPr>
                <a:latin typeface="Calibri"/>
                <a:ea typeface="宋体" panose="02010600030101010101" pitchFamily="2" charset="-122"/>
              </a:defRPr>
            </a:lvl3pPr>
            <a:lvl4pPr marL="1600200" indent="-228600">
              <a:defRPr>
                <a:latin typeface="Calibri"/>
                <a:ea typeface="宋体" panose="02010600030101010101" pitchFamily="2" charset="-122"/>
              </a:defRPr>
            </a:lvl4pPr>
            <a:lvl5pPr marL="2057400" indent="-228600">
              <a:defRPr>
                <a:latin typeface="Calibri"/>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9pPr>
          </a:lstStyle>
          <a:p>
            <a:pPr marL="0" marR="0" lvl="0" indent="0" algn="ctr" defTabSz="913765" rtl="0" eaLnBrk="1" fontAlgn="auto" latinLnBrk="0" hangingPunct="1">
              <a:lnSpc>
                <a:spcPct val="100000"/>
              </a:lnSpc>
              <a:spcBef>
                <a:spcPct val="0"/>
              </a:spcBef>
              <a:spcAft>
                <a:spcPct val="0"/>
              </a:spcAft>
              <a:buClrTx/>
              <a:buSzTx/>
              <a:buFontTx/>
              <a:buNone/>
              <a:defRPr/>
            </a:pPr>
            <a:r>
              <a:rPr kumimoji="0" lang="zh-CN" altLang="en-US" sz="2400" b="0" i="0" u="none" strike="noStrike" kern="0" cap="none" spc="0" normalizeH="0" baseline="0" noProof="0">
                <a:ln>
                  <a:noFill/>
                </a:ln>
                <a:solidFill>
                  <a:prstClr val="white"/>
                </a:solidFill>
                <a:effectLst/>
                <a:uLnTx/>
                <a:uFillTx/>
                <a:latin typeface="Arial" panose="020b0604020202020204" pitchFamily="34" charset="0"/>
                <a:ea typeface="隶书" panose="02010509060101010101" charset="-122"/>
                <a:cs typeface="+mn-cs"/>
              </a:rPr>
              <a:t>第三课时</a:t>
            </a:r>
            <a:endParaRPr kumimoji="0" lang="en-US" altLang="zh-CN" sz="2400" b="0" i="0" u="none" strike="noStrike" kern="0" cap="none" spc="0" normalizeH="0" baseline="0" noProof="0">
              <a:ln>
                <a:noFill/>
              </a:ln>
              <a:solidFill>
                <a:prstClr val="white"/>
              </a:solidFill>
              <a:effectLst/>
              <a:uLnTx/>
              <a:uFillTx/>
              <a:latin typeface="Arial" panose="020b0604020202020204" pitchFamily="34" charset="0"/>
              <a:ea typeface="隶书" panose="02010509060101010101" charset="-122"/>
              <a:cs typeface="+mn-cs"/>
            </a:endParaRPr>
          </a:p>
        </p:txBody>
      </p:sp>
      <p:sp>
        <p:nvSpPr>
          <p:cNvPr id="19" name="文本框 18"/>
          <p:cNvSpPr txBox="1"/>
          <p:nvPr>
            <p:custDataLst>
              <p:tags r:id="rId7"/>
            </p:custDataLst>
          </p:nvPr>
        </p:nvSpPr>
        <p:spPr>
          <a:xfrm>
            <a:off x="798582" y="3010789"/>
            <a:ext cx="1514648" cy="552533"/>
          </a:xfrm>
          <a:prstGeom prst="rect">
            <a:avLst/>
          </a:prstGeom>
          <a:solidFill>
            <a:schemeClr val="accent1"/>
          </a:solidFill>
          <a:ln>
            <a:noFill/>
          </a:ln>
        </p:spPr>
        <p:txBody>
          <a:bodyPr wrap="square" anchor="ctr">
            <a:normAutofit/>
          </a:bodyPr>
          <a:lstStyle>
            <a:defPPr>
              <a:defRPr lang="zh-CN"/>
            </a:defPPr>
            <a:lvl1pPr>
              <a:defRPr sz="3200">
                <a:solidFill>
                  <a:schemeClr val="bg1"/>
                </a:solidFill>
                <a:latin typeface="隶书" panose="02010509060101010101" charset="-122"/>
                <a:ea typeface="隶书" panose="02010509060101010101" charset="-122"/>
              </a:defRPr>
            </a:lvl1pPr>
            <a:lvl2pPr marL="742950" indent="-285750">
              <a:defRPr>
                <a:latin typeface="Calibri"/>
                <a:ea typeface="宋体" panose="02010600030101010101" pitchFamily="2" charset="-122"/>
              </a:defRPr>
            </a:lvl2pPr>
            <a:lvl3pPr marL="1143000" indent="-228600">
              <a:defRPr>
                <a:latin typeface="Calibri"/>
                <a:ea typeface="宋体" panose="02010600030101010101" pitchFamily="2" charset="-122"/>
              </a:defRPr>
            </a:lvl3pPr>
            <a:lvl4pPr marL="1600200" indent="-228600">
              <a:defRPr>
                <a:latin typeface="Calibri"/>
                <a:ea typeface="宋体" panose="02010600030101010101" pitchFamily="2" charset="-122"/>
              </a:defRPr>
            </a:lvl4pPr>
            <a:lvl5pPr marL="2057400" indent="-228600">
              <a:defRPr>
                <a:latin typeface="Calibri"/>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9pPr>
          </a:lstStyle>
          <a:p>
            <a:pPr marL="0" marR="0" lvl="0" indent="0" algn="ctr" defTabSz="913765" rtl="0" eaLnBrk="1" fontAlgn="auto" latinLnBrk="0" hangingPunct="1">
              <a:lnSpc>
                <a:spcPct val="100000"/>
              </a:lnSpc>
              <a:spcBef>
                <a:spcPct val="0"/>
              </a:spcBef>
              <a:spcAft>
                <a:spcPct val="0"/>
              </a:spcAft>
              <a:buClrTx/>
              <a:buSzTx/>
              <a:buFontTx/>
              <a:buNone/>
              <a:defRPr/>
            </a:pPr>
            <a:r>
              <a:rPr kumimoji="0" lang="zh-CN" altLang="en-US" sz="2400" b="0" i="0" u="none" strike="noStrike" kern="0" cap="none" spc="0" normalizeH="0" baseline="0" noProof="0">
                <a:ln>
                  <a:noFill/>
                </a:ln>
                <a:solidFill>
                  <a:prstClr val="white"/>
                </a:solidFill>
                <a:effectLst/>
                <a:uLnTx/>
                <a:uFillTx/>
                <a:latin typeface="Arial" panose="020b0604020202020204" pitchFamily="34" charset="0"/>
                <a:ea typeface="隶书" panose="02010509060101010101" charset="-122"/>
                <a:cs typeface="+mn-cs"/>
              </a:rPr>
              <a:t>第二课时</a:t>
            </a:r>
            <a:endParaRPr kumimoji="0" lang="en-US" altLang="zh-CN" sz="2400" b="0" i="0" u="none" strike="noStrike" kern="0" cap="none" spc="0" normalizeH="0" baseline="0" noProof="0">
              <a:ln>
                <a:noFill/>
              </a:ln>
              <a:solidFill>
                <a:prstClr val="white"/>
              </a:solidFill>
              <a:effectLst/>
              <a:uLnTx/>
              <a:uFillTx/>
              <a:latin typeface="Arial" panose="020b0604020202020204" pitchFamily="34" charset="0"/>
              <a:ea typeface="隶书" panose="02010509060101010101" charset="-122"/>
              <a:cs typeface="+mn-cs"/>
            </a:endParaRPr>
          </a:p>
        </p:txBody>
      </p:sp>
      <p:sp>
        <p:nvSpPr>
          <p:cNvPr id="20" name="文本框 19"/>
          <p:cNvSpPr txBox="1"/>
          <p:nvPr>
            <p:custDataLst>
              <p:tags r:id="rId8"/>
            </p:custDataLst>
          </p:nvPr>
        </p:nvSpPr>
        <p:spPr>
          <a:xfrm>
            <a:off x="799009" y="1941792"/>
            <a:ext cx="1492271" cy="552533"/>
          </a:xfrm>
          <a:prstGeom prst="rect">
            <a:avLst/>
          </a:prstGeom>
          <a:solidFill>
            <a:schemeClr val="accent1"/>
          </a:solidFill>
          <a:ln>
            <a:noFill/>
          </a:ln>
        </p:spPr>
        <p:txBody>
          <a:bodyPr wrap="square" anchor="ctr">
            <a:normAutofit/>
          </a:bodyPr>
          <a:lstStyle>
            <a:defPPr>
              <a:defRPr lang="zh-CN"/>
            </a:defPPr>
            <a:lvl1pPr>
              <a:defRPr sz="3200">
                <a:solidFill>
                  <a:schemeClr val="bg1"/>
                </a:solidFill>
                <a:latin typeface="隶书" panose="02010509060101010101" charset="-122"/>
                <a:ea typeface="隶书" panose="02010509060101010101" charset="-122"/>
              </a:defRPr>
            </a:lvl1pPr>
            <a:lvl2pPr marL="742950" indent="-285750">
              <a:defRPr>
                <a:latin typeface="Calibri"/>
                <a:ea typeface="宋体" panose="02010600030101010101" pitchFamily="2" charset="-122"/>
              </a:defRPr>
            </a:lvl2pPr>
            <a:lvl3pPr marL="1143000" indent="-228600">
              <a:defRPr>
                <a:latin typeface="Calibri"/>
                <a:ea typeface="宋体" panose="02010600030101010101" pitchFamily="2" charset="-122"/>
              </a:defRPr>
            </a:lvl3pPr>
            <a:lvl4pPr marL="1600200" indent="-228600">
              <a:defRPr>
                <a:latin typeface="Calibri"/>
                <a:ea typeface="宋体" panose="02010600030101010101" pitchFamily="2" charset="-122"/>
              </a:defRPr>
            </a:lvl4pPr>
            <a:lvl5pPr marL="2057400" indent="-228600">
              <a:defRPr>
                <a:latin typeface="Calibri"/>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9pPr>
          </a:lstStyle>
          <a:p>
            <a:pPr marL="0" marR="0" lvl="0" indent="0" algn="ctr" defTabSz="913765" rtl="0" eaLnBrk="1" fontAlgn="auto" latinLnBrk="0" hangingPunct="1">
              <a:lnSpc>
                <a:spcPct val="100000"/>
              </a:lnSpc>
              <a:spcBef>
                <a:spcPct val="0"/>
              </a:spcBef>
              <a:spcAft>
                <a:spcPct val="0"/>
              </a:spcAft>
              <a:buClrTx/>
              <a:buSzTx/>
              <a:buFontTx/>
              <a:buNone/>
              <a:defRPr/>
            </a:pPr>
            <a:r>
              <a:rPr kumimoji="0" lang="zh-CN" altLang="en-US" sz="2400" b="0" i="0" u="none" strike="noStrike" kern="0" cap="none" spc="0" normalizeH="0" baseline="0" noProof="0">
                <a:ln>
                  <a:noFill/>
                </a:ln>
                <a:solidFill>
                  <a:prstClr val="white"/>
                </a:solidFill>
                <a:effectLst/>
                <a:uLnTx/>
                <a:uFillTx/>
                <a:latin typeface="Arial" panose="020b0604020202020204" pitchFamily="34" charset="0"/>
                <a:ea typeface="隶书" panose="02010509060101010101" charset="-122"/>
                <a:cs typeface="+mn-cs"/>
              </a:rPr>
              <a:t>第一课时</a:t>
            </a:r>
            <a:endParaRPr kumimoji="0" lang="en-US" altLang="zh-CN" sz="2400" b="0" i="0" u="none" strike="noStrike" kern="0" cap="none" spc="0" normalizeH="0" baseline="0" noProof="0">
              <a:ln>
                <a:noFill/>
              </a:ln>
              <a:solidFill>
                <a:prstClr val="white"/>
              </a:solidFill>
              <a:effectLst/>
              <a:uLnTx/>
              <a:uFillTx/>
              <a:latin typeface="Arial" panose="020b0604020202020204" pitchFamily="34" charset="0"/>
              <a:ea typeface="隶书" panose="02010509060101010101" charset="-122"/>
              <a:cs typeface="+mn-cs"/>
            </a:endParaRPr>
          </a:p>
        </p:txBody>
      </p:sp>
      <p:sp>
        <p:nvSpPr>
          <p:cNvPr id="9" name="文本框 18"/>
          <p:cNvSpPr txBox="1"/>
          <p:nvPr/>
        </p:nvSpPr>
        <p:spPr>
          <a:xfrm>
            <a:off x="798578" y="940212"/>
            <a:ext cx="1976782" cy="460375"/>
          </a:xfrm>
          <a:prstGeom prst="rect">
            <a:avLst/>
          </a:prstGeom>
          <a:solidFill>
            <a:srgbClr val="008A55"/>
          </a:solidFill>
        </p:spPr>
        <p:txBody>
          <a:bodyPr wrap="square" rtlCol="0" anchor="t">
            <a:spAutoFit/>
          </a:bodyPr>
          <a:lstStyle/>
          <a:p>
            <a:pPr marL="0" marR="0" lvl="0" indent="0" algn="ctr" defTabSz="913765" rtl="0" eaLnBrk="1" fontAlgn="auto" latinLnBrk="0" hangingPunct="1">
              <a:lnSpc>
                <a:spcPct val="100000"/>
              </a:lnSpc>
              <a:spcBef>
                <a:spcPct val="0"/>
              </a:spcBef>
              <a:spcAft>
                <a:spcPct val="0"/>
              </a:spcAft>
              <a:buClrTx/>
              <a:buSzTx/>
              <a:buFontTx/>
              <a:buNone/>
              <a:defRPr/>
            </a:pPr>
            <a:r>
              <a:rPr kumimoji="1" lang="zh-CN" altLang="en-US" sz="24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yuweij Medium" charset="0"/>
                <a:sym typeface="华文楷体" panose="02010600040101010101" charset="-122"/>
              </a:rPr>
              <a:t>教学安排</a:t>
            </a:r>
            <a:endParaRPr kumimoji="1" lang="zh-CN" altLang="en-US" sz="24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yuweij Medium" charset="0"/>
              <a:sym typeface="华文楷体" panose="02010600040101010101" charset="-122"/>
            </a:endParaRPr>
          </a:p>
        </p:txBody>
      </p:sp>
    </p:spTree>
    <p:custDataLst>
      <p:tags r:id="rId9"/>
    </p:custDataLst>
  </p:cSld>
  <p:clrMapOvr>
    <a:masterClrMapping/>
  </p:clrMapOvr>
  <mc:AlternateContent>
    <mc:Choice xmlns:p14="http://schemas.microsoft.com/office/powerpoint/2010/main" Requires="p14">
      <p:transition p14:dur="500"/>
    </mc:Choice>
    <mc:Fallback>
      <p:transition/>
    </mc:Fallback>
  </mc:AlternateConten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18"/>
          <p:cNvSpPr txBox="1"/>
          <p:nvPr/>
        </p:nvSpPr>
        <p:spPr>
          <a:xfrm>
            <a:off x="790960" y="959638"/>
            <a:ext cx="3341415" cy="460375"/>
          </a:xfrm>
          <a:prstGeom prst="rect">
            <a:avLst/>
          </a:prstGeom>
          <a:solidFill>
            <a:srgbClr val="008A55"/>
          </a:solidFill>
        </p:spPr>
        <p:txBody>
          <a:bodyPr wrap="square" rtlCol="0" anchor="t">
            <a:spAutoFit/>
          </a:bodyPr>
          <a:lstStyle/>
          <a:p>
            <a:pPr marL="0" marR="0" lvl="0" indent="0" algn="l" defTabSz="913765" rtl="0" eaLnBrk="1" fontAlgn="auto" latinLnBrk="0" hangingPunct="1">
              <a:lnSpc>
                <a:spcPct val="100000"/>
              </a:lnSpc>
              <a:spcBef>
                <a:spcPct val="0"/>
              </a:spcBef>
              <a:spcAft>
                <a:spcPct val="0"/>
              </a:spcAft>
              <a:buClrTx/>
              <a:buSzTx/>
              <a:buFontTx/>
              <a:buNone/>
              <a:defRPr/>
            </a:pPr>
            <a:r>
              <a:rPr kumimoji="1" lang="zh-CN" altLang="en-US" sz="24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yuweij Medium" charset="0"/>
                <a:sym typeface="华文楷体" panose="02010600040101010101" charset="-122"/>
              </a:rPr>
              <a:t>教学过程</a:t>
            </a:r>
            <a:r>
              <a:rPr kumimoji="1" lang="en-US" altLang="zh-CN" sz="24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yuweij Medium" charset="0"/>
                <a:sym typeface="华文楷体" panose="02010600040101010101" charset="-122"/>
              </a:rPr>
              <a:t>——</a:t>
            </a:r>
            <a:r>
              <a:rPr kumimoji="1" lang="zh-CN" altLang="en-US" sz="24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yuweij Medium" charset="0"/>
                <a:sym typeface="华文楷体" panose="02010600040101010101" charset="-122"/>
              </a:rPr>
              <a:t>第二课时</a:t>
            </a:r>
            <a:endParaRPr kumimoji="1" lang="zh-CN" altLang="en-US" sz="24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yuweij Medium" charset="0"/>
              <a:sym typeface="华文楷体" panose="02010600040101010101" charset="-122"/>
            </a:endParaRPr>
          </a:p>
        </p:txBody>
      </p:sp>
      <p:sp>
        <p:nvSpPr>
          <p:cNvPr id="2" name="矩形 1"/>
          <p:cNvSpPr/>
          <p:nvPr/>
        </p:nvSpPr>
        <p:spPr>
          <a:xfrm>
            <a:off x="791210" y="2586990"/>
            <a:ext cx="7085965" cy="2540635"/>
          </a:xfrm>
          <a:prstGeom prst="rect">
            <a:avLst/>
          </a:prstGeom>
        </p:spPr>
        <p:txBody>
          <a:bodyPr wrap="square">
            <a:spAutoFit/>
          </a:bodyPr>
          <a:lstStyle/>
          <a:p>
            <a:pPr lvl="0" indent="612140" fontAlgn="auto">
              <a:lnSpc>
                <a:spcPts val="2500"/>
              </a:lnSpc>
              <a:spcBef>
                <a:spcPts val="800"/>
              </a:spcBef>
              <a:buFont typeface="Arial" panose="020b0604020202020204" pitchFamily="34" charset="0"/>
              <a:buChar char="•"/>
              <a:defRPr/>
            </a:pPr>
            <a:r>
              <a:rPr lang="zh-CN" altLang="en-US" sz="2000" spc="50">
                <a:ln w="3175">
                  <a:noFill/>
                  <a:prstDash val="dash"/>
                </a:ln>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阅读是读者的背景知识、生活经验与文本相互对话的过程。</a:t>
            </a:r>
            <a:endParaRPr lang="en-US" altLang="zh-CN" sz="2000" spc="50">
              <a:ln w="3175">
                <a:noFill/>
                <a:prstDash val="dash"/>
              </a:ln>
              <a:solidFill>
                <a:prstClr val="black"/>
              </a:solidFill>
              <a:latin typeface="微软雅黑" pitchFamily="34" charset="-122"/>
              <a:ea typeface="微软雅黑" pitchFamily="34" charset="-122"/>
              <a:cs typeface="微软雅黑" panose="020b0503020204020204" pitchFamily="34" charset="-122"/>
            </a:endParaRPr>
          </a:p>
          <a:p>
            <a:pPr lvl="0" indent="612140" fontAlgn="auto">
              <a:lnSpc>
                <a:spcPts val="2500"/>
              </a:lnSpc>
              <a:spcBef>
                <a:spcPts val="800"/>
              </a:spcBef>
              <a:buFont typeface="Arial" panose="020b0604020202020204" pitchFamily="34" charset="0"/>
              <a:buChar char="•"/>
              <a:defRPr/>
            </a:pPr>
            <a:r>
              <a:rPr lang="zh-CN" altLang="en-US" sz="2000" spc="50">
                <a:ln w="3175">
                  <a:noFill/>
                  <a:prstDash val="dash"/>
                </a:ln>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今天的城市青少年对</a:t>
            </a:r>
            <a:r>
              <a:rPr lang="en-US" altLang="zh-CN" sz="2000" spc="50">
                <a:ln w="3175">
                  <a:noFill/>
                  <a:prstDash val="dash"/>
                </a:ln>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spc="50">
                <a:ln w="3175">
                  <a:noFill/>
                  <a:prstDash val="dash"/>
                </a:ln>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乡土中国</a:t>
            </a:r>
            <a:r>
              <a:rPr lang="en-US" altLang="zh-CN" sz="2000" spc="50">
                <a:ln w="3175">
                  <a:noFill/>
                  <a:prstDash val="dash"/>
                </a:ln>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spc="50">
                <a:ln w="3175">
                  <a:noFill/>
                  <a:prstDash val="dash"/>
                </a:ln>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这部完成于二十世纪四十年代的社会学著作，无疑有一定畏难情绪。</a:t>
            </a:r>
            <a:endParaRPr lang="en-US" altLang="zh-CN" sz="2000" spc="50">
              <a:ln w="3175">
                <a:noFill/>
                <a:prstDash val="dash"/>
              </a:ln>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a:p>
            <a:pPr lvl="0" indent="612140" fontAlgn="auto">
              <a:lnSpc>
                <a:spcPts val="2500"/>
              </a:lnSpc>
              <a:spcBef>
                <a:spcPts val="800"/>
              </a:spcBef>
              <a:buFont typeface="Arial" panose="020b0604020202020204" pitchFamily="34" charset="0"/>
              <a:buChar char="•"/>
              <a:defRPr/>
            </a:pPr>
            <a:r>
              <a:rPr lang="zh-CN" altLang="en-US" sz="2000" spc="50">
                <a:ln w="3175">
                  <a:noFill/>
                  <a:prstDash val="dash"/>
                </a:ln>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教师要引导学生在进入文本前，产生阅读期待，积极主动地去阅读、去探索，去寻求思想上的成长，从而提前规避学生进入读书困难、无效阅读的窘境。</a:t>
            </a:r>
            <a:endParaRPr lang="en-US" altLang="zh-CN" sz="2000" spc="50">
              <a:ln w="3175">
                <a:noFill/>
                <a:prstDash val="dash"/>
              </a:ln>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custDataLst>
              <p:tags r:id="rId3"/>
            </p:custDataLst>
          </p:nvPr>
        </p:nvSpPr>
        <p:spPr>
          <a:xfrm>
            <a:off x="791210" y="1621155"/>
            <a:ext cx="7085330" cy="965835"/>
          </a:xfrm>
          <a:prstGeom prst="rect">
            <a:avLst/>
          </a:prstGeom>
        </p:spPr>
        <p:txBody>
          <a:bodyPr wrap="square" anchor="ctr"/>
          <a:lstStyle>
            <a:defPPr>
              <a:defRPr lang="zh-CN"/>
            </a:defPPr>
            <a:lvl1pPr>
              <a:defRPr kern="0">
                <a:latin typeface="隶书" panose="02010509060101010101" charset="-122"/>
                <a:ea typeface="隶书" panose="02010509060101010101" charset="-122"/>
              </a:defRPr>
            </a:lvl1pPr>
          </a:lstStyle>
          <a:p>
            <a:pPr lvl="0" algn="ctr">
              <a:defRPr/>
            </a:pPr>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走近</a:t>
            </a:r>
            <a:r>
              <a:rPr lang="en-US" altLang="zh-CN" sz="2400" b="1">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乡土中国</a:t>
            </a:r>
            <a:r>
              <a:rPr lang="en-US" altLang="zh-CN" sz="2400" b="1">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b="1">
              <a:latin typeface="微软雅黑" pitchFamily="34" charset="-122"/>
              <a:ea typeface="微软雅黑" pitchFamily="34" charset="-122"/>
              <a:cs typeface="微软雅黑" panose="020b0503020204020204" pitchFamily="34" charset="-122"/>
            </a:endParaRPr>
          </a:p>
          <a:p>
            <a:pPr lvl="0" algn="ctr">
              <a:defRPr/>
            </a:pPr>
            <a:r>
              <a:rPr lang="en-US" altLang="zh-CN" sz="2400" b="1">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2400" b="1" u="none" strike="noStrike" kern="0" cap="none" spc="0" normalizeH="0" baseline="0" noProof="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rPr>
              <a:t>乡土中国</a:t>
            </a:r>
            <a:r>
              <a:rPr kumimoji="0" lang="en-US" altLang="zh-CN" sz="2400" b="1" u="none" strike="noStrike" kern="0" cap="none" spc="0" normalizeH="0" baseline="0" noProof="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2400" b="1" u="none" strike="noStrike" kern="0" cap="none" spc="0" normalizeH="0" baseline="0" noProof="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rPr>
              <a:t>导读</a:t>
            </a:r>
            <a:endParaRPr kumimoji="0" lang="zh-CN" altLang="en-US" sz="2400" b="1" u="none" strike="noStrike" kern="0" cap="none" spc="0" normalizeH="0" baseline="0" noProof="0">
              <a:ln>
                <a:noFill/>
              </a:ln>
              <a:effectLst/>
              <a:uLnTx/>
              <a:uFillTx/>
              <a:latin typeface="微软雅黑" pitchFamily="34" charset="-122"/>
              <a:ea typeface="微软雅黑" pitchFamily="34" charset="-122"/>
              <a:cs typeface="微软雅黑" panose="020b0503020204020204" pitchFamily="34" charset="-122"/>
            </a:endParaRPr>
          </a:p>
        </p:txBody>
      </p:sp>
    </p:spTree>
  </p:cSld>
  <p:clrMapOvr>
    <a:masterClrMapping/>
  </p:clrMapOvr>
  <mc:AlternateContent>
    <mc:Choice xmlns:p14="http://schemas.microsoft.com/office/powerpoint/2010/main" Requires="p14">
      <p:transition p14:dur="500"/>
    </mc:Choice>
    <mc:Fallback>
      <p:transition/>
    </mc:Fallback>
  </mc:AlternateConten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9" name="图片 18"/>
          <p:cNvPicPr>
            <a:picLocks noChangeAspect="1"/>
          </p:cNvPicPr>
          <p:nvPr/>
        </p:nvPicPr>
        <p:blipFill>
          <a:blip r:embed="rId3">
            <a:extLst>
              <a:ext uri="{28A0092B-C50C-407E-A947-70E740481C1C}">
                <a14:useLocalDpi xmlns:a14="http://schemas.microsoft.com/office/drawing/2010/main" val="0"/>
              </a:ext>
            </a:extLst>
          </a:blip>
          <a:srcRect l="13490" t="4069" r="13490"/>
          <a:stretch>
            <a:fillRect/>
          </a:stretch>
        </p:blipFill>
        <p:spPr>
          <a:xfrm>
            <a:off x="824230" y="1090295"/>
            <a:ext cx="2152015" cy="2828290"/>
          </a:xfrm>
          <a:prstGeom prst="rect">
            <a:avLst/>
          </a:prstGeom>
        </p:spPr>
      </p:pic>
      <p:sp>
        <p:nvSpPr>
          <p:cNvPr id="2" name="矩形 1"/>
          <p:cNvSpPr/>
          <p:nvPr/>
        </p:nvSpPr>
        <p:spPr>
          <a:xfrm>
            <a:off x="798830" y="4237990"/>
            <a:ext cx="7165975" cy="1797050"/>
          </a:xfrm>
          <a:prstGeom prst="rect">
            <a:avLst/>
          </a:prstGeom>
        </p:spPr>
        <p:txBody>
          <a:bodyPr wrap="square">
            <a:spAutoFit/>
          </a:bodyPr>
          <a:lstStyle/>
          <a:p>
            <a:pPr indent="539750" fontAlgn="auto">
              <a:lnSpc>
                <a:spcPts val="2500"/>
              </a:lnSpc>
              <a:spcBef>
                <a:spcPts val="800"/>
              </a:spcBef>
              <a:buFont typeface="Arial" panose="020b0604020202020204" pitchFamily="34" charset="0"/>
              <a:buChar char="•"/>
            </a:pPr>
            <a:r>
              <a:rPr kumimoji="1" lang="en-US" altLang="zh-CN" sz="2000">
                <a:latin typeface="微软雅黑" panose="020b0503020204020204" pitchFamily="34" charset="-122"/>
                <a:ea typeface="微软雅黑" panose="020b0503020204020204" pitchFamily="34" charset="-122"/>
                <a:cs typeface="微软雅黑" panose="020b0503020204020204" pitchFamily="34" charset="-122"/>
              </a:rPr>
              <a:t>2018</a:t>
            </a:r>
            <a:r>
              <a:rPr kumimoji="1" lang="zh-CN" altLang="en-US" sz="2000">
                <a:latin typeface="微软雅黑" panose="020b0503020204020204" pitchFamily="34" charset="-122"/>
                <a:ea typeface="微软雅黑" panose="020b0503020204020204" pitchFamily="34" charset="-122"/>
                <a:cs typeface="微软雅黑" panose="020b0503020204020204" pitchFamily="34" charset="-122"/>
              </a:rPr>
              <a:t>年</a:t>
            </a:r>
            <a:r>
              <a:rPr kumimoji="1" lang="en-US" altLang="zh-CN" sz="2000">
                <a:latin typeface="微软雅黑" panose="020b0503020204020204" pitchFamily="34" charset="-122"/>
                <a:ea typeface="微软雅黑" panose="020b0503020204020204" pitchFamily="34" charset="-122"/>
                <a:cs typeface="微软雅黑" panose="020b0503020204020204" pitchFamily="34" charset="-122"/>
              </a:rPr>
              <a:t>1</a:t>
            </a:r>
            <a:r>
              <a:rPr kumimoji="1" lang="zh-CN" altLang="en-US" sz="2000">
                <a:latin typeface="微软雅黑" panose="020b0503020204020204" pitchFamily="34" charset="-122"/>
                <a:ea typeface="微软雅黑" panose="020b0503020204020204" pitchFamily="34" charset="-122"/>
                <a:cs typeface="微软雅黑" panose="020b0503020204020204" pitchFamily="34" charset="-122"/>
              </a:rPr>
              <a:t>月，</a:t>
            </a:r>
            <a:r>
              <a:rPr kumimoji="1"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kumimoji="1" lang="zh-CN" altLang="en-US" sz="2000">
                <a:latin typeface="微软雅黑" panose="020b0503020204020204" pitchFamily="34" charset="-122"/>
                <a:ea typeface="微软雅黑" panose="020b0503020204020204" pitchFamily="34" charset="-122"/>
                <a:cs typeface="微软雅黑" panose="020b0503020204020204" pitchFamily="34" charset="-122"/>
              </a:rPr>
              <a:t>普通高中语文课程标准（</a:t>
            </a:r>
            <a:r>
              <a:rPr kumimoji="1" lang="en-US" altLang="zh-CN" sz="2000">
                <a:latin typeface="微软雅黑" panose="020b0503020204020204" pitchFamily="34" charset="-122"/>
                <a:ea typeface="微软雅黑" panose="020b0503020204020204" pitchFamily="34" charset="-122"/>
                <a:cs typeface="微软雅黑" panose="020b0503020204020204" pitchFamily="34" charset="-122"/>
              </a:rPr>
              <a:t>2017</a:t>
            </a:r>
            <a:r>
              <a:rPr kumimoji="1" lang="zh-CN" altLang="en-US" sz="2000">
                <a:latin typeface="微软雅黑" panose="020b0503020204020204" pitchFamily="34" charset="-122"/>
                <a:ea typeface="微软雅黑" panose="020b0503020204020204" pitchFamily="34" charset="-122"/>
                <a:cs typeface="微软雅黑" panose="020b0503020204020204" pitchFamily="34" charset="-122"/>
              </a:rPr>
              <a:t>年版）</a:t>
            </a:r>
            <a:r>
              <a:rPr kumimoji="1" lang="en-US" altLang="zh-CN" sz="2000">
                <a:latin typeface="微软雅黑" panose="020b0503020204020204" pitchFamily="34" charset="-122"/>
                <a:ea typeface="微软雅黑" panose="020b0503020204020204" pitchFamily="34" charset="-122"/>
                <a:cs typeface="微软雅黑" panose="020b0503020204020204" pitchFamily="34" charset="-122"/>
              </a:rPr>
              <a:t>》</a:t>
            </a:r>
            <a:r>
              <a:rPr kumimoji="1" lang="zh-CN" altLang="en-US" sz="2000">
                <a:latin typeface="微软雅黑" panose="020b0503020204020204" pitchFamily="34" charset="-122"/>
                <a:ea typeface="微软雅黑" panose="020b0503020204020204" pitchFamily="34" charset="-122"/>
                <a:cs typeface="微软雅黑" panose="020b0503020204020204" pitchFamily="34" charset="-122"/>
              </a:rPr>
              <a:t>正式颁布，最大变化就是以</a:t>
            </a:r>
            <a:r>
              <a:rPr kumimoji="1" lang="en-US" altLang="zh-CN" sz="2000">
                <a:latin typeface="微软雅黑" panose="020b0503020204020204" pitchFamily="34" charset="-122"/>
                <a:ea typeface="微软雅黑" panose="020b0503020204020204" pitchFamily="34" charset="-122"/>
                <a:cs typeface="微软雅黑" panose="020b0503020204020204" pitchFamily="34" charset="-122"/>
              </a:rPr>
              <a:t>18 </a:t>
            </a:r>
            <a:r>
              <a:rPr kumimoji="1" lang="zh-CN" altLang="en-US" sz="2000">
                <a:latin typeface="微软雅黑" panose="020b0503020204020204" pitchFamily="34" charset="-122"/>
                <a:ea typeface="微软雅黑" panose="020b0503020204020204" pitchFamily="34" charset="-122"/>
                <a:cs typeface="微软雅黑" panose="020b0503020204020204" pitchFamily="34" charset="-122"/>
              </a:rPr>
              <a:t>个学习任务群形式规定了语文课程的基本内容。</a:t>
            </a:r>
            <a:endParaRPr kumimoji="1" lang="en-US" altLang="zh-CN" sz="2000">
              <a:latin typeface="微软雅黑" pitchFamily="34" charset="-122"/>
              <a:ea typeface="微软雅黑" pitchFamily="34" charset="-122"/>
              <a:cs typeface="微软雅黑" panose="020b0503020204020204" pitchFamily="34" charset="-122"/>
            </a:endParaRPr>
          </a:p>
          <a:p>
            <a:pPr indent="539750" fontAlgn="auto">
              <a:lnSpc>
                <a:spcPts val="2500"/>
              </a:lnSpc>
              <a:spcBef>
                <a:spcPts val="800"/>
              </a:spcBef>
              <a:buFont typeface="Arial" panose="020b0604020202020204" pitchFamily="34" charset="0"/>
              <a:buChar char="•"/>
            </a:pPr>
            <a:r>
              <a:rPr kumimoji="1" lang="zh-CN" altLang="en-US" sz="2000">
                <a:latin typeface="微软雅黑" panose="020b0503020204020204" pitchFamily="34" charset="-122"/>
                <a:ea typeface="微软雅黑" panose="020b0503020204020204" pitchFamily="34" charset="-122"/>
                <a:cs typeface="微软雅黑" panose="020b0503020204020204" pitchFamily="34" charset="-122"/>
              </a:rPr>
              <a:t>其中，“</a:t>
            </a:r>
            <a:r>
              <a:rPr kumimoji="1" lang="zh-CN" altLang="en-US" sz="2000" b="1">
                <a:latin typeface="微软雅黑" panose="020b0503020204020204" pitchFamily="34" charset="-122"/>
                <a:ea typeface="微软雅黑" panose="020b0503020204020204" pitchFamily="34" charset="-122"/>
                <a:cs typeface="微软雅黑" panose="020b0503020204020204" pitchFamily="34" charset="-122"/>
              </a:rPr>
              <a:t>整本书阅读与研讨</a:t>
            </a:r>
            <a:r>
              <a:rPr kumimoji="1" lang="zh-CN" altLang="en-US" sz="2000">
                <a:latin typeface="微软雅黑" panose="020b0503020204020204" pitchFamily="34" charset="-122"/>
                <a:ea typeface="微软雅黑" panose="020b0503020204020204" pitchFamily="34" charset="-122"/>
                <a:cs typeface="微软雅黑" panose="020b0503020204020204" pitchFamily="34" charset="-122"/>
              </a:rPr>
              <a:t>”列在首位，且贯串必修、选择性必修和选修三个学段，可见其重要地位。</a:t>
            </a:r>
            <a:endParaRPr kumimoji="1" lang="en-US" altLang="zh-CN"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6" name="图片 5"/>
          <p:cNvPicPr>
            <a:picLocks noChangeAspect="1"/>
          </p:cNvPicPr>
          <p:nvPr/>
        </p:nvPicPr>
        <p:blipFill>
          <a:blip r:embed="rId4">
            <a:extLst>
              <a:ext uri="{28A0092B-C50C-407E-A947-70E740481C1C}">
                <a14:useLocalDpi xmlns:a14="http://schemas.microsoft.com/office/drawing/2010/main" val="0"/>
              </a:ext>
            </a:extLst>
          </a:blip>
          <a:srcRect l="2610" r="2117"/>
          <a:stretch>
            <a:fillRect/>
          </a:stretch>
        </p:blipFill>
        <p:spPr>
          <a:xfrm>
            <a:off x="3808730" y="950595"/>
            <a:ext cx="3211830" cy="3108325"/>
          </a:xfrm>
          <a:prstGeom prst="rect">
            <a:avLst/>
          </a:prstGeom>
        </p:spPr>
      </p:pic>
    </p:spTree>
  </p:cSld>
  <p:clrMapOvr>
    <a:masterClrMapping/>
  </p:clrMapOvr>
  <mc:AlternateContent>
    <mc:Choice xmlns:p14="http://schemas.microsoft.com/office/powerpoint/2010/main" Requires="p14">
      <p:transition p14:dur="500"/>
    </mc:Choice>
    <mc:Fallback>
      <p:transition/>
    </mc:Fallback>
  </mc:AlternateConten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18"/>
          <p:cNvSpPr txBox="1"/>
          <p:nvPr/>
        </p:nvSpPr>
        <p:spPr>
          <a:xfrm>
            <a:off x="798580" y="950748"/>
            <a:ext cx="3341415" cy="460375"/>
          </a:xfrm>
          <a:prstGeom prst="rect">
            <a:avLst/>
          </a:prstGeom>
          <a:solidFill>
            <a:srgbClr val="008A55"/>
          </a:solidFill>
        </p:spPr>
        <p:txBody>
          <a:bodyPr wrap="square" rtlCol="0" anchor="t">
            <a:spAutoFit/>
          </a:bodyPr>
          <a:lstStyle/>
          <a:p>
            <a:pPr marL="0" marR="0" lvl="0" indent="0" algn="l" defTabSz="913765" rtl="0" eaLnBrk="1" fontAlgn="auto" latinLnBrk="0" hangingPunct="1">
              <a:lnSpc>
                <a:spcPct val="100000"/>
              </a:lnSpc>
              <a:spcBef>
                <a:spcPct val="0"/>
              </a:spcBef>
              <a:spcAft>
                <a:spcPct val="0"/>
              </a:spcAft>
              <a:buClrTx/>
              <a:buSzTx/>
              <a:buFontTx/>
              <a:buNone/>
              <a:defRPr/>
            </a:pPr>
            <a:r>
              <a:rPr kumimoji="1" lang="zh-CN" altLang="en-US" sz="24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yuweij Medium" charset="0"/>
                <a:sym typeface="华文楷体" panose="02010600040101010101" charset="-122"/>
              </a:rPr>
              <a:t>教学过程</a:t>
            </a:r>
            <a:r>
              <a:rPr kumimoji="1" lang="en-US" altLang="zh-CN" sz="24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yuweij Medium" charset="0"/>
                <a:sym typeface="华文楷体" panose="02010600040101010101" charset="-122"/>
              </a:rPr>
              <a:t>——</a:t>
            </a:r>
            <a:r>
              <a:rPr kumimoji="1" lang="zh-CN" altLang="en-US" sz="24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yuweij Medium" charset="0"/>
                <a:sym typeface="华文楷体" panose="02010600040101010101" charset="-122"/>
              </a:rPr>
              <a:t>第二课时</a:t>
            </a:r>
            <a:endParaRPr kumimoji="1" lang="zh-CN" altLang="en-US" sz="24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yuweij Medium" charset="0"/>
              <a:sym typeface="华文楷体" panose="02010600040101010101" charset="-122"/>
            </a:endParaRPr>
          </a:p>
        </p:txBody>
      </p:sp>
      <p:sp>
        <p:nvSpPr>
          <p:cNvPr id="5" name="Title 6"/>
          <p:cNvSpPr txBox="1"/>
          <p:nvPr>
            <p:custDataLst>
              <p:tags r:id="rId3"/>
            </p:custDataLst>
          </p:nvPr>
        </p:nvSpPr>
        <p:spPr>
          <a:xfrm>
            <a:off x="798580" y="1555004"/>
            <a:ext cx="1907924" cy="436245"/>
          </a:xfrm>
          <a:prstGeom prst="rect">
            <a:avLst/>
          </a:prstGeom>
          <a:solidFill>
            <a:schemeClr val="accent1"/>
          </a:solidFill>
          <a:ln w="3175">
            <a:noFill/>
            <a:prstDash val="dash"/>
          </a:ln>
        </p:spPr>
        <p:txBody>
          <a:bodyPr wrap="square" lIns="68028" tIns="34014" rIns="68028" bIns="34014" anchor="t" anchorCtr="0">
            <a:sp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marL="0" marR="0" lvl="0" indent="0" algn="l" defTabSz="913765" rtl="0" eaLnBrk="1" fontAlgn="auto" latinLnBrk="0" hangingPunct="1">
              <a:lnSpc>
                <a:spcPct val="100000"/>
              </a:lnSpc>
              <a:spcBef>
                <a:spcPct val="0"/>
              </a:spcBef>
              <a:spcAft>
                <a:spcPts val="800"/>
              </a:spcAft>
              <a:buClrTx/>
              <a:buSzTx/>
              <a:buFontTx/>
              <a:buNone/>
              <a:defRPr/>
            </a:pPr>
            <a:r>
              <a:rPr kumimoji="0" lang="en-US" altLang="zh-CN" sz="2400" b="0" i="0" u="none" strike="noStrike" kern="1200" cap="none" spc="300" normalizeH="0" baseline="0" noProof="0">
                <a:ln w="3175">
                  <a:noFill/>
                  <a:prstDash val="dash"/>
                </a:ln>
                <a:solidFill>
                  <a:prstClr val="white"/>
                </a:solidFill>
                <a:effectLst/>
                <a:uLnTx/>
                <a:uFillTx/>
                <a:latin typeface="Arial" panose="020b0604020202020204" pitchFamily="34" charset="0"/>
                <a:ea typeface="微软雅黑" panose="020b0503020204020204" pitchFamily="34" charset="-122"/>
                <a:cs typeface="微软雅黑" panose="020b0503020204020204" pitchFamily="34" charset="-122"/>
              </a:rPr>
              <a:t>1.</a:t>
            </a:r>
            <a:r>
              <a:rPr kumimoji="0" lang="zh-CN" altLang="en-US" sz="2400" b="0" i="0" u="none" strike="noStrike" kern="1200" cap="none" spc="300" normalizeH="0" baseline="0" noProof="0">
                <a:ln w="3175">
                  <a:noFill/>
                  <a:prstDash val="dash"/>
                </a:ln>
                <a:solidFill>
                  <a:prstClr val="white"/>
                </a:solidFill>
                <a:effectLst/>
                <a:uLnTx/>
                <a:uFillTx/>
                <a:latin typeface="Arial" panose="020b0604020202020204" pitchFamily="34" charset="0"/>
                <a:ea typeface="微软雅黑" panose="020b0503020204020204" pitchFamily="34" charset="-122"/>
                <a:cs typeface="微软雅黑" panose="020b0503020204020204" pitchFamily="34" charset="-122"/>
              </a:rPr>
              <a:t>分享封面</a:t>
            </a:r>
            <a:endParaRPr kumimoji="0" lang="zh-CN" altLang="en-US" sz="2400" b="0" i="0" u="none" strike="noStrike" kern="1200" cap="none" spc="300" normalizeH="0" baseline="0" noProof="0">
              <a:ln w="3175">
                <a:noFill/>
                <a:prstDash val="dash"/>
              </a:ln>
              <a:solidFill>
                <a:prstClr val="white"/>
              </a:solidFill>
              <a:effectLst/>
              <a:uLnTx/>
              <a:uFillTx/>
              <a:latin typeface="Arial" panose="020b0604020202020204" pitchFamily="34" charset="0"/>
              <a:ea typeface="微软雅黑" panose="020b0503020204020204" pitchFamily="34" charset="-122"/>
              <a:cs typeface="微软雅黑" panose="020b0503020204020204" pitchFamily="34" charset="-122"/>
            </a:endParaRPr>
          </a:p>
        </p:txBody>
      </p:sp>
      <p:pic>
        <p:nvPicPr>
          <p:cNvPr id="8" name="图片 7"/>
          <p:cNvPicPr>
            <a:picLocks noChangeAspect="1"/>
          </p:cNvPicPr>
          <p:nvPr/>
        </p:nvPicPr>
        <p:blipFill>
          <a:blip r:embed="rId4"/>
          <a:stretch>
            <a:fillRect/>
          </a:stretch>
        </p:blipFill>
        <p:spPr>
          <a:xfrm>
            <a:off x="798830" y="2282825"/>
            <a:ext cx="3160395" cy="3265805"/>
          </a:xfrm>
          <a:prstGeom prst="rect">
            <a:avLst/>
          </a:prstGeom>
        </p:spPr>
      </p:pic>
      <p:pic>
        <p:nvPicPr>
          <p:cNvPr id="9" name="图片 8" descr="C:\Users\Administrator\Desktop\v2-f46fc566c48d41501122db612721e2c3_hd.jpgv2-f46fc566c48d41501122db612721e2c3_hd"/>
          <p:cNvPicPr>
            <a:picLocks noChangeAspect="1"/>
          </p:cNvPicPr>
          <p:nvPr/>
        </p:nvPicPr>
        <p:blipFill>
          <a:blip r:embed="rId5"/>
          <a:stretch>
            <a:fillRect/>
          </a:stretch>
        </p:blipFill>
        <p:spPr>
          <a:xfrm>
            <a:off x="4130675" y="2282825"/>
            <a:ext cx="3765550" cy="3247390"/>
          </a:xfrm>
          <a:prstGeom prst="rect">
            <a:avLst/>
          </a:prstGeom>
        </p:spPr>
      </p:pic>
    </p:spTree>
  </p:cSld>
  <p:clrMapOvr>
    <a:masterClrMapping/>
  </p:clrMapOvr>
  <mc:AlternateContent>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7" name="图片 6"/>
          <p:cNvPicPr>
            <a:picLocks noChangeAspect="1"/>
          </p:cNvPicPr>
          <p:nvPr/>
        </p:nvPicPr>
        <p:blipFill>
          <a:blip r:embed="rId3"/>
          <a:srcRect l="16445" t="943" r="15830" b="186"/>
          <a:stretch>
            <a:fillRect/>
          </a:stretch>
        </p:blipFill>
        <p:spPr>
          <a:xfrm>
            <a:off x="4507865" y="941705"/>
            <a:ext cx="3435985" cy="5016500"/>
          </a:xfrm>
          <a:prstGeom prst="rect">
            <a:avLst/>
          </a:prstGeom>
        </p:spPr>
      </p:pic>
      <p:pic>
        <p:nvPicPr>
          <p:cNvPr id="10" name="图片 9"/>
          <p:cNvPicPr>
            <a:picLocks noChangeAspect="1"/>
          </p:cNvPicPr>
          <p:nvPr/>
        </p:nvPicPr>
        <p:blipFill>
          <a:blip r:embed="rId4"/>
          <a:srcRect l="16768" r="17024"/>
          <a:stretch>
            <a:fillRect/>
          </a:stretch>
        </p:blipFill>
        <p:spPr>
          <a:xfrm>
            <a:off x="799465" y="949325"/>
            <a:ext cx="2560320" cy="3867150"/>
          </a:xfrm>
          <a:prstGeom prst="rect">
            <a:avLst/>
          </a:prstGeom>
        </p:spPr>
      </p:pic>
    </p:spTree>
  </p:cSld>
  <p:clrMapOvr>
    <a:masterClrMapping/>
  </p:clrMapOvr>
  <mc:AlternateContent>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rcRect l="7182" t="5102" r="9592" b="3035"/>
          <a:stretch>
            <a:fillRect/>
          </a:stretch>
        </p:blipFill>
        <p:spPr>
          <a:xfrm>
            <a:off x="804545" y="1625600"/>
            <a:ext cx="2497455" cy="3676015"/>
          </a:xfrm>
          <a:prstGeom prst="rect">
            <a:avLst/>
          </a:prstGeom>
        </p:spPr>
      </p:pic>
      <p:pic>
        <p:nvPicPr>
          <p:cNvPr id="3" name="图片 2"/>
          <p:cNvPicPr>
            <a:picLocks noChangeAspect="1"/>
          </p:cNvPicPr>
          <p:nvPr/>
        </p:nvPicPr>
        <p:blipFill>
          <a:blip r:embed="rId5">
            <a:extLst>
              <a:ext uri="{28A0092B-C50C-407E-A947-70E740481C1C}">
                <a14:useLocalDpi xmlns:a14="http://schemas.microsoft.com/office/drawing/2010/main" val="0"/>
              </a:ext>
            </a:extLst>
          </a:blip>
          <a:srcRect l="1262" r="-27"/>
          <a:stretch>
            <a:fillRect/>
          </a:stretch>
        </p:blipFill>
        <p:spPr>
          <a:xfrm>
            <a:off x="3302000" y="1867535"/>
            <a:ext cx="4620260" cy="2886710"/>
          </a:xfrm>
          <a:prstGeom prst="rect">
            <a:avLst/>
          </a:prstGeom>
        </p:spPr>
      </p:pic>
    </p:spTree>
  </p:cSld>
  <p:clrMapOvr>
    <a:masterClrMapping/>
  </p:clrMapOvr>
  <mc:AlternateContent>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7" name="图片 6"/>
          <p:cNvPicPr>
            <a:picLocks noChangeAspect="1"/>
          </p:cNvPicPr>
          <p:nvPr/>
        </p:nvPicPr>
        <p:blipFill>
          <a:blip r:embed="rId3">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rcRect l="9806" t="69854" r="15464" b="12290"/>
          <a:stretch>
            <a:fillRect/>
          </a:stretch>
        </p:blipFill>
        <p:spPr>
          <a:xfrm>
            <a:off x="794385" y="1558925"/>
            <a:ext cx="7174230" cy="3712845"/>
          </a:xfrm>
          <a:prstGeom prst="rect">
            <a:avLst/>
          </a:prstGeom>
        </p:spPr>
      </p:pic>
    </p:spTree>
  </p:cSld>
  <p:clrMapOvr>
    <a:masterClrMapping/>
  </p:clrMapOvr>
  <mc:AlternateContent>
    <mc:Choice xmlns:p14="http://schemas.microsoft.com/office/powerpoint/2010/main" Requires="p14">
      <p:transition p14:dur="500"/>
    </mc:Choice>
    <mc:Fallback>
      <p:transition/>
    </mc:Fallback>
  </mc:AlternateConten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18"/>
          <p:cNvSpPr txBox="1"/>
          <p:nvPr/>
        </p:nvSpPr>
        <p:spPr>
          <a:xfrm>
            <a:off x="801120" y="948843"/>
            <a:ext cx="3341415" cy="460375"/>
          </a:xfrm>
          <a:prstGeom prst="rect">
            <a:avLst/>
          </a:prstGeom>
          <a:solidFill>
            <a:srgbClr val="008A55"/>
          </a:solidFill>
        </p:spPr>
        <p:txBody>
          <a:bodyPr wrap="square" rtlCol="0" anchor="t">
            <a:spAutoFit/>
          </a:bodyPr>
          <a:lstStyle/>
          <a:p>
            <a:pPr marL="0" marR="0" lvl="0" indent="0" algn="l" defTabSz="913765" rtl="0" eaLnBrk="1" fontAlgn="auto" latinLnBrk="0" hangingPunct="1">
              <a:lnSpc>
                <a:spcPct val="100000"/>
              </a:lnSpc>
              <a:spcBef>
                <a:spcPct val="0"/>
              </a:spcBef>
              <a:spcAft>
                <a:spcPct val="0"/>
              </a:spcAft>
              <a:buClrTx/>
              <a:buSzTx/>
              <a:buFontTx/>
              <a:buNone/>
              <a:defRPr/>
            </a:pPr>
            <a:r>
              <a:rPr kumimoji="1" lang="zh-CN" altLang="en-US" sz="24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yuweij Medium" charset="0"/>
                <a:sym typeface="华文楷体" panose="02010600040101010101" charset="-122"/>
              </a:rPr>
              <a:t>教学过程</a:t>
            </a:r>
            <a:r>
              <a:rPr kumimoji="1" lang="en-US" altLang="zh-CN" sz="24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yuweij Medium" charset="0"/>
                <a:sym typeface="华文楷体" panose="02010600040101010101" charset="-122"/>
              </a:rPr>
              <a:t>——</a:t>
            </a:r>
            <a:r>
              <a:rPr kumimoji="1" lang="zh-CN" altLang="en-US" sz="24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yuweij Medium" charset="0"/>
                <a:sym typeface="华文楷体" panose="02010600040101010101" charset="-122"/>
              </a:rPr>
              <a:t>第二课时</a:t>
            </a:r>
            <a:endParaRPr kumimoji="1" lang="zh-CN" altLang="en-US" sz="24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yuweij Medium" charset="0"/>
              <a:sym typeface="华文楷体" panose="02010600040101010101" charset="-122"/>
            </a:endParaRPr>
          </a:p>
        </p:txBody>
      </p:sp>
      <p:sp>
        <p:nvSpPr>
          <p:cNvPr id="5" name="Title 6"/>
          <p:cNvSpPr txBox="1"/>
          <p:nvPr>
            <p:custDataLst>
              <p:tags r:id="rId3"/>
            </p:custDataLst>
          </p:nvPr>
        </p:nvSpPr>
        <p:spPr>
          <a:xfrm>
            <a:off x="801120" y="1569702"/>
            <a:ext cx="2114585" cy="436245"/>
          </a:xfrm>
          <a:prstGeom prst="rect">
            <a:avLst/>
          </a:prstGeom>
          <a:solidFill>
            <a:schemeClr val="accent1"/>
          </a:solidFill>
          <a:ln w="3175">
            <a:noFill/>
            <a:prstDash val="dash"/>
          </a:ln>
        </p:spPr>
        <p:txBody>
          <a:bodyPr wrap="square" lIns="68028" tIns="34014" rIns="68028" bIns="34014" anchor="t" anchorCtr="0">
            <a:sp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marL="0" marR="0" lvl="0" indent="0" algn="l" defTabSz="913765" rtl="0" eaLnBrk="1" fontAlgn="auto" latinLnBrk="0" hangingPunct="1">
              <a:lnSpc>
                <a:spcPct val="100000"/>
              </a:lnSpc>
              <a:spcBef>
                <a:spcPct val="0"/>
              </a:spcBef>
              <a:spcAft>
                <a:spcPts val="800"/>
              </a:spcAft>
              <a:buClrTx/>
              <a:buSzTx/>
              <a:buFontTx/>
              <a:buNone/>
              <a:defRPr/>
            </a:pPr>
            <a:r>
              <a:rPr kumimoji="0" lang="en-US" altLang="zh-CN" sz="2400" b="0" i="0" u="none" strike="noStrike" kern="1200" cap="none" spc="300" normalizeH="0" baseline="0" noProof="0">
                <a:ln w="3175">
                  <a:noFill/>
                  <a:prstDash val="dash"/>
                </a:ln>
                <a:solidFill>
                  <a:prstClr val="white"/>
                </a:solidFill>
                <a:effectLst/>
                <a:uLnTx/>
                <a:uFillTx/>
                <a:latin typeface="Arial" panose="020b0604020202020204" pitchFamily="34" charset="0"/>
                <a:ea typeface="微软雅黑" panose="020b0503020204020204" pitchFamily="34" charset="-122"/>
                <a:cs typeface="微软雅黑" panose="020b0503020204020204" pitchFamily="34" charset="-122"/>
              </a:rPr>
              <a:t>2.</a:t>
            </a:r>
            <a:r>
              <a:rPr kumimoji="0" lang="zh-CN" altLang="en-US" sz="2400" b="0" i="0" u="none" strike="noStrike" kern="1200" cap="none" spc="300" normalizeH="0" baseline="0" noProof="0">
                <a:ln w="3175">
                  <a:noFill/>
                  <a:prstDash val="dash"/>
                </a:ln>
                <a:solidFill>
                  <a:prstClr val="white"/>
                </a:solidFill>
                <a:effectLst/>
                <a:uLnTx/>
                <a:uFillTx/>
                <a:latin typeface="Arial" panose="020b0604020202020204" pitchFamily="34" charset="0"/>
                <a:ea typeface="微软雅黑" panose="020b0503020204020204" pitchFamily="34" charset="-122"/>
                <a:cs typeface="微软雅黑" panose="020b0503020204020204" pitchFamily="34" charset="-122"/>
              </a:rPr>
              <a:t>作者简介</a:t>
            </a:r>
            <a:endParaRPr kumimoji="0" lang="zh-CN" altLang="en-US" sz="2400" b="0" i="0" u="none" strike="noStrike" kern="1200" cap="none" spc="300" normalizeH="0" baseline="0" noProof="0">
              <a:ln w="3175">
                <a:noFill/>
                <a:prstDash val="dash"/>
              </a:ln>
              <a:solidFill>
                <a:prstClr val="white"/>
              </a:solidFill>
              <a:effectLst/>
              <a:uLnTx/>
              <a:uFillTx/>
              <a:latin typeface="Arial" panose="020b0604020202020204" pitchFamily="34" charset="0"/>
              <a:ea typeface="微软雅黑" panose="020b0503020204020204" pitchFamily="34" charset="-122"/>
              <a:cs typeface="微软雅黑" panose="020b0503020204020204" pitchFamily="34" charset="-122"/>
            </a:endParaRPr>
          </a:p>
        </p:txBody>
      </p:sp>
      <p:pic>
        <p:nvPicPr>
          <p:cNvPr id="2" name="图片 1"/>
          <p:cNvPicPr>
            <a:picLocks noChangeAspect="1"/>
          </p:cNvPicPr>
          <p:nvPr/>
        </p:nvPicPr>
        <p:blipFill>
          <a:blip r:embed="rId4"/>
          <a:stretch>
            <a:fillRect/>
          </a:stretch>
        </p:blipFill>
        <p:spPr>
          <a:xfrm>
            <a:off x="4584700" y="2185670"/>
            <a:ext cx="3288030" cy="2725420"/>
          </a:xfrm>
          <a:prstGeom prst="rect">
            <a:avLst/>
          </a:prstGeom>
        </p:spPr>
      </p:pic>
      <p:sp>
        <p:nvSpPr>
          <p:cNvPr id="3" name="矩形 2"/>
          <p:cNvSpPr/>
          <p:nvPr/>
        </p:nvSpPr>
        <p:spPr>
          <a:xfrm>
            <a:off x="801370" y="2185670"/>
            <a:ext cx="3783330" cy="3169285"/>
          </a:xfrm>
          <a:prstGeom prst="rect">
            <a:avLst/>
          </a:prstGeom>
        </p:spPr>
        <p:txBody>
          <a:bodyPr wrap="square">
            <a:spAutoFit/>
          </a:bodyPr>
          <a:lstStyle/>
          <a:p>
            <a:pPr indent="539750" fontAlgn="auto">
              <a:lnSpc>
                <a:spcPts val="2500"/>
              </a:lnSpc>
              <a:spcBef>
                <a:spcPts val="800"/>
              </a:spcBef>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费孝通（</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1910-2005</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000">
              <a:latin typeface="微软雅黑" pitchFamily="34" charset="-122"/>
              <a:ea typeface="微软雅黑" pitchFamily="34" charset="-122"/>
              <a:cs typeface="微软雅黑" panose="020b0503020204020204" pitchFamily="34" charset="-122"/>
            </a:endParaRPr>
          </a:p>
          <a:p>
            <a:pPr indent="539750" fontAlgn="auto">
              <a:lnSpc>
                <a:spcPts val="2500"/>
              </a:lnSpc>
              <a:spcBef>
                <a:spcPts val="800"/>
              </a:spcBef>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享誉世界的社会学家和人类学家，</a:t>
            </a:r>
            <a:endParaRPr lang="zh-CN" altLang="en-US" sz="2000">
              <a:latin typeface="微软雅黑" pitchFamily="34" charset="-122"/>
              <a:ea typeface="微软雅黑" pitchFamily="34" charset="-122"/>
              <a:cs typeface="微软雅黑" panose="020b0503020204020204" pitchFamily="34" charset="-122"/>
            </a:endParaRPr>
          </a:p>
          <a:p>
            <a:pPr indent="539750" fontAlgn="auto">
              <a:lnSpc>
                <a:spcPts val="2500"/>
              </a:lnSpc>
              <a:spcBef>
                <a:spcPts val="800"/>
              </a:spcBef>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中国社会学和人类学的奠基人之一。</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indent="539750" fontAlgn="auto">
              <a:lnSpc>
                <a:spcPts val="2500"/>
              </a:lnSpc>
              <a:spcBef>
                <a:spcPts val="800"/>
              </a:spcBef>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国际赫胥黎奖奖章获得者。</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a:p>
            <a:pPr indent="539750" fontAlgn="auto">
              <a:lnSpc>
                <a:spcPts val="2500"/>
              </a:lnSpc>
              <a:spcBef>
                <a:spcPts val="800"/>
              </a:spcBef>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伦敦大学经济政治学院院</a:t>
            </a:r>
            <a:r>
              <a:rPr lang="zh-CN" altLang="en-US" sz="2000" smtClean="0">
                <a:latin typeface="微软雅黑" panose="020b0503020204020204" pitchFamily="34" charset="-122"/>
                <a:ea typeface="微软雅黑" panose="020b0503020204020204" pitchFamily="34" charset="-122"/>
                <a:cs typeface="微软雅黑" panose="020b0503020204020204" pitchFamily="34" charset="-122"/>
              </a:rPr>
              <a:t>士</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a:p>
            <a:pPr indent="539750" fontAlgn="auto">
              <a:lnSpc>
                <a:spcPts val="2500"/>
              </a:lnSpc>
              <a:spcBef>
                <a:spcPts val="800"/>
              </a:spcBef>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获联合国大英百科全书奖 。 </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mc:Choice xmlns:p14="http://schemas.microsoft.com/office/powerpoint/2010/main" Requires="p14">
      <p:transition p14:dur="500"/>
    </mc:Choice>
    <mc:Fallback>
      <p:transition/>
    </mc:Fallback>
  </mc:AlternateConten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18"/>
          <p:cNvSpPr txBox="1"/>
          <p:nvPr/>
        </p:nvSpPr>
        <p:spPr>
          <a:xfrm>
            <a:off x="798580" y="959638"/>
            <a:ext cx="3341415" cy="460375"/>
          </a:xfrm>
          <a:prstGeom prst="rect">
            <a:avLst/>
          </a:prstGeom>
          <a:solidFill>
            <a:srgbClr val="008A55"/>
          </a:solidFill>
        </p:spPr>
        <p:txBody>
          <a:bodyPr wrap="square" rtlCol="0" anchor="t">
            <a:spAutoFit/>
          </a:bodyPr>
          <a:lstStyle/>
          <a:p>
            <a:pPr marL="0" marR="0" lvl="0" indent="0" algn="l" defTabSz="913765" rtl="0" eaLnBrk="1" fontAlgn="auto" latinLnBrk="0" hangingPunct="1">
              <a:lnSpc>
                <a:spcPct val="100000"/>
              </a:lnSpc>
              <a:spcBef>
                <a:spcPct val="0"/>
              </a:spcBef>
              <a:spcAft>
                <a:spcPct val="0"/>
              </a:spcAft>
              <a:buClrTx/>
              <a:buSzTx/>
              <a:buFontTx/>
              <a:buNone/>
              <a:defRPr/>
            </a:pPr>
            <a:r>
              <a:rPr kumimoji="1" lang="zh-CN" altLang="en-US" sz="24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yuweij Medium" charset="0"/>
                <a:sym typeface="华文楷体" panose="02010600040101010101" charset="-122"/>
              </a:rPr>
              <a:t>教学过程</a:t>
            </a:r>
            <a:r>
              <a:rPr kumimoji="1" lang="en-US" altLang="zh-CN" sz="24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yuweij Medium" charset="0"/>
                <a:sym typeface="华文楷体" panose="02010600040101010101" charset="-122"/>
              </a:rPr>
              <a:t>——</a:t>
            </a:r>
            <a:r>
              <a:rPr kumimoji="1" lang="zh-CN" altLang="en-US" sz="24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yuweij Medium" charset="0"/>
                <a:sym typeface="华文楷体" panose="02010600040101010101" charset="-122"/>
              </a:rPr>
              <a:t>第二课时</a:t>
            </a:r>
            <a:endParaRPr kumimoji="1" lang="zh-CN" altLang="en-US" sz="24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yuweij Medium" charset="0"/>
              <a:sym typeface="华文楷体" panose="02010600040101010101" charset="-122"/>
            </a:endParaRPr>
          </a:p>
        </p:txBody>
      </p:sp>
      <p:sp>
        <p:nvSpPr>
          <p:cNvPr id="5" name="Title 6"/>
          <p:cNvSpPr txBox="1"/>
          <p:nvPr>
            <p:custDataLst>
              <p:tags r:id="rId3"/>
            </p:custDataLst>
          </p:nvPr>
        </p:nvSpPr>
        <p:spPr>
          <a:xfrm>
            <a:off x="5174146" y="1123914"/>
            <a:ext cx="1656683" cy="436245"/>
          </a:xfrm>
          <a:prstGeom prst="rect">
            <a:avLst/>
          </a:prstGeom>
          <a:noFill/>
          <a:ln w="3175">
            <a:noFill/>
            <a:prstDash val="dash"/>
          </a:ln>
        </p:spPr>
        <p:txBody>
          <a:bodyPr wrap="square" lIns="68028" tIns="34014" rIns="68028" bIns="34014" anchor="t" anchorCtr="0">
            <a:sp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marL="0" marR="0" lvl="0" indent="0" algn="l" defTabSz="913765" rtl="0" eaLnBrk="1" fontAlgn="auto" latinLnBrk="0" hangingPunct="1">
              <a:lnSpc>
                <a:spcPct val="100000"/>
              </a:lnSpc>
              <a:spcBef>
                <a:spcPct val="0"/>
              </a:spcBef>
              <a:spcAft>
                <a:spcPts val="800"/>
              </a:spcAft>
              <a:buClrTx/>
              <a:buSzTx/>
              <a:buFontTx/>
              <a:buNone/>
              <a:defRPr/>
            </a:pPr>
            <a:r>
              <a:rPr lang="zh-CN" altLang="en-US" sz="2400" spc="300">
                <a:ln w="3175">
                  <a:noFill/>
                  <a:prstDash val="dash"/>
                </a:ln>
                <a:solidFill>
                  <a:schemeClr val="tx1"/>
                </a:solidFill>
                <a:cs typeface="微软雅黑" panose="020b0503020204020204" pitchFamily="34" charset="-122"/>
              </a:rPr>
              <a:t>著作一览</a:t>
            </a:r>
            <a:endParaRPr kumimoji="0" lang="zh-CN" altLang="en-US" sz="2400" b="0" i="0" u="none" strike="noStrike" kern="1200" cap="none" spc="300" normalizeH="0" baseline="0" noProof="0">
              <a:ln w="3175">
                <a:noFill/>
                <a:prstDash val="dash"/>
              </a:ln>
              <a:solidFill>
                <a:schemeClr val="tx1"/>
              </a:solidFill>
              <a:effectLst/>
              <a:uLnTx/>
              <a:uFillTx/>
              <a:cs typeface="微软雅黑" panose="020b0503020204020204" pitchFamily="34" charset="-122"/>
            </a:endParaRPr>
          </a:p>
        </p:txBody>
      </p:sp>
      <p:pic>
        <p:nvPicPr>
          <p:cNvPr id="6" name="图片 5"/>
          <p:cNvPicPr>
            <a:picLocks noChangeAspect="1"/>
          </p:cNvPicPr>
          <p:nvPr/>
        </p:nvPicPr>
        <p:blipFill>
          <a:blip r:embed="rId4">
            <a:extLst>
              <a:ext uri="{28A0092B-C50C-407E-A947-70E740481C1C}">
                <a14:useLocalDpi xmlns:a14="http://schemas.microsoft.com/office/drawing/2010/main" val="0"/>
              </a:ext>
            </a:extLst>
          </a:blip>
          <a:srcRect l="-906"/>
          <a:stretch>
            <a:fillRect/>
          </a:stretch>
        </p:blipFill>
        <p:spPr>
          <a:xfrm>
            <a:off x="798865" y="1560195"/>
            <a:ext cx="3537550" cy="4443730"/>
          </a:xfrm>
          <a:prstGeom prst="rect">
            <a:avLst/>
          </a:prstGeom>
        </p:spPr>
      </p:pic>
      <p:pic>
        <p:nvPicPr>
          <p:cNvPr id="8" name="图片 7"/>
          <p:cNvPicPr>
            <a:picLocks noChangeAspect="1"/>
          </p:cNvPicPr>
          <p:nvPr/>
        </p:nvPicPr>
        <p:blipFill>
          <a:blip r:embed="rId5">
            <a:extLst>
              <a:ext uri="{28A0092B-C50C-407E-A947-70E740481C1C}">
                <a14:useLocalDpi xmlns:a14="http://schemas.microsoft.com/office/drawing/2010/main" val="0"/>
              </a:ext>
            </a:extLst>
          </a:blip>
          <a:srcRect r="5673"/>
          <a:stretch>
            <a:fillRect/>
          </a:stretch>
        </p:blipFill>
        <p:spPr>
          <a:xfrm>
            <a:off x="4053840" y="1560195"/>
            <a:ext cx="3896360" cy="4443095"/>
          </a:xfrm>
          <a:prstGeom prst="rect">
            <a:avLst/>
          </a:prstGeom>
        </p:spPr>
      </p:pic>
    </p:spTree>
  </p:cSld>
  <p:clrMapOvr>
    <a:masterClrMapping/>
  </p:clrMapOvr>
  <mc:AlternateContent>
    <mc:Choice xmlns:p14="http://schemas.microsoft.com/office/powerpoint/2010/main" Requires="p14">
      <p:transition p14:dur="500"/>
    </mc:Choice>
    <mc:Fallback>
      <p:transition/>
    </mc:Fallback>
  </mc:AlternateConten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802005" y="2134235"/>
            <a:ext cx="4456430" cy="3620135"/>
          </a:xfrm>
          <a:prstGeom prst="rect">
            <a:avLst/>
          </a:prstGeom>
        </p:spPr>
        <p:txBody>
          <a:bodyPr wrap="square">
            <a:spAutoFit/>
          </a:bodyPr>
          <a:lstStyle/>
          <a:p>
            <a:pPr indent="504190" algn="l" fontAlgn="auto">
              <a:lnSpc>
                <a:spcPct val="100000"/>
              </a:lnSpc>
              <a:spcBef>
                <a:spcPts val="800"/>
              </a:spcBef>
            </a:pPr>
            <a:r>
              <a:rPr lang="zh-CN" altLang="en-US"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以我个人在社会学门内的工作说，这是我所努力的第二期。第一期的工作是实地的社区研究。我离开清华大学研究院之后就选择了这方面。二十四年</a:t>
            </a:r>
            <a:r>
              <a:rPr lang="zh-CN" altLang="en-US" b="1"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（民国</a:t>
            </a:r>
            <a:r>
              <a:rPr lang="zh-CN" altLang="en-US"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二十四</a:t>
            </a:r>
            <a:r>
              <a:rPr lang="zh-CN" altLang="en-US" b="1"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年，即</a:t>
            </a:r>
            <a:r>
              <a:rPr lang="en-US" altLang="zh-CN" b="1"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1935</a:t>
            </a:r>
            <a:r>
              <a:rPr lang="zh-CN" altLang="en-US" b="1"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年）</a:t>
            </a:r>
            <a:r>
              <a:rPr lang="zh-CN" altLang="en-US"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的夏天，我和前妻王同惠女士一同到广西瑶山去研究当地瑶民的生活。那年冬天在</a:t>
            </a:r>
            <a:r>
              <a:rPr lang="zh-CN" altLang="en-US" b="1"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山里遭</a:t>
            </a:r>
            <a:r>
              <a:rPr lang="zh-CN" altLang="en-US"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遇了不幸，前妻未获生回，我亦负伤，一直在广州医</a:t>
            </a:r>
            <a:r>
              <a:rPr lang="zh-CN" altLang="en-US" b="1"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院度过</a:t>
            </a:r>
            <a:r>
              <a:rPr lang="zh-CN" altLang="en-US"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了春天才北返。</a:t>
            </a:r>
            <a:endParaRPr lang="en-US" altLang="zh-CN" b="1">
              <a:solidFill>
                <a:srgbClr val="191919"/>
              </a:solidFill>
              <a:latin typeface="微软雅黑" pitchFamily="34" charset="-122"/>
              <a:ea typeface="微软雅黑" pitchFamily="34" charset="-122"/>
              <a:cs typeface="微软雅黑" panose="020b0503020204020204" pitchFamily="34" charset="-122"/>
            </a:endParaRPr>
          </a:p>
          <a:p>
            <a:pPr indent="504190" algn="l" fontAlgn="auto">
              <a:lnSpc>
                <a:spcPct val="100000"/>
              </a:lnSpc>
              <a:spcBef>
                <a:spcPts val="800"/>
              </a:spcBef>
            </a:pPr>
            <a:r>
              <a:rPr lang="en-US" altLang="zh-CN" b="1">
                <a:solidFill>
                  <a:srgbClr val="191919"/>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b="1">
                <a:solidFill>
                  <a:srgbClr val="191919"/>
                </a:solidFill>
                <a:latin typeface="微软雅黑" panose="020b0503020204020204" pitchFamily="34" charset="-122"/>
                <a:ea typeface="微软雅黑" panose="020b0503020204020204" pitchFamily="34" charset="-122"/>
                <a:cs typeface="微软雅黑" panose="020b0503020204020204" pitchFamily="34" charset="-122"/>
              </a:rPr>
              <a:t>后记</a:t>
            </a:r>
            <a:r>
              <a:rPr lang="en-US" altLang="zh-CN" b="1">
                <a:solidFill>
                  <a:srgbClr val="191919"/>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b="1">
              <a:solidFill>
                <a:srgbClr val="191919"/>
              </a:solidFill>
              <a:latin typeface="微软雅黑" panose="020b0503020204020204" pitchFamily="34" charset="-122"/>
              <a:ea typeface="微软雅黑" panose="020b0503020204020204" pitchFamily="34" charset="-122"/>
              <a:cs typeface="微软雅黑" panose="020b0503020204020204" pitchFamily="34" charset="-122"/>
            </a:endParaRPr>
          </a:p>
          <a:p>
            <a:pPr indent="504190" algn="l" fontAlgn="auto">
              <a:lnSpc>
                <a:spcPct val="100000"/>
              </a:lnSpc>
              <a:spcBef>
                <a:spcPts val="800"/>
              </a:spcBef>
            </a:pPr>
            <a:r>
              <a:rPr lang="zh-CN" altLang="en-US" b="1">
                <a:solidFill>
                  <a:srgbClr val="191919"/>
                </a:solidFill>
                <a:latin typeface="微软雅黑" panose="020b0503020204020204" pitchFamily="34" charset="-122"/>
                <a:ea typeface="微软雅黑" panose="020b0503020204020204" pitchFamily="34" charset="-122"/>
                <a:cs typeface="微软雅黑" panose="020b0503020204020204" pitchFamily="34" charset="-122"/>
              </a:rPr>
              <a:t>三十七年（</a:t>
            </a:r>
            <a:r>
              <a:rPr lang="en-US" altLang="zh-CN" b="1">
                <a:solidFill>
                  <a:srgbClr val="191919"/>
                </a:solidFill>
                <a:latin typeface="微软雅黑" panose="020b0503020204020204" pitchFamily="34" charset="-122"/>
                <a:ea typeface="微软雅黑" panose="020b0503020204020204" pitchFamily="34" charset="-122"/>
                <a:cs typeface="微软雅黑" panose="020b0503020204020204" pitchFamily="34" charset="-122"/>
              </a:rPr>
              <a:t>1948</a:t>
            </a:r>
            <a:r>
              <a:rPr lang="zh-CN" altLang="en-US" b="1">
                <a:solidFill>
                  <a:srgbClr val="191919"/>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b="1">
                <a:solidFill>
                  <a:srgbClr val="191919"/>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b="1">
                <a:solidFill>
                  <a:srgbClr val="191919"/>
                </a:solidFill>
                <a:latin typeface="微软雅黑" panose="020b0503020204020204" pitchFamily="34" charset="-122"/>
                <a:ea typeface="微软雅黑" panose="020b0503020204020204" pitchFamily="34" charset="-122"/>
                <a:cs typeface="微软雅黑" panose="020b0503020204020204" pitchFamily="34" charset="-122"/>
              </a:rPr>
              <a:t>月</a:t>
            </a:r>
            <a:r>
              <a:rPr lang="en-US" altLang="zh-CN" b="1">
                <a:solidFill>
                  <a:srgbClr val="191919"/>
                </a:solidFill>
                <a:latin typeface="微软雅黑" panose="020b0503020204020204" pitchFamily="34" charset="-122"/>
                <a:ea typeface="微软雅黑" panose="020b0503020204020204" pitchFamily="34" charset="-122"/>
                <a:cs typeface="微软雅黑" panose="020b0503020204020204" pitchFamily="34" charset="-122"/>
              </a:rPr>
              <a:t>14</a:t>
            </a:r>
            <a:r>
              <a:rPr lang="zh-CN" altLang="en-US" b="1">
                <a:solidFill>
                  <a:srgbClr val="191919"/>
                </a:solidFill>
                <a:latin typeface="微软雅黑" panose="020b0503020204020204" pitchFamily="34" charset="-122"/>
                <a:ea typeface="微软雅黑" panose="020b0503020204020204" pitchFamily="34" charset="-122"/>
                <a:cs typeface="微软雅黑" panose="020b0503020204020204" pitchFamily="34" charset="-122"/>
              </a:rPr>
              <a:t>日于清华胜因院</a:t>
            </a:r>
            <a:endParaRPr lang="en-US" altLang="zh-CN" b="1">
              <a:solidFill>
                <a:srgbClr val="191919"/>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18"/>
          <p:cNvSpPr txBox="1"/>
          <p:nvPr/>
        </p:nvSpPr>
        <p:spPr>
          <a:xfrm>
            <a:off x="801755" y="960273"/>
            <a:ext cx="3341415" cy="460375"/>
          </a:xfrm>
          <a:prstGeom prst="rect">
            <a:avLst/>
          </a:prstGeom>
          <a:solidFill>
            <a:srgbClr val="008A55"/>
          </a:solidFill>
        </p:spPr>
        <p:txBody>
          <a:bodyPr wrap="square" rtlCol="0" anchor="t">
            <a:spAutoFit/>
          </a:bodyPr>
          <a:lstStyle/>
          <a:p>
            <a:pPr marL="0" marR="0" lvl="0" indent="0" algn="l" defTabSz="913765" rtl="0" eaLnBrk="1" fontAlgn="auto" latinLnBrk="0" hangingPunct="1">
              <a:lnSpc>
                <a:spcPct val="100000"/>
              </a:lnSpc>
              <a:spcBef>
                <a:spcPct val="0"/>
              </a:spcBef>
              <a:spcAft>
                <a:spcPct val="0"/>
              </a:spcAft>
              <a:buClrTx/>
              <a:buSzTx/>
              <a:buFontTx/>
              <a:buNone/>
              <a:defRPr/>
            </a:pPr>
            <a:r>
              <a:rPr kumimoji="1" lang="zh-CN" altLang="en-US" sz="24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yuweij Medium" charset="0"/>
                <a:sym typeface="华文楷体" panose="02010600040101010101" charset="-122"/>
              </a:rPr>
              <a:t>教学过程</a:t>
            </a:r>
            <a:r>
              <a:rPr kumimoji="1" lang="en-US" altLang="zh-CN" sz="24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yuweij Medium" charset="0"/>
                <a:sym typeface="华文楷体" panose="02010600040101010101" charset="-122"/>
              </a:rPr>
              <a:t>——</a:t>
            </a:r>
            <a:r>
              <a:rPr kumimoji="1" lang="zh-CN" altLang="en-US" sz="24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yuweij Medium" charset="0"/>
                <a:sym typeface="华文楷体" panose="02010600040101010101" charset="-122"/>
              </a:rPr>
              <a:t>第二课时</a:t>
            </a:r>
            <a:endParaRPr kumimoji="1" lang="zh-CN" altLang="en-US" sz="24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yuweij Medium" charset="0"/>
              <a:sym typeface="华文楷体" panose="02010600040101010101" charset="-122"/>
            </a:endParaRPr>
          </a:p>
        </p:txBody>
      </p:sp>
      <p:sp>
        <p:nvSpPr>
          <p:cNvPr id="6" name="Title 6"/>
          <p:cNvSpPr txBox="1"/>
          <p:nvPr>
            <p:custDataLst>
              <p:tags r:id="rId3"/>
            </p:custDataLst>
          </p:nvPr>
        </p:nvSpPr>
        <p:spPr>
          <a:xfrm>
            <a:off x="801755" y="1560156"/>
            <a:ext cx="1831607" cy="436245"/>
          </a:xfrm>
          <a:prstGeom prst="rect">
            <a:avLst/>
          </a:prstGeom>
          <a:solidFill>
            <a:schemeClr val="accent1"/>
          </a:solidFill>
          <a:ln w="3175">
            <a:noFill/>
            <a:prstDash val="dash"/>
          </a:ln>
        </p:spPr>
        <p:txBody>
          <a:bodyPr wrap="square" lIns="68028" tIns="34014" rIns="68028" bIns="34014" anchor="t" anchorCtr="0">
            <a:sp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marL="0" marR="0" lvl="0" indent="0" algn="l" defTabSz="913765" rtl="0" eaLnBrk="1" fontAlgn="auto" latinLnBrk="0" hangingPunct="1">
              <a:lnSpc>
                <a:spcPct val="100000"/>
              </a:lnSpc>
              <a:spcBef>
                <a:spcPct val="0"/>
              </a:spcBef>
              <a:spcAft>
                <a:spcPts val="800"/>
              </a:spcAft>
              <a:buClrTx/>
              <a:buSzTx/>
              <a:buFontTx/>
              <a:buNone/>
              <a:defRPr/>
            </a:pPr>
            <a:r>
              <a:rPr kumimoji="0" lang="en-US" altLang="zh-CN" sz="2400" b="0" i="0" u="none" strike="noStrike" kern="1200" cap="none" spc="300" normalizeH="0" baseline="0" noProof="0">
                <a:ln w="3175">
                  <a:noFill/>
                  <a:prstDash val="dash"/>
                </a:ln>
                <a:solidFill>
                  <a:prstClr val="white"/>
                </a:solidFill>
                <a:effectLst/>
                <a:uLnTx/>
                <a:uFillTx/>
                <a:latin typeface="Arial" panose="020b0604020202020204" pitchFamily="34" charset="0"/>
                <a:ea typeface="微软雅黑" panose="020b0503020204020204" pitchFamily="34" charset="-122"/>
                <a:cs typeface="微软雅黑" panose="020b0503020204020204" pitchFamily="34" charset="-122"/>
              </a:rPr>
              <a:t>3.</a:t>
            </a:r>
            <a:r>
              <a:rPr kumimoji="0" lang="zh-CN" altLang="en-US" sz="2400" b="0" i="0" u="none" strike="noStrike" kern="1200" cap="none" spc="300" normalizeH="0" baseline="0" noProof="0">
                <a:ln w="3175">
                  <a:noFill/>
                  <a:prstDash val="dash"/>
                </a:ln>
                <a:solidFill>
                  <a:prstClr val="white"/>
                </a:solidFill>
                <a:effectLst/>
                <a:uLnTx/>
                <a:uFillTx/>
                <a:latin typeface="Arial" panose="020b0604020202020204" pitchFamily="34" charset="0"/>
                <a:ea typeface="微软雅黑" panose="020b0503020204020204" pitchFamily="34" charset="-122"/>
                <a:cs typeface="微软雅黑" panose="020b0503020204020204" pitchFamily="34" charset="-122"/>
              </a:rPr>
              <a:t>看后记</a:t>
            </a:r>
            <a:endParaRPr kumimoji="0" lang="zh-CN" altLang="en-US" sz="2400" b="0" i="0" u="none" strike="noStrike" kern="1200" cap="none" spc="300" normalizeH="0" baseline="0" noProof="0">
              <a:ln w="3175">
                <a:noFill/>
                <a:prstDash val="dash"/>
              </a:ln>
              <a:solidFill>
                <a:prstClr val="white"/>
              </a:solidFill>
              <a:effectLst/>
              <a:uLnTx/>
              <a:uFillTx/>
              <a:latin typeface="Arial" panose="020b0604020202020204" pitchFamily="34" charset="0"/>
              <a:ea typeface="微软雅黑" panose="020b0503020204020204" pitchFamily="34" charset="-122"/>
              <a:cs typeface="微软雅黑" panose="020b0503020204020204" pitchFamily="34" charset="-122"/>
            </a:endParaRPr>
          </a:p>
        </p:txBody>
      </p:sp>
      <p:sp>
        <p:nvSpPr>
          <p:cNvPr id="2" name="矩形 1"/>
          <p:cNvSpPr/>
          <p:nvPr/>
        </p:nvSpPr>
        <p:spPr>
          <a:xfrm>
            <a:off x="5258435" y="4520565"/>
            <a:ext cx="2614930" cy="1476375"/>
          </a:xfrm>
          <a:prstGeom prst="rect">
            <a:avLst/>
          </a:prstGeom>
        </p:spPr>
        <p:txBody>
          <a:bodyPr wrap="square">
            <a:spAutoFit/>
          </a:bodyPr>
          <a:lstStyle/>
          <a:p>
            <a:r>
              <a:rPr lang="zh-CN" altLang="en-US">
                <a:latin typeface="微软雅黑" panose="020b0503020204020204" pitchFamily="34" charset="-122"/>
                <a:ea typeface="微软雅黑" panose="020b0503020204020204" pitchFamily="34" charset="-122"/>
                <a:cs typeface="微软雅黑" panose="020b0503020204020204" pitchFamily="34" charset="-122"/>
              </a:rPr>
              <a:t>本书被誉为“人类学实地调查和理论工作发展中的一个里程碑”，</a:t>
            </a:r>
            <a:endParaRPr lang="zh-CN" altLang="en-US">
              <a:latin typeface="微软雅黑" pitchFamily="34" charset="-122"/>
              <a:ea typeface="微软雅黑" pitchFamily="34" charset="-122"/>
              <a:cs typeface="微软雅黑" panose="020b0503020204020204" pitchFamily="34" charset="-122"/>
            </a:endParaRPr>
          </a:p>
          <a:p>
            <a:r>
              <a:rPr lang="zh-CN" altLang="en-US">
                <a:latin typeface="微软雅黑" panose="020b0503020204020204" pitchFamily="34" charset="-122"/>
                <a:ea typeface="微软雅黑" panose="020b0503020204020204" pitchFamily="34" charset="-122"/>
                <a:cs typeface="微软雅黑" panose="020b0503020204020204" pitchFamily="34" charset="-122"/>
              </a:rPr>
              <a:t>是国际人类学界的经典之作。</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8" name="图片 7"/>
          <p:cNvPicPr>
            <a:picLocks noChangeAspect="1"/>
          </p:cNvPicPr>
          <p:nvPr/>
        </p:nvPicPr>
        <p:blipFill>
          <a:blip r:embed="rId4"/>
          <a:stretch>
            <a:fillRect/>
          </a:stretch>
        </p:blipFill>
        <p:spPr>
          <a:xfrm>
            <a:off x="6313170" y="949325"/>
            <a:ext cx="1590675" cy="2514600"/>
          </a:xfrm>
          <a:prstGeom prst="rect">
            <a:avLst/>
          </a:prstGeom>
        </p:spPr>
      </p:pic>
      <p:pic>
        <p:nvPicPr>
          <p:cNvPr id="9" name="图片 8"/>
          <p:cNvPicPr>
            <a:picLocks noChangeAspect="1"/>
          </p:cNvPicPr>
          <p:nvPr/>
        </p:nvPicPr>
        <p:blipFill>
          <a:blip r:embed="rId5"/>
          <a:stretch>
            <a:fillRect/>
          </a:stretch>
        </p:blipFill>
        <p:spPr>
          <a:xfrm>
            <a:off x="5258435" y="1996440"/>
            <a:ext cx="1647825" cy="2524125"/>
          </a:xfrm>
          <a:prstGeom prst="rect">
            <a:avLst/>
          </a:prstGeom>
        </p:spPr>
      </p:pic>
    </p:spTree>
  </p:cSld>
  <p:clrMapOvr>
    <a:masterClrMapping/>
  </p:clrMapOvr>
  <mc:AlternateContent>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1"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802005" y="1996440"/>
            <a:ext cx="7108825" cy="4041140"/>
          </a:xfrm>
          <a:prstGeom prst="rect">
            <a:avLst/>
          </a:prstGeom>
        </p:spPr>
        <p:txBody>
          <a:bodyPr wrap="square">
            <a:spAutoFit/>
          </a:bodyPr>
          <a:lstStyle/>
          <a:p>
            <a:pPr marL="0" marR="0" lvl="0" indent="504190" algn="l" defTabSz="913765" rtl="0" fontAlgn="auto">
              <a:lnSpc>
                <a:spcPts val="2500"/>
              </a:lnSpc>
              <a:spcBef>
                <a:spcPts val="800"/>
              </a:spcBef>
              <a:spcAft>
                <a:spcPct val="0"/>
              </a:spcAft>
              <a:buClrTx/>
              <a:buSzTx/>
              <a:buFontTx/>
              <a:buNone/>
              <a:defRPr/>
            </a:pPr>
            <a:r>
              <a:rPr kumimoji="0" lang="zh-CN" altLang="en-US" b="1" i="0" u="none" strike="noStrike" kern="1200" cap="none" spc="0" normalizeH="0" baseline="0" noProof="0">
                <a:ln>
                  <a:noFill/>
                </a:ln>
                <a:solidFill>
                  <a:srgbClr val="191919"/>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我当时在大学里讲课，不喜欢用现存的课本，而企图利用和青年学生们的接触机会，探索一些我自己觉得有意义的课题。那时年轻，有点初生之犊的闯劲，无所顾忌地想打开一些还没有人闯过的知识领域。我借“乡村社会学”这讲台来追究中国乡村社会的特点。我是一面探索一面讲的，所讲的观点完全是讨论性的，所提出的概念一般都没有经过琢磨，大胆朴素。</a:t>
            </a:r>
            <a:endParaRPr kumimoji="0" lang="zh-CN" altLang="en-US" b="1" i="0" u="none" strike="noStrike" kern="1200" cap="none" spc="0" normalizeH="0" baseline="0" noProof="0">
              <a:ln>
                <a:noFill/>
              </a:ln>
              <a:solidFill>
                <a:srgbClr val="191919"/>
              </a:solidFill>
              <a:effectLst/>
              <a:uLnTx/>
              <a:uFillTx/>
              <a:latin typeface="微软雅黑" pitchFamily="34" charset="-122"/>
              <a:ea typeface="微软雅黑" pitchFamily="34" charset="-122"/>
              <a:cs typeface="微软雅黑" panose="020b0503020204020204" pitchFamily="34" charset="-122"/>
            </a:endParaRPr>
          </a:p>
          <a:p>
            <a:pPr marL="0" marR="0" lvl="0" indent="504190" algn="l" defTabSz="913765" rtl="0" fontAlgn="auto">
              <a:lnSpc>
                <a:spcPts val="2500"/>
              </a:lnSpc>
              <a:spcBef>
                <a:spcPts val="800"/>
              </a:spcBef>
              <a:spcAft>
                <a:spcPct val="0"/>
              </a:spcAft>
              <a:buClrTx/>
              <a:buSzTx/>
              <a:buFontTx/>
              <a:buNone/>
              <a:defRPr/>
            </a:pPr>
            <a:r>
              <a:rPr kumimoji="0" lang="zh-CN" altLang="en-US" b="1" i="0" u="none" strike="noStrike" kern="1200" cap="none" spc="0" normalizeH="0" baseline="0" noProof="0">
                <a:ln>
                  <a:noFill/>
                </a:ln>
                <a:solidFill>
                  <a:srgbClr val="191919"/>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我敢于在讲台上把自己知道不成熟的想法，和盘托出在青年人的面前，那是因为我认为这是一个比较好的教育方法。我并不认为教师的任务是在传授已有的知识，这些学生们自己可以从书本上去学习，而主要是在引导学生敢于向未知的领域进军。</a:t>
            </a:r>
            <a:endParaRPr kumimoji="0" lang="en-US" altLang="zh-CN" b="1" i="0" u="none" strike="noStrike" kern="1200" cap="none" spc="0" normalizeH="0" baseline="0" noProof="0">
              <a:ln>
                <a:noFill/>
              </a:ln>
              <a:solidFill>
                <a:srgbClr val="191919"/>
              </a:solidFill>
              <a:effectLst/>
              <a:uLnTx/>
              <a:uFillTx/>
              <a:latin typeface="微软雅黑" pitchFamily="34" charset="-122"/>
              <a:ea typeface="微软雅黑" pitchFamily="34" charset="-122"/>
              <a:cs typeface="微软雅黑" panose="020b0503020204020204" pitchFamily="34" charset="-122"/>
            </a:endParaRPr>
          </a:p>
          <a:p>
            <a:pPr marL="0" marR="0" lvl="0" indent="0" algn="r" defTabSz="913765" rtl="0" fontAlgn="auto">
              <a:lnSpc>
                <a:spcPts val="2500"/>
              </a:lnSpc>
              <a:spcBef>
                <a:spcPct val="0"/>
              </a:spcBef>
              <a:spcAft>
                <a:spcPct val="0"/>
              </a:spcAft>
              <a:buClrTx/>
              <a:buSzTx/>
              <a:buFontTx/>
              <a:buNone/>
              <a:defRPr/>
            </a:pPr>
            <a:r>
              <a:rPr lang="en-US" altLang="zh-CN" b="1">
                <a:solidFill>
                  <a:srgbClr val="191919"/>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b="1">
                <a:solidFill>
                  <a:srgbClr val="191919"/>
                </a:solidFill>
                <a:latin typeface="微软雅黑" panose="020b0503020204020204" pitchFamily="34" charset="-122"/>
                <a:ea typeface="微软雅黑" panose="020b0503020204020204" pitchFamily="34" charset="-122"/>
                <a:cs typeface="微软雅黑" panose="020b0503020204020204" pitchFamily="34" charset="-122"/>
              </a:rPr>
              <a:t>重刊序言</a:t>
            </a:r>
            <a:r>
              <a:rPr lang="en-US" altLang="zh-CN" b="1">
                <a:solidFill>
                  <a:srgbClr val="191919"/>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b="1">
              <a:solidFill>
                <a:srgbClr val="191919"/>
              </a:solidFill>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r" defTabSz="913765" rtl="0" fontAlgn="auto">
              <a:lnSpc>
                <a:spcPts val="2500"/>
              </a:lnSpc>
              <a:spcBef>
                <a:spcPct val="0"/>
              </a:spcBef>
              <a:spcAft>
                <a:spcPct val="0"/>
              </a:spcAft>
              <a:buClrTx/>
              <a:buSzTx/>
              <a:buFontTx/>
              <a:buNone/>
              <a:defRPr/>
            </a:pPr>
            <a:r>
              <a:rPr lang="en-US" altLang="zh-CN" b="1">
                <a:solidFill>
                  <a:srgbClr val="191919"/>
                </a:solidFill>
                <a:latin typeface="微软雅黑" panose="020b0503020204020204" pitchFamily="34" charset="-122"/>
                <a:ea typeface="微软雅黑" panose="020b0503020204020204" pitchFamily="34" charset="-122"/>
                <a:cs typeface="微软雅黑" panose="020b0503020204020204" pitchFamily="34" charset="-122"/>
              </a:rPr>
              <a:t>1984</a:t>
            </a:r>
            <a:r>
              <a:rPr lang="zh-CN" altLang="en-US" b="1">
                <a:solidFill>
                  <a:srgbClr val="191919"/>
                </a:solidFill>
                <a:latin typeface="微软雅黑" panose="020b0503020204020204" pitchFamily="34" charset="-122"/>
                <a:ea typeface="微软雅黑" panose="020b0503020204020204" pitchFamily="34" charset="-122"/>
                <a:cs typeface="微软雅黑" panose="020b0503020204020204" pitchFamily="34" charset="-122"/>
              </a:rPr>
              <a:t>年</a:t>
            </a:r>
            <a:r>
              <a:rPr lang="en-US" altLang="zh-CN" b="1">
                <a:solidFill>
                  <a:srgbClr val="191919"/>
                </a:solidFill>
                <a:latin typeface="微软雅黑" panose="020b0503020204020204" pitchFamily="34" charset="-122"/>
                <a:ea typeface="微软雅黑" panose="020b0503020204020204" pitchFamily="34" charset="-122"/>
                <a:cs typeface="微软雅黑" panose="020b0503020204020204" pitchFamily="34" charset="-122"/>
              </a:rPr>
              <a:t>10</a:t>
            </a:r>
            <a:r>
              <a:rPr lang="zh-CN" altLang="en-US" b="1">
                <a:solidFill>
                  <a:srgbClr val="191919"/>
                </a:solidFill>
                <a:latin typeface="微软雅黑" panose="020b0503020204020204" pitchFamily="34" charset="-122"/>
                <a:ea typeface="微软雅黑" panose="020b0503020204020204" pitchFamily="34" charset="-122"/>
                <a:cs typeface="微软雅黑" panose="020b0503020204020204" pitchFamily="34" charset="-122"/>
              </a:rPr>
              <a:t>月</a:t>
            </a:r>
            <a:r>
              <a:rPr lang="en-US" altLang="zh-CN" b="1">
                <a:solidFill>
                  <a:srgbClr val="191919"/>
                </a:solidFill>
                <a:latin typeface="微软雅黑" panose="020b0503020204020204" pitchFamily="34" charset="-122"/>
                <a:ea typeface="微软雅黑" panose="020b0503020204020204" pitchFamily="34" charset="-122"/>
                <a:cs typeface="微软雅黑" panose="020b0503020204020204" pitchFamily="34" charset="-122"/>
              </a:rPr>
              <a:t>11</a:t>
            </a:r>
            <a:r>
              <a:rPr lang="zh-CN" altLang="en-US" b="1">
                <a:solidFill>
                  <a:srgbClr val="191919"/>
                </a:solidFill>
                <a:latin typeface="微软雅黑" panose="020b0503020204020204" pitchFamily="34" charset="-122"/>
                <a:ea typeface="微软雅黑" panose="020b0503020204020204" pitchFamily="34" charset="-122"/>
                <a:cs typeface="微软雅黑" panose="020b0503020204020204" pitchFamily="34" charset="-122"/>
              </a:rPr>
              <a:t>日</a:t>
            </a:r>
            <a:endParaRPr kumimoji="0" lang="en-US" altLang="zh-CN" b="1" i="0" u="none" strike="noStrike" kern="1200" cap="none" spc="0" normalizeH="0" baseline="0" noProof="0">
              <a:ln>
                <a:noFill/>
              </a:ln>
              <a:solidFill>
                <a:srgbClr val="191919"/>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18"/>
          <p:cNvSpPr txBox="1"/>
          <p:nvPr/>
        </p:nvSpPr>
        <p:spPr>
          <a:xfrm>
            <a:off x="801755" y="953288"/>
            <a:ext cx="3341415" cy="460375"/>
          </a:xfrm>
          <a:prstGeom prst="rect">
            <a:avLst/>
          </a:prstGeom>
          <a:solidFill>
            <a:srgbClr val="008A55"/>
          </a:solidFill>
        </p:spPr>
        <p:txBody>
          <a:bodyPr wrap="square" rtlCol="0" anchor="t">
            <a:spAutoFit/>
          </a:bodyPr>
          <a:lstStyle/>
          <a:p>
            <a:pPr marL="0" marR="0" lvl="0" indent="0" algn="l" defTabSz="913765" rtl="0" eaLnBrk="1" fontAlgn="auto" latinLnBrk="0" hangingPunct="1">
              <a:lnSpc>
                <a:spcPct val="100000"/>
              </a:lnSpc>
              <a:spcBef>
                <a:spcPct val="0"/>
              </a:spcBef>
              <a:spcAft>
                <a:spcPct val="0"/>
              </a:spcAft>
              <a:buClrTx/>
              <a:buSzTx/>
              <a:buFontTx/>
              <a:buNone/>
              <a:defRPr/>
            </a:pPr>
            <a:r>
              <a:rPr kumimoji="1" lang="zh-CN" altLang="en-US" sz="24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yuweij Medium" charset="0"/>
                <a:sym typeface="华文楷体" panose="02010600040101010101" charset="-122"/>
              </a:rPr>
              <a:t>教学过程</a:t>
            </a:r>
            <a:r>
              <a:rPr kumimoji="1" lang="en-US" altLang="zh-CN" sz="24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yuweij Medium" charset="0"/>
                <a:sym typeface="华文楷体" panose="02010600040101010101" charset="-122"/>
              </a:rPr>
              <a:t>——</a:t>
            </a:r>
            <a:r>
              <a:rPr kumimoji="1" lang="zh-CN" altLang="en-US" sz="24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yuweij Medium" charset="0"/>
                <a:sym typeface="华文楷体" panose="02010600040101010101" charset="-122"/>
              </a:rPr>
              <a:t>第二课时</a:t>
            </a:r>
            <a:endParaRPr kumimoji="1" lang="zh-CN" altLang="en-US" sz="24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yuweij Medium" charset="0"/>
              <a:sym typeface="华文楷体" panose="02010600040101010101" charset="-122"/>
            </a:endParaRPr>
          </a:p>
        </p:txBody>
      </p:sp>
      <p:sp>
        <p:nvSpPr>
          <p:cNvPr id="5" name="Title 6"/>
          <p:cNvSpPr txBox="1"/>
          <p:nvPr>
            <p:custDataLst>
              <p:tags r:id="rId3"/>
            </p:custDataLst>
          </p:nvPr>
        </p:nvSpPr>
        <p:spPr>
          <a:xfrm>
            <a:off x="801755" y="1560012"/>
            <a:ext cx="1755290" cy="436245"/>
          </a:xfrm>
          <a:prstGeom prst="rect">
            <a:avLst/>
          </a:prstGeom>
          <a:solidFill>
            <a:schemeClr val="accent1"/>
          </a:solidFill>
          <a:ln w="3175">
            <a:noFill/>
            <a:prstDash val="dash"/>
          </a:ln>
        </p:spPr>
        <p:txBody>
          <a:bodyPr wrap="square" lIns="68028" tIns="34014" rIns="68028" bIns="34014" anchor="t" anchorCtr="0">
            <a:sp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marL="0" marR="0" lvl="0" indent="0" algn="l" defTabSz="913765" rtl="0" eaLnBrk="1" fontAlgn="auto" latinLnBrk="0" hangingPunct="1">
              <a:lnSpc>
                <a:spcPct val="100000"/>
              </a:lnSpc>
              <a:spcBef>
                <a:spcPct val="0"/>
              </a:spcBef>
              <a:spcAft>
                <a:spcPts val="800"/>
              </a:spcAft>
              <a:buClrTx/>
              <a:buSzTx/>
              <a:buFontTx/>
              <a:buNone/>
              <a:defRPr/>
            </a:pPr>
            <a:r>
              <a:rPr kumimoji="0" lang="en-US" altLang="zh-CN" sz="2400" b="0" i="0" u="none" strike="noStrike" kern="1200" cap="none" spc="300" normalizeH="0" baseline="0" noProof="0">
                <a:ln w="3175">
                  <a:noFill/>
                  <a:prstDash val="dash"/>
                </a:ln>
                <a:solidFill>
                  <a:prstClr val="white"/>
                </a:solidFill>
                <a:effectLst/>
                <a:uLnTx/>
                <a:uFillTx/>
                <a:latin typeface="Arial" panose="020b0604020202020204" pitchFamily="34" charset="0"/>
                <a:ea typeface="微软雅黑" panose="020b0503020204020204" pitchFamily="34" charset="-122"/>
                <a:cs typeface="微软雅黑" panose="020b0503020204020204" pitchFamily="34" charset="-122"/>
              </a:rPr>
              <a:t>4.</a:t>
            </a:r>
            <a:r>
              <a:rPr kumimoji="0" lang="zh-CN" altLang="en-US" sz="2400" b="0" i="0" u="none" strike="noStrike" kern="1200" cap="none" spc="300" normalizeH="0" baseline="0" noProof="0">
                <a:ln w="3175">
                  <a:noFill/>
                  <a:prstDash val="dash"/>
                </a:ln>
                <a:solidFill>
                  <a:prstClr val="white"/>
                </a:solidFill>
                <a:effectLst/>
                <a:uLnTx/>
                <a:uFillTx/>
                <a:latin typeface="Arial" panose="020b0604020202020204" pitchFamily="34" charset="0"/>
                <a:ea typeface="微软雅黑" panose="020b0503020204020204" pitchFamily="34" charset="-122"/>
                <a:cs typeface="微软雅黑" panose="020b0503020204020204" pitchFamily="34" charset="-122"/>
              </a:rPr>
              <a:t>读序言</a:t>
            </a:r>
            <a:endParaRPr kumimoji="0" lang="zh-CN" altLang="en-US" sz="2400" b="0" i="0" u="none" strike="noStrike" kern="1200" cap="none" spc="300" normalizeH="0" baseline="0" noProof="0">
              <a:ln w="3175">
                <a:noFill/>
                <a:prstDash val="dash"/>
              </a:ln>
              <a:solidFill>
                <a:prstClr val="white"/>
              </a:solidFill>
              <a:effectLst/>
              <a:uLnTx/>
              <a:uFillTx/>
              <a:latin typeface="Arial" panose="020b0604020202020204" pitchFamily="34" charset="0"/>
              <a:ea typeface="微软雅黑" panose="020b0503020204020204" pitchFamily="34" charset="-122"/>
              <a:cs typeface="微软雅黑" panose="020b0503020204020204" pitchFamily="34" charset="-122"/>
            </a:endParaRPr>
          </a:p>
        </p:txBody>
      </p:sp>
    </p:spTree>
  </p:cSld>
  <p:clrMapOvr>
    <a:masterClrMapping/>
  </p:clrMapOvr>
  <mc:AlternateContent>
    <mc:Choice xmlns:p14="http://schemas.microsoft.com/office/powerpoint/2010/main" Requires="p14">
      <p:transition p14:dur="500"/>
    </mc:Choice>
    <mc:Fallback>
      <p:transition/>
    </mc:Fallback>
  </mc:AlternateConten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802005" y="1957070"/>
            <a:ext cx="7101205" cy="2694305"/>
          </a:xfrm>
          <a:prstGeom prst="rect">
            <a:avLst/>
          </a:prstGeom>
        </p:spPr>
        <p:txBody>
          <a:bodyPr wrap="square">
            <a:spAutoFit/>
          </a:bodyPr>
          <a:lstStyle/>
          <a:p>
            <a:pPr marR="0" lvl="0" indent="612140" algn="l" defTabSz="913765" rtl="0" fontAlgn="auto">
              <a:lnSpc>
                <a:spcPct val="130000"/>
              </a:lnSpc>
              <a:spcBef>
                <a:spcPts val="800"/>
              </a:spcBef>
              <a:spcAft>
                <a:spcPct val="0"/>
              </a:spcAft>
              <a:buClrTx/>
              <a:buSzTx/>
              <a:buFont typeface="Arial" panose="020b0604020202020204" pitchFamily="34" charset="0"/>
              <a:buChar char="•"/>
              <a:defRPr/>
            </a:pPr>
            <a:r>
              <a:rPr kumimoji="0" lang="en-US" altLang="zh-CN" sz="240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240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乡土中国</a:t>
            </a:r>
            <a:r>
              <a:rPr kumimoji="0" lang="en-US" altLang="zh-CN" sz="240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240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是当代社会学家费孝通创作的社会学著作，首次出版于</a:t>
            </a:r>
            <a:r>
              <a:rPr kumimoji="0" lang="en-US" altLang="zh-CN" sz="240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1948</a:t>
            </a:r>
            <a:r>
              <a:rPr kumimoji="0" lang="zh-CN" altLang="en-US" sz="240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年。</a:t>
            </a:r>
            <a:endParaRPr kumimoji="0" lang="zh-CN" altLang="en-US" sz="2400" i="0" u="none" strike="noStrike" kern="1200" cap="none" spc="0" normalizeH="0" baseline="0" noProof="0">
              <a:ln>
                <a:noFill/>
              </a:ln>
              <a:solidFill>
                <a:prstClr val="black"/>
              </a:solidFill>
              <a:effectLst/>
              <a:uLnTx/>
              <a:uFillTx/>
              <a:latin typeface="微软雅黑" pitchFamily="34" charset="-122"/>
              <a:ea typeface="微软雅黑" pitchFamily="34" charset="-122"/>
              <a:cs typeface="微软雅黑" panose="020b0503020204020204" pitchFamily="34" charset="-122"/>
            </a:endParaRPr>
          </a:p>
          <a:p>
            <a:pPr marR="0" lvl="0" indent="612140" algn="l" defTabSz="913765" rtl="0" fontAlgn="auto">
              <a:lnSpc>
                <a:spcPct val="130000"/>
              </a:lnSpc>
              <a:spcBef>
                <a:spcPts val="800"/>
              </a:spcBef>
              <a:spcAft>
                <a:spcPct val="0"/>
              </a:spcAft>
              <a:buClrTx/>
              <a:buSzTx/>
              <a:buFont typeface="Arial" panose="020b0604020202020204" pitchFamily="34" charset="0"/>
              <a:buChar char="•"/>
              <a:defRPr/>
            </a:pPr>
            <a:r>
              <a:rPr kumimoji="0" lang="en-US" altLang="zh-CN" sz="240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240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乡土中国</a:t>
            </a:r>
            <a:r>
              <a:rPr kumimoji="0" lang="en-US" altLang="zh-CN" sz="240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240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是学界共认的中国乡土社会传统文化和社会结构理论研究的重要代表作之一。</a:t>
            </a:r>
            <a:endParaRPr kumimoji="0" lang="en-US" altLang="zh-CN" sz="2400" i="0" u="none" strike="noStrike" kern="1200" cap="none" spc="0" normalizeH="0" baseline="0" noProof="0">
              <a:ln>
                <a:noFill/>
              </a:ln>
              <a:solidFill>
                <a:prstClr val="black"/>
              </a:solidFill>
              <a:effectLst/>
              <a:uLnTx/>
              <a:uFillTx/>
              <a:latin typeface="微软雅黑" pitchFamily="34" charset="-122"/>
              <a:ea typeface="微软雅黑" pitchFamily="34" charset="-122"/>
              <a:cs typeface="微软雅黑" panose="020b0503020204020204" pitchFamily="34" charset="-122"/>
            </a:endParaRPr>
          </a:p>
          <a:p>
            <a:pPr marR="0" lvl="0" indent="612140" algn="l" rtl="0" fontAlgn="auto">
              <a:lnSpc>
                <a:spcPct val="130000"/>
              </a:lnSpc>
              <a:spcBef>
                <a:spcPts val="800"/>
              </a:spcBef>
              <a:buFont typeface="Arial" panose="020b0604020202020204" pitchFamily="34" charset="0"/>
              <a:buChar char="•"/>
              <a:defRPr/>
            </a:pPr>
            <a:r>
              <a:rPr lang="zh-CN" altLang="en-US" sz="240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该书语言流畅，浅显易懂。 </a:t>
            </a:r>
            <a:endParaRPr lang="en-US" altLang="zh-CN" sz="240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18"/>
          <p:cNvSpPr txBox="1"/>
          <p:nvPr/>
        </p:nvSpPr>
        <p:spPr>
          <a:xfrm>
            <a:off x="801755" y="959638"/>
            <a:ext cx="3341415" cy="460375"/>
          </a:xfrm>
          <a:prstGeom prst="rect">
            <a:avLst/>
          </a:prstGeom>
          <a:solidFill>
            <a:srgbClr val="008A55"/>
          </a:solidFill>
        </p:spPr>
        <p:txBody>
          <a:bodyPr wrap="square" rtlCol="0" anchor="t">
            <a:spAutoFit/>
          </a:bodyPr>
          <a:lstStyle/>
          <a:p>
            <a:pPr marL="0" marR="0" lvl="0" indent="0" algn="l" defTabSz="913765" rtl="0" eaLnBrk="1" fontAlgn="auto" latinLnBrk="0" hangingPunct="1">
              <a:lnSpc>
                <a:spcPct val="100000"/>
              </a:lnSpc>
              <a:spcBef>
                <a:spcPct val="0"/>
              </a:spcBef>
              <a:spcAft>
                <a:spcPct val="0"/>
              </a:spcAft>
              <a:buClrTx/>
              <a:buSzTx/>
              <a:buFontTx/>
              <a:buNone/>
              <a:defRPr/>
            </a:pPr>
            <a:r>
              <a:rPr kumimoji="1" lang="zh-CN" altLang="en-US" sz="24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yuweij Medium" charset="0"/>
                <a:sym typeface="华文楷体" panose="02010600040101010101" charset="-122"/>
              </a:rPr>
              <a:t>教学过程</a:t>
            </a:r>
            <a:r>
              <a:rPr kumimoji="1" lang="en-US" altLang="zh-CN" sz="24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yuweij Medium" charset="0"/>
                <a:sym typeface="华文楷体" panose="02010600040101010101" charset="-122"/>
              </a:rPr>
              <a:t>——</a:t>
            </a:r>
            <a:r>
              <a:rPr kumimoji="1" lang="zh-CN" altLang="en-US" sz="24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yuweij Medium" charset="0"/>
                <a:sym typeface="华文楷体" panose="02010600040101010101" charset="-122"/>
              </a:rPr>
              <a:t>第二课时</a:t>
            </a:r>
            <a:endParaRPr kumimoji="1" lang="zh-CN" altLang="en-US" sz="24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yuweij Medium" charset="0"/>
              <a:sym typeface="华文楷体" panose="02010600040101010101" charset="-122"/>
            </a:endParaRPr>
          </a:p>
        </p:txBody>
      </p:sp>
    </p:spTree>
  </p:cSld>
  <p:clrMapOvr>
    <a:masterClrMapping/>
  </p:clrMapOvr>
  <mc:AlternateContent>
    <mc:Choice xmlns:p14="http://schemas.microsoft.com/office/powerpoint/2010/main" Requires="p14">
      <p:transition p14:dur="500"/>
    </mc:Choice>
    <mc:Fallback>
      <p:transition/>
    </mc:Fallback>
  </mc:AlternateConten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文本框 18"/>
          <p:cNvSpPr txBox="1"/>
          <p:nvPr/>
        </p:nvSpPr>
        <p:spPr>
          <a:xfrm>
            <a:off x="798931" y="947291"/>
            <a:ext cx="3341415" cy="460375"/>
          </a:xfrm>
          <a:prstGeom prst="rect">
            <a:avLst/>
          </a:prstGeom>
          <a:solidFill>
            <a:srgbClr val="008A55"/>
          </a:solidFill>
        </p:spPr>
        <p:txBody>
          <a:bodyPr wrap="square" rtlCol="0" anchor="t">
            <a:spAutoFit/>
          </a:bodyPr>
          <a:lstStyle/>
          <a:p>
            <a:pPr marL="0" marR="0" lvl="0" indent="0" algn="l" defTabSz="913765" rtl="0" eaLnBrk="1" fontAlgn="auto" latinLnBrk="0" hangingPunct="1">
              <a:lnSpc>
                <a:spcPct val="100000"/>
              </a:lnSpc>
              <a:spcBef>
                <a:spcPct val="0"/>
              </a:spcBef>
              <a:spcAft>
                <a:spcPct val="0"/>
              </a:spcAft>
              <a:buClrTx/>
              <a:buSzTx/>
              <a:buFontTx/>
              <a:buNone/>
              <a:defRPr/>
            </a:pPr>
            <a:r>
              <a:rPr kumimoji="1" lang="zh-CN" altLang="en-US" sz="24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yuweij Medium" charset="0"/>
                <a:sym typeface="华文楷体" panose="02010600040101010101" charset="-122"/>
              </a:rPr>
              <a:t>教学过程</a:t>
            </a:r>
            <a:r>
              <a:rPr kumimoji="1" lang="en-US" altLang="zh-CN" sz="24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yuweij Medium" charset="0"/>
                <a:sym typeface="华文楷体" panose="02010600040101010101" charset="-122"/>
              </a:rPr>
              <a:t>——</a:t>
            </a:r>
            <a:r>
              <a:rPr kumimoji="1" lang="zh-CN" altLang="en-US" sz="24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yuweij Medium" charset="0"/>
                <a:sym typeface="华文楷体" panose="02010600040101010101" charset="-122"/>
              </a:rPr>
              <a:t>第一课时</a:t>
            </a:r>
            <a:endParaRPr kumimoji="1" lang="zh-CN" altLang="en-US" sz="24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yuweij Medium" charset="0"/>
              <a:sym typeface="华文楷体" panose="02010600040101010101" charset="-122"/>
            </a:endParaRPr>
          </a:p>
        </p:txBody>
      </p:sp>
      <p:sp>
        <p:nvSpPr>
          <p:cNvPr id="8" name="Title 6"/>
          <p:cNvSpPr txBox="1"/>
          <p:nvPr>
            <p:custDataLst>
              <p:tags r:id="rId3"/>
            </p:custDataLst>
          </p:nvPr>
        </p:nvSpPr>
        <p:spPr>
          <a:xfrm>
            <a:off x="798932" y="1560456"/>
            <a:ext cx="1602655" cy="436245"/>
          </a:xfrm>
          <a:prstGeom prst="rect">
            <a:avLst/>
          </a:prstGeom>
          <a:solidFill>
            <a:schemeClr val="accent1"/>
          </a:solidFill>
          <a:ln w="3175">
            <a:noFill/>
            <a:prstDash val="dash"/>
          </a:ln>
        </p:spPr>
        <p:txBody>
          <a:bodyPr wrap="square" lIns="68028" tIns="34014" rIns="68028" bIns="34014" anchor="t" anchorCtr="0">
            <a:sp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marL="0" marR="0" lvl="0" indent="0" algn="l" defTabSz="913765" rtl="0" eaLnBrk="1" fontAlgn="auto" latinLnBrk="0" hangingPunct="1">
              <a:lnSpc>
                <a:spcPct val="100000"/>
              </a:lnSpc>
              <a:spcBef>
                <a:spcPct val="0"/>
              </a:spcBef>
              <a:spcAft>
                <a:spcPts val="800"/>
              </a:spcAft>
              <a:buClrTx/>
              <a:buSzTx/>
              <a:buFontTx/>
              <a:buNone/>
              <a:defRPr/>
            </a:pPr>
            <a:r>
              <a:rPr kumimoji="0" lang="en-US" altLang="zh-CN" sz="2400" b="0" i="0" u="none" strike="noStrike" kern="1200" cap="none" spc="300" normalizeH="0" baseline="0" noProof="0">
                <a:ln w="3175">
                  <a:noFill/>
                  <a:prstDash val="dash"/>
                </a:ln>
                <a:solidFill>
                  <a:prstClr val="white"/>
                </a:solidFill>
                <a:effectLst/>
                <a:uLnTx/>
                <a:uFillTx/>
                <a:latin typeface="Arial" panose="020b0604020202020204" pitchFamily="34" charset="0"/>
                <a:ea typeface="微软雅黑" panose="020b0503020204020204" pitchFamily="34" charset="-122"/>
                <a:cs typeface="微软雅黑" panose="020b0503020204020204" pitchFamily="34" charset="-122"/>
              </a:rPr>
              <a:t>5.</a:t>
            </a:r>
            <a:r>
              <a:rPr kumimoji="0" lang="zh-CN" altLang="en-US" sz="2400" b="0" i="0" u="none" strike="noStrike" kern="1200" cap="none" spc="300" normalizeH="0" baseline="0" noProof="0">
                <a:ln w="3175">
                  <a:noFill/>
                  <a:prstDash val="dash"/>
                </a:ln>
                <a:solidFill>
                  <a:prstClr val="white"/>
                </a:solidFill>
                <a:effectLst/>
                <a:uLnTx/>
                <a:uFillTx/>
                <a:latin typeface="Arial" panose="020b0604020202020204" pitchFamily="34" charset="0"/>
                <a:ea typeface="微软雅黑" panose="020b0503020204020204" pitchFamily="34" charset="-122"/>
                <a:cs typeface="微软雅黑" panose="020b0503020204020204" pitchFamily="34" charset="-122"/>
              </a:rPr>
              <a:t> 作业</a:t>
            </a:r>
            <a:endParaRPr kumimoji="0" lang="zh-CN" altLang="en-US" sz="2400" b="0" i="0" u="none" strike="noStrike" kern="1200" cap="none" spc="300" normalizeH="0" baseline="0" noProof="0">
              <a:ln w="3175">
                <a:noFill/>
                <a:prstDash val="dash"/>
              </a:ln>
              <a:solidFill>
                <a:prstClr val="white"/>
              </a:solidFill>
              <a:effectLst/>
              <a:uLnTx/>
              <a:uFillTx/>
              <a:latin typeface="Arial" panose="020b0604020202020204" pitchFamily="34" charset="0"/>
              <a:ea typeface="微软雅黑" panose="020b0503020204020204" pitchFamily="34" charset="-122"/>
              <a:cs typeface="微软雅黑" panose="020b0503020204020204" pitchFamily="34" charset="-122"/>
            </a:endParaRPr>
          </a:p>
        </p:txBody>
      </p:sp>
      <p:sp>
        <p:nvSpPr>
          <p:cNvPr id="5" name="矩形 4"/>
          <p:cNvSpPr/>
          <p:nvPr/>
        </p:nvSpPr>
        <p:spPr>
          <a:xfrm>
            <a:off x="798530" y="2491185"/>
            <a:ext cx="5876404" cy="2143125"/>
          </a:xfrm>
          <a:prstGeom prst="rect">
            <a:avLst/>
          </a:prstGeom>
        </p:spPr>
        <p:txBody>
          <a:bodyPr wrap="square">
            <a:spAutoFit/>
          </a:bodyPr>
          <a:lstStyle/>
          <a:p>
            <a:pPr lvl="0" indent="539750" fontAlgn="auto">
              <a:lnSpc>
                <a:spcPct val="120000"/>
              </a:lnSpc>
              <a:spcBef>
                <a:spcPts val="800"/>
              </a:spcBef>
              <a:spcAft>
                <a:spcPct val="0"/>
              </a:spcAft>
              <a:defRPr/>
            </a:pPr>
            <a:r>
              <a:rPr kumimoji="0" lang="en-US" altLang="zh-CN" sz="2000" i="0" u="none" strike="noStrike" kern="1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kumimoji="0" lang="zh-CN" altLang="en-US" sz="2000" i="0" u="none" strike="noStrike" kern="1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kern="10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思考：如果</a:t>
            </a:r>
            <a:r>
              <a:rPr kumimoji="0" lang="zh-CN" altLang="en-US" sz="2000" i="0" u="none" strike="noStrike" kern="1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请你向学弟学妹推荐阅读费孝通</a:t>
            </a:r>
            <a:r>
              <a:rPr kumimoji="0" lang="en-US" altLang="zh-CN" sz="2000" i="0" u="none" strike="noStrike" kern="1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2000" i="0" u="none" strike="noStrike" kern="1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乡土中国</a:t>
            </a:r>
            <a:r>
              <a:rPr kumimoji="0" lang="en-US" altLang="zh-CN" sz="2000" i="0" u="none" strike="noStrike" kern="1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2000" i="0" u="none" strike="noStrike" kern="1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，你会着重推介哪几点？</a:t>
            </a:r>
            <a:endParaRPr kumimoji="0" lang="en-US" altLang="zh-CN" sz="2000" i="0" u="none" strike="noStrike" kern="100" cap="none" spc="0" normalizeH="0" baseline="0" noProof="0">
              <a:ln>
                <a:noFill/>
              </a:ln>
              <a:solidFill>
                <a:prstClr val="black"/>
              </a:solidFill>
              <a:effectLst/>
              <a:uLnTx/>
              <a:uFillTx/>
              <a:latin typeface="微软雅黑" pitchFamily="34" charset="-122"/>
              <a:ea typeface="微软雅黑" pitchFamily="34" charset="-122"/>
              <a:cs typeface="微软雅黑" panose="020b0503020204020204" pitchFamily="34" charset="-122"/>
            </a:endParaRPr>
          </a:p>
          <a:p>
            <a:pPr lvl="0" indent="539750" fontAlgn="auto">
              <a:lnSpc>
                <a:spcPct val="120000"/>
              </a:lnSpc>
              <a:spcBef>
                <a:spcPts val="800"/>
              </a:spcBef>
              <a:spcAft>
                <a:spcPct val="0"/>
              </a:spcAft>
            </a:pPr>
            <a:r>
              <a:rPr kumimoji="0" lang="en-US" altLang="zh-CN" sz="2000" i="0" u="none" strike="noStrike" kern="1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a:t>
            </a:r>
            <a:r>
              <a:rPr kumimoji="0" lang="zh-CN" altLang="en-US" sz="2000" i="0" u="none" strike="noStrike" kern="1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kern="10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思考：如果让你来设计</a:t>
            </a:r>
            <a:r>
              <a:rPr lang="en-US" altLang="zh-CN" sz="2000" kern="10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kern="10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乡土中国</a:t>
            </a:r>
            <a:r>
              <a:rPr lang="en-US" altLang="zh-CN" sz="2000" kern="10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kern="10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的封面，说说你的构思及理由。</a:t>
            </a:r>
            <a:endParaRPr lang="en-US" altLang="zh-CN" sz="2000" kern="100">
              <a:solidFill>
                <a:prstClr val="black"/>
              </a:solidFill>
              <a:latin typeface="微软雅黑" pitchFamily="34" charset="-122"/>
              <a:ea typeface="微软雅黑" pitchFamily="34" charset="-122"/>
              <a:cs typeface="微软雅黑" panose="020b0503020204020204" pitchFamily="34" charset="-122"/>
            </a:endParaRPr>
          </a:p>
          <a:p>
            <a:pPr lvl="0" indent="539750" fontAlgn="auto">
              <a:lnSpc>
                <a:spcPct val="120000"/>
              </a:lnSpc>
              <a:spcBef>
                <a:spcPts val="800"/>
              </a:spcBef>
              <a:spcAft>
                <a:spcPct val="0"/>
              </a:spcAft>
            </a:pPr>
            <a:r>
              <a:rPr kumimoji="0" lang="en-US" altLang="zh-CN" sz="2000" i="0" u="none" strike="noStrike" kern="1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3.</a:t>
            </a:r>
            <a:r>
              <a:rPr kumimoji="0" lang="zh-CN" altLang="en-US" sz="2000" i="0" u="none" strike="noStrike" kern="1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批注阅读</a:t>
            </a:r>
            <a:r>
              <a:rPr kumimoji="0" lang="en-US" altLang="zh-CN" sz="2000" i="0" u="none" strike="noStrike" kern="1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2000" i="0" u="none" strike="noStrike" kern="1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乡</a:t>
            </a:r>
            <a:r>
              <a:rPr kumimoji="0" lang="zh-CN" altLang="en-US" sz="2000" i="0" u="none" strike="noStrike" kern="10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土本色</a:t>
            </a:r>
            <a:r>
              <a:rPr kumimoji="0" lang="en-US" altLang="zh-CN" sz="2000" i="0" u="none" strike="noStrike" kern="1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2000" i="0" u="none" strike="noStrike" kern="1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endParaRPr kumimoji="0" lang="en-US" altLang="zh-CN" sz="2000" i="0" u="none" strike="noStrike" kern="1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矩形 8"/>
          <p:cNvSpPr/>
          <p:nvPr/>
        </p:nvSpPr>
        <p:spPr>
          <a:xfrm>
            <a:off x="6675314" y="2296136"/>
            <a:ext cx="1290320" cy="4121115"/>
          </a:xfrm>
          <a:prstGeom prst="rect">
            <a:avLst/>
          </a:prstGeom>
        </p:spPr>
        <p:txBody>
          <a:bodyPr vert="eaVert" wrap="square">
            <a:spAutoFit/>
          </a:bodyPr>
          <a:lstStyle/>
          <a:p>
            <a:pPr marL="571500" marR="0" lvl="0" indent="-571500" algn="l" defTabSz="913765" rtl="0" eaLnBrk="1" fontAlgn="auto" latinLnBrk="0" hangingPunct="1">
              <a:lnSpc>
                <a:spcPct val="150000"/>
              </a:lnSpc>
              <a:spcBef>
                <a:spcPct val="0"/>
              </a:spcBef>
              <a:spcAft>
                <a:spcPct val="0"/>
              </a:spcAft>
              <a:buClrTx/>
              <a:buSzTx/>
              <a:buFont typeface="Wingdings" panose="05000000000000000000" pitchFamily="2" charset="2"/>
              <a:buChar char="Ø"/>
              <a:defRPr/>
            </a:pPr>
            <a:r>
              <a:rPr kumimoji="0" lang="zh-CN" altLang="en-US" sz="2400" b="1" u="none" strike="noStrike" kern="1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何为“乡土”？</a:t>
            </a:r>
            <a:endParaRPr kumimoji="0" lang="en-US" altLang="zh-CN" sz="3600" b="1" u="none" strike="noStrike" kern="100" cap="none" spc="0" normalizeH="0" baseline="0" noProof="0">
              <a:ln>
                <a:noFill/>
              </a:ln>
              <a:solidFill>
                <a:prstClr val="black"/>
              </a:solidFill>
              <a:effectLst/>
              <a:uLnTx/>
              <a:uFillTx/>
              <a:latin typeface="微软雅黑" pitchFamily="34" charset="-122"/>
              <a:ea typeface="微软雅黑" pitchFamily="34" charset="-122"/>
              <a:cs typeface="微软雅黑" panose="020b0503020204020204" pitchFamily="34" charset="-122"/>
            </a:endParaRPr>
          </a:p>
          <a:p>
            <a:pPr marL="571500" marR="0" lvl="0" indent="-571500" algn="l" defTabSz="913765" rtl="0" eaLnBrk="1" fontAlgn="auto" latinLnBrk="0" hangingPunct="1">
              <a:lnSpc>
                <a:spcPct val="150000"/>
              </a:lnSpc>
              <a:spcBef>
                <a:spcPct val="0"/>
              </a:spcBef>
              <a:spcAft>
                <a:spcPct val="0"/>
              </a:spcAft>
              <a:buClrTx/>
              <a:buSzTx/>
              <a:buFont typeface="Wingdings" panose="05000000000000000000" pitchFamily="2" charset="2"/>
              <a:buChar char="Ø"/>
              <a:defRPr/>
            </a:pPr>
            <a:r>
              <a:rPr kumimoji="0" lang="zh-CN" altLang="en-US" sz="2400" b="1" u="none" strike="noStrike" kern="1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何为“中国”？</a:t>
            </a:r>
            <a:endParaRPr kumimoji="0" lang="zh-CN" altLang="en-US" sz="2400" b="1" u="none" strike="noStrike" kern="100" cap="none" spc="0" normalizeH="0" baseline="0" noProof="0">
              <a:ln>
                <a:noFill/>
              </a:ln>
              <a:solidFill>
                <a:prstClr val="black"/>
              </a:solidFill>
              <a:effectLst/>
              <a:uLnTx/>
              <a:uFillTx/>
              <a:latin typeface="微软雅黑" pitchFamily="34" charset="-122"/>
              <a:ea typeface="微软雅黑" pitchFamily="34" charset="-122"/>
              <a:cs typeface="微软雅黑" panose="020b0503020204020204" pitchFamily="34" charset="-122"/>
            </a:endParaRPr>
          </a:p>
        </p:txBody>
      </p:sp>
    </p:spTree>
    <p:custDataLst>
      <p:tags r:id="rId4"/>
    </p:custDataLst>
  </p:cSld>
  <p:clrMapOvr>
    <a:masterClrMapping/>
  </p:clrMapOvr>
  <mc:AlternateContent>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1"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1"/>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8830" y="2282190"/>
            <a:ext cx="4931410" cy="1361440"/>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39435" y="1893570"/>
            <a:ext cx="2332990" cy="3074670"/>
          </a:xfrm>
          <a:prstGeom prst="rect">
            <a:avLst/>
          </a:prstGeom>
        </p:spPr>
      </p:pic>
      <p:sp>
        <p:nvSpPr>
          <p:cNvPr id="6" name="矩形 5"/>
          <p:cNvSpPr/>
          <p:nvPr/>
        </p:nvSpPr>
        <p:spPr>
          <a:xfrm>
            <a:off x="798829" y="954492"/>
            <a:ext cx="6106717" cy="1052830"/>
          </a:xfrm>
          <a:prstGeom prst="rect">
            <a:avLst/>
          </a:prstGeom>
        </p:spPr>
        <p:txBody>
          <a:bodyPr wrap="square">
            <a:spAutoFit/>
          </a:bodyPr>
          <a:lstStyle/>
          <a:p>
            <a:pPr indent="612140" fontAlgn="auto">
              <a:lnSpc>
                <a:spcPts val="2500"/>
              </a:lnSpc>
              <a:spcBef>
                <a:spcPts val="800"/>
              </a:spcBef>
              <a:buFont typeface="Arial" panose="020b0604020202020204" pitchFamily="34" charset="0"/>
              <a:buChar char="•"/>
            </a:pPr>
            <a:r>
              <a:rPr kumimoji="1" lang="zh-CN" altLang="en-US" sz="2400">
                <a:latin typeface="微软雅黑" panose="020b0503020204020204" pitchFamily="34" charset="-122"/>
                <a:ea typeface="微软雅黑" panose="020b0503020204020204" pitchFamily="34" charset="-122"/>
                <a:cs typeface="微软雅黑" panose="020b0503020204020204" pitchFamily="34" charset="-122"/>
              </a:rPr>
              <a:t>在“学习目标与内容”方面，新课标要求： 在指定范围内有选择地完成一部长篇小说和一部学术著作的阅读。</a:t>
            </a:r>
            <a:endParaRPr kumimoji="1" lang="zh-CN" altLang="en-US" sz="2400">
              <a:latin typeface="微软雅黑" pitchFamily="34" charset="-122"/>
              <a:ea typeface="微软雅黑" pitchFamily="34" charset="-122"/>
              <a:cs typeface="微软雅黑" panose="020b0503020204020204" pitchFamily="34" charset="-122"/>
            </a:endParaRPr>
          </a:p>
        </p:txBody>
      </p:sp>
      <p:sp>
        <p:nvSpPr>
          <p:cNvPr id="2" name="矩形 1"/>
          <p:cNvSpPr/>
          <p:nvPr/>
        </p:nvSpPr>
        <p:spPr>
          <a:xfrm>
            <a:off x="798830" y="3917950"/>
            <a:ext cx="4764405" cy="1476375"/>
          </a:xfrm>
          <a:prstGeom prst="rect">
            <a:avLst/>
          </a:prstGeom>
        </p:spPr>
        <p:txBody>
          <a:bodyPr wrap="square">
            <a:spAutoFit/>
          </a:bodyPr>
          <a:lstStyle/>
          <a:p>
            <a:pPr indent="612140" fontAlgn="auto">
              <a:lnSpc>
                <a:spcPts val="2500"/>
              </a:lnSpc>
              <a:spcBef>
                <a:spcPts val="800"/>
              </a:spcBef>
              <a:buFont typeface="Arial" panose="020b0604020202020204" pitchFamily="34" charset="0"/>
              <a:buChar char="•"/>
            </a:pPr>
            <a:r>
              <a:rPr kumimoji="1" lang="zh-CN" altLang="en-US" sz="2400">
                <a:latin typeface="微软雅黑" panose="020b0503020204020204" pitchFamily="34" charset="-122"/>
                <a:ea typeface="微软雅黑" panose="020b0503020204020204" pitchFamily="34" charset="-122"/>
                <a:cs typeface="微软雅黑" panose="020b0503020204020204" pitchFamily="34" charset="-122"/>
              </a:rPr>
              <a:t>作为部编必修教材的首部整本书，重视其阅读教学的示范、引领价值。</a:t>
            </a:r>
            <a:endParaRPr kumimoji="1" lang="en-US" altLang="zh-CN" sz="2400">
              <a:latin typeface="微软雅黑" pitchFamily="34" charset="-122"/>
              <a:ea typeface="微软雅黑" pitchFamily="34" charset="-122"/>
              <a:cs typeface="微软雅黑" panose="020b0503020204020204" pitchFamily="34" charset="-122"/>
            </a:endParaRPr>
          </a:p>
          <a:p>
            <a:pPr indent="612140" fontAlgn="auto">
              <a:lnSpc>
                <a:spcPts val="2500"/>
              </a:lnSpc>
              <a:spcBef>
                <a:spcPts val="800"/>
              </a:spcBef>
              <a:buFont typeface="Arial" panose="020b0604020202020204" pitchFamily="34" charset="0"/>
              <a:buChar char="•"/>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整本书阅读必须“课程化”。</a:t>
            </a:r>
            <a:endParaRPr kumimoji="1"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custDataLst>
              <p:tags r:id="rId3"/>
            </p:custDataLst>
          </p:nvPr>
        </p:nvSpPr>
        <p:spPr>
          <a:xfrm>
            <a:off x="2299134" y="1943062"/>
            <a:ext cx="5989158" cy="551165"/>
          </a:xfrm>
          <a:prstGeom prst="rect">
            <a:avLst/>
          </a:prstGeom>
        </p:spPr>
        <p:txBody>
          <a:bodyPr wrap="square" anchor="ctr"/>
          <a:lstStyle>
            <a:defPPr>
              <a:defRPr lang="zh-CN"/>
            </a:defPPr>
            <a:lvl1pPr>
              <a:defRPr kern="0">
                <a:latin typeface="隶书" panose="02010509060101010101" charset="-122"/>
                <a:ea typeface="隶书" panose="02010509060101010101" charset="-122"/>
              </a:defRPr>
            </a:lvl1pPr>
          </a:lstStyle>
          <a:p>
            <a:pPr marL="0" marR="0" lvl="0" indent="0" algn="l" defTabSz="913765" rtl="0" eaLnBrk="1" fontAlgn="auto" latinLnBrk="0" hangingPunct="1">
              <a:lnSpc>
                <a:spcPct val="100000"/>
              </a:lnSpc>
              <a:spcBef>
                <a:spcPct val="0"/>
              </a:spcBef>
              <a:spcAft>
                <a:spcPct val="0"/>
              </a:spcAft>
              <a:buClrTx/>
              <a:buSzTx/>
              <a:buFontTx/>
              <a:buNone/>
              <a:defRPr/>
            </a:pPr>
            <a:r>
              <a:rPr kumimoji="0" lang="zh-CN" altLang="en-US" sz="24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明确整本书阅读任务，制定阅读计划。</a:t>
            </a:r>
            <a:endParaRPr kumimoji="0" lang="zh-CN" altLang="en-US" sz="24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5" name="文本框 14"/>
          <p:cNvSpPr txBox="1"/>
          <p:nvPr>
            <p:custDataLst>
              <p:tags r:id="rId4"/>
            </p:custDataLst>
          </p:nvPr>
        </p:nvSpPr>
        <p:spPr>
          <a:xfrm>
            <a:off x="2321359" y="3010398"/>
            <a:ext cx="6792208" cy="551165"/>
          </a:xfrm>
          <a:prstGeom prst="rect">
            <a:avLst/>
          </a:prstGeom>
        </p:spPr>
        <p:txBody>
          <a:bodyPr wrap="square" anchor="ctr"/>
          <a:lstStyle>
            <a:defPPr>
              <a:defRPr lang="zh-CN"/>
            </a:defPPr>
            <a:lvl1pPr>
              <a:defRPr kern="0">
                <a:latin typeface="隶书" panose="02010509060101010101" charset="-122"/>
                <a:ea typeface="隶书" panose="02010509060101010101" charset="-122"/>
              </a:defRPr>
            </a:lvl1pPr>
          </a:lstStyle>
          <a:p>
            <a:pPr marL="0" marR="0" lvl="0" indent="0" algn="l" defTabSz="913765" rtl="0" eaLnBrk="1" fontAlgn="auto" latinLnBrk="0" hangingPunct="1">
              <a:lnSpc>
                <a:spcPct val="100000"/>
              </a:lnSpc>
              <a:spcBef>
                <a:spcPct val="0"/>
              </a:spcBef>
              <a:spcAft>
                <a:spcPct val="0"/>
              </a:spcAft>
              <a:buClrTx/>
              <a:buSzTx/>
              <a:buFontTx/>
              <a:buNone/>
              <a:defRPr/>
            </a:pPr>
            <a:r>
              <a:rPr kumimoji="0" lang="zh-CN" altLang="en-US" sz="2400" b="0" i="0" u="none" strike="noStrike" kern="0" cap="none" spc="0" normalizeH="0" baseline="0" noProof="0">
                <a:ln>
                  <a:noFill/>
                </a:ln>
                <a:effectLst/>
                <a:uLnTx/>
                <a:uFillTx/>
                <a:latin typeface="微软雅黑" panose="020b0503020204020204" pitchFamily="34" charset="-122"/>
                <a:ea typeface="微软雅黑" panose="020b0503020204020204" pitchFamily="34" charset="-122"/>
                <a:cs typeface="+mn-cs"/>
              </a:rPr>
              <a:t>走近</a:t>
            </a:r>
            <a:r>
              <a:rPr kumimoji="0" lang="en-US" altLang="zh-CN" sz="2400" b="0" i="0" u="none" strike="noStrike" kern="0" cap="none" spc="0" normalizeH="0" baseline="0" noProof="0">
                <a:ln>
                  <a:noFill/>
                </a:ln>
                <a:effectLst/>
                <a:uLnTx/>
                <a:uFillTx/>
                <a:latin typeface="微软雅黑" panose="020b0503020204020204" pitchFamily="34" charset="-122"/>
                <a:ea typeface="微软雅黑" panose="020b0503020204020204" pitchFamily="34" charset="-122"/>
                <a:cs typeface="+mn-cs"/>
              </a:rPr>
              <a:t>《</a:t>
            </a:r>
            <a:r>
              <a:rPr kumimoji="0" lang="zh-CN" altLang="en-US" sz="2400" b="0" i="0" u="none" strike="noStrike" kern="0" cap="none" spc="0" normalizeH="0" baseline="0" noProof="0">
                <a:ln>
                  <a:noFill/>
                </a:ln>
                <a:effectLst/>
                <a:uLnTx/>
                <a:uFillTx/>
                <a:latin typeface="微软雅黑" panose="020b0503020204020204" pitchFamily="34" charset="-122"/>
                <a:ea typeface="微软雅黑" panose="020b0503020204020204" pitchFamily="34" charset="-122"/>
                <a:cs typeface="+mn-cs"/>
              </a:rPr>
              <a:t>乡土中国</a:t>
            </a:r>
            <a:r>
              <a:rPr kumimoji="0" lang="en-US" altLang="zh-CN" sz="2400" b="0" i="0" u="none" strike="noStrike" kern="0" cap="none" spc="0" normalizeH="0" baseline="0" noProof="0">
                <a:ln>
                  <a:noFill/>
                </a:ln>
                <a:effectLst/>
                <a:uLnTx/>
                <a:uFillTx/>
                <a:latin typeface="微软雅黑" panose="020b0503020204020204" pitchFamily="34" charset="-122"/>
                <a:ea typeface="微软雅黑" panose="020b0503020204020204" pitchFamily="34" charset="-122"/>
                <a:cs typeface="+mn-cs"/>
              </a:rPr>
              <a:t>》——《</a:t>
            </a:r>
            <a:r>
              <a:rPr kumimoji="0" lang="zh-CN" altLang="en-US" sz="2400" b="0" i="0" u="none" strike="noStrike" kern="0" cap="none" spc="0" normalizeH="0" baseline="0" noProof="0">
                <a:ln>
                  <a:noFill/>
                </a:ln>
                <a:effectLst/>
                <a:uLnTx/>
                <a:uFillTx/>
                <a:latin typeface="微软雅黑" panose="020b0503020204020204" pitchFamily="34" charset="-122"/>
                <a:ea typeface="微软雅黑" panose="020b0503020204020204" pitchFamily="34" charset="-122"/>
                <a:cs typeface="+mn-cs"/>
              </a:rPr>
              <a:t>乡土中国</a:t>
            </a:r>
            <a:r>
              <a:rPr kumimoji="0" lang="en-US" altLang="zh-CN" sz="2400" b="0" i="0" u="none" strike="noStrike" kern="0" cap="none" spc="0" normalizeH="0" baseline="0" noProof="0">
                <a:ln>
                  <a:noFill/>
                </a:ln>
                <a:effectLst/>
                <a:uLnTx/>
                <a:uFillTx/>
                <a:latin typeface="微软雅黑" panose="020b0503020204020204" pitchFamily="34" charset="-122"/>
                <a:ea typeface="微软雅黑" panose="020b0503020204020204" pitchFamily="34" charset="-122"/>
                <a:cs typeface="+mn-cs"/>
              </a:rPr>
              <a:t>》</a:t>
            </a:r>
            <a:r>
              <a:rPr kumimoji="0" lang="zh-CN" altLang="en-US" sz="2400" b="0" i="0" u="none" strike="noStrike" kern="0" cap="none" spc="0" normalizeH="0" baseline="0" noProof="0">
                <a:ln>
                  <a:noFill/>
                </a:ln>
                <a:effectLst/>
                <a:uLnTx/>
                <a:uFillTx/>
                <a:latin typeface="微软雅黑" panose="020b0503020204020204" pitchFamily="34" charset="-122"/>
                <a:ea typeface="微软雅黑" panose="020b0503020204020204" pitchFamily="34" charset="-122"/>
                <a:cs typeface="+mn-cs"/>
              </a:rPr>
              <a:t>简介</a:t>
            </a:r>
            <a:endParaRPr kumimoji="0" lang="zh-CN" altLang="en-US" sz="2400" b="0" i="0" u="none" strike="noStrike" kern="0" cap="none" spc="0" normalizeH="0" baseline="0" noProof="0">
              <a:ln>
                <a:noFill/>
              </a:ln>
              <a:effectLst/>
              <a:uLnTx/>
              <a:uFillTx/>
              <a:latin typeface="微软雅黑" panose="020b0503020204020204" pitchFamily="34" charset="-122"/>
              <a:ea typeface="微软雅黑" panose="020b0503020204020204" pitchFamily="34" charset="-122"/>
              <a:cs typeface="+mn-cs"/>
            </a:endParaRPr>
          </a:p>
        </p:txBody>
      </p:sp>
      <p:sp>
        <p:nvSpPr>
          <p:cNvPr id="18" name="文本框 17"/>
          <p:cNvSpPr txBox="1"/>
          <p:nvPr>
            <p:custDataLst>
              <p:tags r:id="rId5"/>
            </p:custDataLst>
          </p:nvPr>
        </p:nvSpPr>
        <p:spPr>
          <a:xfrm>
            <a:off x="807669" y="4231405"/>
            <a:ext cx="1514014" cy="552533"/>
          </a:xfrm>
          <a:prstGeom prst="rect">
            <a:avLst/>
          </a:prstGeom>
          <a:solidFill>
            <a:schemeClr val="accent1"/>
          </a:solidFill>
          <a:ln>
            <a:noFill/>
          </a:ln>
        </p:spPr>
        <p:txBody>
          <a:bodyPr wrap="square" anchor="ctr">
            <a:normAutofit/>
          </a:bodyPr>
          <a:lstStyle>
            <a:defPPr>
              <a:defRPr lang="zh-CN"/>
            </a:defPPr>
            <a:lvl1pPr>
              <a:defRPr sz="3200">
                <a:solidFill>
                  <a:schemeClr val="bg1"/>
                </a:solidFill>
                <a:latin typeface="隶书" panose="02010509060101010101" charset="-122"/>
                <a:ea typeface="隶书" panose="02010509060101010101" charset="-122"/>
              </a:defRPr>
            </a:lvl1pPr>
            <a:lvl2pPr marL="742950" indent="-285750">
              <a:defRPr>
                <a:latin typeface="Calibri"/>
                <a:ea typeface="宋体" panose="02010600030101010101" pitchFamily="2" charset="-122"/>
              </a:defRPr>
            </a:lvl2pPr>
            <a:lvl3pPr marL="1143000" indent="-228600">
              <a:defRPr>
                <a:latin typeface="Calibri"/>
                <a:ea typeface="宋体" panose="02010600030101010101" pitchFamily="2" charset="-122"/>
              </a:defRPr>
            </a:lvl3pPr>
            <a:lvl4pPr marL="1600200" indent="-228600">
              <a:defRPr>
                <a:latin typeface="Calibri"/>
                <a:ea typeface="宋体" panose="02010600030101010101" pitchFamily="2" charset="-122"/>
              </a:defRPr>
            </a:lvl4pPr>
            <a:lvl5pPr marL="2057400" indent="-228600">
              <a:defRPr>
                <a:latin typeface="Calibri"/>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9pPr>
          </a:lstStyle>
          <a:p>
            <a:pPr marL="0" marR="0" lvl="0" indent="0" algn="ctr" defTabSz="913765" rtl="0" eaLnBrk="1" fontAlgn="auto" latinLnBrk="0" hangingPunct="1">
              <a:lnSpc>
                <a:spcPct val="100000"/>
              </a:lnSpc>
              <a:spcBef>
                <a:spcPct val="0"/>
              </a:spcBef>
              <a:spcAft>
                <a:spcPct val="0"/>
              </a:spcAft>
              <a:buClrTx/>
              <a:buSzTx/>
              <a:buFontTx/>
              <a:buNone/>
              <a:defRPr/>
            </a:pPr>
            <a:r>
              <a:rPr kumimoji="0" lang="zh-CN" altLang="en-US" sz="2400" b="0" i="0" u="none" strike="noStrike" kern="0" cap="none" spc="0" normalizeH="0" baseline="0" noProof="0">
                <a:ln>
                  <a:noFill/>
                </a:ln>
                <a:solidFill>
                  <a:prstClr val="white"/>
                </a:solidFill>
                <a:effectLst/>
                <a:uLnTx/>
                <a:uFillTx/>
                <a:latin typeface="Arial" panose="020b0604020202020204" pitchFamily="34" charset="0"/>
                <a:ea typeface="隶书" panose="02010509060101010101" charset="-122"/>
                <a:cs typeface="+mn-cs"/>
              </a:rPr>
              <a:t>第三课时</a:t>
            </a:r>
            <a:endParaRPr kumimoji="0" lang="en-US" altLang="zh-CN" sz="2400" b="0" i="0" u="none" strike="noStrike" kern="0" cap="none" spc="0" normalizeH="0" baseline="0" noProof="0">
              <a:ln>
                <a:noFill/>
              </a:ln>
              <a:solidFill>
                <a:prstClr val="white"/>
              </a:solidFill>
              <a:effectLst/>
              <a:uLnTx/>
              <a:uFillTx/>
              <a:latin typeface="Arial" panose="020b0604020202020204" pitchFamily="34" charset="0"/>
              <a:ea typeface="隶书" panose="02010509060101010101" charset="-122"/>
              <a:cs typeface="+mn-cs"/>
            </a:endParaRPr>
          </a:p>
        </p:txBody>
      </p:sp>
      <p:sp>
        <p:nvSpPr>
          <p:cNvPr id="19" name="文本框 18"/>
          <p:cNvSpPr txBox="1"/>
          <p:nvPr>
            <p:custDataLst>
              <p:tags r:id="rId6"/>
            </p:custDataLst>
          </p:nvPr>
        </p:nvSpPr>
        <p:spPr>
          <a:xfrm>
            <a:off x="806837" y="3010789"/>
            <a:ext cx="1514648" cy="552533"/>
          </a:xfrm>
          <a:prstGeom prst="rect">
            <a:avLst/>
          </a:prstGeom>
          <a:solidFill>
            <a:schemeClr val="accent1"/>
          </a:solidFill>
          <a:ln>
            <a:noFill/>
          </a:ln>
        </p:spPr>
        <p:txBody>
          <a:bodyPr wrap="square" anchor="ctr">
            <a:normAutofit/>
          </a:bodyPr>
          <a:lstStyle>
            <a:defPPr>
              <a:defRPr lang="zh-CN"/>
            </a:defPPr>
            <a:lvl1pPr>
              <a:defRPr sz="3200">
                <a:solidFill>
                  <a:schemeClr val="bg1"/>
                </a:solidFill>
                <a:latin typeface="隶书" panose="02010509060101010101" charset="-122"/>
                <a:ea typeface="隶书" panose="02010509060101010101" charset="-122"/>
              </a:defRPr>
            </a:lvl1pPr>
            <a:lvl2pPr marL="742950" indent="-285750">
              <a:defRPr>
                <a:latin typeface="Calibri"/>
                <a:ea typeface="宋体" panose="02010600030101010101" pitchFamily="2" charset="-122"/>
              </a:defRPr>
            </a:lvl2pPr>
            <a:lvl3pPr marL="1143000" indent="-228600">
              <a:defRPr>
                <a:latin typeface="Calibri"/>
                <a:ea typeface="宋体" panose="02010600030101010101" pitchFamily="2" charset="-122"/>
              </a:defRPr>
            </a:lvl3pPr>
            <a:lvl4pPr marL="1600200" indent="-228600">
              <a:defRPr>
                <a:latin typeface="Calibri"/>
                <a:ea typeface="宋体" panose="02010600030101010101" pitchFamily="2" charset="-122"/>
              </a:defRPr>
            </a:lvl4pPr>
            <a:lvl5pPr marL="2057400" indent="-228600">
              <a:defRPr>
                <a:latin typeface="Calibri"/>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9pPr>
          </a:lstStyle>
          <a:p>
            <a:pPr marL="0" marR="0" lvl="0" indent="0" algn="ctr" defTabSz="913765" rtl="0" eaLnBrk="1" fontAlgn="auto" latinLnBrk="0" hangingPunct="1">
              <a:lnSpc>
                <a:spcPct val="100000"/>
              </a:lnSpc>
              <a:spcBef>
                <a:spcPct val="0"/>
              </a:spcBef>
              <a:spcAft>
                <a:spcPct val="0"/>
              </a:spcAft>
              <a:buClrTx/>
              <a:buSzTx/>
              <a:buFontTx/>
              <a:buNone/>
              <a:defRPr/>
            </a:pPr>
            <a:r>
              <a:rPr kumimoji="0" lang="zh-CN" altLang="en-US" sz="2400" b="0" i="0" u="none" strike="noStrike" kern="0" cap="none" spc="0" normalizeH="0" baseline="0" noProof="0">
                <a:ln>
                  <a:noFill/>
                </a:ln>
                <a:solidFill>
                  <a:prstClr val="white"/>
                </a:solidFill>
                <a:effectLst/>
                <a:uLnTx/>
                <a:uFillTx/>
                <a:latin typeface="Arial" panose="020b0604020202020204" pitchFamily="34" charset="0"/>
                <a:ea typeface="隶书" panose="02010509060101010101" charset="-122"/>
                <a:cs typeface="+mn-cs"/>
              </a:rPr>
              <a:t>第二课时</a:t>
            </a:r>
            <a:endParaRPr kumimoji="0" lang="en-US" altLang="zh-CN" sz="2400" b="0" i="0" u="none" strike="noStrike" kern="0" cap="none" spc="0" normalizeH="0" baseline="0" noProof="0">
              <a:ln>
                <a:noFill/>
              </a:ln>
              <a:solidFill>
                <a:prstClr val="white"/>
              </a:solidFill>
              <a:effectLst/>
              <a:uLnTx/>
              <a:uFillTx/>
              <a:latin typeface="Arial" panose="020b0604020202020204" pitchFamily="34" charset="0"/>
              <a:ea typeface="隶书" panose="02010509060101010101" charset="-122"/>
              <a:cs typeface="+mn-cs"/>
            </a:endParaRPr>
          </a:p>
        </p:txBody>
      </p:sp>
      <p:sp>
        <p:nvSpPr>
          <p:cNvPr id="20" name="文本框 19"/>
          <p:cNvSpPr txBox="1"/>
          <p:nvPr>
            <p:custDataLst>
              <p:tags r:id="rId7"/>
            </p:custDataLst>
          </p:nvPr>
        </p:nvSpPr>
        <p:spPr>
          <a:xfrm>
            <a:off x="807264" y="1941792"/>
            <a:ext cx="1492271" cy="552533"/>
          </a:xfrm>
          <a:prstGeom prst="rect">
            <a:avLst/>
          </a:prstGeom>
          <a:solidFill>
            <a:schemeClr val="accent1"/>
          </a:solidFill>
          <a:ln>
            <a:noFill/>
          </a:ln>
        </p:spPr>
        <p:txBody>
          <a:bodyPr wrap="square" anchor="ctr">
            <a:normAutofit/>
          </a:bodyPr>
          <a:lstStyle>
            <a:defPPr>
              <a:defRPr lang="zh-CN"/>
            </a:defPPr>
            <a:lvl1pPr>
              <a:defRPr sz="3200">
                <a:solidFill>
                  <a:schemeClr val="bg1"/>
                </a:solidFill>
                <a:latin typeface="隶书" panose="02010509060101010101" charset="-122"/>
                <a:ea typeface="隶书" panose="02010509060101010101" charset="-122"/>
              </a:defRPr>
            </a:lvl1pPr>
            <a:lvl2pPr marL="742950" indent="-285750">
              <a:defRPr>
                <a:latin typeface="Calibri"/>
                <a:ea typeface="宋体" panose="02010600030101010101" pitchFamily="2" charset="-122"/>
              </a:defRPr>
            </a:lvl2pPr>
            <a:lvl3pPr marL="1143000" indent="-228600">
              <a:defRPr>
                <a:latin typeface="Calibri"/>
                <a:ea typeface="宋体" panose="02010600030101010101" pitchFamily="2" charset="-122"/>
              </a:defRPr>
            </a:lvl3pPr>
            <a:lvl4pPr marL="1600200" indent="-228600">
              <a:defRPr>
                <a:latin typeface="Calibri"/>
                <a:ea typeface="宋体" panose="02010600030101010101" pitchFamily="2" charset="-122"/>
              </a:defRPr>
            </a:lvl4pPr>
            <a:lvl5pPr marL="2057400" indent="-228600">
              <a:defRPr>
                <a:latin typeface="Calibri"/>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9pPr>
          </a:lstStyle>
          <a:p>
            <a:pPr marL="0" marR="0" lvl="0" indent="0" algn="ctr" defTabSz="913765" rtl="0" eaLnBrk="1" fontAlgn="auto" latinLnBrk="0" hangingPunct="1">
              <a:lnSpc>
                <a:spcPct val="100000"/>
              </a:lnSpc>
              <a:spcBef>
                <a:spcPct val="0"/>
              </a:spcBef>
              <a:spcAft>
                <a:spcPct val="0"/>
              </a:spcAft>
              <a:buClrTx/>
              <a:buSzTx/>
              <a:buFontTx/>
              <a:buNone/>
              <a:defRPr/>
            </a:pPr>
            <a:r>
              <a:rPr kumimoji="0" lang="zh-CN" altLang="en-US" sz="2400" b="0" i="0" u="none" strike="noStrike" kern="0" cap="none" spc="0" normalizeH="0" baseline="0" noProof="0">
                <a:ln>
                  <a:noFill/>
                </a:ln>
                <a:solidFill>
                  <a:prstClr val="white"/>
                </a:solidFill>
                <a:effectLst/>
                <a:uLnTx/>
                <a:uFillTx/>
                <a:latin typeface="Arial" panose="020b0604020202020204" pitchFamily="34" charset="0"/>
                <a:ea typeface="隶书" panose="02010509060101010101" charset="-122"/>
                <a:cs typeface="+mn-cs"/>
              </a:rPr>
              <a:t>第一课时</a:t>
            </a:r>
            <a:endParaRPr kumimoji="0" lang="en-US" altLang="zh-CN" sz="2400" b="0" i="0" u="none" strike="noStrike" kern="0" cap="none" spc="0" normalizeH="0" baseline="0" noProof="0">
              <a:ln>
                <a:noFill/>
              </a:ln>
              <a:solidFill>
                <a:prstClr val="white"/>
              </a:solidFill>
              <a:effectLst/>
              <a:uLnTx/>
              <a:uFillTx/>
              <a:latin typeface="Arial" panose="020b0604020202020204" pitchFamily="34" charset="0"/>
              <a:ea typeface="隶书" panose="02010509060101010101" charset="-122"/>
              <a:cs typeface="+mn-cs"/>
            </a:endParaRPr>
          </a:p>
        </p:txBody>
      </p:sp>
      <p:sp>
        <p:nvSpPr>
          <p:cNvPr id="9" name="文本框 18"/>
          <p:cNvSpPr txBox="1"/>
          <p:nvPr/>
        </p:nvSpPr>
        <p:spPr>
          <a:xfrm>
            <a:off x="806833" y="951642"/>
            <a:ext cx="1976782" cy="460375"/>
          </a:xfrm>
          <a:prstGeom prst="rect">
            <a:avLst/>
          </a:prstGeom>
          <a:solidFill>
            <a:srgbClr val="008A55"/>
          </a:solidFill>
        </p:spPr>
        <p:txBody>
          <a:bodyPr wrap="square" rtlCol="0" anchor="t">
            <a:spAutoFit/>
          </a:bodyPr>
          <a:lstStyle/>
          <a:p>
            <a:pPr marL="0" marR="0" lvl="0" indent="0" algn="ctr" defTabSz="913765" rtl="0" eaLnBrk="1" fontAlgn="auto" latinLnBrk="0" hangingPunct="1">
              <a:lnSpc>
                <a:spcPct val="100000"/>
              </a:lnSpc>
              <a:spcBef>
                <a:spcPct val="0"/>
              </a:spcBef>
              <a:spcAft>
                <a:spcPct val="0"/>
              </a:spcAft>
              <a:buClrTx/>
              <a:buSzTx/>
              <a:buFontTx/>
              <a:buNone/>
              <a:defRPr/>
            </a:pPr>
            <a:r>
              <a:rPr kumimoji="1" lang="zh-CN" altLang="en-US" sz="24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yuweij Medium" charset="0"/>
                <a:sym typeface="华文楷体" panose="02010600040101010101" charset="-122"/>
              </a:rPr>
              <a:t>教学安排</a:t>
            </a:r>
            <a:endParaRPr kumimoji="1" lang="zh-CN" altLang="en-US" sz="24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yuweij Medium" charset="0"/>
              <a:sym typeface="华文楷体" panose="02010600040101010101" charset="-122"/>
            </a:endParaRPr>
          </a:p>
        </p:txBody>
      </p:sp>
      <p:sp>
        <p:nvSpPr>
          <p:cNvPr id="10" name="文本框 9"/>
          <p:cNvSpPr txBox="1"/>
          <p:nvPr>
            <p:custDataLst>
              <p:tags r:id="rId8"/>
            </p:custDataLst>
          </p:nvPr>
        </p:nvSpPr>
        <p:spPr>
          <a:xfrm>
            <a:off x="2321359" y="4231503"/>
            <a:ext cx="6791573" cy="551165"/>
          </a:xfrm>
          <a:prstGeom prst="rect">
            <a:avLst/>
          </a:prstGeom>
        </p:spPr>
        <p:txBody>
          <a:bodyPr wrap="square" anchor="ctr"/>
          <a:lstStyle>
            <a:defPPr>
              <a:defRPr lang="tr-TR"/>
            </a:defPPr>
            <a:lvl1pPr lvl="0">
              <a:defRPr sz="2400" kern="0">
                <a:solidFill>
                  <a:prstClr val="black"/>
                </a:solidFill>
                <a:latin typeface="微软雅黑" panose="020b0503020204020204" pitchFamily="34" charset="-122"/>
                <a:ea typeface="微软雅黑" panose="020b0503020204020204" pitchFamily="34" charset="-122"/>
              </a:defRPr>
            </a:lvl1pPr>
          </a:lstStyle>
          <a:p>
            <a:pPr marL="0" marR="0" lvl="0" indent="0" algn="l" defTabSz="913765" rtl="0" eaLnBrk="1" fontAlgn="auto" latinLnBrk="0" hangingPunct="1">
              <a:lnSpc>
                <a:spcPct val="100000"/>
              </a:lnSpc>
              <a:spcBef>
                <a:spcPct val="0"/>
              </a:spcBef>
              <a:spcAft>
                <a:spcPct val="0"/>
              </a:spcAft>
              <a:buClrTx/>
              <a:buSzTx/>
              <a:buFontTx/>
              <a:buNone/>
              <a:defRPr/>
            </a:pPr>
            <a:r>
              <a:rPr kumimoji="0" lang="zh-CN" altLang="en-US" b="0" i="0" u="none" strike="noStrike" kern="0" cap="none" spc="0" normalizeH="0" baseline="0" noProof="0">
                <a:ln>
                  <a:noFill/>
                </a:ln>
                <a:solidFill>
                  <a:srgbClr val="FF0000"/>
                </a:solidFill>
                <a:effectLst/>
                <a:uLnTx/>
                <a:uFillTx/>
                <a:latin typeface="微软雅黑" panose="020b0503020204020204" pitchFamily="34" charset="-122"/>
                <a:ea typeface="微软雅黑" panose="020b0503020204020204" pitchFamily="34" charset="-122"/>
                <a:cs typeface="+mn-cs"/>
              </a:rPr>
              <a:t>走近父老乡亲</a:t>
            </a:r>
            <a:r>
              <a:rPr kumimoji="0" lang="en-US" altLang="zh-CN" b="0" i="0" u="none" strike="noStrike" kern="0" cap="none" spc="0" normalizeH="0" baseline="0" noProof="0">
                <a:ln>
                  <a:noFill/>
                </a:ln>
                <a:solidFill>
                  <a:srgbClr val="FF0000"/>
                </a:solidFill>
                <a:effectLst/>
                <a:uLnTx/>
                <a:uFillTx/>
                <a:latin typeface="微软雅黑" panose="020b0503020204020204" pitchFamily="34" charset="-122"/>
                <a:ea typeface="微软雅黑" panose="020b0503020204020204" pitchFamily="34" charset="-122"/>
                <a:cs typeface="+mn-cs"/>
              </a:rPr>
              <a:t>——《</a:t>
            </a:r>
            <a:r>
              <a:rPr kumimoji="0" lang="zh-CN" altLang="en-US" b="0" i="0" u="none" strike="noStrike" kern="0" cap="none" spc="0" normalizeH="0" baseline="0" noProof="0">
                <a:ln>
                  <a:noFill/>
                </a:ln>
                <a:solidFill>
                  <a:srgbClr val="FF0000"/>
                </a:solidFill>
                <a:effectLst/>
                <a:uLnTx/>
                <a:uFillTx/>
                <a:latin typeface="微软雅黑" panose="020b0503020204020204" pitchFamily="34" charset="-122"/>
                <a:ea typeface="微软雅黑" panose="020b0503020204020204" pitchFamily="34" charset="-122"/>
                <a:cs typeface="+mn-cs"/>
              </a:rPr>
              <a:t>乡土本色</a:t>
            </a:r>
            <a:r>
              <a:rPr kumimoji="0" lang="en-US" altLang="zh-CN" b="0" i="0" u="none" strike="noStrike" kern="0" cap="none" spc="0" normalizeH="0" baseline="0" noProof="0">
                <a:ln>
                  <a:noFill/>
                </a:ln>
                <a:solidFill>
                  <a:srgbClr val="FF0000"/>
                </a:solidFill>
                <a:effectLst/>
                <a:uLnTx/>
                <a:uFillTx/>
                <a:latin typeface="微软雅黑" panose="020b0503020204020204" pitchFamily="34" charset="-122"/>
                <a:ea typeface="微软雅黑" panose="020b0503020204020204" pitchFamily="34" charset="-122"/>
                <a:cs typeface="+mn-cs"/>
              </a:rPr>
              <a:t>》</a:t>
            </a:r>
            <a:r>
              <a:rPr lang="zh-CN" altLang="en-US">
                <a:solidFill>
                  <a:srgbClr val="FF0000"/>
                </a:solidFill>
              </a:rPr>
              <a:t>批注阅读</a:t>
            </a:r>
            <a:endParaRPr kumimoji="0" lang="zh-CN" altLang="en-US" b="0" i="0" u="none" strike="noStrike" kern="0" cap="none" spc="0" normalizeH="0" baseline="0" noProof="0">
              <a:ln>
                <a:noFill/>
              </a:ln>
              <a:solidFill>
                <a:srgbClr val="FF0000"/>
              </a:solidFill>
              <a:effectLst/>
              <a:uLnTx/>
              <a:uFillTx/>
            </a:endParaRPr>
          </a:p>
        </p:txBody>
      </p:sp>
    </p:spTree>
    <p:custDataLst>
      <p:tags r:id="rId9"/>
    </p:custDataLst>
  </p:cSld>
  <p:clrMapOvr>
    <a:masterClrMapping/>
  </p:clrMapOvr>
  <mc:AlternateContent>
    <mc:Choice xmlns:p14="http://schemas.microsoft.com/office/powerpoint/2010/main" Requires="p14">
      <p:transition p14:dur="500"/>
    </mc:Choice>
    <mc:Fallback>
      <p:transition/>
    </mc:Fallback>
  </mc:AlternateConten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文本框 18"/>
          <p:cNvSpPr txBox="1"/>
          <p:nvPr/>
        </p:nvSpPr>
        <p:spPr>
          <a:xfrm>
            <a:off x="805030" y="946579"/>
            <a:ext cx="3341415" cy="460375"/>
          </a:xfrm>
          <a:prstGeom prst="rect">
            <a:avLst/>
          </a:prstGeom>
          <a:solidFill>
            <a:srgbClr val="008A55"/>
          </a:solidFill>
        </p:spPr>
        <p:txBody>
          <a:bodyPr wrap="square" rtlCol="0" anchor="t">
            <a:spAutoFit/>
          </a:bodyPr>
          <a:lstStyle/>
          <a:p>
            <a:pPr marL="0" marR="0" lvl="0" indent="0" algn="l" defTabSz="913765" rtl="0" eaLnBrk="1" fontAlgn="auto" latinLnBrk="0" hangingPunct="1">
              <a:lnSpc>
                <a:spcPct val="100000"/>
              </a:lnSpc>
              <a:spcBef>
                <a:spcPct val="0"/>
              </a:spcBef>
              <a:spcAft>
                <a:spcPct val="0"/>
              </a:spcAft>
              <a:buClrTx/>
              <a:buSzTx/>
              <a:buFontTx/>
              <a:buNone/>
              <a:defRPr/>
            </a:pPr>
            <a:r>
              <a:rPr kumimoji="1" lang="zh-CN" altLang="en-US" sz="24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yuweij Medium" charset="0"/>
                <a:sym typeface="华文楷体" panose="02010600040101010101" charset="-122"/>
              </a:rPr>
              <a:t>教学过程</a:t>
            </a:r>
            <a:r>
              <a:rPr kumimoji="1" lang="en-US" altLang="zh-CN" sz="24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yuweij Medium" charset="0"/>
                <a:sym typeface="华文楷体" panose="02010600040101010101" charset="-122"/>
              </a:rPr>
              <a:t>——</a:t>
            </a:r>
            <a:r>
              <a:rPr kumimoji="1" lang="zh-CN" altLang="en-US" sz="24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yuweij Medium" charset="0"/>
                <a:sym typeface="华文楷体" panose="02010600040101010101" charset="-122"/>
              </a:rPr>
              <a:t>第</a:t>
            </a:r>
            <a:r>
              <a:rPr kumimoji="1" lang="zh-CN" altLang="en-US" sz="2400">
                <a:solidFill>
                  <a:prstClr val="white"/>
                </a:solidFill>
                <a:latin typeface="微软雅黑" panose="020b0503020204020204" pitchFamily="34" charset="-122"/>
                <a:ea typeface="微软雅黑" panose="020b0503020204020204" pitchFamily="34" charset="-122"/>
                <a:cs typeface="yuweij Medium" charset="0"/>
                <a:sym typeface="华文楷体" panose="02010600040101010101" charset="-122"/>
              </a:rPr>
              <a:t>三</a:t>
            </a:r>
            <a:r>
              <a:rPr kumimoji="1" lang="zh-CN" altLang="en-US" sz="24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yuweij Medium" charset="0"/>
                <a:sym typeface="华文楷体" panose="02010600040101010101" charset="-122"/>
              </a:rPr>
              <a:t>课时</a:t>
            </a:r>
            <a:endParaRPr kumimoji="1" lang="zh-CN" altLang="en-US" sz="24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yuweij Medium" charset="0"/>
              <a:sym typeface="华文楷体" panose="02010600040101010101" charset="-122"/>
            </a:endParaRPr>
          </a:p>
        </p:txBody>
      </p:sp>
      <p:sp>
        <p:nvSpPr>
          <p:cNvPr id="4" name="文本框 3"/>
          <p:cNvSpPr txBox="1"/>
          <p:nvPr>
            <p:custDataLst>
              <p:tags r:id="rId3"/>
            </p:custDataLst>
          </p:nvPr>
        </p:nvSpPr>
        <p:spPr>
          <a:xfrm>
            <a:off x="805281" y="1971253"/>
            <a:ext cx="5494820" cy="2060557"/>
          </a:xfrm>
          <a:prstGeom prst="rect">
            <a:avLst/>
          </a:prstGeom>
        </p:spPr>
        <p:txBody>
          <a:bodyPr wrap="square" anchor="ctr"/>
          <a:lstStyle>
            <a:defPPr>
              <a:defRPr lang="tr-TR"/>
            </a:defPPr>
            <a:lvl1pPr lvl="0">
              <a:defRPr sz="2400" kern="0">
                <a:solidFill>
                  <a:prstClr val="black"/>
                </a:solidFill>
                <a:latin typeface="微软雅黑" panose="020b0503020204020204" pitchFamily="34" charset="-122"/>
                <a:ea typeface="微软雅黑" panose="020b0503020204020204" pitchFamily="34" charset="-122"/>
              </a:defRPr>
            </a:lvl1pPr>
          </a:lstStyle>
          <a:p>
            <a:pPr marL="0" marR="0" lvl="0" indent="0" algn="ctr" defTabSz="913765" rtl="0" eaLnBrk="1" fontAlgn="auto" latinLnBrk="0" hangingPunct="1">
              <a:lnSpc>
                <a:spcPct val="200000"/>
              </a:lnSpc>
              <a:spcBef>
                <a:spcPct val="0"/>
              </a:spcBef>
              <a:spcAft>
                <a:spcPct val="0"/>
              </a:spcAft>
              <a:buClrTx/>
              <a:buSzTx/>
              <a:buFontTx/>
              <a:buNone/>
              <a:defRPr/>
            </a:pPr>
            <a:r>
              <a:rPr kumimoji="0" lang="zh-CN" altLang="en-US" b="1" u="none" strike="noStrike" kern="0" cap="none" spc="0" normalizeH="0" baseline="0" noProof="0">
                <a:ln>
                  <a:noFill/>
                </a:ln>
                <a:solidFill>
                  <a:prstClr val="black"/>
                </a:solidFill>
                <a:effectLst/>
                <a:uLnTx/>
                <a:uFillTx/>
                <a:cs typeface="微软雅黑" panose="020b0503020204020204" pitchFamily="34" charset="-122"/>
              </a:rPr>
              <a:t>走近父老乡亲</a:t>
            </a:r>
            <a:endParaRPr kumimoji="0" lang="zh-CN" altLang="en-US" b="1" u="none" strike="noStrike" kern="0" cap="none" spc="0" normalizeH="0" baseline="0" noProof="0">
              <a:ln>
                <a:noFill/>
              </a:ln>
              <a:solidFill>
                <a:prstClr val="black"/>
              </a:solidFill>
              <a:effectLst/>
              <a:uLnTx/>
              <a:uFillTx/>
              <a:cs typeface="微软雅黑" panose="020b0503020204020204" pitchFamily="34" charset="-122"/>
            </a:endParaRPr>
          </a:p>
          <a:p>
            <a:pPr marL="0" marR="0" lvl="0" indent="0" algn="ctr" defTabSz="913765" rtl="0" eaLnBrk="1" fontAlgn="auto" latinLnBrk="0" hangingPunct="1">
              <a:lnSpc>
                <a:spcPct val="200000"/>
              </a:lnSpc>
              <a:spcBef>
                <a:spcPct val="0"/>
              </a:spcBef>
              <a:spcAft>
                <a:spcPct val="0"/>
              </a:spcAft>
              <a:buClrTx/>
              <a:buSzTx/>
              <a:buFontTx/>
              <a:buNone/>
              <a:defRPr/>
            </a:pPr>
            <a:r>
              <a:rPr kumimoji="0" lang="en-US" altLang="zh-CN" b="1" u="none" strike="noStrike" kern="0" cap="none" spc="0" normalizeH="0" baseline="0" noProof="0">
                <a:ln>
                  <a:noFill/>
                </a:ln>
                <a:solidFill>
                  <a:prstClr val="black"/>
                </a:solidFill>
                <a:effectLst/>
                <a:uLnTx/>
                <a:uFillTx/>
                <a:cs typeface="微软雅黑" panose="020b0503020204020204" pitchFamily="34" charset="-122"/>
              </a:rPr>
              <a:t>——《</a:t>
            </a:r>
            <a:r>
              <a:rPr kumimoji="0" lang="zh-CN" altLang="en-US" b="1" u="none" strike="noStrike" kern="0" cap="none" spc="0" normalizeH="0" baseline="0" noProof="0">
                <a:ln>
                  <a:noFill/>
                </a:ln>
                <a:solidFill>
                  <a:prstClr val="black"/>
                </a:solidFill>
                <a:effectLst/>
                <a:uLnTx/>
                <a:uFillTx/>
                <a:cs typeface="微软雅黑" panose="020b0503020204020204" pitchFamily="34" charset="-122"/>
              </a:rPr>
              <a:t>乡土本色</a:t>
            </a:r>
            <a:r>
              <a:rPr kumimoji="0" lang="en-US" altLang="zh-CN" b="1" u="none" strike="noStrike" kern="0" cap="none" spc="0" normalizeH="0" baseline="0" noProof="0">
                <a:ln>
                  <a:noFill/>
                </a:ln>
                <a:solidFill>
                  <a:prstClr val="black"/>
                </a:solidFill>
                <a:effectLst/>
                <a:uLnTx/>
                <a:uFillTx/>
                <a:cs typeface="微软雅黑" panose="020b0503020204020204" pitchFamily="34" charset="-122"/>
              </a:rPr>
              <a:t>》</a:t>
            </a:r>
            <a:r>
              <a:rPr lang="zh-CN" altLang="en-US" b="1">
                <a:cs typeface="微软雅黑" panose="020b0503020204020204" pitchFamily="34" charset="-122"/>
              </a:rPr>
              <a:t>批注阅读</a:t>
            </a:r>
            <a:endParaRPr kumimoji="0" lang="zh-CN" altLang="en-US" b="1" u="none" strike="noStrike" kern="0" cap="none" spc="0" normalizeH="0" baseline="0" noProof="0">
              <a:ln>
                <a:noFill/>
              </a:ln>
              <a:solidFill>
                <a:prstClr val="black"/>
              </a:solidFill>
              <a:effectLst/>
              <a:uLnTx/>
              <a:uFillTx/>
              <a:cs typeface="微软雅黑" panose="020b0503020204020204" pitchFamily="34" charset="-122"/>
            </a:endParaRPr>
          </a:p>
        </p:txBody>
      </p:sp>
      <p:pic>
        <p:nvPicPr>
          <p:cNvPr id="2" name="图片 1"/>
          <p:cNvPicPr>
            <a:picLocks noChangeAspect="1"/>
          </p:cNvPicPr>
          <p:nvPr/>
        </p:nvPicPr>
        <p:blipFill>
          <a:blip r:embed="rId4"/>
          <a:stretch>
            <a:fillRect/>
          </a:stretch>
        </p:blipFill>
        <p:spPr>
          <a:xfrm>
            <a:off x="5926455" y="1558925"/>
            <a:ext cx="1962785" cy="2885440"/>
          </a:xfrm>
          <a:prstGeom prst="rect">
            <a:avLst/>
          </a:prstGeom>
        </p:spPr>
      </p:pic>
      <p:sp>
        <p:nvSpPr>
          <p:cNvPr id="3" name="矩形 2"/>
          <p:cNvSpPr/>
          <p:nvPr/>
        </p:nvSpPr>
        <p:spPr>
          <a:xfrm>
            <a:off x="5926760" y="4751230"/>
            <a:ext cx="1851025" cy="368300"/>
          </a:xfrm>
          <a:prstGeom prst="rect">
            <a:avLst/>
          </a:prstGeom>
        </p:spPr>
        <p:txBody>
          <a:bodyPr wrap="none">
            <a:spAutoFit/>
          </a:bodyPr>
          <a:lstStyle/>
          <a:p>
            <a:r>
              <a:rPr lang="en-US" altLang="zh-CN"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父亲</a:t>
            </a:r>
            <a:r>
              <a:rPr lang="en-US" altLang="zh-CN"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罗中立</a:t>
            </a:r>
            <a:r>
              <a:rPr lang="zh-CN" altLang="en-US" b="1">
                <a:solidFill>
                  <a:srgbClr val="000000"/>
                </a:solidFill>
                <a:latin typeface="-webkit-standard"/>
              </a:rPr>
              <a:t> </a:t>
            </a:r>
            <a:endParaRPr lang="en-US" altLang="zh-CN" b="1" i="0" u="none" strike="noStrike">
              <a:solidFill>
                <a:srgbClr val="000000"/>
              </a:solidFill>
              <a:effectLst/>
              <a:latin typeface="-webkit-standard"/>
            </a:endParaRPr>
          </a:p>
        </p:txBody>
      </p:sp>
    </p:spTree>
    <p:custDataLst>
      <p:tags r:id="rId5"/>
    </p:custDataLst>
  </p:cSld>
  <p:clrMapOvr>
    <a:masterClrMapping/>
  </p:clrMapOvr>
  <mc:AlternateContent>
    <mc:Choice xmlns:p14="http://schemas.microsoft.com/office/powerpoint/2010/main" Requires="p14">
      <p:transition p14:dur="500"/>
    </mc:Choice>
    <mc:Fallback>
      <p:transition/>
    </mc:Fallback>
  </mc:AlternateConten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文本框 18"/>
          <p:cNvSpPr txBox="1"/>
          <p:nvPr/>
        </p:nvSpPr>
        <p:spPr>
          <a:xfrm>
            <a:off x="799315" y="946579"/>
            <a:ext cx="3341415" cy="460375"/>
          </a:xfrm>
          <a:prstGeom prst="rect">
            <a:avLst/>
          </a:prstGeom>
          <a:solidFill>
            <a:srgbClr val="008A55"/>
          </a:solidFill>
        </p:spPr>
        <p:txBody>
          <a:bodyPr wrap="square" rtlCol="0" anchor="t">
            <a:spAutoFit/>
          </a:bodyPr>
          <a:lstStyle/>
          <a:p>
            <a:pPr marL="0" marR="0" lvl="0" indent="0" algn="l" defTabSz="913765" rtl="0" eaLnBrk="1" fontAlgn="auto" latinLnBrk="0" hangingPunct="1">
              <a:lnSpc>
                <a:spcPct val="100000"/>
              </a:lnSpc>
              <a:spcBef>
                <a:spcPct val="0"/>
              </a:spcBef>
              <a:spcAft>
                <a:spcPct val="0"/>
              </a:spcAft>
              <a:buClrTx/>
              <a:buSzTx/>
              <a:buFontTx/>
              <a:buNone/>
              <a:defRPr/>
            </a:pPr>
            <a:r>
              <a:rPr kumimoji="1" lang="zh-CN" altLang="en-US" sz="24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yuweij Medium" charset="0"/>
                <a:sym typeface="华文楷体" panose="02010600040101010101" charset="-122"/>
              </a:rPr>
              <a:t>教学过程</a:t>
            </a:r>
            <a:r>
              <a:rPr kumimoji="1" lang="en-US" altLang="zh-CN" sz="24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yuweij Medium" charset="0"/>
                <a:sym typeface="华文楷体" panose="02010600040101010101" charset="-122"/>
              </a:rPr>
              <a:t>——</a:t>
            </a:r>
            <a:r>
              <a:rPr kumimoji="1" lang="zh-CN" altLang="en-US" sz="24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yuweij Medium" charset="0"/>
                <a:sym typeface="华文楷体" panose="02010600040101010101" charset="-122"/>
              </a:rPr>
              <a:t>第三课时</a:t>
            </a:r>
            <a:endParaRPr kumimoji="1" lang="zh-CN" altLang="en-US" sz="24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yuweij Medium" charset="0"/>
              <a:sym typeface="华文楷体" panose="02010600040101010101" charset="-122"/>
            </a:endParaRPr>
          </a:p>
        </p:txBody>
      </p:sp>
      <p:sp>
        <p:nvSpPr>
          <p:cNvPr id="12" name="Title 6"/>
          <p:cNvSpPr txBox="1"/>
          <p:nvPr>
            <p:custDataLst>
              <p:tags r:id="rId3"/>
            </p:custDataLst>
          </p:nvPr>
        </p:nvSpPr>
        <p:spPr>
          <a:xfrm>
            <a:off x="799514" y="1564314"/>
            <a:ext cx="2136759" cy="436245"/>
          </a:xfrm>
          <a:prstGeom prst="rect">
            <a:avLst/>
          </a:prstGeom>
          <a:solidFill>
            <a:schemeClr val="accent1"/>
          </a:solidFill>
          <a:ln w="3175">
            <a:noFill/>
            <a:prstDash val="dash"/>
          </a:ln>
        </p:spPr>
        <p:txBody>
          <a:bodyPr wrap="square" lIns="68028" tIns="34014" rIns="68028" bIns="34014" anchor="t" anchorCtr="0">
            <a:sp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lvl="0">
              <a:lnSpc>
                <a:spcPct val="100000"/>
              </a:lnSpc>
              <a:spcAft>
                <a:spcPts val="800"/>
              </a:spcAft>
              <a:defRPr/>
            </a:pPr>
            <a:r>
              <a:rPr kumimoji="0" lang="en-US" altLang="zh-CN" sz="2400" b="0" i="0" u="none" strike="noStrike" kern="1200" cap="none" spc="300" normalizeH="0" baseline="0" noProof="0">
                <a:ln w="3175">
                  <a:noFill/>
                  <a:prstDash val="dash"/>
                </a:ln>
                <a:solidFill>
                  <a:prstClr val="white"/>
                </a:solidFill>
                <a:effectLst/>
                <a:uLnTx/>
                <a:uFillTx/>
                <a:latin typeface="Arial" panose="020b0604020202020204" pitchFamily="34" charset="0"/>
                <a:ea typeface="微软雅黑" panose="020b0503020204020204" pitchFamily="34" charset="-122"/>
                <a:cs typeface="微软雅黑" panose="020b0503020204020204" pitchFamily="34" charset="-122"/>
              </a:rPr>
              <a:t> 1.</a:t>
            </a:r>
            <a:r>
              <a:rPr lang="zh-CN" altLang="en-US" sz="2400" spc="300">
                <a:ln w="3175">
                  <a:noFill/>
                  <a:prstDash val="dash"/>
                </a:ln>
                <a:solidFill>
                  <a:prstClr val="white"/>
                </a:solidFill>
                <a:cs typeface="微软雅黑" panose="020b0503020204020204" pitchFamily="34" charset="-122"/>
              </a:rPr>
              <a:t>梳理文本</a:t>
            </a:r>
            <a:endParaRPr kumimoji="0" lang="zh-CN" altLang="en-US" sz="2400" b="0" i="0" u="none" strike="noStrike" kern="1200" cap="none" spc="300" normalizeH="0" baseline="0" noProof="0">
              <a:ln w="3175">
                <a:noFill/>
                <a:prstDash val="dash"/>
              </a:ln>
              <a:solidFill>
                <a:prstClr val="white"/>
              </a:solidFill>
              <a:effectLst/>
              <a:uLnTx/>
              <a:uFillTx/>
              <a:latin typeface="Arial" panose="020b0604020202020204" pitchFamily="34" charset="0"/>
              <a:ea typeface="微软雅黑" panose="020b0503020204020204" pitchFamily="34" charset="-122"/>
              <a:cs typeface="微软雅黑" panose="020b0503020204020204" pitchFamily="34" charset="-122"/>
            </a:endParaRPr>
          </a:p>
        </p:txBody>
      </p:sp>
      <p:sp>
        <p:nvSpPr>
          <p:cNvPr id="3" name="矩形 2"/>
          <p:cNvSpPr/>
          <p:nvPr/>
        </p:nvSpPr>
        <p:spPr>
          <a:xfrm>
            <a:off x="799514" y="2320336"/>
            <a:ext cx="6792093" cy="2117090"/>
          </a:xfrm>
          <a:prstGeom prst="rect">
            <a:avLst/>
          </a:prstGeom>
        </p:spPr>
        <p:txBody>
          <a:bodyPr wrap="square">
            <a:spAutoFit/>
          </a:bodyPr>
          <a:lstStyle/>
          <a:p>
            <a:pPr marL="0" marR="0" lvl="0" indent="612140" algn="l" defTabSz="913765" rtl="0" fontAlgn="auto">
              <a:lnSpc>
                <a:spcPts val="2500"/>
              </a:lnSpc>
              <a:spcBef>
                <a:spcPts val="800"/>
              </a:spcBef>
              <a:spcAft>
                <a:spcPct val="0"/>
              </a:spcAft>
              <a:buClrTx/>
              <a:buSzTx/>
              <a:buFontTx/>
              <a:buNone/>
              <a:defRPr/>
            </a:pPr>
            <a:r>
              <a:rPr kumimoji="0" lang="zh-CN" altLang="en-US" sz="2400" b="0" i="0" u="none" strike="noStrike" kern="1200" cap="none" spc="5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“从基层上看去，中国社会是乡土性的。”在这一章中，费孝通将中国社会的基层定义为乡土性的，这“乡土性”带有三方面特点：</a:t>
            </a:r>
            <a:endParaRPr kumimoji="0" lang="en-US" altLang="zh-CN" sz="2400" b="0" i="0" u="none" strike="noStrike" kern="1200" cap="none" spc="50" normalizeH="0" baseline="0" noProof="0">
              <a:ln w="3175">
                <a:noFill/>
                <a:prstDash val="dash"/>
              </a:ln>
              <a:solidFill>
                <a:schemeClr val="tx1"/>
              </a:solidFill>
              <a:effectLst/>
              <a:uLnTx/>
              <a:uFillTx/>
              <a:latin typeface="微软雅黑" pitchFamily="34" charset="-122"/>
              <a:ea typeface="微软雅黑" pitchFamily="34" charset="-122"/>
              <a:cs typeface="微软雅黑" panose="020b0503020204020204" pitchFamily="34" charset="-122"/>
            </a:endParaRPr>
          </a:p>
          <a:p>
            <a:pPr marL="0" marR="0" lvl="0" indent="612140" algn="l" defTabSz="913765" rtl="0" fontAlgn="auto">
              <a:lnSpc>
                <a:spcPts val="2500"/>
              </a:lnSpc>
              <a:spcBef>
                <a:spcPts val="800"/>
              </a:spcBef>
              <a:spcAft>
                <a:spcPct val="0"/>
              </a:spcAft>
              <a:buClrTx/>
              <a:buSzTx/>
              <a:buFontTx/>
              <a:buNone/>
              <a:defRPr/>
            </a:pPr>
            <a:r>
              <a:rPr kumimoji="0" lang="zh-CN" altLang="en-US" sz="2400" b="0" i="0" u="none" strike="noStrike" kern="1200" cap="none" spc="50" normalizeH="0" baseline="0" noProof="0">
                <a:ln w="3175">
                  <a:noFill/>
                  <a:prstDash val="dash"/>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其一，“乡下人离不了泥土”。乡下人以种地为最普通的谋生方法，因而也最明白泥土的可贵。</a:t>
            </a:r>
            <a:endParaRPr kumimoji="0" lang="zh-CN" altLang="en-US" sz="2400" b="0" i="0" u="none" strike="noStrike" kern="1200" cap="none" spc="50" normalizeH="0" baseline="0" noProof="0">
              <a:ln w="3175">
                <a:noFill/>
                <a:prstDash val="dash"/>
              </a:ln>
              <a:solidFill>
                <a:schemeClr val="tx1"/>
              </a:solidFill>
              <a:effectLst/>
              <a:uLnTx/>
              <a:uFillTx/>
              <a:latin typeface="微软雅黑" pitchFamily="34" charset="-122"/>
              <a:ea typeface="微软雅黑" pitchFamily="34" charset="-122"/>
              <a:cs typeface="微软雅黑" panose="020b0503020204020204" pitchFamily="34" charset="-122"/>
            </a:endParaRPr>
          </a:p>
        </p:txBody>
      </p:sp>
    </p:spTree>
    <p:custDataLst>
      <p:tags r:id="rId4"/>
    </p:custDataLst>
  </p:cSld>
  <p:clrMapOvr>
    <a:masterClrMapping/>
  </p:clrMapOvr>
  <mc:AlternateContent>
    <mc:Choice xmlns:p14="http://schemas.microsoft.com/office/powerpoint/2010/main" Requires="p14">
      <p:transition p14:dur="500"/>
    </mc:Choice>
    <mc:Fallback>
      <p:transition/>
    </mc:Fallback>
  </mc:AlternateConten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 name="Title 6"/>
          <p:cNvSpPr txBox="1"/>
          <p:nvPr>
            <p:custDataLst>
              <p:tags r:id="rId2"/>
            </p:custDataLst>
          </p:nvPr>
        </p:nvSpPr>
        <p:spPr>
          <a:xfrm>
            <a:off x="790327" y="971914"/>
            <a:ext cx="6877595" cy="4177829"/>
          </a:xfrm>
          <a:prstGeom prst="rect">
            <a:avLst/>
          </a:prstGeom>
          <a:noFill/>
          <a:ln w="3175">
            <a:noFill/>
            <a:prstDash val="dash"/>
          </a:ln>
        </p:spPr>
        <p:txBody>
          <a:bodyPr wrap="square" lIns="68024" tIns="34012" rIns="68024" bIns="34012"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marL="0" marR="0" lvl="0" indent="457200" algn="l" defTabSz="913765" rtl="0" eaLnBrk="1" fontAlgn="auto" latinLnBrk="0" hangingPunct="1">
              <a:lnSpc>
                <a:spcPct val="130000"/>
              </a:lnSpc>
              <a:spcBef>
                <a:spcPct val="0"/>
              </a:spcBef>
              <a:spcAft>
                <a:spcPts val="600"/>
              </a:spcAft>
              <a:buClrTx/>
              <a:buSzTx/>
              <a:buFontTx/>
              <a:buNone/>
              <a:defRPr/>
            </a:pPr>
            <a:r>
              <a:rPr kumimoji="0" lang="zh-CN" altLang="en-US" sz="2400" b="0" i="0" u="none" strike="noStrike" kern="1200" cap="none" spc="50" normalizeH="0" baseline="0" noProof="0">
                <a:ln w="3175">
                  <a:noFill/>
                  <a:prstDash val="dash"/>
                </a:ln>
                <a:solidFill>
                  <a:schemeClr val="tx1"/>
                </a:solidFill>
                <a:effectLst/>
                <a:uLnTx/>
                <a:uFillTx/>
                <a:latin typeface="微软雅黑" panose="020b0503020204020204" pitchFamily="34" charset="-122"/>
                <a:cs typeface="微软雅黑" panose="020b0503020204020204" pitchFamily="34" charset="-122"/>
              </a:rPr>
              <a:t>其二，不流动性。靠农业谋生的人是</a:t>
            </a:r>
            <a:r>
              <a:rPr kumimoji="0" lang="zh-CN" altLang="en-US" sz="2400" b="0" i="0" u="none" strike="noStrike" kern="1200" cap="none" spc="50" normalizeH="0" baseline="0" noProof="0" smtClean="0">
                <a:ln w="3175">
                  <a:noFill/>
                  <a:prstDash val="dash"/>
                </a:ln>
                <a:solidFill>
                  <a:schemeClr val="tx1"/>
                </a:solidFill>
                <a:effectLst/>
                <a:uLnTx/>
                <a:uFillTx/>
                <a:latin typeface="微软雅黑" panose="020b0503020204020204" pitchFamily="34" charset="-122"/>
                <a:cs typeface="微软雅黑" panose="020b0503020204020204" pitchFamily="34" charset="-122"/>
              </a:rPr>
              <a:t>“黏着在</a:t>
            </a:r>
            <a:r>
              <a:rPr kumimoji="0" lang="zh-CN" altLang="en-US" sz="2400" b="0" i="0" u="none" strike="noStrike" kern="1200" cap="none" spc="50" normalizeH="0" baseline="0" noProof="0">
                <a:ln w="3175">
                  <a:noFill/>
                  <a:prstDash val="dash"/>
                </a:ln>
                <a:solidFill>
                  <a:schemeClr val="tx1"/>
                </a:solidFill>
                <a:effectLst/>
                <a:uLnTx/>
                <a:uFillTx/>
                <a:latin typeface="微软雅黑" panose="020b0503020204020204" pitchFamily="34" charset="-122"/>
                <a:cs typeface="微软雅黑" panose="020b0503020204020204" pitchFamily="34" charset="-122"/>
              </a:rPr>
              <a:t>土地上的”，并不是说乡村人口是固定的，而是说在人与空间的关系上是不流动的，安土重迁，各自保持着孤立与隔膜。</a:t>
            </a:r>
            <a:endParaRPr kumimoji="0" lang="en-US" altLang="zh-CN" sz="2400" b="0" i="0" u="none" strike="noStrike" kern="1200" cap="none" spc="50" normalizeH="0" baseline="0" noProof="0">
              <a:ln w="3175">
                <a:noFill/>
                <a:prstDash val="dash"/>
              </a:ln>
              <a:solidFill>
                <a:schemeClr val="tx1"/>
              </a:solidFill>
              <a:effectLst/>
              <a:uLnTx/>
              <a:uFillTx/>
              <a:latin typeface="微软雅黑" pitchFamily="34" charset="-122"/>
              <a:cs typeface="微软雅黑" panose="020b0503020204020204" pitchFamily="34" charset="-122"/>
            </a:endParaRPr>
          </a:p>
          <a:p>
            <a:pPr marL="0" marR="0" lvl="0" indent="457200" algn="l" defTabSz="913765" rtl="0" eaLnBrk="1" fontAlgn="auto" latinLnBrk="0" hangingPunct="1">
              <a:lnSpc>
                <a:spcPct val="130000"/>
              </a:lnSpc>
              <a:spcBef>
                <a:spcPct val="0"/>
              </a:spcBef>
              <a:spcAft>
                <a:spcPts val="600"/>
              </a:spcAft>
              <a:buClrTx/>
              <a:buSzTx/>
              <a:buFontTx/>
              <a:buNone/>
              <a:defRPr/>
            </a:pPr>
            <a:r>
              <a:rPr kumimoji="0" lang="zh-CN" altLang="en-US" sz="2400" b="0" i="0" u="none" strike="noStrike" kern="1200" cap="none" spc="50" normalizeH="0" baseline="0" noProof="0">
                <a:ln w="3175">
                  <a:noFill/>
                  <a:prstDash val="dash"/>
                </a:ln>
                <a:solidFill>
                  <a:schemeClr val="tx1"/>
                </a:solidFill>
                <a:effectLst/>
                <a:uLnTx/>
                <a:uFillTx/>
                <a:latin typeface="微软雅黑" panose="020b0503020204020204" pitchFamily="34" charset="-122"/>
                <a:cs typeface="微软雅黑" panose="020b0503020204020204" pitchFamily="34" charset="-122"/>
              </a:rPr>
              <a:t>其三，熟人社会。乡土社会的这种人口流动性缓慢的特点使乡村生活很富于“地方性”特点，聚村而居，终老是乡。所以，乡土社会是个熟人之间的社会，这才有了“从心所</a:t>
            </a:r>
            <a:r>
              <a:rPr kumimoji="0" lang="zh-CN" altLang="en-US" sz="2400" b="0" i="0" u="none" strike="noStrike" kern="1200" cap="none" spc="50" normalizeH="0" baseline="0" noProof="0" smtClean="0">
                <a:ln w="3175">
                  <a:noFill/>
                  <a:prstDash val="dash"/>
                </a:ln>
                <a:solidFill>
                  <a:schemeClr val="tx1"/>
                </a:solidFill>
                <a:effectLst/>
                <a:uLnTx/>
                <a:uFillTx/>
                <a:latin typeface="微软雅黑" panose="020b0503020204020204" pitchFamily="34" charset="-122"/>
                <a:cs typeface="微软雅黑" panose="020b0503020204020204" pitchFamily="34" charset="-122"/>
              </a:rPr>
              <a:t>欲，不</a:t>
            </a:r>
            <a:r>
              <a:rPr kumimoji="0" lang="zh-CN" altLang="en-US" sz="2400" b="0" i="0" u="none" strike="noStrike" kern="1200" cap="none" spc="50" normalizeH="0" baseline="0" noProof="0">
                <a:ln w="3175">
                  <a:noFill/>
                  <a:prstDash val="dash"/>
                </a:ln>
                <a:solidFill>
                  <a:schemeClr val="tx1"/>
                </a:solidFill>
                <a:effectLst/>
                <a:uLnTx/>
                <a:uFillTx/>
                <a:latin typeface="微软雅黑" panose="020b0503020204020204" pitchFamily="34" charset="-122"/>
                <a:cs typeface="微软雅黑" panose="020b0503020204020204" pitchFamily="34" charset="-122"/>
              </a:rPr>
              <a:t>逾矩”的自由。</a:t>
            </a:r>
            <a:endParaRPr kumimoji="0" lang="zh-CN" altLang="en-US" sz="2400" b="0" i="0" u="none" strike="noStrike" kern="1200" cap="none" spc="50" normalizeH="0" baseline="0" noProof="0">
              <a:ln w="3175">
                <a:noFill/>
                <a:prstDash val="dash"/>
              </a:ln>
              <a:solidFill>
                <a:schemeClr val="tx1"/>
              </a:solidFill>
              <a:effectLst/>
              <a:uLnTx/>
              <a:uFillTx/>
              <a:latin typeface="微软雅黑" pitchFamily="34" charset="-122"/>
              <a:cs typeface="微软雅黑" panose="020b0503020204020204" pitchFamily="34" charset="-122"/>
            </a:endParaRPr>
          </a:p>
        </p:txBody>
      </p:sp>
    </p:spTree>
    <p:custDataLst>
      <p:tags r:id="rId3"/>
    </p:custDataLst>
  </p:cSld>
  <p:clrMapOvr>
    <a:masterClrMapping/>
  </p:clrMapOvr>
  <mc:AlternateContent>
    <mc:Choice xmlns:p14="http://schemas.microsoft.com/office/powerpoint/2010/main" Requires="p14">
      <p:transition p14:dur="500"/>
    </mc:Choice>
    <mc:Fallback>
      <p:transition/>
    </mc:Fallback>
  </mc:AlternateConten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798948" y="3796682"/>
            <a:ext cx="6978528" cy="1876425"/>
          </a:xfrm>
          <a:prstGeom prst="rect">
            <a:avLst/>
          </a:prstGeom>
        </p:spPr>
        <p:txBody>
          <a:bodyPr wrap="square">
            <a:spAutoFit/>
          </a:bodyPr>
          <a:lstStyle/>
          <a:p>
            <a:pPr marL="285750" indent="-285750">
              <a:lnSpc>
                <a:spcPct val="200000"/>
              </a:lnSpc>
              <a:buFont typeface="Wingdings" panose="05000000000000000000" pitchFamily="2" charset="2"/>
              <a:buChar char="Ø"/>
            </a:pPr>
            <a:r>
              <a:rPr kumimoji="1" lang="en-US" altLang="zh-CN" sz="2000" b="1">
                <a:latin typeface="微软雅黑" panose="020b0503020204020204" pitchFamily="34" charset="-122"/>
                <a:ea typeface="微软雅黑" panose="020b0503020204020204" pitchFamily="34" charset="-122"/>
                <a:cs typeface="微软雅黑" panose="020b0503020204020204" pitchFamily="34" charset="-122"/>
              </a:rPr>
              <a:t>《</a:t>
            </a:r>
            <a:r>
              <a:rPr kumimoji="1" lang="zh-CN" altLang="en-US" sz="2000" b="1">
                <a:latin typeface="微软雅黑" panose="020b0503020204020204" pitchFamily="34" charset="-122"/>
                <a:ea typeface="微软雅黑" panose="020b0503020204020204" pitchFamily="34" charset="-122"/>
                <a:cs typeface="微软雅黑" panose="020b0503020204020204" pitchFamily="34" charset="-122"/>
              </a:rPr>
              <a:t>乡土中国</a:t>
            </a:r>
            <a:r>
              <a:rPr kumimoji="1" lang="en-US" altLang="zh-CN" sz="2000" b="1">
                <a:latin typeface="微软雅黑" panose="020b0503020204020204" pitchFamily="34" charset="-122"/>
                <a:ea typeface="微软雅黑" panose="020b0503020204020204" pitchFamily="34" charset="-122"/>
                <a:cs typeface="微软雅黑" panose="020b0503020204020204" pitchFamily="34" charset="-122"/>
              </a:rPr>
              <a:t>》</a:t>
            </a:r>
            <a:r>
              <a:rPr kumimoji="1" lang="zh-CN" altLang="en-US" sz="2000" b="1">
                <a:latin typeface="微软雅黑" panose="020b0503020204020204" pitchFamily="34" charset="-122"/>
                <a:ea typeface="微软雅黑" panose="020b0503020204020204" pitchFamily="34" charset="-122"/>
                <a:cs typeface="微软雅黑" panose="020b0503020204020204" pitchFamily="34" charset="-122"/>
              </a:rPr>
              <a:t>是解读中国整体社会的著作</a:t>
            </a:r>
            <a:r>
              <a:rPr kumimoji="1" lang="zh-CN" altLang="en-US" sz="200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nSpc>
                <a:spcPct val="200000"/>
              </a:lnSpc>
              <a:buFont typeface="Wingdings" panose="05000000000000000000" pitchFamily="2" charset="2"/>
              <a:buChar char="Ø"/>
            </a:pP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“乡土中国”是中国社会形态而不仅是中国农村社会形态。</a:t>
            </a:r>
            <a:endParaRPr lang="en-US" altLang="zh-CN" sz="2000" b="1"/>
          </a:p>
          <a:p>
            <a:pPr>
              <a:lnSpc>
                <a:spcPct val="200000"/>
              </a:lnSpc>
            </a:pPr>
            <a:endParaRPr lang="en-US" altLang="zh-CN"/>
          </a:p>
        </p:txBody>
      </p:sp>
      <p:sp>
        <p:nvSpPr>
          <p:cNvPr id="3" name="文本框 18"/>
          <p:cNvSpPr txBox="1"/>
          <p:nvPr/>
        </p:nvSpPr>
        <p:spPr>
          <a:xfrm>
            <a:off x="799048" y="954870"/>
            <a:ext cx="3341415" cy="460375"/>
          </a:xfrm>
          <a:prstGeom prst="rect">
            <a:avLst/>
          </a:prstGeom>
          <a:solidFill>
            <a:srgbClr val="008A55"/>
          </a:solidFill>
        </p:spPr>
        <p:txBody>
          <a:bodyPr wrap="square" rtlCol="0" anchor="t">
            <a:spAutoFit/>
          </a:bodyPr>
          <a:lstStyle/>
          <a:p>
            <a:pPr marL="0" marR="0" lvl="0" indent="0" algn="l" defTabSz="913765" rtl="0" eaLnBrk="1" fontAlgn="auto" latinLnBrk="0" hangingPunct="1">
              <a:lnSpc>
                <a:spcPct val="100000"/>
              </a:lnSpc>
              <a:spcBef>
                <a:spcPct val="0"/>
              </a:spcBef>
              <a:spcAft>
                <a:spcPct val="0"/>
              </a:spcAft>
              <a:buClrTx/>
              <a:buSzTx/>
              <a:buFontTx/>
              <a:buNone/>
              <a:defRPr/>
            </a:pPr>
            <a:r>
              <a:rPr kumimoji="1" lang="zh-CN" altLang="en-US" sz="24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yuweij Medium" charset="0"/>
                <a:sym typeface="华文楷体" panose="02010600040101010101" charset="-122"/>
              </a:rPr>
              <a:t>教学过程</a:t>
            </a:r>
            <a:r>
              <a:rPr kumimoji="1" lang="en-US" altLang="zh-CN" sz="24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yuweij Medium" charset="0"/>
                <a:sym typeface="华文楷体" panose="02010600040101010101" charset="-122"/>
              </a:rPr>
              <a:t>——</a:t>
            </a:r>
            <a:r>
              <a:rPr kumimoji="1" lang="zh-CN" altLang="en-US" sz="24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yuweij Medium" charset="0"/>
                <a:sym typeface="华文楷体" panose="02010600040101010101" charset="-122"/>
              </a:rPr>
              <a:t>第三课时</a:t>
            </a:r>
            <a:endParaRPr kumimoji="1" lang="zh-CN" altLang="en-US" sz="24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yuweij Medium" charset="0"/>
              <a:sym typeface="华文楷体" panose="02010600040101010101" charset="-122"/>
            </a:endParaRPr>
          </a:p>
        </p:txBody>
      </p:sp>
      <p:sp>
        <p:nvSpPr>
          <p:cNvPr id="5" name="Title 6"/>
          <p:cNvSpPr txBox="1"/>
          <p:nvPr>
            <p:custDataLst>
              <p:tags r:id="rId3"/>
            </p:custDataLst>
          </p:nvPr>
        </p:nvSpPr>
        <p:spPr>
          <a:xfrm>
            <a:off x="799015" y="1565586"/>
            <a:ext cx="2136759" cy="436245"/>
          </a:xfrm>
          <a:prstGeom prst="rect">
            <a:avLst/>
          </a:prstGeom>
          <a:solidFill>
            <a:schemeClr val="accent1"/>
          </a:solidFill>
          <a:ln w="3175">
            <a:noFill/>
            <a:prstDash val="dash"/>
          </a:ln>
        </p:spPr>
        <p:txBody>
          <a:bodyPr wrap="square" lIns="68028" tIns="34014" rIns="68028" bIns="34014" anchor="t" anchorCtr="0">
            <a:sp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lvl="0">
              <a:lnSpc>
                <a:spcPct val="100000"/>
              </a:lnSpc>
              <a:spcAft>
                <a:spcPts val="800"/>
              </a:spcAft>
              <a:defRPr/>
            </a:pPr>
            <a:r>
              <a:rPr kumimoji="0" lang="en-US" altLang="zh-CN" sz="2400" b="0" i="0" u="none" strike="noStrike" kern="1200" cap="none" spc="300" normalizeH="0" baseline="0" noProof="0">
                <a:ln w="3175">
                  <a:noFill/>
                  <a:prstDash val="dash"/>
                </a:ln>
                <a:solidFill>
                  <a:prstClr val="white"/>
                </a:solidFill>
                <a:effectLst/>
                <a:uLnTx/>
                <a:uFillTx/>
                <a:latin typeface="Arial" panose="020b0604020202020204" pitchFamily="34" charset="0"/>
                <a:ea typeface="微软雅黑" panose="020b0503020204020204" pitchFamily="34" charset="-122"/>
                <a:cs typeface="微软雅黑" panose="020b0503020204020204" pitchFamily="34" charset="-122"/>
              </a:rPr>
              <a:t> 2.</a:t>
            </a:r>
            <a:r>
              <a:rPr lang="zh-CN" altLang="en-US" sz="2400" spc="300">
                <a:ln w="3175">
                  <a:noFill/>
                  <a:prstDash val="dash"/>
                </a:ln>
                <a:solidFill>
                  <a:prstClr val="white"/>
                </a:solidFill>
                <a:cs typeface="微软雅黑" panose="020b0503020204020204" pitchFamily="34" charset="-122"/>
              </a:rPr>
              <a:t>厘清概念</a:t>
            </a:r>
            <a:endParaRPr kumimoji="0" lang="zh-CN" altLang="en-US" sz="2400" b="0" i="0" u="none" strike="noStrike" kern="1200" cap="none" spc="300" normalizeH="0" baseline="0" noProof="0">
              <a:ln w="3175">
                <a:noFill/>
                <a:prstDash val="dash"/>
              </a:ln>
              <a:solidFill>
                <a:prstClr val="white"/>
              </a:solidFill>
              <a:effectLst/>
              <a:uLnTx/>
              <a:uFillTx/>
              <a:latin typeface="Arial" panose="020b0604020202020204" pitchFamily="34" charset="0"/>
              <a:ea typeface="微软雅黑" panose="020b0503020204020204" pitchFamily="34" charset="-122"/>
              <a:cs typeface="微软雅黑" panose="020b0503020204020204" pitchFamily="34" charset="-122"/>
            </a:endParaRPr>
          </a:p>
        </p:txBody>
      </p:sp>
      <p:sp>
        <p:nvSpPr>
          <p:cNvPr id="6" name="内容占位符 2"/>
          <p:cNvSpPr>
            <a:spLocks noGrp="1"/>
          </p:cNvSpPr>
          <p:nvPr>
            <p:ph idx="1"/>
          </p:nvPr>
        </p:nvSpPr>
        <p:spPr>
          <a:xfrm>
            <a:off x="798830" y="2154555"/>
            <a:ext cx="7169785" cy="2171065"/>
          </a:xfrm>
        </p:spPr>
        <p:txBody>
          <a:bodyPr/>
          <a:lstStyle/>
          <a:p>
            <a:pPr marL="0" indent="539750" fontAlgn="auto">
              <a:lnSpc>
                <a:spcPts val="2500"/>
              </a:lnSpc>
              <a:spcBef>
                <a:spcPts val="800"/>
              </a:spcBef>
            </a:pPr>
            <a:r>
              <a:rPr lang="zh-CN" altLang="en-US" sz="2000">
                <a:solidFill>
                  <a:schemeClr val="tx1"/>
                </a:solidFill>
                <a:latin typeface="微软雅黑" panose="020b0503020204020204" pitchFamily="34" charset="-122"/>
                <a:ea typeface="微软雅黑" panose="020b0503020204020204" pitchFamily="34" charset="-122"/>
              </a:rPr>
              <a:t>从基层上看去，中国社会是乡土性的。我说中国社会的基层是乡土性的，那是因为我考虑到从这基层上曾长出一</a:t>
            </a:r>
            <a:r>
              <a:rPr lang="zh-CN" altLang="en-US" sz="2000" smtClean="0">
                <a:solidFill>
                  <a:schemeClr val="tx1"/>
                </a:solidFill>
                <a:latin typeface="微软雅黑" panose="020b0503020204020204" pitchFamily="34" charset="-122"/>
                <a:ea typeface="微软雅黑" panose="020b0503020204020204" pitchFamily="34" charset="-122"/>
              </a:rPr>
              <a:t>层和</a:t>
            </a:r>
            <a:r>
              <a:rPr lang="zh-CN" altLang="en-US" sz="2000">
                <a:solidFill>
                  <a:schemeClr val="tx1"/>
                </a:solidFill>
                <a:latin typeface="微软雅黑" panose="020b0503020204020204" pitchFamily="34" charset="-122"/>
                <a:ea typeface="微软雅黑" panose="020b0503020204020204" pitchFamily="34" charset="-122"/>
              </a:rPr>
              <a:t>乡土基层不完全相同的社会，而且在近百年来更在东西方接触边缘上发生了一种很特殊的社会。那些被称为土头土脑的乡下人</a:t>
            </a:r>
            <a:r>
              <a:rPr lang="zh-CN" altLang="en-US" sz="2000" smtClean="0">
                <a:solidFill>
                  <a:schemeClr val="tx1"/>
                </a:solidFill>
                <a:latin typeface="微软雅黑" panose="020b0503020204020204" pitchFamily="34" charset="-122"/>
                <a:ea typeface="微软雅黑" panose="020b0503020204020204" pitchFamily="34" charset="-122"/>
              </a:rPr>
              <a:t>，他们才</a:t>
            </a:r>
            <a:r>
              <a:rPr lang="zh-CN" altLang="en-US" sz="2000">
                <a:solidFill>
                  <a:schemeClr val="tx1"/>
                </a:solidFill>
                <a:latin typeface="微软雅黑" panose="020b0503020204020204" pitchFamily="34" charset="-122"/>
                <a:ea typeface="微软雅黑" panose="020b0503020204020204" pitchFamily="34" charset="-122"/>
              </a:rPr>
              <a:t>是中国社会的基层。</a:t>
            </a:r>
            <a:endParaRPr kumimoji="1" lang="zh-CN" altLang="en-US" sz="2000">
              <a:solidFill>
                <a:schemeClr val="tx1"/>
              </a:solidFill>
              <a:latin typeface="微软雅黑" pitchFamily="34" charset="-122"/>
              <a:ea typeface="微软雅黑" pitchFamily="34" charset="-122"/>
            </a:endParaRPr>
          </a:p>
        </p:txBody>
      </p:sp>
    </p:spTree>
    <p:custDataLst>
      <p:tags r:id="rId4"/>
    </p:custDataLst>
  </p:cSld>
  <p:clrMapOvr>
    <a:masterClrMapping/>
  </p:clrMapOvr>
  <mc:AlternateContent>
    <mc:Choice xmlns:p14="http://schemas.microsoft.com/office/powerpoint/2010/main" Requires="p14">
      <p:transition p14:dur="500"/>
    </mc:Choice>
    <mc:Fallback>
      <p:transition/>
    </mc:Fallback>
  </mc:AlternateConten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0100" y="938530"/>
            <a:ext cx="5061585" cy="3974465"/>
          </a:xfrm>
          <a:prstGeom prst="rect">
            <a:avLst/>
          </a:prstGeom>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rcRect r="825" b="1323"/>
          <a:stretch>
            <a:fillRect/>
          </a:stretch>
        </p:blipFill>
        <p:spPr>
          <a:xfrm>
            <a:off x="3180715" y="2884170"/>
            <a:ext cx="4810760" cy="3125470"/>
          </a:xfrm>
          <a:prstGeom prst="rect">
            <a:avLst/>
          </a:prstGeom>
        </p:spPr>
      </p:pic>
    </p:spTree>
  </p:cSld>
  <p:clrMapOvr>
    <a:masterClrMapping/>
  </p:clrMapOvr>
  <mc:AlternateContent>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内容占位符 3"/>
          <p:cNvSpPr>
            <a:spLocks noGrp="1"/>
          </p:cNvSpPr>
          <p:nvPr>
            <p:ph idx="1"/>
          </p:nvPr>
        </p:nvSpPr>
        <p:spPr>
          <a:xfrm>
            <a:off x="798830" y="2218690"/>
            <a:ext cx="7082155" cy="3969385"/>
          </a:xfrm>
        </p:spPr>
        <p:txBody>
          <a:bodyPr/>
          <a:lstStyle/>
          <a:p>
            <a:pPr marL="0" indent="539750" fontAlgn="auto">
              <a:lnSpc>
                <a:spcPts val="2500"/>
              </a:lnSpc>
              <a:spcBef>
                <a:spcPts val="800"/>
              </a:spcBef>
              <a:buNone/>
            </a:pPr>
            <a:r>
              <a:rPr kumimoji="1" lang="zh-CN" altLang="en-US" sz="2000">
                <a:latin typeface="微软雅黑" panose="020b0503020204020204" pitchFamily="34" charset="-122"/>
                <a:ea typeface="微软雅黑" panose="020b0503020204020204" pitchFamily="34" charset="-122"/>
                <a:cs typeface="微软雅黑" panose="020b0503020204020204" pitchFamily="34" charset="-122"/>
              </a:rPr>
              <a:t>我们说乡下人土气，虽则似乎带着几分藐视的意味，但这个“土” 字却用得很好。“土” 字的基本意义是指泥土。乡下人离不了泥土，因为在乡下住，种地是最普通的谋生办法。在我们这片远东大陆上，可能在很古的时候住过些还不知道种地的原始人，那些人的生活怎样，对于我们至多只有一些好奇的兴趣罢了。以现在的情形来说，这片大陆上最大多数的人是拖泥带水下田讨生活的了。我们不妨缩小一些范围来看，三条大河的流域已经全是农业区。而且，据说凡是从这个农业老家里迁移到四围边地上去的子弟，</a:t>
            </a:r>
            <a:r>
              <a:rPr kumimoji="1" lang="zh-CN" altLang="en-US" sz="2000" smtClean="0">
                <a:latin typeface="微软雅黑" panose="020b0503020204020204" pitchFamily="34" charset="-122"/>
                <a:ea typeface="微软雅黑" panose="020b0503020204020204" pitchFamily="34" charset="-122"/>
                <a:cs typeface="微软雅黑" panose="020b0503020204020204" pitchFamily="34" charset="-122"/>
              </a:rPr>
              <a:t>也老是</a:t>
            </a:r>
            <a:r>
              <a:rPr kumimoji="1" lang="zh-CN" altLang="en-US" sz="2000">
                <a:latin typeface="微软雅黑" panose="020b0503020204020204" pitchFamily="34" charset="-122"/>
                <a:ea typeface="微软雅黑" panose="020b0503020204020204" pitchFamily="34" charset="-122"/>
                <a:cs typeface="微软雅黑" panose="020b0503020204020204" pitchFamily="34" charset="-122"/>
              </a:rPr>
              <a:t>很忠实地守着这直接向土里去讨生活的传统。</a:t>
            </a:r>
            <a:endParaRPr kumimoji="1" lang="zh-CN" altLang="en-US" sz="2000">
              <a:latin typeface="微软雅黑" pitchFamily="34" charset="-122"/>
              <a:ea typeface="微软雅黑" pitchFamily="34" charset="-122"/>
              <a:cs typeface="微软雅黑" panose="020b0503020204020204" pitchFamily="34" charset="-122"/>
            </a:endParaRPr>
          </a:p>
        </p:txBody>
      </p:sp>
      <p:sp>
        <p:nvSpPr>
          <p:cNvPr id="5" name="文本框 18"/>
          <p:cNvSpPr txBox="1"/>
          <p:nvPr/>
        </p:nvSpPr>
        <p:spPr>
          <a:xfrm>
            <a:off x="798931" y="941536"/>
            <a:ext cx="3341415" cy="460375"/>
          </a:xfrm>
          <a:prstGeom prst="rect">
            <a:avLst/>
          </a:prstGeom>
          <a:solidFill>
            <a:srgbClr val="008A55"/>
          </a:solidFill>
        </p:spPr>
        <p:txBody>
          <a:bodyPr wrap="square" rtlCol="0" anchor="t">
            <a:spAutoFit/>
          </a:bodyPr>
          <a:lstStyle/>
          <a:p>
            <a:pPr marL="0" marR="0" lvl="0" indent="0" algn="l" defTabSz="913765" rtl="0" eaLnBrk="1" fontAlgn="auto" latinLnBrk="0" hangingPunct="1">
              <a:lnSpc>
                <a:spcPct val="100000"/>
              </a:lnSpc>
              <a:spcBef>
                <a:spcPct val="0"/>
              </a:spcBef>
              <a:spcAft>
                <a:spcPct val="0"/>
              </a:spcAft>
              <a:buClrTx/>
              <a:buSzTx/>
              <a:buFontTx/>
              <a:buNone/>
              <a:defRPr/>
            </a:pPr>
            <a:r>
              <a:rPr kumimoji="1" lang="zh-CN" altLang="en-US" sz="24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yuweij Medium" charset="0"/>
                <a:sym typeface="华文楷体" panose="02010600040101010101" charset="-122"/>
              </a:rPr>
              <a:t>教学过程</a:t>
            </a:r>
            <a:r>
              <a:rPr kumimoji="1" lang="en-US" altLang="zh-CN" sz="24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yuweij Medium" charset="0"/>
                <a:sym typeface="华文楷体" panose="02010600040101010101" charset="-122"/>
              </a:rPr>
              <a:t>——</a:t>
            </a:r>
            <a:r>
              <a:rPr kumimoji="1" lang="zh-CN" altLang="en-US" sz="24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yuweij Medium" charset="0"/>
                <a:sym typeface="华文楷体" panose="02010600040101010101" charset="-122"/>
              </a:rPr>
              <a:t>第三课时</a:t>
            </a:r>
            <a:endParaRPr kumimoji="1" lang="zh-CN" altLang="en-US" sz="24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yuweij Medium" charset="0"/>
              <a:sym typeface="华文楷体" panose="02010600040101010101" charset="-122"/>
            </a:endParaRPr>
          </a:p>
        </p:txBody>
      </p:sp>
      <p:sp>
        <p:nvSpPr>
          <p:cNvPr id="6" name="Title 6"/>
          <p:cNvSpPr txBox="1"/>
          <p:nvPr>
            <p:custDataLst>
              <p:tags r:id="rId2"/>
            </p:custDataLst>
          </p:nvPr>
        </p:nvSpPr>
        <p:spPr>
          <a:xfrm>
            <a:off x="798898" y="1560507"/>
            <a:ext cx="2136759" cy="436245"/>
          </a:xfrm>
          <a:prstGeom prst="rect">
            <a:avLst/>
          </a:prstGeom>
          <a:solidFill>
            <a:schemeClr val="accent1"/>
          </a:solidFill>
          <a:ln w="3175">
            <a:noFill/>
            <a:prstDash val="dash"/>
          </a:ln>
        </p:spPr>
        <p:txBody>
          <a:bodyPr wrap="square" lIns="68028" tIns="34014" rIns="68028" bIns="34014" anchor="t" anchorCtr="0">
            <a:sp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lvl="0">
              <a:lnSpc>
                <a:spcPct val="100000"/>
              </a:lnSpc>
              <a:spcAft>
                <a:spcPts val="800"/>
              </a:spcAft>
              <a:defRPr/>
            </a:pPr>
            <a:r>
              <a:rPr kumimoji="0" lang="en-US" altLang="zh-CN" sz="2400" b="0" i="0" u="none" strike="noStrike" kern="1200" cap="none" spc="300" normalizeH="0" baseline="0" noProof="0">
                <a:ln w="3175">
                  <a:noFill/>
                  <a:prstDash val="dash"/>
                </a:ln>
                <a:solidFill>
                  <a:prstClr val="white"/>
                </a:solidFill>
                <a:effectLst/>
                <a:uLnTx/>
                <a:uFillTx/>
                <a:latin typeface="Arial" panose="020b0604020202020204" pitchFamily="34" charset="0"/>
                <a:ea typeface="微软雅黑" panose="020b0503020204020204" pitchFamily="34" charset="-122"/>
                <a:cs typeface="微软雅黑" panose="020b0503020204020204" pitchFamily="34" charset="-122"/>
              </a:rPr>
              <a:t> 3.</a:t>
            </a:r>
            <a:r>
              <a:rPr lang="zh-CN" altLang="en-US" sz="2400" spc="300">
                <a:ln w="3175">
                  <a:noFill/>
                  <a:prstDash val="dash"/>
                </a:ln>
                <a:solidFill>
                  <a:prstClr val="white"/>
                </a:solidFill>
                <a:cs typeface="微软雅黑" panose="020b0503020204020204" pitchFamily="34" charset="-122"/>
              </a:rPr>
              <a:t>品味语句</a:t>
            </a:r>
            <a:endParaRPr kumimoji="0" lang="zh-CN" altLang="en-US" sz="2400" b="0" i="0" u="none" strike="noStrike" kern="1200" cap="none" spc="300" normalizeH="0" baseline="0" noProof="0">
              <a:ln w="3175">
                <a:noFill/>
                <a:prstDash val="dash"/>
              </a:ln>
              <a:solidFill>
                <a:prstClr val="white"/>
              </a:solidFill>
              <a:effectLst/>
              <a:uLnTx/>
              <a:uFillTx/>
              <a:latin typeface="Arial" panose="020b0604020202020204" pitchFamily="34" charset="0"/>
              <a:ea typeface="微软雅黑" panose="020b0503020204020204" pitchFamily="34" charset="-122"/>
              <a:cs typeface="微软雅黑" panose="020b0503020204020204" pitchFamily="34" charset="-122"/>
            </a:endParaRPr>
          </a:p>
        </p:txBody>
      </p:sp>
    </p:spTree>
  </p:cSld>
  <p:clrMapOvr>
    <a:masterClrMapping/>
  </p:clrMapOvr>
  <mc:AlternateContent>
    <mc:Choice xmlns:p14="http://schemas.microsoft.com/office/powerpoint/2010/main" Requires="p14">
      <p:transition p14:dur="500"/>
    </mc:Choice>
    <mc:Fallback>
      <p:transition/>
    </mc:Fallback>
  </mc:AlternateConten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内容占位符 3"/>
          <p:cNvSpPr>
            <a:spLocks noGrp="1"/>
          </p:cNvSpPr>
          <p:nvPr>
            <p:ph idx="1"/>
          </p:nvPr>
        </p:nvSpPr>
        <p:spPr>
          <a:xfrm>
            <a:off x="798830" y="967740"/>
            <a:ext cx="7068820" cy="4040505"/>
          </a:xfrm>
        </p:spPr>
        <p:txBody>
          <a:bodyPr/>
          <a:lstStyle/>
          <a:p>
            <a:pPr marL="0" indent="539750" fontAlgn="auto">
              <a:lnSpc>
                <a:spcPct val="130000"/>
              </a:lnSpc>
              <a:spcBef>
                <a:spcPts val="800"/>
              </a:spcBef>
              <a:buNone/>
            </a:pPr>
            <a:r>
              <a:rPr kumimoji="1" sz="2000">
                <a:latin typeface="微软雅黑" panose="020b0503020204020204" pitchFamily="34" charset="-122"/>
                <a:ea typeface="微软雅黑" panose="020b0503020204020204" pitchFamily="34" charset="-122"/>
                <a:cs typeface="微软雅黑" panose="020b0503020204020204" pitchFamily="34" charset="-122"/>
              </a:rPr>
              <a:t>最近我遇着一位到内蒙旅行回来的美国朋友，他很奇怪地问我：你们中原去的人，到了这最适宜于放牧的草原上，依旧锄地播种，一家家划着小小的一方地，种植起来；真像是向土里一钻，看不到其他利用这片地的方法了。我记得我的老师史禄国先生也告诉过我，远在西伯利亚，中国人住下了，不管天气如何，还是要下些种子，试试看能不能种地。——这样说来，我们的民族确是和泥土分不开的了。从土里长出过光荣的历史，自然也会受到土的束缚，现在很有些飞不上天的样子。</a:t>
            </a:r>
            <a:endParaRPr kumimoji="1" sz="2000">
              <a:latin typeface="微软雅黑" pitchFamily="34" charset="-122"/>
              <a:ea typeface="微软雅黑" pitchFamily="34" charset="-122"/>
              <a:cs typeface="微软雅黑" panose="020b0503020204020204" pitchFamily="34" charset="-122"/>
            </a:endParaRPr>
          </a:p>
        </p:txBody>
      </p:sp>
    </p:spTree>
  </p:cSld>
  <p:clrMapOvr>
    <a:masterClrMapping/>
  </p:clrMapOvr>
  <mc:AlternateContent>
    <mc:Choice xmlns:p14="http://schemas.microsoft.com/office/powerpoint/2010/main" Requires="p14">
      <p:transition p14:dur="500"/>
    </mc:Choice>
    <mc:Fallback>
      <p:transition/>
    </mc:Fallback>
  </mc:AlternateConten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Title 6"/>
          <p:cNvSpPr txBox="1"/>
          <p:nvPr>
            <p:custDataLst>
              <p:tags r:id="rId2"/>
            </p:custDataLst>
          </p:nvPr>
        </p:nvSpPr>
        <p:spPr>
          <a:xfrm>
            <a:off x="5662930" y="1537970"/>
            <a:ext cx="1852930" cy="3895725"/>
          </a:xfrm>
          <a:prstGeom prst="rect">
            <a:avLst/>
          </a:prstGeom>
          <a:noFill/>
          <a:ln w="3175">
            <a:noFill/>
            <a:prstDash val="dash"/>
          </a:ln>
        </p:spPr>
        <p:txBody>
          <a:bodyPr wrap="square" lIns="68028" tIns="34014" rIns="68028" bIns="34014"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a:lnSpc>
                <a:spcPct val="150000"/>
              </a:lnSpc>
            </a:pPr>
            <a:r>
              <a:rPr lang="zh-CN" altLang="en-US" sz="2400"/>
              <a:t>    </a:t>
            </a:r>
            <a:r>
              <a:rPr lang="zh-CN" altLang="en-US" sz="2000"/>
              <a:t>  三 代</a:t>
            </a:r>
            <a:endParaRPr lang="zh-CN" altLang="en-US" sz="2000"/>
          </a:p>
          <a:p>
            <a:pPr>
              <a:lnSpc>
                <a:spcPct val="150000"/>
              </a:lnSpc>
            </a:pPr>
            <a:r>
              <a:rPr lang="zh-CN" altLang="en-US" sz="2000"/>
              <a:t>      臧克家</a:t>
            </a:r>
            <a:endParaRPr lang="zh-CN" altLang="en-US" sz="2000"/>
          </a:p>
          <a:p>
            <a:pPr>
              <a:lnSpc>
                <a:spcPct val="150000"/>
              </a:lnSpc>
            </a:pPr>
            <a:r>
              <a:rPr lang="zh-CN" altLang="en-US" sz="2000"/>
              <a:t>孩子</a:t>
            </a:r>
            <a:endParaRPr lang="zh-CN" altLang="en-US" sz="2000"/>
          </a:p>
          <a:p>
            <a:pPr>
              <a:lnSpc>
                <a:spcPct val="150000"/>
              </a:lnSpc>
            </a:pPr>
            <a:r>
              <a:rPr lang="zh-CN" altLang="en-US" sz="2000"/>
              <a:t>在土里洗澡；</a:t>
            </a:r>
            <a:endParaRPr lang="zh-CN" altLang="en-US" sz="2000"/>
          </a:p>
          <a:p>
            <a:pPr>
              <a:lnSpc>
                <a:spcPct val="150000"/>
              </a:lnSpc>
            </a:pPr>
            <a:r>
              <a:rPr lang="zh-CN" altLang="en-US" sz="2000"/>
              <a:t>爸爸</a:t>
            </a:r>
            <a:endParaRPr lang="zh-CN" altLang="en-US" sz="2000"/>
          </a:p>
          <a:p>
            <a:pPr>
              <a:lnSpc>
                <a:spcPct val="150000"/>
              </a:lnSpc>
            </a:pPr>
            <a:r>
              <a:rPr lang="zh-CN" altLang="en-US" sz="2000"/>
              <a:t>在土里流汗；</a:t>
            </a:r>
            <a:endParaRPr lang="zh-CN" altLang="en-US" sz="2000"/>
          </a:p>
          <a:p>
            <a:pPr>
              <a:lnSpc>
                <a:spcPct val="150000"/>
              </a:lnSpc>
            </a:pPr>
            <a:r>
              <a:rPr lang="zh-CN" altLang="en-US" sz="2000"/>
              <a:t>爷爷</a:t>
            </a:r>
            <a:endParaRPr lang="zh-CN" altLang="en-US" sz="2000"/>
          </a:p>
          <a:p>
            <a:pPr>
              <a:lnSpc>
                <a:spcPct val="150000"/>
              </a:lnSpc>
            </a:pPr>
            <a:r>
              <a:rPr lang="zh-CN" altLang="en-US" sz="2000"/>
              <a:t>在土里葬埋。</a:t>
            </a:r>
            <a:endParaRPr lang="zh-CN" altLang="en-US" sz="2000"/>
          </a:p>
        </p:txBody>
      </p:sp>
      <p:sp>
        <p:nvSpPr>
          <p:cNvPr id="6" name="矩形 5"/>
          <p:cNvSpPr/>
          <p:nvPr/>
        </p:nvSpPr>
        <p:spPr>
          <a:xfrm>
            <a:off x="841375" y="1446530"/>
            <a:ext cx="4410075" cy="4078605"/>
          </a:xfrm>
          <a:prstGeom prst="rect">
            <a:avLst/>
          </a:prstGeom>
        </p:spPr>
        <p:txBody>
          <a:bodyPr wrap="square">
            <a:spAutoFit/>
          </a:bodyPr>
          <a:lstStyle/>
          <a:p>
            <a:pPr indent="612140" fontAlgn="auto">
              <a:lnSpc>
                <a:spcPct val="120000"/>
              </a:lnSpc>
              <a:spcBef>
                <a:spcPts val="800"/>
              </a:spcBef>
            </a:pPr>
            <a:r>
              <a:rPr lang="zh-CN" altLang="en-US" sz="2400">
                <a:solidFill>
                  <a:srgbClr val="191919"/>
                </a:solidFill>
                <a:latin typeface="微软雅黑" panose="020b0503020204020204" pitchFamily="34" charset="-122"/>
                <a:ea typeface="微软雅黑" panose="020b0503020204020204" pitchFamily="34" charset="-122"/>
              </a:rPr>
              <a:t>农业和游牧或工业不同，它是直接取资于土地的。游牧的人可以逐水草而居，飘忽无定；做工业的人可以择地而居，迁移无碍；而种地的人却搬不动地，长在土里的庄稼行动不得，侍候庄稼的老农也因之像是半身插入了土里，土气是因为不流动而发生的。</a:t>
            </a:r>
            <a:endParaRPr lang="zh-CN" altLang="en-US" sz="2400">
              <a:solidFill>
                <a:srgbClr val="191919"/>
              </a:solidFill>
              <a:latin typeface="微软雅黑" pitchFamily="34" charset="-122"/>
              <a:ea typeface="微软雅黑" pitchFamily="34" charset="-122"/>
            </a:endParaRPr>
          </a:p>
        </p:txBody>
      </p:sp>
    </p:spTree>
  </p:cSld>
  <p:clrMapOvr>
    <a:masterClrMapping/>
  </p:clrMapOvr>
  <mc:AlternateContent>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1"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文本框 18"/>
          <p:cNvSpPr txBox="1"/>
          <p:nvPr/>
        </p:nvSpPr>
        <p:spPr>
          <a:xfrm>
            <a:off x="799547" y="939278"/>
            <a:ext cx="3341415" cy="460375"/>
          </a:xfrm>
          <a:prstGeom prst="rect">
            <a:avLst/>
          </a:prstGeom>
          <a:solidFill>
            <a:srgbClr val="008A55"/>
          </a:solidFill>
        </p:spPr>
        <p:txBody>
          <a:bodyPr wrap="square" rtlCol="0" anchor="t">
            <a:spAutoFit/>
          </a:bodyPr>
          <a:lstStyle/>
          <a:p>
            <a:pPr marL="0" marR="0" lvl="0" indent="0" algn="l" defTabSz="913765" rtl="0" eaLnBrk="1" fontAlgn="auto" latinLnBrk="0" hangingPunct="1">
              <a:lnSpc>
                <a:spcPct val="100000"/>
              </a:lnSpc>
              <a:spcBef>
                <a:spcPct val="0"/>
              </a:spcBef>
              <a:spcAft>
                <a:spcPct val="0"/>
              </a:spcAft>
              <a:buClrTx/>
              <a:buSzTx/>
              <a:buFontTx/>
              <a:buNone/>
              <a:defRPr/>
            </a:pPr>
            <a:r>
              <a:rPr kumimoji="1" lang="zh-CN" altLang="en-US" sz="24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yuweij Medium" charset="0"/>
                <a:sym typeface="华文楷体" panose="02010600040101010101" charset="-122"/>
              </a:rPr>
              <a:t>教学过程</a:t>
            </a:r>
            <a:r>
              <a:rPr kumimoji="1" lang="en-US" altLang="zh-CN" sz="24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yuweij Medium" charset="0"/>
                <a:sym typeface="华文楷体" panose="02010600040101010101" charset="-122"/>
              </a:rPr>
              <a:t>——</a:t>
            </a:r>
            <a:r>
              <a:rPr kumimoji="1" lang="zh-CN" altLang="en-US" sz="24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yuweij Medium" charset="0"/>
                <a:sym typeface="华文楷体" panose="02010600040101010101" charset="-122"/>
              </a:rPr>
              <a:t>第三课时</a:t>
            </a:r>
            <a:endParaRPr kumimoji="1" lang="zh-CN" altLang="en-US" sz="24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yuweij Medium" charset="0"/>
              <a:sym typeface="华文楷体" panose="02010600040101010101" charset="-122"/>
            </a:endParaRPr>
          </a:p>
        </p:txBody>
      </p:sp>
      <p:sp>
        <p:nvSpPr>
          <p:cNvPr id="12" name="Title 6"/>
          <p:cNvSpPr txBox="1"/>
          <p:nvPr>
            <p:custDataLst>
              <p:tags r:id="rId3"/>
            </p:custDataLst>
          </p:nvPr>
        </p:nvSpPr>
        <p:spPr>
          <a:xfrm>
            <a:off x="799515" y="1560154"/>
            <a:ext cx="2060442" cy="436245"/>
          </a:xfrm>
          <a:prstGeom prst="rect">
            <a:avLst/>
          </a:prstGeom>
          <a:solidFill>
            <a:schemeClr val="accent1"/>
          </a:solidFill>
          <a:ln w="3175">
            <a:noFill/>
            <a:prstDash val="dash"/>
          </a:ln>
        </p:spPr>
        <p:txBody>
          <a:bodyPr wrap="square" lIns="68028" tIns="34014" rIns="68028" bIns="34014" anchor="t" anchorCtr="0">
            <a:sp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marL="0" marR="0" lvl="0" indent="0" algn="l" defTabSz="913765" rtl="0" eaLnBrk="1" fontAlgn="auto" latinLnBrk="0" hangingPunct="1">
              <a:lnSpc>
                <a:spcPct val="100000"/>
              </a:lnSpc>
              <a:spcBef>
                <a:spcPct val="0"/>
              </a:spcBef>
              <a:spcAft>
                <a:spcPts val="800"/>
              </a:spcAft>
              <a:buClrTx/>
              <a:buSzTx/>
              <a:buFontTx/>
              <a:buNone/>
              <a:defRPr/>
            </a:pPr>
            <a:r>
              <a:rPr kumimoji="0" lang="en-US" altLang="zh-CN" sz="2400" b="0" i="0" u="none" strike="noStrike" kern="1200" cap="none" spc="300" normalizeH="0" baseline="0" noProof="0">
                <a:ln w="3175">
                  <a:noFill/>
                  <a:prstDash val="dash"/>
                </a:ln>
                <a:solidFill>
                  <a:prstClr val="white"/>
                </a:solidFill>
                <a:effectLst/>
                <a:uLnTx/>
                <a:uFillTx/>
                <a:latin typeface="Arial" panose="020b0604020202020204" pitchFamily="34" charset="0"/>
                <a:ea typeface="微软雅黑" panose="020b0503020204020204" pitchFamily="34" charset="-122"/>
                <a:cs typeface="微软雅黑" panose="020b0503020204020204" pitchFamily="34" charset="-122"/>
              </a:rPr>
              <a:t>4.</a:t>
            </a:r>
            <a:r>
              <a:rPr kumimoji="0" lang="zh-CN" altLang="en-US" sz="2400" b="0" i="0" u="none" strike="noStrike" kern="1200" cap="none" spc="300" normalizeH="0" baseline="0" noProof="0">
                <a:ln w="3175">
                  <a:noFill/>
                  <a:prstDash val="dash"/>
                </a:ln>
                <a:solidFill>
                  <a:prstClr val="white"/>
                </a:solidFill>
                <a:effectLst/>
                <a:uLnTx/>
                <a:uFillTx/>
                <a:latin typeface="Arial" panose="020b0604020202020204" pitchFamily="34" charset="0"/>
                <a:ea typeface="微软雅黑" panose="020b0503020204020204" pitchFamily="34" charset="-122"/>
                <a:cs typeface="微软雅黑" panose="020b0503020204020204" pitchFamily="34" charset="-122"/>
              </a:rPr>
              <a:t>交流分享</a:t>
            </a:r>
            <a:endParaRPr kumimoji="0" lang="zh-CN" altLang="en-US" sz="2400" b="0" i="0" u="none" strike="noStrike" kern="1200" cap="none" spc="300" normalizeH="0" baseline="0" noProof="0">
              <a:ln w="3175">
                <a:noFill/>
                <a:prstDash val="dash"/>
              </a:ln>
              <a:solidFill>
                <a:prstClr val="white"/>
              </a:solidFill>
              <a:effectLst/>
              <a:uLnTx/>
              <a:uFillTx/>
              <a:latin typeface="Arial" panose="020b0604020202020204" pitchFamily="34" charset="0"/>
              <a:ea typeface="微软雅黑" panose="020b0503020204020204" pitchFamily="34" charset="-122"/>
              <a:cs typeface="微软雅黑" panose="020b0503020204020204" pitchFamily="34" charset="-122"/>
            </a:endParaRPr>
          </a:p>
        </p:txBody>
      </p:sp>
      <p:sp>
        <p:nvSpPr>
          <p:cNvPr id="3" name="矩形 2"/>
          <p:cNvSpPr/>
          <p:nvPr/>
        </p:nvSpPr>
        <p:spPr>
          <a:xfrm>
            <a:off x="799514" y="2011863"/>
            <a:ext cx="6334190" cy="3517900"/>
          </a:xfrm>
          <a:prstGeom prst="rect">
            <a:avLst/>
          </a:prstGeom>
        </p:spPr>
        <p:txBody>
          <a:bodyPr wrap="square">
            <a:spAutoFit/>
          </a:bodyPr>
          <a:lstStyle/>
          <a:p>
            <a:pPr indent="504190" fontAlgn="auto">
              <a:spcBef>
                <a:spcPts val="800"/>
              </a:spcBef>
              <a:spcAft>
                <a:spcPct val="0"/>
              </a:spcAft>
            </a:pPr>
            <a:r>
              <a:rPr lang="zh-CN" altLang="en-US" b="1">
                <a:solidFill>
                  <a:srgbClr val="191919"/>
                </a:solidFill>
                <a:latin typeface="微软雅黑" panose="020b0503020204020204" pitchFamily="34" charset="-122"/>
                <a:ea typeface="微软雅黑" panose="020b0503020204020204" pitchFamily="34" charset="-122"/>
                <a:cs typeface="微软雅黑" panose="020b0503020204020204" pitchFamily="34" charset="-122"/>
              </a:rPr>
              <a:t>直接靠农业来谋生的人</a:t>
            </a:r>
            <a:r>
              <a:rPr lang="zh-CN" altLang="en-US" b="1" smtClean="0">
                <a:solidFill>
                  <a:srgbClr val="191919"/>
                </a:solidFill>
                <a:latin typeface="微软雅黑" panose="020b0503020204020204" pitchFamily="34" charset="-122"/>
                <a:ea typeface="微软雅黑" panose="020b0503020204020204" pitchFamily="34" charset="-122"/>
                <a:cs typeface="微软雅黑" panose="020b0503020204020204" pitchFamily="34" charset="-122"/>
              </a:rPr>
              <a:t>是黏着</a:t>
            </a:r>
            <a:r>
              <a:rPr lang="zh-CN" altLang="en-US" b="1">
                <a:solidFill>
                  <a:srgbClr val="191919"/>
                </a:solidFill>
                <a:latin typeface="微软雅黑" panose="020b0503020204020204" pitchFamily="34" charset="-122"/>
                <a:ea typeface="微软雅黑" panose="020b0503020204020204" pitchFamily="34" charset="-122"/>
                <a:cs typeface="微软雅黑" panose="020b0503020204020204" pitchFamily="34" charset="-122"/>
              </a:rPr>
              <a:t>在土地上的</a:t>
            </a:r>
            <a:r>
              <a:rPr lang="zh-CN" altLang="en-US">
                <a:solidFill>
                  <a:srgbClr val="191919"/>
                </a:solidFill>
                <a:latin typeface="微软雅黑" panose="020b0503020204020204" pitchFamily="34" charset="-122"/>
                <a:ea typeface="微软雅黑" panose="020b0503020204020204" pitchFamily="34" charset="-122"/>
                <a:cs typeface="微软雅黑" panose="020b0503020204020204" pitchFamily="34" charset="-122"/>
              </a:rPr>
              <a:t>。我遇见过一位在张北一带研究语言的朋友。我问</a:t>
            </a:r>
            <a:r>
              <a:rPr lang="zh-CN" altLang="en-US" smtClean="0">
                <a:solidFill>
                  <a:srgbClr val="191919"/>
                </a:solidFill>
                <a:latin typeface="微软雅黑" panose="020b0503020204020204" pitchFamily="34" charset="-122"/>
                <a:ea typeface="微软雅黑" panose="020b0503020204020204" pitchFamily="34" charset="-122"/>
                <a:cs typeface="微软雅黑" panose="020b0503020204020204" pitchFamily="34" charset="-122"/>
              </a:rPr>
              <a:t>他在</a:t>
            </a:r>
            <a:r>
              <a:rPr lang="zh-CN" altLang="en-US">
                <a:solidFill>
                  <a:srgbClr val="191919"/>
                </a:solidFill>
                <a:latin typeface="微软雅黑" panose="020b0503020204020204" pitchFamily="34" charset="-122"/>
                <a:ea typeface="微软雅黑" panose="020b0503020204020204" pitchFamily="34" charset="-122"/>
                <a:cs typeface="微软雅黑" panose="020b0503020204020204" pitchFamily="34" charset="-122"/>
              </a:rPr>
              <a:t>这一带的语言中有没有受蒙古话的影响。他摇了摇头，不但语言上看不出什么影响，其他方面也很少。他接着说：“村子里几百年来老是这几个姓，我从墓碑上去重构每家的家谱，清清楚楚的，一直到现在还是那些人。乡村里的人口似乎是附着在土上的，一代一</a:t>
            </a:r>
            <a:r>
              <a:rPr lang="zh-CN" altLang="en-US" smtClean="0">
                <a:solidFill>
                  <a:srgbClr val="191919"/>
                </a:solidFill>
                <a:latin typeface="微软雅黑" panose="020b0503020204020204" pitchFamily="34" charset="-122"/>
                <a:ea typeface="微软雅黑" panose="020b0503020204020204" pitchFamily="34" charset="-122"/>
                <a:cs typeface="微软雅黑" panose="020b0503020204020204" pitchFamily="34" charset="-122"/>
              </a:rPr>
              <a:t>代地下</a:t>
            </a:r>
            <a:r>
              <a:rPr lang="zh-CN" altLang="en-US">
                <a:solidFill>
                  <a:srgbClr val="191919"/>
                </a:solidFill>
                <a:latin typeface="微软雅黑" panose="020b0503020204020204" pitchFamily="34" charset="-122"/>
                <a:ea typeface="微软雅黑" panose="020b0503020204020204" pitchFamily="34" charset="-122"/>
                <a:cs typeface="微软雅黑" panose="020b0503020204020204" pitchFamily="34" charset="-122"/>
              </a:rPr>
              <a:t>去，不太有变动。”</a:t>
            </a:r>
            <a:endParaRPr lang="zh-CN" altLang="en-US">
              <a:solidFill>
                <a:srgbClr val="191919"/>
              </a:solidFill>
              <a:latin typeface="微软雅黑" pitchFamily="34" charset="-122"/>
              <a:ea typeface="微软雅黑" pitchFamily="34" charset="-122"/>
              <a:cs typeface="微软雅黑" panose="020b0503020204020204" pitchFamily="34" charset="-122"/>
            </a:endParaRPr>
          </a:p>
          <a:p>
            <a:pPr indent="504190" fontAlgn="auto">
              <a:spcBef>
                <a:spcPts val="800"/>
              </a:spcBef>
              <a:spcAft>
                <a:spcPct val="0"/>
              </a:spcAft>
            </a:pPr>
            <a:r>
              <a:rPr lang="en-US" altLang="zh-CN">
                <a:latin typeface="微软雅黑" panose="020b0503020204020204" pitchFamily="34" charset="-122"/>
                <a:ea typeface="微软雅黑" panose="020b0503020204020204" pitchFamily="34" charset="-122"/>
                <a:cs typeface="微软雅黑" panose="020b0503020204020204" pitchFamily="34" charset="-122"/>
              </a:rPr>
              <a:t>……</a:t>
            </a:r>
            <a:r>
              <a:rPr lang="zh-CN" altLang="en-US">
                <a:latin typeface="微软雅黑" panose="020b0503020204020204" pitchFamily="34" charset="-122"/>
                <a:ea typeface="微软雅黑" panose="020b0503020204020204" pitchFamily="34" charset="-122"/>
                <a:cs typeface="微软雅黑" panose="020b0503020204020204" pitchFamily="34" charset="-122"/>
              </a:rPr>
              <a:t>大多的农民是</a:t>
            </a:r>
            <a:r>
              <a:rPr lang="zh-CN" altLang="en-US" b="1">
                <a:latin typeface="微软雅黑" panose="020b0503020204020204" pitchFamily="34" charset="-122"/>
                <a:ea typeface="微软雅黑" panose="020b0503020204020204" pitchFamily="34" charset="-122"/>
                <a:cs typeface="微软雅黑" panose="020b0503020204020204" pitchFamily="34" charset="-122"/>
              </a:rPr>
              <a:t>聚村而居</a:t>
            </a:r>
            <a:r>
              <a:rPr lang="zh-CN" altLang="en-US">
                <a:latin typeface="微软雅黑" panose="020b0503020204020204" pitchFamily="34" charset="-122"/>
                <a:ea typeface="微软雅黑" panose="020b0503020204020204" pitchFamily="34" charset="-122"/>
                <a:cs typeface="微软雅黑" panose="020b0503020204020204" pitchFamily="34" charset="-122"/>
              </a:rPr>
              <a:t>。这一点对于我们乡土社会的性质很有影响。美国的乡下大多是一户人家自成一个单位，很</a:t>
            </a:r>
            <a:r>
              <a:rPr lang="zh-CN" altLang="en-US" smtClean="0">
                <a:latin typeface="微软雅黑" panose="020b0503020204020204" pitchFamily="34" charset="-122"/>
                <a:ea typeface="微软雅黑" panose="020b0503020204020204" pitchFamily="34" charset="-122"/>
                <a:cs typeface="微软雅黑" panose="020b0503020204020204" pitchFamily="34" charset="-122"/>
              </a:rPr>
              <a:t>少屋檐相</a:t>
            </a:r>
            <a:r>
              <a:rPr lang="zh-CN" altLang="en-US">
                <a:latin typeface="微软雅黑" panose="020b0503020204020204" pitchFamily="34" charset="-122"/>
                <a:ea typeface="微软雅黑" panose="020b0503020204020204" pitchFamily="34" charset="-122"/>
                <a:cs typeface="微软雅黑" panose="020b0503020204020204" pitchFamily="34" charset="-122"/>
              </a:rPr>
              <a:t>接的邻舍。这是他们早年拓殖时代，人少地多的结果，同时也保持了他们</a:t>
            </a:r>
            <a:r>
              <a:rPr lang="zh-CN" altLang="en-US" b="1">
                <a:latin typeface="微软雅黑" panose="020b0503020204020204" pitchFamily="34" charset="-122"/>
                <a:ea typeface="微软雅黑" panose="020b0503020204020204" pitchFamily="34" charset="-122"/>
                <a:cs typeface="微软雅黑" panose="020b0503020204020204" pitchFamily="34" charset="-122"/>
              </a:rPr>
              <a:t>个别负责、独来独往</a:t>
            </a:r>
            <a:r>
              <a:rPr lang="zh-CN" altLang="en-US">
                <a:latin typeface="微软雅黑" panose="020b0503020204020204" pitchFamily="34" charset="-122"/>
                <a:ea typeface="微软雅黑" panose="020b0503020204020204" pitchFamily="34" charset="-122"/>
                <a:cs typeface="微软雅黑" panose="020b0503020204020204" pitchFamily="34" charset="-122"/>
              </a:rPr>
              <a:t>的精神。我们中国很少类似的情形。</a:t>
            </a:r>
            <a:endParaRPr lang="en-US" altLang="zh-CN">
              <a:solidFill>
                <a:srgbClr val="191919"/>
              </a:solidFill>
              <a:latin typeface="微软雅黑" pitchFamily="34" charset="-122"/>
              <a:ea typeface="微软雅黑" pitchFamily="34" charset="-122"/>
              <a:cs typeface="微软雅黑" panose="020b0503020204020204" pitchFamily="34" charset="-122"/>
            </a:endParaRPr>
          </a:p>
        </p:txBody>
      </p:sp>
    </p:spTree>
    <p:custDataLst>
      <p:tags r:id="rId4"/>
    </p:custDataLst>
  </p:cSld>
  <p:clrMapOvr>
    <a:masterClrMapping/>
  </p:clrMapOvr>
  <mc:AlternateContent>
    <mc:Choice xmlns:p14="http://schemas.microsoft.com/office/powerpoint/2010/main" Requires="p14">
      <p:transition p14:dur="500"/>
    </mc:Choice>
    <mc:Fallback>
      <p:transition/>
    </mc:Fallback>
  </mc:AlternateConten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custDataLst>
              <p:tags r:id="rId3"/>
            </p:custDataLst>
          </p:nvPr>
        </p:nvSpPr>
        <p:spPr>
          <a:xfrm>
            <a:off x="1385023" y="1756683"/>
            <a:ext cx="5650166" cy="609202"/>
          </a:xfrm>
          <a:prstGeom prst="rect">
            <a:avLst/>
          </a:prstGeom>
        </p:spPr>
        <p:txBody>
          <a:bodyPr wrap="square" anchor="ctr">
            <a:normAutofit/>
          </a:bodyPr>
          <a:lstStyle>
            <a:defPPr>
              <a:defRPr lang="zh-CN"/>
            </a:defPPr>
            <a:lvl1pPr>
              <a:defRPr kern="0">
                <a:latin typeface="隶书" panose="02010509060101010101" charset="-122"/>
                <a:ea typeface="隶书" panose="02010509060101010101" charset="-122"/>
              </a:defRPr>
            </a:lvl1pPr>
          </a:lstStyle>
          <a:p>
            <a:r>
              <a:rPr lang="zh-CN" altLang="en-US" sz="2000">
                <a:latin typeface="微软雅黑" panose="020b0503020204020204" pitchFamily="34" charset="-122"/>
                <a:ea typeface="微软雅黑" panose="020b0503020204020204" pitchFamily="34" charset="-122"/>
              </a:rPr>
              <a:t>通读</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乡土中国</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，积累阅读整本书的经验。</a:t>
            </a:r>
            <a:endParaRPr lang="zh-CN" altLang="en-US" sz="2000">
              <a:latin typeface="微软雅黑" pitchFamily="34" charset="-122"/>
              <a:ea typeface="微软雅黑" pitchFamily="34" charset="-122"/>
            </a:endParaRPr>
          </a:p>
        </p:txBody>
      </p:sp>
      <p:sp>
        <p:nvSpPr>
          <p:cNvPr id="15" name="文本框 14"/>
          <p:cNvSpPr txBox="1"/>
          <p:nvPr>
            <p:custDataLst>
              <p:tags r:id="rId4"/>
            </p:custDataLst>
          </p:nvPr>
        </p:nvSpPr>
        <p:spPr>
          <a:xfrm>
            <a:off x="1407101" y="2697126"/>
            <a:ext cx="6098029" cy="551168"/>
          </a:xfrm>
          <a:prstGeom prst="rect">
            <a:avLst/>
          </a:prstGeom>
        </p:spPr>
        <p:txBody>
          <a:bodyPr wrap="square" anchor="ctr">
            <a:noAutofit/>
          </a:bodyPr>
          <a:lstStyle>
            <a:defPPr>
              <a:defRPr lang="zh-CN"/>
            </a:defPPr>
            <a:lvl1pPr>
              <a:defRPr kern="0">
                <a:latin typeface="隶书" panose="02010509060101010101" charset="-122"/>
                <a:ea typeface="隶书" panose="02010509060101010101" charset="-122"/>
              </a:defRPr>
            </a:lvl1pPr>
          </a:lstStyle>
          <a:p>
            <a:r>
              <a:rPr lang="zh-CN" altLang="en-US" sz="2000">
                <a:latin typeface="微软雅黑" panose="020b0503020204020204" pitchFamily="34" charset="-122"/>
                <a:ea typeface="微软雅黑" panose="020b0503020204020204" pitchFamily="34" charset="-122"/>
              </a:rPr>
              <a:t>拓展阅读视野，对乡土中国的人情与规则有所认识。</a:t>
            </a:r>
            <a:endParaRPr lang="zh-CN" altLang="en-US" sz="2000">
              <a:latin typeface="微软雅黑" panose="020b0503020204020204" pitchFamily="34" charset="-122"/>
              <a:ea typeface="微软雅黑" panose="020b0503020204020204" pitchFamily="34" charset="-122"/>
            </a:endParaRPr>
          </a:p>
        </p:txBody>
      </p:sp>
      <p:sp>
        <p:nvSpPr>
          <p:cNvPr id="16" name="文本框 15"/>
          <p:cNvSpPr txBox="1"/>
          <p:nvPr>
            <p:custDataLst>
              <p:tags r:id="rId5"/>
            </p:custDataLst>
          </p:nvPr>
        </p:nvSpPr>
        <p:spPr>
          <a:xfrm>
            <a:off x="1385466" y="3575178"/>
            <a:ext cx="5900873" cy="795132"/>
          </a:xfrm>
          <a:prstGeom prst="rect">
            <a:avLst/>
          </a:prstGeom>
        </p:spPr>
        <p:txBody>
          <a:bodyPr wrap="square" anchor="ctr">
            <a:normAutofit/>
          </a:bodyPr>
          <a:lstStyle>
            <a:defPPr>
              <a:defRPr lang="zh-CN"/>
            </a:defPPr>
            <a:lvl1pPr>
              <a:defRPr kern="0">
                <a:latin typeface="隶书" panose="02010509060101010101" charset="-122"/>
                <a:ea typeface="隶书" panose="02010509060101010101" charset="-122"/>
              </a:defRPr>
            </a:lvl1pPr>
          </a:lstStyle>
          <a:p>
            <a:r>
              <a:rPr lang="zh-CN" altLang="en-US" sz="2000">
                <a:latin typeface="微软雅黑" panose="020b0503020204020204" pitchFamily="34" charset="-122"/>
                <a:ea typeface="微软雅黑" panose="020b0503020204020204" pitchFamily="34" charset="-122"/>
              </a:rPr>
              <a:t>提升阅读鉴赏能力，逐步形成适合自己的阅读方法。</a:t>
            </a:r>
            <a:endParaRPr lang="zh-CN" altLang="en-US" sz="2000">
              <a:latin typeface="微软雅黑" panose="020b0503020204020204" pitchFamily="34" charset="-122"/>
              <a:ea typeface="微软雅黑" panose="020b0503020204020204" pitchFamily="34" charset="-122"/>
            </a:endParaRPr>
          </a:p>
        </p:txBody>
      </p:sp>
      <p:sp>
        <p:nvSpPr>
          <p:cNvPr id="17" name="文本框 16"/>
          <p:cNvSpPr txBox="1"/>
          <p:nvPr>
            <p:custDataLst>
              <p:tags r:id="rId6"/>
            </p:custDataLst>
          </p:nvPr>
        </p:nvSpPr>
        <p:spPr>
          <a:xfrm>
            <a:off x="1428278" y="4284949"/>
            <a:ext cx="4557337" cy="551168"/>
          </a:xfrm>
          <a:prstGeom prst="rect">
            <a:avLst/>
          </a:prstGeom>
        </p:spPr>
        <p:txBody>
          <a:bodyPr wrap="square" anchor="ctr">
            <a:normAutofit/>
          </a:bodyPr>
          <a:lstStyle>
            <a:defPPr>
              <a:defRPr lang="zh-CN"/>
            </a:defPPr>
            <a:lvl1pPr>
              <a:defRPr kern="0">
                <a:latin typeface="隶书" panose="02010509060101010101" charset="-122"/>
                <a:ea typeface="隶书" panose="02010509060101010101" charset="-122"/>
              </a:defRPr>
            </a:lvl1pPr>
          </a:lstStyle>
          <a:p>
            <a:endParaRPr lang="zh-CN" altLang="en-US" sz="2000">
              <a:latin typeface="微软雅黑" panose="020b0503020204020204" pitchFamily="34" charset="-122"/>
              <a:ea typeface="微软雅黑" panose="020b0503020204020204" pitchFamily="34" charset="-122"/>
            </a:endParaRPr>
          </a:p>
        </p:txBody>
      </p:sp>
      <p:sp>
        <p:nvSpPr>
          <p:cNvPr id="18" name="文本框 17"/>
          <p:cNvSpPr txBox="1"/>
          <p:nvPr>
            <p:custDataLst>
              <p:tags r:id="rId7"/>
            </p:custDataLst>
          </p:nvPr>
        </p:nvSpPr>
        <p:spPr>
          <a:xfrm>
            <a:off x="806859" y="3642828"/>
            <a:ext cx="600365" cy="552511"/>
          </a:xfrm>
          <a:prstGeom prst="rect">
            <a:avLst/>
          </a:prstGeom>
          <a:solidFill>
            <a:schemeClr val="accent1"/>
          </a:solidFill>
          <a:ln>
            <a:noFill/>
          </a:ln>
        </p:spPr>
        <p:txBody>
          <a:bodyPr wrap="square" anchor="ctr">
            <a:normAutofit/>
          </a:bodyPr>
          <a:lstStyle>
            <a:defPPr>
              <a:defRPr lang="zh-CN"/>
            </a:defPPr>
            <a:lvl1pPr>
              <a:defRPr sz="3200">
                <a:solidFill>
                  <a:schemeClr val="bg1"/>
                </a:solidFill>
                <a:latin typeface="隶书" panose="02010509060101010101" charset="-122"/>
                <a:ea typeface="隶书" panose="02010509060101010101" charset="-122"/>
              </a:defRPr>
            </a:lvl1pPr>
            <a:lvl2pPr marL="742950" indent="-285750">
              <a:defRPr>
                <a:latin typeface="Calibri"/>
                <a:ea typeface="宋体" panose="02010600030101010101" pitchFamily="2" charset="-122"/>
              </a:defRPr>
            </a:lvl2pPr>
            <a:lvl3pPr marL="1143000" indent="-228600">
              <a:defRPr>
                <a:latin typeface="Calibri"/>
                <a:ea typeface="宋体" panose="02010600030101010101" pitchFamily="2" charset="-122"/>
              </a:defRPr>
            </a:lvl3pPr>
            <a:lvl4pPr marL="1600200" indent="-228600">
              <a:defRPr>
                <a:latin typeface="Calibri"/>
                <a:ea typeface="宋体" panose="02010600030101010101" pitchFamily="2" charset="-122"/>
              </a:defRPr>
            </a:lvl4pPr>
            <a:lvl5pPr marL="2057400" indent="-228600">
              <a:defRPr>
                <a:latin typeface="Calibri"/>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9pPr>
          </a:lstStyle>
          <a:p>
            <a:pPr algn="ctr"/>
            <a:r>
              <a:rPr lang="en-US" altLang="zh-CN" sz="2400" kern="0">
                <a:latin typeface="Arial" panose="020b0604020202020204" pitchFamily="34" charset="0"/>
              </a:rPr>
              <a:t>3</a:t>
            </a:r>
            <a:endParaRPr lang="en-US" altLang="zh-CN" sz="2400" kern="0">
              <a:latin typeface="Arial" pitchFamily="34" charset="0"/>
            </a:endParaRPr>
          </a:p>
        </p:txBody>
      </p:sp>
      <p:sp>
        <p:nvSpPr>
          <p:cNvPr id="19" name="文本框 18"/>
          <p:cNvSpPr txBox="1"/>
          <p:nvPr>
            <p:custDataLst>
              <p:tags r:id="rId8"/>
            </p:custDataLst>
          </p:nvPr>
        </p:nvSpPr>
        <p:spPr>
          <a:xfrm>
            <a:off x="806859" y="2695783"/>
            <a:ext cx="600365" cy="552511"/>
          </a:xfrm>
          <a:prstGeom prst="rect">
            <a:avLst/>
          </a:prstGeom>
          <a:solidFill>
            <a:schemeClr val="accent1"/>
          </a:solidFill>
          <a:ln>
            <a:noFill/>
          </a:ln>
        </p:spPr>
        <p:txBody>
          <a:bodyPr wrap="square" anchor="ctr">
            <a:normAutofit/>
          </a:bodyPr>
          <a:lstStyle>
            <a:defPPr>
              <a:defRPr lang="zh-CN"/>
            </a:defPPr>
            <a:lvl1pPr>
              <a:defRPr sz="3200">
                <a:solidFill>
                  <a:schemeClr val="bg1"/>
                </a:solidFill>
                <a:latin typeface="隶书" panose="02010509060101010101" charset="-122"/>
                <a:ea typeface="隶书" panose="02010509060101010101" charset="-122"/>
              </a:defRPr>
            </a:lvl1pPr>
            <a:lvl2pPr marL="742950" indent="-285750">
              <a:defRPr>
                <a:latin typeface="Calibri"/>
                <a:ea typeface="宋体" panose="02010600030101010101" pitchFamily="2" charset="-122"/>
              </a:defRPr>
            </a:lvl2pPr>
            <a:lvl3pPr marL="1143000" indent="-228600">
              <a:defRPr>
                <a:latin typeface="Calibri"/>
                <a:ea typeface="宋体" panose="02010600030101010101" pitchFamily="2" charset="-122"/>
              </a:defRPr>
            </a:lvl3pPr>
            <a:lvl4pPr marL="1600200" indent="-228600">
              <a:defRPr>
                <a:latin typeface="Calibri"/>
                <a:ea typeface="宋体" panose="02010600030101010101" pitchFamily="2" charset="-122"/>
              </a:defRPr>
            </a:lvl4pPr>
            <a:lvl5pPr marL="2057400" indent="-228600">
              <a:defRPr>
                <a:latin typeface="Calibri"/>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9pPr>
          </a:lstStyle>
          <a:p>
            <a:pPr algn="ctr"/>
            <a:r>
              <a:rPr lang="en-US" altLang="zh-CN" sz="2400" kern="0">
                <a:latin typeface="Arial" panose="020b0604020202020204" pitchFamily="34" charset="0"/>
              </a:rPr>
              <a:t>2</a:t>
            </a:r>
            <a:endParaRPr lang="en-US" altLang="zh-CN" sz="2400" kern="0">
              <a:latin typeface="Arial" panose="020b0604020202020204" pitchFamily="34" charset="0"/>
            </a:endParaRPr>
          </a:p>
        </p:txBody>
      </p:sp>
      <p:sp>
        <p:nvSpPr>
          <p:cNvPr id="20" name="文本框 19"/>
          <p:cNvSpPr txBox="1"/>
          <p:nvPr>
            <p:custDataLst>
              <p:tags r:id="rId9"/>
            </p:custDataLst>
          </p:nvPr>
        </p:nvSpPr>
        <p:spPr>
          <a:xfrm>
            <a:off x="808404" y="1785259"/>
            <a:ext cx="598822" cy="552511"/>
          </a:xfrm>
          <a:prstGeom prst="rect">
            <a:avLst/>
          </a:prstGeom>
          <a:solidFill>
            <a:schemeClr val="accent1"/>
          </a:solidFill>
          <a:ln>
            <a:noFill/>
          </a:ln>
        </p:spPr>
        <p:txBody>
          <a:bodyPr wrap="square" anchor="ctr">
            <a:normAutofit/>
          </a:bodyPr>
          <a:lstStyle>
            <a:defPPr>
              <a:defRPr lang="zh-CN"/>
            </a:defPPr>
            <a:lvl1pPr>
              <a:defRPr sz="3200">
                <a:solidFill>
                  <a:schemeClr val="bg1"/>
                </a:solidFill>
                <a:latin typeface="隶书" panose="02010509060101010101" charset="-122"/>
                <a:ea typeface="隶书" panose="02010509060101010101" charset="-122"/>
              </a:defRPr>
            </a:lvl1pPr>
            <a:lvl2pPr marL="742950" indent="-285750">
              <a:defRPr>
                <a:latin typeface="Calibri"/>
                <a:ea typeface="宋体" panose="02010600030101010101" pitchFamily="2" charset="-122"/>
              </a:defRPr>
            </a:lvl2pPr>
            <a:lvl3pPr marL="1143000" indent="-228600">
              <a:defRPr>
                <a:latin typeface="Calibri"/>
                <a:ea typeface="宋体" panose="02010600030101010101" pitchFamily="2" charset="-122"/>
              </a:defRPr>
            </a:lvl3pPr>
            <a:lvl4pPr marL="1600200" indent="-228600">
              <a:defRPr>
                <a:latin typeface="Calibri"/>
                <a:ea typeface="宋体" panose="02010600030101010101" pitchFamily="2" charset="-122"/>
              </a:defRPr>
            </a:lvl4pPr>
            <a:lvl5pPr marL="2057400" indent="-228600">
              <a:defRPr>
                <a:latin typeface="Calibri"/>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9pPr>
          </a:lstStyle>
          <a:p>
            <a:pPr algn="ctr"/>
            <a:r>
              <a:rPr lang="en-US" altLang="zh-CN" sz="2400" kern="0">
                <a:latin typeface="Arial" panose="020b0604020202020204" pitchFamily="34" charset="0"/>
              </a:rPr>
              <a:t>1</a:t>
            </a:r>
            <a:endParaRPr lang="en-US" altLang="zh-CN" sz="2400" kern="0">
              <a:latin typeface="Arial" panose="020b0604020202020204" pitchFamily="34" charset="0"/>
            </a:endParaRPr>
          </a:p>
        </p:txBody>
      </p:sp>
      <p:sp>
        <p:nvSpPr>
          <p:cNvPr id="21" name="文本框 20"/>
          <p:cNvSpPr txBox="1"/>
          <p:nvPr>
            <p:custDataLst>
              <p:tags r:id="rId10"/>
            </p:custDataLst>
          </p:nvPr>
        </p:nvSpPr>
        <p:spPr>
          <a:xfrm>
            <a:off x="785101" y="4606339"/>
            <a:ext cx="600365" cy="552511"/>
          </a:xfrm>
          <a:prstGeom prst="rect">
            <a:avLst/>
          </a:prstGeom>
          <a:solidFill>
            <a:schemeClr val="accent1"/>
          </a:solidFill>
          <a:ln>
            <a:noFill/>
          </a:ln>
        </p:spPr>
        <p:txBody>
          <a:bodyPr wrap="square" anchor="ctr">
            <a:normAutofit/>
          </a:bodyPr>
          <a:lstStyle>
            <a:defPPr>
              <a:defRPr lang="zh-CN"/>
            </a:defPPr>
            <a:lvl1pPr>
              <a:defRPr sz="3200">
                <a:solidFill>
                  <a:schemeClr val="bg1"/>
                </a:solidFill>
                <a:latin typeface="隶书" panose="02010509060101010101" charset="-122"/>
                <a:ea typeface="隶书" panose="02010509060101010101" charset="-122"/>
              </a:defRPr>
            </a:lvl1pPr>
            <a:lvl2pPr marL="742950" indent="-285750">
              <a:defRPr>
                <a:latin typeface="Calibri"/>
                <a:ea typeface="宋体" panose="02010600030101010101" pitchFamily="2" charset="-122"/>
              </a:defRPr>
            </a:lvl2pPr>
            <a:lvl3pPr marL="1143000" indent="-228600">
              <a:defRPr>
                <a:latin typeface="Calibri"/>
                <a:ea typeface="宋体" panose="02010600030101010101" pitchFamily="2" charset="-122"/>
              </a:defRPr>
            </a:lvl3pPr>
            <a:lvl4pPr marL="1600200" indent="-228600">
              <a:defRPr>
                <a:latin typeface="Calibri"/>
                <a:ea typeface="宋体" panose="02010600030101010101" pitchFamily="2" charset="-122"/>
              </a:defRPr>
            </a:lvl4pPr>
            <a:lvl5pPr marL="2057400" indent="-228600">
              <a:defRPr>
                <a:latin typeface="Calibri"/>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9pPr>
          </a:lstStyle>
          <a:p>
            <a:pPr algn="ctr"/>
            <a:r>
              <a:rPr lang="en-US" altLang="zh-CN" sz="2400" kern="0">
                <a:latin typeface="Arial" panose="020b0604020202020204" pitchFamily="34" charset="0"/>
              </a:rPr>
              <a:t>4</a:t>
            </a:r>
            <a:endParaRPr lang="en-US" altLang="zh-CN" sz="2400" kern="0">
              <a:latin typeface="Arial" panose="020b0604020202020204" pitchFamily="34" charset="0"/>
            </a:endParaRPr>
          </a:p>
        </p:txBody>
      </p:sp>
      <p:sp>
        <p:nvSpPr>
          <p:cNvPr id="9" name="文本框 18"/>
          <p:cNvSpPr txBox="1"/>
          <p:nvPr/>
        </p:nvSpPr>
        <p:spPr>
          <a:xfrm>
            <a:off x="808476" y="949704"/>
            <a:ext cx="1976702" cy="460375"/>
          </a:xfrm>
          <a:prstGeom prst="rect">
            <a:avLst/>
          </a:prstGeom>
          <a:solidFill>
            <a:srgbClr val="008A55"/>
          </a:solidFill>
        </p:spPr>
        <p:txBody>
          <a:bodyPr wrap="square" rtlCol="0" anchor="t">
            <a:spAutoFit/>
          </a:bodyPr>
          <a:lstStyle/>
          <a:p>
            <a:pPr algn="ctr"/>
            <a:r>
              <a:rPr kumimoji="1" lang="zh-CN" altLang="en-US" sz="2400">
                <a:solidFill>
                  <a:schemeClr val="bg1"/>
                </a:solidFill>
                <a:latin typeface="微软雅黑" panose="020b0503020204020204" pitchFamily="34" charset="-122"/>
                <a:ea typeface="微软雅黑" panose="020b0503020204020204" pitchFamily="34" charset="-122"/>
                <a:cs typeface="yuweij Medium" charset="0"/>
                <a:sym typeface="华文楷体" panose="02010600040101010101" charset="-122"/>
              </a:rPr>
              <a:t>教学目标</a:t>
            </a:r>
            <a:endParaRPr kumimoji="1" lang="zh-CN" altLang="en-US" sz="2400">
              <a:solidFill>
                <a:schemeClr val="bg1"/>
              </a:solidFill>
              <a:latin typeface="微软雅黑" pitchFamily="34" charset="-122"/>
              <a:ea typeface="微软雅黑" pitchFamily="34" charset="-122"/>
              <a:cs typeface="yuweij Medium" charset="0"/>
              <a:sym typeface="华文楷体"/>
            </a:endParaRPr>
          </a:p>
        </p:txBody>
      </p:sp>
      <p:sp>
        <p:nvSpPr>
          <p:cNvPr id="13" name="文本框 12"/>
          <p:cNvSpPr txBox="1"/>
          <p:nvPr>
            <p:custDataLst>
              <p:tags r:id="rId11"/>
            </p:custDataLst>
          </p:nvPr>
        </p:nvSpPr>
        <p:spPr>
          <a:xfrm>
            <a:off x="1386346" y="4629526"/>
            <a:ext cx="4449971" cy="551168"/>
          </a:xfrm>
          <a:prstGeom prst="rect">
            <a:avLst/>
          </a:prstGeom>
        </p:spPr>
        <p:txBody>
          <a:bodyPr wrap="square" anchor="ctr">
            <a:noAutofit/>
          </a:bodyPr>
          <a:lstStyle>
            <a:defPPr>
              <a:defRPr lang="zh-CN"/>
            </a:defPPr>
            <a:lvl1pPr>
              <a:defRPr kern="0">
                <a:latin typeface="隶书" panose="02010509060101010101" charset="-122"/>
                <a:ea typeface="隶书" panose="02010509060101010101" charset="-122"/>
              </a:defRPr>
            </a:lvl1pPr>
          </a:lstStyle>
          <a:p>
            <a:r>
              <a:rPr lang="zh-CN" altLang="en-US" sz="2000"/>
              <a:t>生成文化认同感、归属感、自豪感。</a:t>
            </a:r>
            <a:endParaRPr lang="zh-CN" altLang="en-US" sz="2000"/>
          </a:p>
        </p:txBody>
      </p:sp>
    </p:spTree>
    <p:custDataLst>
      <p:tags r:id="rId12"/>
    </p:custDataLst>
  </p:cSld>
  <p:clrMapOvr>
    <a:masterClrMapping/>
  </p:clrMapOvr>
  <mc:AlternateContent>
    <mc:Choice xmlns:p14="http://schemas.microsoft.com/office/powerpoint/2010/main" Requires="p14">
      <p:transition p14:dur="500"/>
    </mc:Choice>
    <mc:Fallback>
      <p:transition/>
    </mc:Fallback>
  </mc:AlternateConten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4689" name="内容占位符 2"/>
          <p:cNvSpPr>
            <a:spLocks noGrp="1"/>
          </p:cNvSpPr>
          <p:nvPr>
            <p:ph idx="1"/>
          </p:nvPr>
        </p:nvSpPr>
        <p:spPr>
          <a:xfrm>
            <a:off x="815975" y="1574165"/>
            <a:ext cx="5347970" cy="4273550"/>
          </a:xfrm>
        </p:spPr>
        <p:txBody>
          <a:bodyPr/>
          <a:lstStyle/>
          <a:p>
            <a:pPr marL="0" indent="539750" fontAlgn="auto">
              <a:lnSpc>
                <a:spcPct val="120000"/>
              </a:lnSpc>
              <a:spcBef>
                <a:spcPts val="800"/>
              </a:spcBef>
              <a:buNone/>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26</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个范畴定义中国的国民性：</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a:p>
            <a:pPr marL="0" indent="539750" fontAlgn="auto">
              <a:lnSpc>
                <a:spcPct val="120000"/>
              </a:lnSpc>
              <a:spcBef>
                <a:spcPts val="800"/>
              </a:spcBef>
              <a:buNone/>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爱面子、经济、勤劳、礼貌、不守时、不精确、善于误解、迂回、表面上有弹性其实固执、思想混乱、神经麻木、轻视外国人、无公共精神、保守、不在乎舒适和方便、身体</a:t>
            </a:r>
            <a:r>
              <a:rPr lang="zh-CN" altLang="en-US" sz="2000" smtClean="0">
                <a:latin typeface="微软雅黑" panose="020b0503020204020204" pitchFamily="34" charset="-122"/>
                <a:ea typeface="微软雅黑" panose="020b0503020204020204" pitchFamily="34" charset="-122"/>
                <a:cs typeface="微软雅黑" panose="020b0503020204020204" pitchFamily="34" charset="-122"/>
              </a:rPr>
              <a:t>富有活</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力、</a:t>
            </a:r>
            <a:r>
              <a:rPr lang="zh-CN" altLang="en-US" sz="2000" smtClean="0">
                <a:latin typeface="微软雅黑" panose="020b0503020204020204" pitchFamily="34" charset="-122"/>
                <a:ea typeface="微软雅黑" panose="020b0503020204020204" pitchFamily="34" charset="-122"/>
                <a:cs typeface="微软雅黑" panose="020b0503020204020204" pitchFamily="34" charset="-122"/>
              </a:rPr>
              <a:t>有耐性毅</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力、知足常乐、孝顺、仁爱、无同情心、讲信用重法、相互猜疑、缺乏真诚、多神泛</a:t>
            </a:r>
            <a:r>
              <a:rPr lang="zh-CN" altLang="en-US" sz="2000" smtClean="0">
                <a:latin typeface="微软雅黑" panose="020b0503020204020204" pitchFamily="34" charset="-122"/>
                <a:ea typeface="微软雅黑" panose="020b0503020204020204" pitchFamily="34" charset="-122"/>
                <a:cs typeface="微软雅黑" panose="020b0503020204020204" pitchFamily="34" charset="-122"/>
              </a:rPr>
              <a:t>神、无</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神。</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14690" name="图片 3" descr="C:\Users\Administrator\Desktop\timg.jpgtimg"/>
          <p:cNvPicPr>
            <a:picLocks noChangeAspect="1"/>
          </p:cNvPicPr>
          <p:nvPr/>
        </p:nvPicPr>
        <p:blipFill>
          <a:blip r:embed="rId2"/>
          <a:srcRect l="13872" r="14994"/>
          <a:stretch>
            <a:fillRect/>
          </a:stretch>
        </p:blipFill>
        <p:spPr bwMode="auto">
          <a:xfrm>
            <a:off x="6308725" y="2129155"/>
            <a:ext cx="1580515" cy="2221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mc:Choice xmlns:p14="http://schemas.microsoft.com/office/powerpoint/2010/main" Requires="p14">
      <p:transition p14:dur="500"/>
    </mc:Choice>
    <mc:Fallback>
      <p:transition/>
    </mc:Fallback>
  </mc:AlternateConten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798547" y="2046868"/>
            <a:ext cx="6792240" cy="3517900"/>
          </a:xfrm>
          <a:prstGeom prst="rect">
            <a:avLst/>
          </a:prstGeom>
        </p:spPr>
        <p:txBody>
          <a:bodyPr wrap="square">
            <a:spAutoFit/>
          </a:bodyPr>
          <a:lstStyle/>
          <a:p>
            <a:pPr indent="504190" fontAlgn="auto">
              <a:spcBef>
                <a:spcPts val="800"/>
              </a:spcBef>
            </a:pPr>
            <a:r>
              <a:rPr lang="zh-CN" altLang="en-US">
                <a:latin typeface="微软雅黑" panose="020b0503020204020204" pitchFamily="34" charset="-122"/>
                <a:ea typeface="微软雅黑" panose="020b0503020204020204" pitchFamily="34" charset="-122"/>
                <a:cs typeface="微软雅黑" panose="020b0503020204020204" pitchFamily="34" charset="-122"/>
              </a:rPr>
              <a:t>乡土社会在地方性的限制下成了生于斯、死于斯的社会。常态的生活是终老是乡。假如在一个村子里的人都是这样的话，在人和人的关系上也就发生了一种特色，每个孩子都是在人家眼中看着长大的，在孩子眼里周围的人也是从小就看惯的。这是一个</a:t>
            </a:r>
            <a:r>
              <a:rPr lang="zh-CN" altLang="en-US" b="1">
                <a:latin typeface="微软雅黑" panose="020b0503020204020204" pitchFamily="34" charset="-122"/>
                <a:ea typeface="微软雅黑" panose="020b0503020204020204" pitchFamily="34" charset="-122"/>
                <a:cs typeface="微软雅黑" panose="020b0503020204020204" pitchFamily="34" charset="-122"/>
              </a:rPr>
              <a:t>“熟悉”的社会，没有陌生人的社会</a:t>
            </a:r>
            <a:r>
              <a:rPr lang="zh-CN" altLang="en-US">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pPr indent="504190" fontAlgn="auto">
              <a:spcBef>
                <a:spcPts val="800"/>
              </a:spcBef>
            </a:pPr>
            <a:r>
              <a:rPr lang="zh-CN" altLang="en-US">
                <a:latin typeface="微软雅黑" panose="020b0503020204020204" pitchFamily="34" charset="-122"/>
                <a:ea typeface="微软雅黑" panose="020b0503020204020204" pitchFamily="34" charset="-122"/>
                <a:cs typeface="微软雅黑" panose="020b0503020204020204" pitchFamily="34" charset="-122"/>
              </a:rPr>
              <a:t>“</a:t>
            </a:r>
            <a:r>
              <a:rPr lang="zh-CN" altLang="en-US" b="1">
                <a:latin typeface="微软雅黑" panose="020b0503020204020204" pitchFamily="34" charset="-122"/>
                <a:ea typeface="微软雅黑" panose="020b0503020204020204" pitchFamily="34" charset="-122"/>
                <a:cs typeface="微软雅黑" panose="020b0503020204020204" pitchFamily="34" charset="-122"/>
              </a:rPr>
              <a:t>我们大家是熟人，打个招呼就是了，还用得着多说么</a:t>
            </a:r>
            <a:r>
              <a:rPr lang="zh-CN" altLang="en-US">
                <a:latin typeface="微软雅黑" panose="020b0503020204020204" pitchFamily="34" charset="-122"/>
                <a:ea typeface="微软雅黑" panose="020b0503020204020204" pitchFamily="34" charset="-122"/>
                <a:cs typeface="微软雅黑" panose="020b0503020204020204" pitchFamily="34" charset="-122"/>
              </a:rPr>
              <a:t>？”</a:t>
            </a:r>
            <a:r>
              <a:rPr lang="en-US" altLang="zh-CN">
                <a:latin typeface="微软雅黑" panose="020b0503020204020204" pitchFamily="34" charset="-122"/>
                <a:ea typeface="微软雅黑" panose="020b0503020204020204" pitchFamily="34" charset="-122"/>
                <a:cs typeface="微软雅黑" panose="020b0503020204020204" pitchFamily="34" charset="-122"/>
              </a:rPr>
              <a:t>——</a:t>
            </a:r>
            <a:r>
              <a:rPr lang="zh-CN" altLang="en-US">
                <a:latin typeface="微软雅黑" panose="020b0503020204020204" pitchFamily="34" charset="-122"/>
                <a:ea typeface="微软雅黑" panose="020b0503020204020204" pitchFamily="34" charset="-122"/>
                <a:cs typeface="微软雅黑" panose="020b0503020204020204" pitchFamily="34" charset="-122"/>
              </a:rPr>
              <a:t>这类的话已经成了我们现代社会的阻碍。现代社会是个陌生人组成的社会，各人不知道各人的底细，所以得讲个明白；还要怕口说无凭，画个押，签个字。这样才发生法律。在乡土社会中法律是无从发生的。“</a:t>
            </a:r>
            <a:r>
              <a:rPr lang="zh-CN" altLang="en-US" b="1">
                <a:latin typeface="微软雅黑" panose="020b0503020204020204" pitchFamily="34" charset="-122"/>
                <a:ea typeface="微软雅黑" panose="020b0503020204020204" pitchFamily="34" charset="-122"/>
                <a:cs typeface="微软雅黑" panose="020b0503020204020204" pitchFamily="34" charset="-122"/>
              </a:rPr>
              <a:t>这不是见外了么</a:t>
            </a:r>
            <a:r>
              <a:rPr lang="zh-CN" altLang="en-US">
                <a:latin typeface="微软雅黑" panose="020b0503020204020204" pitchFamily="34" charset="-122"/>
                <a:ea typeface="微软雅黑" panose="020b0503020204020204" pitchFamily="34" charset="-122"/>
                <a:cs typeface="微软雅黑" panose="020b0503020204020204" pitchFamily="34" charset="-122"/>
              </a:rPr>
              <a:t>？”</a:t>
            </a:r>
            <a:r>
              <a:rPr lang="en-US" altLang="zh-CN">
                <a:latin typeface="微软雅黑" panose="020b0503020204020204" pitchFamily="34" charset="-122"/>
                <a:ea typeface="微软雅黑" panose="020b0503020204020204" pitchFamily="34" charset="-122"/>
                <a:cs typeface="微软雅黑" panose="020b0503020204020204" pitchFamily="34" charset="-122"/>
              </a:rPr>
              <a:t>……——</a:t>
            </a:r>
            <a:r>
              <a:rPr lang="zh-CN" altLang="en-US">
                <a:latin typeface="微软雅黑" panose="020b0503020204020204" pitchFamily="34" charset="-122"/>
                <a:ea typeface="微软雅黑" panose="020b0503020204020204" pitchFamily="34" charset="-122"/>
                <a:cs typeface="微软雅黑" panose="020b0503020204020204" pitchFamily="34" charset="-122"/>
              </a:rPr>
              <a:t>乡土社会的信用并不是对契约的重视，而是发生于对一种行为的规矩熟悉到</a:t>
            </a:r>
            <a:r>
              <a:rPr lang="zh-CN" altLang="en-US" smtClean="0">
                <a:latin typeface="微软雅黑" panose="020b0503020204020204" pitchFamily="34" charset="-122"/>
                <a:ea typeface="微软雅黑" panose="020b0503020204020204" pitchFamily="34" charset="-122"/>
                <a:cs typeface="微软雅黑" panose="020b0503020204020204" pitchFamily="34" charset="-122"/>
              </a:rPr>
              <a:t>不假思</a:t>
            </a:r>
            <a:r>
              <a:rPr lang="zh-CN" altLang="en-US">
                <a:latin typeface="微软雅黑" panose="020b0503020204020204" pitchFamily="34" charset="-122"/>
                <a:ea typeface="微软雅黑" panose="020b0503020204020204" pitchFamily="34" charset="-122"/>
                <a:cs typeface="微软雅黑" panose="020b0503020204020204" pitchFamily="34" charset="-122"/>
              </a:rPr>
              <a:t>索时的可靠性。</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文本框 18"/>
          <p:cNvSpPr txBox="1"/>
          <p:nvPr/>
        </p:nvSpPr>
        <p:spPr>
          <a:xfrm>
            <a:off x="798580" y="948966"/>
            <a:ext cx="3341415" cy="460375"/>
          </a:xfrm>
          <a:prstGeom prst="rect">
            <a:avLst/>
          </a:prstGeom>
          <a:solidFill>
            <a:srgbClr val="008A55"/>
          </a:solidFill>
        </p:spPr>
        <p:txBody>
          <a:bodyPr wrap="square" rtlCol="0" anchor="t">
            <a:spAutoFit/>
          </a:bodyPr>
          <a:lstStyle/>
          <a:p>
            <a:pPr marL="0" marR="0" lvl="0" indent="0" algn="l" defTabSz="913765" rtl="0" eaLnBrk="1" fontAlgn="auto" latinLnBrk="0" hangingPunct="1">
              <a:lnSpc>
                <a:spcPct val="100000"/>
              </a:lnSpc>
              <a:spcBef>
                <a:spcPct val="0"/>
              </a:spcBef>
              <a:spcAft>
                <a:spcPct val="0"/>
              </a:spcAft>
              <a:buClrTx/>
              <a:buSzTx/>
              <a:buFontTx/>
              <a:buNone/>
              <a:defRPr/>
            </a:pPr>
            <a:r>
              <a:rPr kumimoji="1" lang="zh-CN" altLang="en-US" sz="24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yuweij Medium" charset="0"/>
                <a:sym typeface="华文楷体" panose="02010600040101010101" charset="-122"/>
              </a:rPr>
              <a:t>教学过程</a:t>
            </a:r>
            <a:r>
              <a:rPr kumimoji="1" lang="en-US" altLang="zh-CN" sz="24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yuweij Medium" charset="0"/>
                <a:sym typeface="华文楷体" panose="02010600040101010101" charset="-122"/>
              </a:rPr>
              <a:t>——</a:t>
            </a:r>
            <a:r>
              <a:rPr kumimoji="1" lang="zh-CN" altLang="en-US" sz="24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yuweij Medium" charset="0"/>
                <a:sym typeface="华文楷体" panose="02010600040101010101" charset="-122"/>
              </a:rPr>
              <a:t>第三课时</a:t>
            </a:r>
            <a:endParaRPr kumimoji="1" lang="zh-CN" altLang="en-US" sz="24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yuweij Medium" charset="0"/>
              <a:sym typeface="华文楷体" panose="02010600040101010101" charset="-122"/>
            </a:endParaRPr>
          </a:p>
        </p:txBody>
      </p:sp>
      <p:sp>
        <p:nvSpPr>
          <p:cNvPr id="8" name="Title 6"/>
          <p:cNvSpPr txBox="1"/>
          <p:nvPr>
            <p:custDataLst>
              <p:tags r:id="rId3"/>
            </p:custDataLst>
          </p:nvPr>
        </p:nvSpPr>
        <p:spPr>
          <a:xfrm>
            <a:off x="798547" y="1560317"/>
            <a:ext cx="2136759" cy="436245"/>
          </a:xfrm>
          <a:prstGeom prst="rect">
            <a:avLst/>
          </a:prstGeom>
          <a:solidFill>
            <a:schemeClr val="accent1"/>
          </a:solidFill>
          <a:ln w="3175">
            <a:noFill/>
            <a:prstDash val="dash"/>
          </a:ln>
        </p:spPr>
        <p:txBody>
          <a:bodyPr wrap="square" lIns="68028" tIns="34014" rIns="68028" bIns="34014" anchor="t" anchorCtr="0">
            <a:sp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lvl="0">
              <a:lnSpc>
                <a:spcPct val="100000"/>
              </a:lnSpc>
              <a:spcAft>
                <a:spcPts val="800"/>
              </a:spcAft>
              <a:defRPr/>
            </a:pPr>
            <a:r>
              <a:rPr kumimoji="0" lang="en-US" altLang="zh-CN" sz="2400" b="0" i="0" u="none" strike="noStrike" kern="1200" cap="none" spc="300" normalizeH="0" baseline="0" noProof="0">
                <a:ln w="3175">
                  <a:noFill/>
                  <a:prstDash val="dash"/>
                </a:ln>
                <a:solidFill>
                  <a:prstClr val="white"/>
                </a:solidFill>
                <a:effectLst/>
                <a:uLnTx/>
                <a:uFillTx/>
                <a:latin typeface="Arial" panose="020b0604020202020204" pitchFamily="34" charset="0"/>
                <a:ea typeface="微软雅黑" panose="020b0503020204020204" pitchFamily="34" charset="-122"/>
                <a:cs typeface="微软雅黑" panose="020b0503020204020204" pitchFamily="34" charset="-122"/>
              </a:rPr>
              <a:t>5.</a:t>
            </a:r>
            <a:r>
              <a:rPr lang="zh-CN" altLang="en-US" sz="2400" spc="300">
                <a:ln w="3175">
                  <a:noFill/>
                  <a:prstDash val="dash"/>
                </a:ln>
                <a:solidFill>
                  <a:prstClr val="white"/>
                </a:solidFill>
                <a:cs typeface="微软雅黑" panose="020b0503020204020204" pitchFamily="34" charset="-122"/>
              </a:rPr>
              <a:t>讨论质疑</a:t>
            </a:r>
            <a:endParaRPr kumimoji="0" lang="zh-CN" altLang="en-US" sz="2400" b="0" i="0" u="none" strike="noStrike" kern="1200" cap="none" spc="300" normalizeH="0" baseline="0" noProof="0">
              <a:ln w="3175">
                <a:noFill/>
                <a:prstDash val="dash"/>
              </a:ln>
              <a:solidFill>
                <a:prstClr val="white"/>
              </a:solidFill>
              <a:effectLst/>
              <a:uLnTx/>
              <a:uFillTx/>
              <a:latin typeface="Arial" panose="020b0604020202020204" pitchFamily="34" charset="0"/>
              <a:ea typeface="微软雅黑" panose="020b0503020204020204" pitchFamily="34" charset="-122"/>
              <a:cs typeface="微软雅黑" panose="020b0503020204020204" pitchFamily="34" charset="-122"/>
            </a:endParaRPr>
          </a:p>
        </p:txBody>
      </p:sp>
      <p:sp>
        <p:nvSpPr>
          <p:cNvPr id="10" name="矩形 9"/>
          <p:cNvSpPr/>
          <p:nvPr/>
        </p:nvSpPr>
        <p:spPr>
          <a:xfrm>
            <a:off x="4717272" y="5480435"/>
            <a:ext cx="3191510" cy="506730"/>
          </a:xfrm>
          <a:prstGeom prst="rect">
            <a:avLst/>
          </a:prstGeom>
        </p:spPr>
        <p:txBody>
          <a:bodyPr wrap="none">
            <a:spAutoFit/>
          </a:bodyPr>
          <a:lstStyle/>
          <a:p>
            <a:pPr lvl="0">
              <a:lnSpc>
                <a:spcPct val="150000"/>
              </a:lnSpc>
              <a:defRPr/>
            </a:pPr>
            <a:r>
              <a:rPr lang="zh-CN" altLang="en-US">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家庭共读</a:t>
            </a:r>
            <a:r>
              <a:rPr lang="en-US" altLang="zh-CN">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祖孙三代小调查</a:t>
            </a:r>
            <a:endParaRPr lang="zh-CN" altLang="en-US">
              <a:solidFill>
                <a:prstClr val="black"/>
              </a:solidFill>
              <a:latin typeface="微软雅黑" pitchFamily="34" charset="-122"/>
              <a:ea typeface="微软雅黑" pitchFamily="34" charset="-122"/>
              <a:cs typeface="微软雅黑" panose="020b0503020204020204" pitchFamily="34" charset="-122"/>
            </a:endParaRPr>
          </a:p>
        </p:txBody>
      </p:sp>
    </p:spTree>
  </p:cSld>
  <p:clrMapOvr>
    <a:masterClrMapping/>
  </p:clrMapOvr>
  <mc:AlternateContent>
    <mc:Choice xmlns:p14="http://schemas.microsoft.com/office/powerpoint/2010/main" Requires="p14">
      <p:transition p14:dur="500"/>
    </mc:Choice>
    <mc:Fallback>
      <p:transition/>
    </mc:Fallback>
  </mc:AlternateConten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Rectangle 1"/>
          <p:cNvSpPr>
            <a:spLocks noChangeArrowheads="1"/>
          </p:cNvSpPr>
          <p:nvPr/>
        </p:nvSpPr>
        <p:spPr bwMode="auto">
          <a:xfrm>
            <a:off x="798764" y="4128288"/>
            <a:ext cx="4579016" cy="1013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37" tIns="45718" rIns="91437" bIns="45718" numCol="1" anchor="ctr" anchorCtr="0" compatLnSpc="1">
            <a:spAutoFit/>
          </a:bodyPr>
          <a:lstStyle/>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defRPr/>
            </a:pPr>
            <a:r>
              <a:rPr lang="zh-CN" altLang="en-US" sz="200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现代中国社会还有这三个</a:t>
            </a:r>
            <a:r>
              <a:rPr kumimoji="0" lang="zh-CN" altLang="en-US" sz="200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特点吗？</a:t>
            </a:r>
            <a:endParaRPr kumimoji="0" lang="en-US" altLang="zh-CN" sz="2000" u="none" strike="noStrike" kern="1200" cap="none" spc="0" normalizeH="0" baseline="0" noProof="0">
              <a:ln>
                <a:noFill/>
              </a:ln>
              <a:solidFill>
                <a:prstClr val="black"/>
              </a:solidFill>
              <a:effectLst/>
              <a:uLnTx/>
              <a:uFillTx/>
              <a:latin typeface="微软雅黑" pitchFamily="34" charset="-122"/>
              <a:ea typeface="微软雅黑" pitchFamily="34" charset="-122"/>
              <a:cs typeface="微软雅黑" panose="020b0503020204020204" pitchFamily="34" charset="-122"/>
            </a:endParaRP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defRPr/>
            </a:pPr>
            <a:endParaRPr kumimoji="0" lang="en-US" altLang="zh-CN" sz="200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defRPr/>
            </a:pPr>
            <a:r>
              <a:rPr kumimoji="0" lang="zh-CN" altLang="en-US" sz="200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“乡土社会”会通向未来吗？</a:t>
            </a:r>
            <a:endParaRPr kumimoji="0" lang="zh-CN" altLang="zh-CN" sz="2000" u="none" strike="noStrike" kern="1200" cap="none" spc="0" normalizeH="0" baseline="0" noProof="0">
              <a:ln>
                <a:noFill/>
              </a:ln>
              <a:solidFill>
                <a:prstClr val="black"/>
              </a:solidFill>
              <a:effectLst/>
              <a:uLnTx/>
              <a:uFillTx/>
              <a:latin typeface="微软雅黑" pitchFamily="34" charset="-122"/>
              <a:ea typeface="微软雅黑" pitchFamily="34" charset="-122"/>
              <a:cs typeface="微软雅黑" panose="020b0503020204020204" pitchFamily="34" charset="-122"/>
            </a:endParaRPr>
          </a:p>
        </p:txBody>
      </p:sp>
      <p:sp>
        <p:nvSpPr>
          <p:cNvPr id="3" name="矩形 2"/>
          <p:cNvSpPr/>
          <p:nvPr/>
        </p:nvSpPr>
        <p:spPr>
          <a:xfrm>
            <a:off x="798830" y="1559560"/>
            <a:ext cx="4963795" cy="2335530"/>
          </a:xfrm>
          <a:prstGeom prst="rect">
            <a:avLst/>
          </a:prstGeom>
        </p:spPr>
        <p:txBody>
          <a:bodyPr wrap="square">
            <a:spAutoFit/>
          </a:bodyPr>
          <a:lstStyle/>
          <a:p>
            <a:pPr indent="504190" fontAlgn="auto">
              <a:lnSpc>
                <a:spcPts val="2500"/>
              </a:lnSpc>
              <a:spcBef>
                <a:spcPts val="800"/>
              </a:spcBef>
            </a:pPr>
            <a:r>
              <a:rPr lang="zh-CN" altLang="en-US">
                <a:latin typeface="微软雅黑" panose="020b0503020204020204" pitchFamily="34" charset="-122"/>
                <a:ea typeface="微软雅黑" panose="020b0503020204020204" pitchFamily="34" charset="-122"/>
                <a:cs typeface="微软雅黑" panose="020b0503020204020204" pitchFamily="34" charset="-122"/>
              </a:rPr>
              <a:t>这种办法在一个陌生人面前是无法应用的。在我们社会的急速变迁中，从乡土社会进入现代社会的过程中，我们在乡土社会中所养成的生活方式处处产生了流弊。陌生人所组成的现代社会是无法用乡土社会的习俗来应付的。于是，“土气”成了骂人的词汇，“乡”也不再是衣锦荣归的去处了。</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6" name="图片 5"/>
          <p:cNvPicPr>
            <a:picLocks noChangeAspect="1"/>
          </p:cNvPicPr>
          <p:nvPr/>
        </p:nvPicPr>
        <p:blipFill>
          <a:blip r:embed="rId3">
            <a:extLst>
              <a:ext uri="{28A0092B-C50C-407E-A947-70E740481C1C}">
                <a14:useLocalDpi xmlns:a14="http://schemas.microsoft.com/office/drawing/2010/main" val="0"/>
              </a:ext>
            </a:extLst>
          </a:blip>
          <a:srcRect t="12032" r="2381"/>
          <a:stretch>
            <a:fillRect/>
          </a:stretch>
        </p:blipFill>
        <p:spPr>
          <a:xfrm>
            <a:off x="5530215" y="1688465"/>
            <a:ext cx="2419985" cy="3103880"/>
          </a:xfrm>
          <a:prstGeom prst="rect">
            <a:avLst/>
          </a:prstGeom>
        </p:spPr>
      </p:pic>
    </p:spTree>
    <p:custDataLst>
      <p:tags r:id="rId4"/>
    </p:custDataLst>
  </p:cSld>
  <p:clrMapOvr>
    <a:masterClrMapping/>
  </p:clrMapOvr>
  <mc:AlternateContent>
    <mc:Choice xmlns:p14="http://schemas.microsoft.com/office/powerpoint/2010/main" Requires="p14">
      <p:transition p14:dur="500"/>
    </mc:Choice>
    <mc:Fallback>
      <p:transition/>
    </mc:Fallback>
  </mc:AlternateConten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18"/>
          <p:cNvSpPr txBox="1"/>
          <p:nvPr/>
        </p:nvSpPr>
        <p:spPr>
          <a:xfrm>
            <a:off x="785078" y="942805"/>
            <a:ext cx="3341415" cy="460375"/>
          </a:xfrm>
          <a:prstGeom prst="rect">
            <a:avLst/>
          </a:prstGeom>
          <a:solidFill>
            <a:srgbClr val="008A55"/>
          </a:solidFill>
        </p:spPr>
        <p:txBody>
          <a:bodyPr wrap="square" rtlCol="0" anchor="t">
            <a:spAutoFit/>
          </a:bodyPr>
          <a:lstStyle/>
          <a:p>
            <a:pPr marL="0" marR="0" lvl="0" indent="0" algn="l" defTabSz="913765" rtl="0" eaLnBrk="1" fontAlgn="auto" latinLnBrk="0" hangingPunct="1">
              <a:lnSpc>
                <a:spcPct val="100000"/>
              </a:lnSpc>
              <a:spcBef>
                <a:spcPct val="0"/>
              </a:spcBef>
              <a:spcAft>
                <a:spcPct val="0"/>
              </a:spcAft>
              <a:buClrTx/>
              <a:buSzTx/>
              <a:buFontTx/>
              <a:buNone/>
              <a:defRPr/>
            </a:pPr>
            <a:r>
              <a:rPr kumimoji="1" lang="zh-CN" altLang="en-US" sz="24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yuweij Medium" charset="0"/>
                <a:sym typeface="华文楷体" panose="02010600040101010101" charset="-122"/>
              </a:rPr>
              <a:t>教学过程</a:t>
            </a:r>
            <a:r>
              <a:rPr kumimoji="1" lang="en-US" altLang="zh-CN" sz="24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yuweij Medium" charset="0"/>
                <a:sym typeface="华文楷体" panose="02010600040101010101" charset="-122"/>
              </a:rPr>
              <a:t>——</a:t>
            </a:r>
            <a:r>
              <a:rPr kumimoji="1" lang="zh-CN" altLang="en-US" sz="24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yuweij Medium" charset="0"/>
                <a:sym typeface="华文楷体" panose="02010600040101010101" charset="-122"/>
              </a:rPr>
              <a:t>第三课时</a:t>
            </a:r>
            <a:endParaRPr kumimoji="1" lang="zh-CN" altLang="en-US" sz="24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yuweij Medium" charset="0"/>
              <a:sym typeface="华文楷体" panose="02010600040101010101" charset="-122"/>
            </a:endParaRPr>
          </a:p>
        </p:txBody>
      </p:sp>
      <p:sp>
        <p:nvSpPr>
          <p:cNvPr id="5" name="Title 6"/>
          <p:cNvSpPr txBox="1"/>
          <p:nvPr>
            <p:custDataLst>
              <p:tags r:id="rId3"/>
            </p:custDataLst>
          </p:nvPr>
        </p:nvSpPr>
        <p:spPr>
          <a:xfrm>
            <a:off x="799016" y="1565586"/>
            <a:ext cx="1297421" cy="436245"/>
          </a:xfrm>
          <a:prstGeom prst="rect">
            <a:avLst/>
          </a:prstGeom>
          <a:solidFill>
            <a:schemeClr val="accent1"/>
          </a:solidFill>
          <a:ln w="3175">
            <a:noFill/>
            <a:prstDash val="dash"/>
          </a:ln>
        </p:spPr>
        <p:txBody>
          <a:bodyPr wrap="square" lIns="68028" tIns="34014" rIns="68028" bIns="34014" anchor="t" anchorCtr="0">
            <a:sp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marL="0" marR="0" lvl="0" indent="0" algn="l" defTabSz="913765" rtl="0" eaLnBrk="1" fontAlgn="auto" latinLnBrk="0" hangingPunct="1">
              <a:lnSpc>
                <a:spcPct val="100000"/>
              </a:lnSpc>
              <a:spcBef>
                <a:spcPct val="0"/>
              </a:spcBef>
              <a:spcAft>
                <a:spcPts val="800"/>
              </a:spcAft>
              <a:buClrTx/>
              <a:buSzTx/>
              <a:buFontTx/>
              <a:buNone/>
              <a:defRPr/>
            </a:pPr>
            <a:r>
              <a:rPr kumimoji="0" lang="en-US" altLang="zh-CN" sz="2400" b="0" i="0" u="none" strike="noStrike" kern="1200" cap="none" spc="300" normalizeH="0" baseline="0" noProof="0">
                <a:ln w="3175">
                  <a:noFill/>
                  <a:prstDash val="dash"/>
                </a:ln>
                <a:solidFill>
                  <a:prstClr val="white"/>
                </a:solidFill>
                <a:effectLst/>
                <a:uLnTx/>
                <a:uFillTx/>
                <a:latin typeface="Arial" panose="020b0604020202020204" pitchFamily="34" charset="0"/>
                <a:ea typeface="微软雅黑" panose="020b0503020204020204" pitchFamily="34" charset="-122"/>
                <a:cs typeface="微软雅黑" panose="020b0503020204020204" pitchFamily="34" charset="-122"/>
              </a:rPr>
              <a:t>6.</a:t>
            </a:r>
            <a:r>
              <a:rPr kumimoji="0" lang="zh-CN" altLang="en-US" sz="2400" b="0" i="0" u="none" strike="noStrike" kern="1200" cap="none" spc="300" normalizeH="0" baseline="0" noProof="0">
                <a:ln w="3175">
                  <a:noFill/>
                  <a:prstDash val="dash"/>
                </a:ln>
                <a:solidFill>
                  <a:prstClr val="white"/>
                </a:solidFill>
                <a:effectLst/>
                <a:uLnTx/>
                <a:uFillTx/>
                <a:latin typeface="Arial" panose="020b0604020202020204" pitchFamily="34" charset="0"/>
                <a:ea typeface="微软雅黑" panose="020b0503020204020204" pitchFamily="34" charset="-122"/>
                <a:cs typeface="微软雅黑" panose="020b0503020204020204" pitchFamily="34" charset="-122"/>
              </a:rPr>
              <a:t>作业</a:t>
            </a:r>
            <a:endParaRPr kumimoji="0" lang="zh-CN" altLang="en-US" sz="2400" b="0" i="0" u="none" strike="noStrike" kern="1200" cap="none" spc="300" normalizeH="0" baseline="0" noProof="0">
              <a:ln w="3175">
                <a:noFill/>
                <a:prstDash val="dash"/>
              </a:ln>
              <a:solidFill>
                <a:prstClr val="white"/>
              </a:solidFill>
              <a:effectLst/>
              <a:uLnTx/>
              <a:uFillTx/>
              <a:latin typeface="Arial" panose="020b0604020202020204" pitchFamily="34" charset="0"/>
              <a:ea typeface="微软雅黑" panose="020b0503020204020204" pitchFamily="34" charset="-122"/>
              <a:cs typeface="微软雅黑" panose="020b0503020204020204" pitchFamily="34" charset="-122"/>
            </a:endParaRPr>
          </a:p>
        </p:txBody>
      </p:sp>
      <p:sp>
        <p:nvSpPr>
          <p:cNvPr id="6" name="文本框 5"/>
          <p:cNvSpPr txBox="1"/>
          <p:nvPr/>
        </p:nvSpPr>
        <p:spPr>
          <a:xfrm>
            <a:off x="799028" y="2306233"/>
            <a:ext cx="6715891" cy="2437765"/>
          </a:xfrm>
          <a:prstGeom prst="rect">
            <a:avLst/>
          </a:prstGeom>
          <a:noFill/>
        </p:spPr>
        <p:txBody>
          <a:bodyPr wrap="square" rtlCol="0" anchor="t">
            <a:spAutoFit/>
          </a:bodyPr>
          <a:lstStyle/>
          <a:p>
            <a:pPr indent="0" fontAlgn="auto">
              <a:lnSpc>
                <a:spcPts val="2500"/>
              </a:lnSpc>
              <a:spcBef>
                <a:spcPts val="800"/>
              </a:spcBef>
              <a:spcAft>
                <a:spcPct val="0"/>
              </a:spcAft>
              <a:buNone/>
              <a:defRPr/>
            </a:pPr>
            <a:r>
              <a:rPr lang="en-US" altLang="zh-CN" sz="200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思考：</a:t>
            </a:r>
            <a:r>
              <a:rPr lang="zh-CN" altLang="en-US" sz="2000" spc="50">
                <a:ln w="3175">
                  <a:noFill/>
                  <a:prstDash val="dash"/>
                </a:ln>
                <a:latin typeface="微软雅黑" panose="020b0503020204020204" pitchFamily="34" charset="-122"/>
                <a:ea typeface="微软雅黑" panose="020b0503020204020204" pitchFamily="34" charset="-122"/>
                <a:cs typeface="微软雅黑" panose="020b0503020204020204" pitchFamily="34" charset="-122"/>
              </a:rPr>
              <a:t>佛教、伊斯兰教虽然相继传入中国</a:t>
            </a:r>
            <a:r>
              <a:rPr lang="en-US" altLang="zh-CN" sz="2000" spc="50">
                <a:ln w="3175">
                  <a:noFill/>
                  <a:prstDash val="dash"/>
                </a:ln>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spc="50">
                <a:ln w="3175">
                  <a:noFill/>
                  <a:prstDash val="dash"/>
                </a:ln>
                <a:latin typeface="微软雅黑" panose="020b0503020204020204" pitchFamily="34" charset="-122"/>
                <a:ea typeface="微软雅黑" panose="020b0503020204020204" pitchFamily="34" charset="-122"/>
                <a:cs typeface="微软雅黑" panose="020b0503020204020204" pitchFamily="34" charset="-122"/>
              </a:rPr>
              <a:t>但是都没能根本改变中国乡土社会的性质。晚清对于西方工业生产和生活模式的引进</a:t>
            </a:r>
            <a:r>
              <a:rPr lang="en-US" altLang="zh-CN" sz="2000" spc="50">
                <a:ln w="3175">
                  <a:noFill/>
                  <a:prstDash val="dash"/>
                </a:ln>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spc="50">
                <a:ln w="3175">
                  <a:noFill/>
                  <a:prstDash val="dash"/>
                </a:ln>
                <a:latin typeface="微软雅黑" panose="020b0503020204020204" pitchFamily="34" charset="-122"/>
                <a:ea typeface="微软雅黑" panose="020b0503020204020204" pitchFamily="34" charset="-122"/>
                <a:cs typeface="微软雅黑" panose="020b0503020204020204" pitchFamily="34" charset="-122"/>
              </a:rPr>
              <a:t>一定程度上改变了中国人的思想和生活</a:t>
            </a:r>
            <a:r>
              <a:rPr lang="en-US" altLang="zh-CN" sz="2000" spc="50">
                <a:ln w="3175">
                  <a:noFill/>
                  <a:prstDash val="dash"/>
                </a:ln>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spc="50">
                <a:ln w="3175">
                  <a:noFill/>
                  <a:prstDash val="dash"/>
                </a:ln>
                <a:latin typeface="微软雅黑" panose="020b0503020204020204" pitchFamily="34" charset="-122"/>
                <a:ea typeface="微软雅黑" panose="020b0503020204020204" pitchFamily="34" charset="-122"/>
                <a:cs typeface="微软雅黑" panose="020b0503020204020204" pitchFamily="34" charset="-122"/>
              </a:rPr>
              <a:t>但从根本上来说</a:t>
            </a:r>
            <a:r>
              <a:rPr lang="en-US" altLang="zh-CN" sz="2000" spc="50">
                <a:ln w="3175">
                  <a:noFill/>
                  <a:prstDash val="dash"/>
                </a:ln>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spc="50">
                <a:ln w="3175">
                  <a:noFill/>
                  <a:prstDash val="dash"/>
                </a:ln>
                <a:latin typeface="微软雅黑" panose="020b0503020204020204" pitchFamily="34" charset="-122"/>
                <a:ea typeface="微软雅黑" panose="020b0503020204020204" pitchFamily="34" charset="-122"/>
                <a:cs typeface="微软雅黑" panose="020b0503020204020204" pitchFamily="34" charset="-122"/>
              </a:rPr>
              <a:t>也没</a:t>
            </a:r>
            <a:r>
              <a:rPr lang="zh-CN" altLang="en-US" sz="2000" spc="50" smtClean="0">
                <a:ln w="3175">
                  <a:noFill/>
                  <a:prstDash val="dash"/>
                </a:ln>
                <a:latin typeface="微软雅黑" panose="020b0503020204020204" pitchFamily="34" charset="-122"/>
                <a:ea typeface="微软雅黑" panose="020b0503020204020204" pitchFamily="34" charset="-122"/>
                <a:cs typeface="微软雅黑" panose="020b0503020204020204" pitchFamily="34" charset="-122"/>
              </a:rPr>
              <a:t>有将中</a:t>
            </a:r>
            <a:r>
              <a:rPr lang="zh-CN" altLang="en-US" sz="2000" spc="50">
                <a:ln w="3175">
                  <a:noFill/>
                  <a:prstDash val="dash"/>
                </a:ln>
                <a:latin typeface="微软雅黑" panose="020b0503020204020204" pitchFamily="34" charset="-122"/>
                <a:ea typeface="微软雅黑" panose="020b0503020204020204" pitchFamily="34" charset="-122"/>
                <a:cs typeface="微软雅黑" panose="020b0503020204020204" pitchFamily="34" charset="-122"/>
              </a:rPr>
              <a:t>国塑造成西方原子式的个人社会。中国人的乡土本色会消褪吗？</a:t>
            </a:r>
            <a:endParaRPr lang="en-US" altLang="zh-CN" sz="2000" spc="50">
              <a:ln w="3175">
                <a:noFill/>
                <a:prstDash val="dash"/>
              </a:ln>
              <a:latin typeface="微软雅黑" pitchFamily="34" charset="-122"/>
              <a:ea typeface="微软雅黑" pitchFamily="34" charset="-122"/>
              <a:cs typeface="微软雅黑" panose="020b0503020204020204" pitchFamily="34" charset="-122"/>
            </a:endParaRPr>
          </a:p>
          <a:p>
            <a:pPr indent="0" fontAlgn="auto">
              <a:lnSpc>
                <a:spcPts val="2500"/>
              </a:lnSpc>
              <a:spcBef>
                <a:spcPts val="800"/>
              </a:spcBef>
              <a:spcAft>
                <a:spcPct val="0"/>
              </a:spcAft>
              <a:buNone/>
              <a:defRPr/>
            </a:pPr>
            <a:r>
              <a:rPr lang="en-US" altLang="zh-CN" sz="2000" spc="50">
                <a:ln w="3175">
                  <a:noFill/>
                  <a:prstDash val="dash"/>
                </a:ln>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spc="50">
                <a:ln w="3175">
                  <a:noFill/>
                  <a:prstDash val="dash"/>
                </a:ln>
                <a:latin typeface="微软雅黑" panose="020b0503020204020204" pitchFamily="34" charset="-122"/>
                <a:ea typeface="微软雅黑" panose="020b0503020204020204" pitchFamily="34" charset="-122"/>
                <a:cs typeface="微软雅黑" panose="020b0503020204020204" pitchFamily="34" charset="-122"/>
              </a:rPr>
              <a:t>阅读</a:t>
            </a:r>
            <a:r>
              <a:rPr lang="en-US" altLang="zh-CN" sz="2000" spc="50">
                <a:ln w="3175">
                  <a:noFill/>
                  <a:prstDash val="dash"/>
                </a:ln>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spc="50">
                <a:ln w="3175">
                  <a:noFill/>
                  <a:prstDash val="dash"/>
                </a:ln>
                <a:latin typeface="微软雅黑" panose="020b0503020204020204" pitchFamily="34" charset="-122"/>
                <a:ea typeface="微软雅黑" panose="020b0503020204020204" pitchFamily="34" charset="-122"/>
                <a:cs typeface="微软雅黑" panose="020b0503020204020204" pitchFamily="34" charset="-122"/>
              </a:rPr>
              <a:t>文字下乡</a:t>
            </a:r>
            <a:r>
              <a:rPr lang="en-US" altLang="zh-CN" sz="2000" spc="50">
                <a:ln w="3175">
                  <a:noFill/>
                  <a:prstDash val="dash"/>
                </a:ln>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spc="50">
                <a:ln w="3175">
                  <a:noFill/>
                  <a:prstDash val="dash"/>
                </a:ln>
                <a:latin typeface="微软雅黑" panose="020b0503020204020204" pitchFamily="34" charset="-122"/>
                <a:ea typeface="微软雅黑" panose="020b0503020204020204" pitchFamily="34" charset="-122"/>
                <a:cs typeface="微软雅黑" panose="020b0503020204020204" pitchFamily="34" charset="-122"/>
              </a:rPr>
              <a:t>与</a:t>
            </a:r>
            <a:r>
              <a:rPr lang="en-US" altLang="zh-CN" sz="2000" spc="50">
                <a:ln w="3175">
                  <a:noFill/>
                  <a:prstDash val="dash"/>
                </a:ln>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spc="50">
                <a:ln w="3175">
                  <a:noFill/>
                  <a:prstDash val="dash"/>
                </a:ln>
                <a:latin typeface="微软雅黑" panose="020b0503020204020204" pitchFamily="34" charset="-122"/>
                <a:ea typeface="微软雅黑" panose="020b0503020204020204" pitchFamily="34" charset="-122"/>
                <a:cs typeface="微软雅黑" panose="020b0503020204020204" pitchFamily="34" charset="-122"/>
              </a:rPr>
              <a:t>再论文字下乡</a:t>
            </a:r>
            <a:r>
              <a:rPr lang="en-US" altLang="zh-CN" sz="2000" spc="50">
                <a:ln w="3175">
                  <a:noFill/>
                  <a:prstDash val="dash"/>
                </a:ln>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spc="50">
                <a:ln w="3175">
                  <a:noFill/>
                  <a:prstDash val="dash"/>
                </a:ln>
                <a:latin typeface="微软雅黑" panose="020b0503020204020204" pitchFamily="34" charset="-122"/>
                <a:ea typeface="微软雅黑" panose="020b0503020204020204" pitchFamily="34" charset="-122"/>
                <a:cs typeface="微软雅黑" panose="020b0503020204020204" pitchFamily="34" charset="-122"/>
              </a:rPr>
              <a:t>，提出一个阅读中产生的问题，准备小组讨论。</a:t>
            </a:r>
            <a:endParaRPr lang="zh-CN" altLang="en-US" sz="2000" spc="50">
              <a:ln w="3175">
                <a:noFill/>
                <a:prstDash val="dash"/>
              </a:ln>
              <a:latin typeface="微软雅黑" pitchFamily="34" charset="-122"/>
              <a:ea typeface="微软雅黑" pitchFamily="34" charset="-122"/>
              <a:cs typeface="微软雅黑" panose="020b0503020204020204" pitchFamily="34" charset="-122"/>
            </a:endParaRPr>
          </a:p>
        </p:txBody>
      </p:sp>
    </p:spTree>
    <p:custDataLst>
      <p:tags r:id="rId4"/>
    </p:custDataLst>
  </p:cSld>
  <p:clrMapOvr>
    <a:masterClrMapping/>
  </p:clrMapOvr>
  <mc:AlternateContent>
    <mc:Choice xmlns:p14="http://schemas.microsoft.com/office/powerpoint/2010/main" Requires="p14">
      <p:transition p14:dur="500"/>
    </mc:Choice>
    <mc:Fallback>
      <p:transition/>
    </mc:Fallback>
  </mc:AlternateConten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p:cNvSpPr/>
          <p:nvPr/>
        </p:nvSpPr>
        <p:spPr>
          <a:xfrm>
            <a:off x="794486" y="1561779"/>
            <a:ext cx="6715892" cy="2745740"/>
          </a:xfrm>
          <a:prstGeom prst="rect">
            <a:avLst/>
          </a:prstGeom>
        </p:spPr>
        <p:txBody>
          <a:bodyPr wrap="square">
            <a:spAutoFit/>
          </a:bodyPr>
          <a:lstStyle/>
          <a:p>
            <a:pPr indent="539750" fontAlgn="auto">
              <a:lnSpc>
                <a:spcPts val="2500"/>
              </a:lnSpc>
              <a:spcBef>
                <a:spcPts val="800"/>
              </a:spcBef>
              <a:buFont typeface="Arial" panose="020b0604020202020204" pitchFamily="34" charset="0"/>
              <a:buChar char="•"/>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中国乡土社会的存在，建立于两个根基之上：一是血缘纽带，一是“近距离”的生活模式。</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a:p>
            <a:pPr indent="539750" fontAlgn="auto">
              <a:lnSpc>
                <a:spcPts val="2500"/>
              </a:lnSpc>
              <a:spcBef>
                <a:spcPts val="800"/>
              </a:spcBef>
              <a:buFont typeface="Arial" panose="020b0604020202020204" pitchFamily="34" charset="0"/>
              <a:buChar char="•"/>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改革开放以来，以血缘和地缘为基础的乡土社会，正面临着前所未有的冲击，可以说是五千年历史前所未有。</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a:p>
            <a:pPr indent="539750" fontAlgn="auto">
              <a:lnSpc>
                <a:spcPts val="2500"/>
              </a:lnSpc>
              <a:spcBef>
                <a:spcPts val="800"/>
              </a:spcBef>
              <a:buFont typeface="Arial" panose="020b0604020202020204" pitchFamily="34" charset="0"/>
              <a:buChar char="•"/>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第一，血缘范围骤缩。</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a:p>
            <a:pPr indent="539750" fontAlgn="auto">
              <a:lnSpc>
                <a:spcPts val="2500"/>
              </a:lnSpc>
              <a:spcBef>
                <a:spcPts val="800"/>
              </a:spcBef>
              <a:buFont typeface="Arial" panose="020b0604020202020204" pitchFamily="34" charset="0"/>
              <a:buChar char="•"/>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第二，流动社会来临。</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a:p>
            <a:pPr indent="539750" fontAlgn="auto">
              <a:lnSpc>
                <a:spcPts val="2500"/>
              </a:lnSpc>
              <a:spcBef>
                <a:spcPts val="800"/>
              </a:spcBef>
              <a:buFont typeface="Arial" panose="020b0604020202020204" pitchFamily="34" charset="0"/>
              <a:buChar char="•"/>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第三，中外交流频繁。</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Title 6"/>
          <p:cNvSpPr txBox="1"/>
          <p:nvPr>
            <p:custDataLst>
              <p:tags r:id="rId2"/>
            </p:custDataLst>
          </p:nvPr>
        </p:nvSpPr>
        <p:spPr>
          <a:xfrm>
            <a:off x="794486" y="952410"/>
            <a:ext cx="1221103" cy="436245"/>
          </a:xfrm>
          <a:prstGeom prst="rect">
            <a:avLst/>
          </a:prstGeom>
          <a:solidFill>
            <a:schemeClr val="accent1"/>
          </a:solidFill>
          <a:ln w="3175">
            <a:noFill/>
            <a:prstDash val="dash"/>
          </a:ln>
        </p:spPr>
        <p:txBody>
          <a:bodyPr wrap="square" lIns="68028" tIns="34014" rIns="68028" bIns="34014" anchor="t" anchorCtr="0">
            <a:sp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marL="0" marR="0" lvl="0" indent="0" algn="l" defTabSz="913765" rtl="0" eaLnBrk="1" fontAlgn="auto" latinLnBrk="0" hangingPunct="1">
              <a:lnSpc>
                <a:spcPct val="100000"/>
              </a:lnSpc>
              <a:spcBef>
                <a:spcPct val="0"/>
              </a:spcBef>
              <a:spcAft>
                <a:spcPts val="800"/>
              </a:spcAft>
              <a:buClrTx/>
              <a:buSzTx/>
              <a:buFontTx/>
              <a:buNone/>
              <a:defRPr/>
            </a:pPr>
            <a:r>
              <a:rPr kumimoji="0" lang="zh-CN" altLang="en-US" sz="2400" b="0" i="0" u="none" strike="noStrike" kern="1200" cap="none" spc="300" normalizeH="0" baseline="0" noProof="0">
                <a:ln w="3175">
                  <a:noFill/>
                  <a:prstDash val="dash"/>
                </a:ln>
                <a:solidFill>
                  <a:prstClr val="white"/>
                </a:solidFill>
                <a:effectLst/>
                <a:uLnTx/>
                <a:uFillTx/>
                <a:latin typeface="Arial" panose="020b0604020202020204" pitchFamily="34" charset="0"/>
                <a:ea typeface="微软雅黑" panose="020b0503020204020204" pitchFamily="34" charset="-122"/>
                <a:cs typeface="微软雅黑" panose="020b0503020204020204" pitchFamily="34" charset="-122"/>
              </a:rPr>
              <a:t>小  结</a:t>
            </a:r>
            <a:endParaRPr kumimoji="0" lang="zh-CN" altLang="en-US" sz="2400" b="0" i="0" u="none" strike="noStrike" kern="1200" cap="none" spc="300" normalizeH="0" baseline="0" noProof="0">
              <a:ln w="3175">
                <a:noFill/>
                <a:prstDash val="dash"/>
              </a:ln>
              <a:solidFill>
                <a:prstClr val="white"/>
              </a:solidFill>
              <a:effectLst/>
              <a:uLnTx/>
              <a:uFillTx/>
              <a:latin typeface="Arial" panose="020b0604020202020204" pitchFamily="34" charset="0"/>
              <a:ea typeface="微软雅黑" panose="020b0503020204020204" pitchFamily="34" charset="-122"/>
              <a:cs typeface="微软雅黑" panose="020b0503020204020204" pitchFamily="34" charset="-122"/>
            </a:endParaRPr>
          </a:p>
        </p:txBody>
      </p:sp>
    </p:spTree>
  </p:cSld>
  <p:clrMapOvr>
    <a:masterClrMapping/>
  </p:clrMapOvr>
  <mc:AlternateContent>
    <mc:Choice xmlns:p14="http://schemas.microsoft.com/office/powerpoint/2010/main" Requires="p14">
      <p:transition p14:dur="500"/>
    </mc:Choice>
    <mc:Fallback>
      <p:transition/>
    </mc:Fallback>
  </mc:AlternateConten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p:cNvSpPr/>
          <p:nvPr/>
        </p:nvSpPr>
        <p:spPr>
          <a:xfrm>
            <a:off x="2469" y="3976378"/>
            <a:ext cx="11537113" cy="2568106"/>
          </a:xfrm>
          <a:prstGeom prst="rect">
            <a:avLst/>
          </a:prstGeom>
          <a:solidFill>
            <a:srgbClr val="008A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575" strike="noStrike" noProof="1"/>
          </a:p>
        </p:txBody>
      </p:sp>
      <p:sp>
        <p:nvSpPr>
          <p:cNvPr id="9" name="TextBox 3"/>
          <p:cNvSpPr txBox="1"/>
          <p:nvPr/>
        </p:nvSpPr>
        <p:spPr>
          <a:xfrm>
            <a:off x="2191186" y="2070516"/>
            <a:ext cx="5884568" cy="1568450"/>
          </a:xfrm>
          <a:prstGeom prst="rect">
            <a:avLst/>
          </a:prstGeom>
          <a:noFill/>
        </p:spPr>
        <p:txBody>
          <a:bodyPr wrap="square" rtlCol="0" anchor="ctr">
            <a:spAutoFit/>
            <a:scene3d>
              <a:camera prst="orthographicFront"/>
              <a:lightRig rig="soft" dir="tl">
                <a:rot lat="0" lon="0" rev="0"/>
              </a:lightRig>
            </a:scene3d>
            <a:sp3d contourW="25400" prstMaterial="matte">
              <a:contourClr>
                <a:schemeClr val="accent2">
                  <a:tint val="20000"/>
                </a:schemeClr>
              </a:contourClr>
            </a:sp3d>
          </a:bodyPr>
          <a:lstStyle>
            <a:defPPr>
              <a:defRPr lang="zh-CN"/>
            </a:defPPr>
            <a:lvl1pPr>
              <a:defRPr sz="7200" spc="50">
                <a:ln w="11430"/>
                <a:solidFill>
                  <a:schemeClr val="tx1">
                    <a:lumMod val="65000"/>
                    <a:lumOff val="35000"/>
                  </a:schemeClr>
                </a:solidFill>
                <a:effectLst>
                  <a:outerShdw blurRad="38100" dist="38100" dir="2700000" algn="tl">
                    <a:srgbClr val="000000">
                      <a:alpha val="43137"/>
                    </a:srgbClr>
                  </a:outerShdw>
                </a:effectLst>
                <a:latin typeface="华康俪金黑W8(P)" pitchFamily="34" charset="-122"/>
                <a:ea typeface="华康俪金黑W8(P)" pitchFamily="34" charset="-122"/>
                <a:cs typeface="经典繁仿黑" pitchFamily="49" charset="-122"/>
              </a:defRPr>
            </a:lvl1pPr>
          </a:lstStyle>
          <a:p>
            <a:pPr lvl="0" algn="ctr" fontAlgn="auto"/>
            <a:r>
              <a:rPr lang="zh-CN" altLang="en-US" sz="9600" strike="noStrike" spc="0" noProof="1">
                <a:solidFill>
                  <a:srgbClr val="008A55"/>
                </a:solidFill>
                <a:effectLst/>
                <a:latin typeface="微软雅黑" panose="020b0503020204020204" pitchFamily="34" charset="-122"/>
                <a:ea typeface="微软雅黑" panose="020b0503020204020204" pitchFamily="34" charset="-122"/>
                <a:cs typeface="微软雅黑" panose="020b0503020204020204" pitchFamily="34" charset="-122"/>
              </a:rPr>
              <a:t>谢 谢</a:t>
            </a:r>
            <a:endParaRPr lang="zh-CN" altLang="en-US" sz="9600" strike="noStrike" spc="0" noProof="1">
              <a:solidFill>
                <a:srgbClr val="008A55"/>
              </a:solidFill>
              <a:effectLst/>
              <a:latin typeface="微软雅黑" pitchFamily="34" charset="-122"/>
              <a:ea typeface="微软雅黑" pitchFamily="34" charset="-122"/>
              <a:cs typeface="微软雅黑" panose="020b0503020204020204" pitchFamily="34" charset="-122"/>
            </a:endParaRPr>
          </a:p>
        </p:txBody>
      </p:sp>
      <p:pic>
        <p:nvPicPr>
          <p:cNvPr id="10" name="New picture" hidden="1"/>
          <p:cNvPicPr/>
          <p:nvPr/>
        </p:nvPicPr>
        <p:blipFill>
          <a:blip r:embed="rId3"/>
          <a:stretch>
            <a:fillRect/>
          </a:stretch>
        </p:blipFill>
        <p:spPr>
          <a:xfrm>
            <a:off x="10896600" y="12534900"/>
            <a:ext cx="406400" cy="393700"/>
          </a:xfrm>
          <a:prstGeom prst="cube">
            <a:avLst/>
          </a:prstGeom>
        </p:spPr>
      </p:pic>
    </p:spTree>
  </p:cSld>
  <p:clrMapOvr>
    <a:masterClrMapping/>
  </p:clrMapOvr>
  <mc:AlternateContent>
    <mc:Choice xmlns:p14="http://schemas.microsoft.com/office/powerpoint/2010/main" Requires="p14">
      <p:transition p14:dur="500"/>
    </mc:Choice>
    <mc:Fallback>
      <p:transition/>
    </mc:Fallback>
  </mc:AlternateConten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custDataLst>
              <p:tags r:id="rId3"/>
            </p:custDataLst>
          </p:nvPr>
        </p:nvSpPr>
        <p:spPr>
          <a:xfrm>
            <a:off x="1409082" y="2139277"/>
            <a:ext cx="5767955" cy="855615"/>
          </a:xfrm>
          <a:prstGeom prst="rect">
            <a:avLst/>
          </a:prstGeom>
        </p:spPr>
        <p:txBody>
          <a:bodyPr wrap="square" anchor="ctr">
            <a:noAutofit/>
          </a:bodyPr>
          <a:lstStyle>
            <a:defPPr>
              <a:defRPr lang="zh-CN"/>
            </a:defPPr>
            <a:lvl1pPr>
              <a:defRPr kern="0">
                <a:latin typeface="隶书" panose="02010509060101010101" charset="-122"/>
                <a:ea typeface="隶书" panose="02010509060101010101" charset="-122"/>
              </a:defRPr>
            </a:lvl1pPr>
          </a:lstStyle>
          <a:p>
            <a:r>
              <a:rPr lang="zh-CN" altLang="en-US" sz="2400">
                <a:latin typeface="微软雅黑" panose="020b0503020204020204" pitchFamily="34" charset="-122"/>
                <a:ea typeface="微软雅黑" panose="020b0503020204020204" pitchFamily="34" charset="-122"/>
              </a:rPr>
              <a:t>培养良好阅读习惯，提升阅读品质。</a:t>
            </a:r>
            <a:endParaRPr lang="zh-CN" altLang="en-US" sz="2400">
              <a:latin typeface="微软雅黑" pitchFamily="34" charset="-122"/>
              <a:ea typeface="微软雅黑" pitchFamily="34" charset="-122"/>
            </a:endParaRPr>
          </a:p>
        </p:txBody>
      </p:sp>
      <p:sp>
        <p:nvSpPr>
          <p:cNvPr id="17" name="文本框 16"/>
          <p:cNvSpPr txBox="1"/>
          <p:nvPr>
            <p:custDataLst>
              <p:tags r:id="rId4"/>
            </p:custDataLst>
          </p:nvPr>
        </p:nvSpPr>
        <p:spPr>
          <a:xfrm>
            <a:off x="1409082" y="3278017"/>
            <a:ext cx="4154442" cy="716977"/>
          </a:xfrm>
          <a:prstGeom prst="rect">
            <a:avLst/>
          </a:prstGeom>
        </p:spPr>
        <p:txBody>
          <a:bodyPr wrap="square" anchor="ctr">
            <a:noAutofit/>
          </a:bodyPr>
          <a:lstStyle>
            <a:defPPr>
              <a:defRPr lang="tr-TR"/>
            </a:defPPr>
            <a:lvl1pPr>
              <a:defRPr sz="2400" kern="0">
                <a:latin typeface="微软雅黑" panose="020b0503020204020204" pitchFamily="34" charset="-122"/>
                <a:ea typeface="微软雅黑" panose="020b0503020204020204" pitchFamily="34" charset="-122"/>
              </a:defRPr>
            </a:lvl1pPr>
          </a:lstStyle>
          <a:p>
            <a:pPr>
              <a:lnSpc>
                <a:spcPct val="150000"/>
              </a:lnSpc>
            </a:pPr>
            <a:r>
              <a:rPr lang="zh-CN" altLang="en-US"/>
              <a:t>思考</a:t>
            </a:r>
            <a:r>
              <a:rPr lang="en-US" altLang="zh-CN"/>
              <a:t>《</a:t>
            </a:r>
            <a:r>
              <a:rPr lang="zh-CN" altLang="en-US"/>
              <a:t>乡土中国</a:t>
            </a:r>
            <a:r>
              <a:rPr lang="en-US" altLang="zh-CN"/>
              <a:t>》</a:t>
            </a:r>
            <a:r>
              <a:rPr lang="zh-CN" altLang="en-US"/>
              <a:t>的现代意义</a:t>
            </a:r>
            <a:endParaRPr lang="zh-CN" altLang="en-US"/>
          </a:p>
        </p:txBody>
      </p:sp>
      <p:sp>
        <p:nvSpPr>
          <p:cNvPr id="19" name="文本框 18"/>
          <p:cNvSpPr txBox="1"/>
          <p:nvPr>
            <p:custDataLst>
              <p:tags r:id="rId5"/>
            </p:custDataLst>
          </p:nvPr>
        </p:nvSpPr>
        <p:spPr>
          <a:xfrm>
            <a:off x="798978" y="3359836"/>
            <a:ext cx="600365" cy="552511"/>
          </a:xfrm>
          <a:prstGeom prst="rect">
            <a:avLst/>
          </a:prstGeom>
          <a:solidFill>
            <a:schemeClr val="accent1"/>
          </a:solidFill>
          <a:ln>
            <a:noFill/>
          </a:ln>
        </p:spPr>
        <p:txBody>
          <a:bodyPr wrap="square" anchor="ctr">
            <a:normAutofit/>
          </a:bodyPr>
          <a:lstStyle>
            <a:defPPr>
              <a:defRPr lang="zh-CN"/>
            </a:defPPr>
            <a:lvl1pPr>
              <a:defRPr sz="3200">
                <a:solidFill>
                  <a:schemeClr val="bg1"/>
                </a:solidFill>
                <a:latin typeface="隶书" panose="02010509060101010101" charset="-122"/>
                <a:ea typeface="隶书" panose="02010509060101010101" charset="-122"/>
              </a:defRPr>
            </a:lvl1pPr>
            <a:lvl2pPr marL="742950" indent="-285750">
              <a:defRPr>
                <a:latin typeface="Calibri"/>
                <a:ea typeface="宋体" panose="02010600030101010101" pitchFamily="2" charset="-122"/>
              </a:defRPr>
            </a:lvl2pPr>
            <a:lvl3pPr marL="1143000" indent="-228600">
              <a:defRPr>
                <a:latin typeface="Calibri"/>
                <a:ea typeface="宋体" panose="02010600030101010101" pitchFamily="2" charset="-122"/>
              </a:defRPr>
            </a:lvl3pPr>
            <a:lvl4pPr marL="1600200" indent="-228600">
              <a:defRPr>
                <a:latin typeface="Calibri"/>
                <a:ea typeface="宋体" panose="02010600030101010101" pitchFamily="2" charset="-122"/>
              </a:defRPr>
            </a:lvl4pPr>
            <a:lvl5pPr marL="2057400" indent="-228600">
              <a:defRPr>
                <a:latin typeface="Calibri"/>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9pPr>
          </a:lstStyle>
          <a:p>
            <a:pPr algn="ctr"/>
            <a:r>
              <a:rPr lang="en-US" altLang="zh-CN" sz="2400" kern="0">
                <a:latin typeface="Arial" panose="020b0604020202020204" pitchFamily="34" charset="0"/>
              </a:rPr>
              <a:t>2</a:t>
            </a:r>
            <a:endParaRPr lang="en-US" altLang="zh-CN" sz="2400" kern="0">
              <a:latin typeface="Arial" panose="020b0604020202020204" pitchFamily="34" charset="0"/>
            </a:endParaRPr>
          </a:p>
        </p:txBody>
      </p:sp>
      <p:sp>
        <p:nvSpPr>
          <p:cNvPr id="20" name="文本框 19"/>
          <p:cNvSpPr txBox="1"/>
          <p:nvPr>
            <p:custDataLst>
              <p:tags r:id="rId6"/>
            </p:custDataLst>
          </p:nvPr>
        </p:nvSpPr>
        <p:spPr>
          <a:xfrm>
            <a:off x="798972" y="2290194"/>
            <a:ext cx="598822" cy="552511"/>
          </a:xfrm>
          <a:prstGeom prst="rect">
            <a:avLst/>
          </a:prstGeom>
          <a:solidFill>
            <a:schemeClr val="accent1"/>
          </a:solidFill>
          <a:ln>
            <a:noFill/>
          </a:ln>
        </p:spPr>
        <p:txBody>
          <a:bodyPr wrap="square" anchor="ctr">
            <a:normAutofit/>
          </a:bodyPr>
          <a:lstStyle>
            <a:defPPr>
              <a:defRPr lang="zh-CN"/>
            </a:defPPr>
            <a:lvl1pPr>
              <a:defRPr sz="3200">
                <a:solidFill>
                  <a:schemeClr val="bg1"/>
                </a:solidFill>
                <a:latin typeface="隶书" panose="02010509060101010101" charset="-122"/>
                <a:ea typeface="隶书" panose="02010509060101010101" charset="-122"/>
              </a:defRPr>
            </a:lvl1pPr>
            <a:lvl2pPr marL="742950" indent="-285750">
              <a:defRPr>
                <a:latin typeface="Calibri"/>
                <a:ea typeface="宋体" panose="02010600030101010101" pitchFamily="2" charset="-122"/>
              </a:defRPr>
            </a:lvl2pPr>
            <a:lvl3pPr marL="1143000" indent="-228600">
              <a:defRPr>
                <a:latin typeface="Calibri"/>
                <a:ea typeface="宋体" panose="02010600030101010101" pitchFamily="2" charset="-122"/>
              </a:defRPr>
            </a:lvl3pPr>
            <a:lvl4pPr marL="1600200" indent="-228600">
              <a:defRPr>
                <a:latin typeface="Calibri"/>
                <a:ea typeface="宋体" panose="02010600030101010101" pitchFamily="2" charset="-122"/>
              </a:defRPr>
            </a:lvl4pPr>
            <a:lvl5pPr marL="2057400" indent="-228600">
              <a:defRPr>
                <a:latin typeface="Calibri"/>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9pPr>
          </a:lstStyle>
          <a:p>
            <a:pPr algn="ctr"/>
            <a:r>
              <a:rPr lang="en-US" altLang="zh-CN" sz="2400" kern="0">
                <a:latin typeface="Arial" panose="020b0604020202020204" pitchFamily="34" charset="0"/>
              </a:rPr>
              <a:t>1</a:t>
            </a:r>
            <a:endParaRPr lang="en-US" altLang="zh-CN" sz="2400" kern="0">
              <a:latin typeface="Arial" panose="020b0604020202020204" pitchFamily="34" charset="0"/>
            </a:endParaRPr>
          </a:p>
        </p:txBody>
      </p:sp>
      <p:sp>
        <p:nvSpPr>
          <p:cNvPr id="9" name="文本框 18"/>
          <p:cNvSpPr txBox="1"/>
          <p:nvPr/>
        </p:nvSpPr>
        <p:spPr>
          <a:xfrm>
            <a:off x="797641" y="956951"/>
            <a:ext cx="2814722" cy="460375"/>
          </a:xfrm>
          <a:prstGeom prst="rect">
            <a:avLst/>
          </a:prstGeom>
          <a:solidFill>
            <a:srgbClr val="008A55"/>
          </a:solidFill>
        </p:spPr>
        <p:txBody>
          <a:bodyPr wrap="square" rtlCol="0" anchor="t">
            <a:spAutoFit/>
          </a:bodyPr>
          <a:lstStyle/>
          <a:p>
            <a:pPr algn="ctr"/>
            <a:r>
              <a:rPr kumimoji="1" lang="zh-CN" altLang="en-US" sz="2400">
                <a:solidFill>
                  <a:schemeClr val="bg1"/>
                </a:solidFill>
                <a:latin typeface="微软雅黑" panose="020b0503020204020204" pitchFamily="34" charset="-122"/>
                <a:ea typeface="微软雅黑" panose="020b0503020204020204" pitchFamily="34" charset="-122"/>
                <a:cs typeface="yuweij Medium" charset="0"/>
                <a:sym typeface="华文楷体" panose="02010600040101010101" charset="-122"/>
              </a:rPr>
              <a:t>教学重点</a:t>
            </a:r>
            <a:endParaRPr kumimoji="1" lang="zh-CN" altLang="en-US" sz="2400">
              <a:solidFill>
                <a:schemeClr val="bg1"/>
              </a:solidFill>
              <a:latin typeface="微软雅黑" panose="020b0503020204020204" pitchFamily="34" charset="-122"/>
              <a:ea typeface="微软雅黑" panose="020b0503020204020204" pitchFamily="34" charset="-122"/>
              <a:cs typeface="yuweij Medium" charset="0"/>
              <a:sym typeface="华文楷体" panose="02010600040101010101" charset="-122"/>
            </a:endParaRPr>
          </a:p>
        </p:txBody>
      </p:sp>
      <p:sp>
        <p:nvSpPr>
          <p:cNvPr id="8" name="文本框 7"/>
          <p:cNvSpPr txBox="1"/>
          <p:nvPr>
            <p:custDataLst>
              <p:tags r:id="rId7"/>
            </p:custDataLst>
          </p:nvPr>
        </p:nvSpPr>
        <p:spPr>
          <a:xfrm>
            <a:off x="797707" y="4437098"/>
            <a:ext cx="600365" cy="552511"/>
          </a:xfrm>
          <a:prstGeom prst="rect">
            <a:avLst/>
          </a:prstGeom>
          <a:solidFill>
            <a:schemeClr val="accent1"/>
          </a:solidFill>
          <a:ln>
            <a:noFill/>
          </a:ln>
        </p:spPr>
        <p:txBody>
          <a:bodyPr wrap="square" anchor="ctr">
            <a:normAutofit/>
          </a:bodyPr>
          <a:lstStyle>
            <a:defPPr>
              <a:defRPr lang="zh-CN"/>
            </a:defPPr>
            <a:lvl1pPr>
              <a:defRPr sz="3200">
                <a:solidFill>
                  <a:schemeClr val="bg1"/>
                </a:solidFill>
                <a:latin typeface="隶书" panose="02010509060101010101" charset="-122"/>
                <a:ea typeface="隶书" panose="02010509060101010101" charset="-122"/>
              </a:defRPr>
            </a:lvl1pPr>
            <a:lvl2pPr marL="742950" indent="-285750">
              <a:defRPr>
                <a:latin typeface="Calibri"/>
                <a:ea typeface="宋体" panose="02010600030101010101" pitchFamily="2" charset="-122"/>
              </a:defRPr>
            </a:lvl2pPr>
            <a:lvl3pPr marL="1143000" indent="-228600">
              <a:defRPr>
                <a:latin typeface="Calibri"/>
                <a:ea typeface="宋体" panose="02010600030101010101" pitchFamily="2" charset="-122"/>
              </a:defRPr>
            </a:lvl3pPr>
            <a:lvl4pPr marL="1600200" indent="-228600">
              <a:defRPr>
                <a:latin typeface="Calibri"/>
                <a:ea typeface="宋体" panose="02010600030101010101" pitchFamily="2" charset="-122"/>
              </a:defRPr>
            </a:lvl4pPr>
            <a:lvl5pPr marL="2057400" indent="-228600">
              <a:defRPr>
                <a:latin typeface="Calibri"/>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9pPr>
          </a:lstStyle>
          <a:p>
            <a:pPr algn="ctr"/>
            <a:r>
              <a:rPr lang="en-US" altLang="zh-CN" sz="2400" kern="0">
                <a:latin typeface="Arial" panose="020b0604020202020204" pitchFamily="34" charset="0"/>
              </a:rPr>
              <a:t>3</a:t>
            </a:r>
            <a:endParaRPr lang="en-US" altLang="zh-CN" sz="2400" kern="0">
              <a:latin typeface="Arial" panose="020b0604020202020204" pitchFamily="34" charset="0"/>
            </a:endParaRPr>
          </a:p>
        </p:txBody>
      </p:sp>
      <p:sp>
        <p:nvSpPr>
          <p:cNvPr id="10" name="文本框 9"/>
          <p:cNvSpPr txBox="1"/>
          <p:nvPr>
            <p:custDataLst>
              <p:tags r:id="rId8"/>
            </p:custDataLst>
          </p:nvPr>
        </p:nvSpPr>
        <p:spPr>
          <a:xfrm>
            <a:off x="1397652" y="4086812"/>
            <a:ext cx="4928702" cy="1253344"/>
          </a:xfrm>
          <a:prstGeom prst="rect">
            <a:avLst/>
          </a:prstGeom>
        </p:spPr>
        <p:txBody>
          <a:bodyPr wrap="square" anchor="ctr">
            <a:noAutofit/>
          </a:bodyPr>
          <a:lstStyle>
            <a:defPPr>
              <a:defRPr lang="tr-TR"/>
            </a:defPPr>
            <a:lvl1pPr>
              <a:defRPr sz="2400" kern="0">
                <a:latin typeface="微软雅黑" panose="020b0503020204020204" pitchFamily="34" charset="-122"/>
                <a:ea typeface="微软雅黑" panose="020b0503020204020204" pitchFamily="34" charset="-122"/>
              </a:defRPr>
            </a:lvl1pPr>
          </a:lstStyle>
          <a:p>
            <a:pPr>
              <a:lnSpc>
                <a:spcPct val="150000"/>
              </a:lnSpc>
            </a:pPr>
            <a:r>
              <a:rPr lang="zh-CN" altLang="en-US"/>
              <a:t>促进对传统文化的深入学习和思考</a:t>
            </a:r>
            <a:endParaRPr lang="zh-CN" altLang="en-US"/>
          </a:p>
        </p:txBody>
      </p:sp>
    </p:spTree>
    <p:custDataLst>
      <p:tags r:id="rId9"/>
    </p:custDataLst>
  </p:cSld>
  <p:clrMapOvr>
    <a:masterClrMapping/>
  </p:clrMapOvr>
  <mc:AlternateContent>
    <mc:Choice xmlns:p14="http://schemas.microsoft.com/office/powerpoint/2010/main" Requires="p14">
      <p:transition p14:dur="500"/>
    </mc:Choice>
    <mc:Fallback>
      <p:transition/>
    </mc:Fallback>
  </mc:AlternateConten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custDataLst>
              <p:tags r:id="rId3"/>
            </p:custDataLst>
          </p:nvPr>
        </p:nvSpPr>
        <p:spPr>
          <a:xfrm>
            <a:off x="1411623" y="2138642"/>
            <a:ext cx="3508821" cy="855615"/>
          </a:xfrm>
          <a:prstGeom prst="rect">
            <a:avLst/>
          </a:prstGeom>
        </p:spPr>
        <p:txBody>
          <a:bodyPr wrap="square" anchor="ctr">
            <a:noAutofit/>
          </a:bodyPr>
          <a:lstStyle>
            <a:defPPr>
              <a:defRPr lang="zh-CN"/>
            </a:defPPr>
            <a:lvl1pPr>
              <a:defRPr kern="0">
                <a:latin typeface="隶书" panose="02010509060101010101" charset="-122"/>
                <a:ea typeface="隶书" panose="02010509060101010101" charset="-122"/>
              </a:defRPr>
            </a:lvl1pPr>
          </a:lstStyle>
          <a:p>
            <a:pPr marL="0" marR="0" lvl="0" indent="0" algn="l" defTabSz="913765" rtl="0" eaLnBrk="1" fontAlgn="auto" latinLnBrk="0" hangingPunct="1">
              <a:lnSpc>
                <a:spcPct val="100000"/>
              </a:lnSpc>
              <a:spcBef>
                <a:spcPct val="0"/>
              </a:spcBef>
              <a:spcAft>
                <a:spcPct val="0"/>
              </a:spcAft>
              <a:buClrTx/>
              <a:buSzTx/>
              <a:buFontTx/>
              <a:buNone/>
              <a:defRPr/>
            </a:pPr>
            <a:r>
              <a:rPr kumimoji="0" lang="zh-CN" altLang="en-US" sz="2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激发阅读兴趣</a:t>
            </a:r>
            <a:endParaRPr kumimoji="0" lang="zh-CN" altLang="en-US" sz="28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17" name="文本框 16"/>
          <p:cNvSpPr txBox="1"/>
          <p:nvPr>
            <p:custDataLst>
              <p:tags r:id="rId4"/>
            </p:custDataLst>
          </p:nvPr>
        </p:nvSpPr>
        <p:spPr>
          <a:xfrm>
            <a:off x="1411623" y="3258540"/>
            <a:ext cx="2823727" cy="948943"/>
          </a:xfrm>
          <a:prstGeom prst="rect">
            <a:avLst/>
          </a:prstGeom>
        </p:spPr>
        <p:txBody>
          <a:bodyPr wrap="square" anchor="ctr">
            <a:normAutofit/>
          </a:bodyPr>
          <a:lstStyle>
            <a:defPPr>
              <a:defRPr lang="zh-CN"/>
            </a:defPPr>
            <a:lvl1pPr>
              <a:defRPr kern="0">
                <a:latin typeface="隶书" panose="02010509060101010101" charset="-122"/>
                <a:ea typeface="隶书" panose="02010509060101010101" charset="-122"/>
              </a:defRPr>
            </a:lvl1pPr>
          </a:lstStyle>
          <a:p>
            <a:pPr marL="0" marR="0" lvl="0" indent="0" algn="l" defTabSz="913765" rtl="0" eaLnBrk="1" fontAlgn="auto" latinLnBrk="0" hangingPunct="1">
              <a:lnSpc>
                <a:spcPct val="150000"/>
              </a:lnSpc>
              <a:spcBef>
                <a:spcPct val="0"/>
              </a:spcBef>
              <a:spcAft>
                <a:spcPct val="0"/>
              </a:spcAft>
              <a:buClrTx/>
              <a:buSzTx/>
              <a:buFontTx/>
              <a:buNone/>
              <a:defRPr/>
            </a:pPr>
            <a:r>
              <a:rPr kumimoji="0" lang="zh-CN" altLang="en-US" sz="2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保有阅读期待</a:t>
            </a:r>
            <a:endParaRPr kumimoji="0" lang="zh-CN" altLang="en-US" sz="2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9" name="文本框 18"/>
          <p:cNvSpPr txBox="1"/>
          <p:nvPr>
            <p:custDataLst>
              <p:tags r:id="rId5"/>
            </p:custDataLst>
          </p:nvPr>
        </p:nvSpPr>
        <p:spPr>
          <a:xfrm>
            <a:off x="806665" y="3456777"/>
            <a:ext cx="600365" cy="552511"/>
          </a:xfrm>
          <a:prstGeom prst="rect">
            <a:avLst/>
          </a:prstGeom>
          <a:solidFill>
            <a:schemeClr val="accent1"/>
          </a:solidFill>
          <a:ln>
            <a:noFill/>
          </a:ln>
        </p:spPr>
        <p:txBody>
          <a:bodyPr wrap="square" anchor="ctr">
            <a:normAutofit/>
          </a:bodyPr>
          <a:lstStyle>
            <a:defPPr>
              <a:defRPr lang="zh-CN"/>
            </a:defPPr>
            <a:lvl1pPr>
              <a:defRPr sz="3200">
                <a:solidFill>
                  <a:schemeClr val="bg1"/>
                </a:solidFill>
                <a:latin typeface="隶书" panose="02010509060101010101" charset="-122"/>
                <a:ea typeface="隶书" panose="02010509060101010101" charset="-122"/>
              </a:defRPr>
            </a:lvl1pPr>
            <a:lvl2pPr marL="742950" indent="-285750">
              <a:defRPr>
                <a:latin typeface="Calibri"/>
                <a:ea typeface="宋体" panose="02010600030101010101" pitchFamily="2" charset="-122"/>
              </a:defRPr>
            </a:lvl2pPr>
            <a:lvl3pPr marL="1143000" indent="-228600">
              <a:defRPr>
                <a:latin typeface="Calibri"/>
                <a:ea typeface="宋体" panose="02010600030101010101" pitchFamily="2" charset="-122"/>
              </a:defRPr>
            </a:lvl3pPr>
            <a:lvl4pPr marL="1600200" indent="-228600">
              <a:defRPr>
                <a:latin typeface="Calibri"/>
                <a:ea typeface="宋体" panose="02010600030101010101" pitchFamily="2" charset="-122"/>
              </a:defRPr>
            </a:lvl4pPr>
            <a:lvl5pPr marL="2057400" indent="-228600">
              <a:defRPr>
                <a:latin typeface="Calibri"/>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9pPr>
          </a:lstStyle>
          <a:p>
            <a:pPr marL="0" marR="0" lvl="0" indent="0" algn="ctr" defTabSz="913765" rtl="0" eaLnBrk="1" fontAlgn="auto" latinLnBrk="0" hangingPunct="1">
              <a:lnSpc>
                <a:spcPct val="100000"/>
              </a:lnSpc>
              <a:spcBef>
                <a:spcPct val="0"/>
              </a:spcBef>
              <a:spcAft>
                <a:spcPct val="0"/>
              </a:spcAft>
              <a:buClrTx/>
              <a:buSzTx/>
              <a:buFontTx/>
              <a:buNone/>
              <a:defRPr/>
            </a:pPr>
            <a:r>
              <a:rPr kumimoji="0" lang="en-US" altLang="zh-CN" sz="2400" b="0" i="0" u="none" strike="noStrike" kern="0" cap="none" spc="0" normalizeH="0" baseline="0" noProof="0">
                <a:ln>
                  <a:noFill/>
                </a:ln>
                <a:solidFill>
                  <a:prstClr val="white"/>
                </a:solidFill>
                <a:effectLst/>
                <a:uLnTx/>
                <a:uFillTx/>
                <a:latin typeface="Arial" panose="020b0604020202020204" pitchFamily="34" charset="0"/>
                <a:ea typeface="隶书" panose="02010509060101010101" charset="-122"/>
                <a:cs typeface="+mn-cs"/>
              </a:rPr>
              <a:t>2</a:t>
            </a:r>
            <a:endParaRPr kumimoji="0" lang="en-US" altLang="zh-CN" sz="2400" b="0" i="0" u="none" strike="noStrike" kern="0" cap="none" spc="0" normalizeH="0" baseline="0" noProof="0">
              <a:ln>
                <a:noFill/>
              </a:ln>
              <a:solidFill>
                <a:prstClr val="white"/>
              </a:solidFill>
              <a:effectLst/>
              <a:uLnTx/>
              <a:uFillTx/>
              <a:latin typeface="Arial" pitchFamily="34" charset="0"/>
              <a:ea typeface="隶书" charset="-122"/>
              <a:cs typeface="+mn-cs"/>
            </a:endParaRPr>
          </a:p>
        </p:txBody>
      </p:sp>
      <p:sp>
        <p:nvSpPr>
          <p:cNvPr id="20" name="文本框 19"/>
          <p:cNvSpPr txBox="1"/>
          <p:nvPr>
            <p:custDataLst>
              <p:tags r:id="rId6"/>
            </p:custDataLst>
          </p:nvPr>
        </p:nvSpPr>
        <p:spPr>
          <a:xfrm>
            <a:off x="807862" y="2289559"/>
            <a:ext cx="598822" cy="552511"/>
          </a:xfrm>
          <a:prstGeom prst="rect">
            <a:avLst/>
          </a:prstGeom>
          <a:solidFill>
            <a:schemeClr val="accent1"/>
          </a:solidFill>
          <a:ln>
            <a:noFill/>
          </a:ln>
        </p:spPr>
        <p:txBody>
          <a:bodyPr wrap="square" anchor="ctr">
            <a:normAutofit/>
          </a:bodyPr>
          <a:lstStyle>
            <a:defPPr>
              <a:defRPr lang="zh-CN"/>
            </a:defPPr>
            <a:lvl1pPr>
              <a:defRPr sz="3200">
                <a:solidFill>
                  <a:schemeClr val="bg1"/>
                </a:solidFill>
                <a:latin typeface="隶书" panose="02010509060101010101" charset="-122"/>
                <a:ea typeface="隶书" panose="02010509060101010101" charset="-122"/>
              </a:defRPr>
            </a:lvl1pPr>
            <a:lvl2pPr marL="742950" indent="-285750">
              <a:defRPr>
                <a:latin typeface="Calibri"/>
                <a:ea typeface="宋体" panose="02010600030101010101" pitchFamily="2" charset="-122"/>
              </a:defRPr>
            </a:lvl2pPr>
            <a:lvl3pPr marL="1143000" indent="-228600">
              <a:defRPr>
                <a:latin typeface="Calibri"/>
                <a:ea typeface="宋体" panose="02010600030101010101" pitchFamily="2" charset="-122"/>
              </a:defRPr>
            </a:lvl3pPr>
            <a:lvl4pPr marL="1600200" indent="-228600">
              <a:defRPr>
                <a:latin typeface="Calibri"/>
                <a:ea typeface="宋体" panose="02010600030101010101" pitchFamily="2" charset="-122"/>
              </a:defRPr>
            </a:lvl4pPr>
            <a:lvl5pPr marL="2057400" indent="-228600">
              <a:defRPr>
                <a:latin typeface="Calibri"/>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9pPr>
          </a:lstStyle>
          <a:p>
            <a:pPr marL="0" marR="0" lvl="0" indent="0" algn="ctr" defTabSz="913765" rtl="0" eaLnBrk="1" fontAlgn="auto" latinLnBrk="0" hangingPunct="1">
              <a:lnSpc>
                <a:spcPct val="100000"/>
              </a:lnSpc>
              <a:spcBef>
                <a:spcPct val="0"/>
              </a:spcBef>
              <a:spcAft>
                <a:spcPct val="0"/>
              </a:spcAft>
              <a:buClrTx/>
              <a:buSzTx/>
              <a:buFontTx/>
              <a:buNone/>
              <a:defRPr/>
            </a:pPr>
            <a:r>
              <a:rPr kumimoji="0" lang="en-US" altLang="zh-CN" sz="2400" b="0" i="0" u="none" strike="noStrike" kern="0" cap="none" spc="0" normalizeH="0" baseline="0" noProof="0">
                <a:ln>
                  <a:noFill/>
                </a:ln>
                <a:solidFill>
                  <a:prstClr val="white"/>
                </a:solidFill>
                <a:effectLst/>
                <a:uLnTx/>
                <a:uFillTx/>
                <a:latin typeface="Arial" panose="020b0604020202020204" pitchFamily="34" charset="0"/>
                <a:ea typeface="隶书" panose="02010509060101010101" charset="-122"/>
                <a:cs typeface="+mn-cs"/>
              </a:rPr>
              <a:t>1</a:t>
            </a:r>
            <a:endParaRPr kumimoji="0" lang="en-US" altLang="zh-CN" sz="2400" b="0" i="0" u="none" strike="noStrike" kern="0" cap="none" spc="0" normalizeH="0" baseline="0" noProof="0">
              <a:ln>
                <a:noFill/>
              </a:ln>
              <a:solidFill>
                <a:prstClr val="white"/>
              </a:solidFill>
              <a:effectLst/>
              <a:uLnTx/>
              <a:uFillTx/>
              <a:latin typeface="Arial" panose="020b0604020202020204" pitchFamily="34" charset="0"/>
              <a:ea typeface="隶书" panose="02010509060101010101" charset="-122"/>
              <a:cs typeface="+mn-cs"/>
            </a:endParaRPr>
          </a:p>
        </p:txBody>
      </p:sp>
      <p:sp>
        <p:nvSpPr>
          <p:cNvPr id="9" name="文本框 18"/>
          <p:cNvSpPr txBox="1"/>
          <p:nvPr/>
        </p:nvSpPr>
        <p:spPr>
          <a:xfrm>
            <a:off x="807801" y="956951"/>
            <a:ext cx="2814722" cy="460375"/>
          </a:xfrm>
          <a:prstGeom prst="rect">
            <a:avLst/>
          </a:prstGeom>
          <a:solidFill>
            <a:srgbClr val="008A55"/>
          </a:solidFill>
        </p:spPr>
        <p:txBody>
          <a:bodyPr wrap="square" rtlCol="0" anchor="t">
            <a:spAutoFit/>
          </a:bodyPr>
          <a:lstStyle/>
          <a:p>
            <a:pPr marL="0" marR="0" lvl="0" indent="0" algn="ctr" defTabSz="913765" rtl="0" eaLnBrk="1" fontAlgn="auto" latinLnBrk="0" hangingPunct="1">
              <a:lnSpc>
                <a:spcPct val="100000"/>
              </a:lnSpc>
              <a:spcBef>
                <a:spcPct val="0"/>
              </a:spcBef>
              <a:spcAft>
                <a:spcPct val="0"/>
              </a:spcAft>
              <a:buClrTx/>
              <a:buSzTx/>
              <a:buFontTx/>
              <a:buNone/>
              <a:defRPr/>
            </a:pPr>
            <a:r>
              <a:rPr kumimoji="1" lang="zh-CN" altLang="en-US" sz="24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yuweij Medium" charset="0"/>
                <a:sym typeface="华文楷体" panose="02010600040101010101" charset="-122"/>
              </a:rPr>
              <a:t>教学难点</a:t>
            </a:r>
            <a:endParaRPr kumimoji="1" lang="zh-CN" altLang="en-US" sz="240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yuweij Medium" charset="0"/>
              <a:sym typeface="华文楷体"/>
            </a:endParaRPr>
          </a:p>
        </p:txBody>
      </p:sp>
      <p:sp>
        <p:nvSpPr>
          <p:cNvPr id="2" name="矩形 1"/>
          <p:cNvSpPr/>
          <p:nvPr/>
        </p:nvSpPr>
        <p:spPr>
          <a:xfrm>
            <a:off x="1411623" y="4653839"/>
            <a:ext cx="2316480" cy="521970"/>
          </a:xfrm>
          <a:prstGeom prst="rect">
            <a:avLst/>
          </a:prstGeom>
        </p:spPr>
        <p:txBody>
          <a:bodyPr wrap="none">
            <a:spAutoFit/>
          </a:bodyPr>
          <a:lstStyle/>
          <a:p>
            <a:r>
              <a:rPr lang="zh-CN" altLang="en-US" sz="2800" kern="0">
                <a:solidFill>
                  <a:prstClr val="black"/>
                </a:solidFill>
                <a:latin typeface="微软雅黑" panose="020b0503020204020204" pitchFamily="34" charset="-122"/>
                <a:ea typeface="微软雅黑" panose="020b0503020204020204" pitchFamily="34" charset="-122"/>
              </a:rPr>
              <a:t>培养文化自觉</a:t>
            </a:r>
            <a:endParaRPr lang="zh-CN" altLang="en-US" sz="2800" kern="0">
              <a:solidFill>
                <a:prstClr val="black"/>
              </a:solidFill>
              <a:latin typeface="微软雅黑" pitchFamily="34" charset="-122"/>
              <a:ea typeface="微软雅黑" pitchFamily="34" charset="-122"/>
            </a:endParaRPr>
          </a:p>
        </p:txBody>
      </p:sp>
      <p:sp>
        <p:nvSpPr>
          <p:cNvPr id="10" name="文本框 9"/>
          <p:cNvSpPr txBox="1"/>
          <p:nvPr>
            <p:custDataLst>
              <p:tags r:id="rId7"/>
            </p:custDataLst>
          </p:nvPr>
        </p:nvSpPr>
        <p:spPr>
          <a:xfrm>
            <a:off x="807936" y="4623359"/>
            <a:ext cx="600365" cy="552511"/>
          </a:xfrm>
          <a:prstGeom prst="rect">
            <a:avLst/>
          </a:prstGeom>
          <a:solidFill>
            <a:schemeClr val="accent1"/>
          </a:solidFill>
          <a:ln>
            <a:noFill/>
          </a:ln>
        </p:spPr>
        <p:txBody>
          <a:bodyPr wrap="square" anchor="ctr">
            <a:normAutofit/>
          </a:bodyPr>
          <a:lstStyle>
            <a:defPPr>
              <a:defRPr lang="zh-CN"/>
            </a:defPPr>
            <a:lvl1pPr>
              <a:defRPr sz="3200">
                <a:solidFill>
                  <a:schemeClr val="bg1"/>
                </a:solidFill>
                <a:latin typeface="隶书" panose="02010509060101010101" charset="-122"/>
                <a:ea typeface="隶书" panose="02010509060101010101" charset="-122"/>
              </a:defRPr>
            </a:lvl1pPr>
            <a:lvl2pPr marL="742950" indent="-285750">
              <a:defRPr>
                <a:latin typeface="Calibri"/>
                <a:ea typeface="宋体" panose="02010600030101010101" pitchFamily="2" charset="-122"/>
              </a:defRPr>
            </a:lvl2pPr>
            <a:lvl3pPr marL="1143000" indent="-228600">
              <a:defRPr>
                <a:latin typeface="Calibri"/>
                <a:ea typeface="宋体" panose="02010600030101010101" pitchFamily="2" charset="-122"/>
              </a:defRPr>
            </a:lvl3pPr>
            <a:lvl4pPr marL="1600200" indent="-228600">
              <a:defRPr>
                <a:latin typeface="Calibri"/>
                <a:ea typeface="宋体" panose="02010600030101010101" pitchFamily="2" charset="-122"/>
              </a:defRPr>
            </a:lvl4pPr>
            <a:lvl5pPr marL="2057400" indent="-228600">
              <a:defRPr>
                <a:latin typeface="Calibri"/>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9pPr>
          </a:lstStyle>
          <a:p>
            <a:pPr algn="ctr"/>
            <a:r>
              <a:rPr lang="en-US" altLang="zh-CN" sz="2400" kern="0">
                <a:latin typeface="Arial" panose="020b0604020202020204" pitchFamily="34" charset="0"/>
              </a:rPr>
              <a:t>3</a:t>
            </a:r>
            <a:endParaRPr lang="en-US" altLang="zh-CN" sz="2400" kern="0">
              <a:latin typeface="Arial" panose="020b0604020202020204" pitchFamily="34" charset="0"/>
            </a:endParaRPr>
          </a:p>
        </p:txBody>
      </p:sp>
    </p:spTree>
    <p:custDataLst>
      <p:tags r:id="rId8"/>
    </p:custDataLst>
  </p:cSld>
  <p:clrMapOvr>
    <a:masterClrMapping/>
  </p:clrMapOvr>
  <mc:AlternateContent>
    <mc:Choice xmlns:p14="http://schemas.microsoft.com/office/powerpoint/2010/main" Requires="p14">
      <p:transition p14:dur="500"/>
    </mc:Choice>
    <mc:Fallback>
      <p:transition/>
    </mc:Fallback>
  </mc:AlternateConten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文本框 18"/>
          <p:cNvSpPr txBox="1"/>
          <p:nvPr/>
        </p:nvSpPr>
        <p:spPr>
          <a:xfrm>
            <a:off x="798667" y="950104"/>
            <a:ext cx="1999007" cy="460375"/>
          </a:xfrm>
          <a:prstGeom prst="rect">
            <a:avLst/>
          </a:prstGeom>
          <a:solidFill>
            <a:srgbClr val="008A55"/>
          </a:solidFill>
        </p:spPr>
        <p:txBody>
          <a:bodyPr wrap="square" rtlCol="0" anchor="t">
            <a:spAutoFit/>
          </a:bodyPr>
          <a:lstStyle/>
          <a:p>
            <a:pPr marL="0" marR="0" lvl="0" indent="0" algn="ctr" defTabSz="913765" rtl="0" eaLnBrk="1" fontAlgn="auto" latinLnBrk="0" hangingPunct="1">
              <a:lnSpc>
                <a:spcPct val="100000"/>
              </a:lnSpc>
              <a:spcBef>
                <a:spcPct val="0"/>
              </a:spcBef>
              <a:spcAft>
                <a:spcPct val="0"/>
              </a:spcAft>
              <a:buClrTx/>
              <a:buSzTx/>
              <a:buFontTx/>
              <a:buNone/>
              <a:defRPr/>
            </a:pPr>
            <a:r>
              <a:rPr kumimoji="1" lang="zh-CN" altLang="en-US" sz="24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yuweij Medium" charset="0"/>
                <a:sym typeface="华文楷体" panose="02010600040101010101" charset="-122"/>
              </a:rPr>
              <a:t>教学方法</a:t>
            </a:r>
            <a:endParaRPr kumimoji="1" lang="zh-CN" altLang="en-US" sz="24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yuweij Medium" charset="0"/>
              <a:sym typeface="华文楷体" panose="02010600040101010101" charset="-122"/>
            </a:endParaRPr>
          </a:p>
        </p:txBody>
      </p:sp>
      <p:sp>
        <p:nvSpPr>
          <p:cNvPr id="8" name="文本框 18"/>
          <p:cNvSpPr txBox="1"/>
          <p:nvPr/>
        </p:nvSpPr>
        <p:spPr>
          <a:xfrm>
            <a:off x="798742" y="3781939"/>
            <a:ext cx="1999642" cy="460375"/>
          </a:xfrm>
          <a:prstGeom prst="rect">
            <a:avLst/>
          </a:prstGeom>
          <a:solidFill>
            <a:srgbClr val="008A55"/>
          </a:solidFill>
        </p:spPr>
        <p:txBody>
          <a:bodyPr wrap="square" rtlCol="0" anchor="t">
            <a:spAutoFit/>
          </a:bodyPr>
          <a:lstStyle/>
          <a:p>
            <a:pPr marL="0" marR="0" lvl="0" indent="0" algn="ctr" defTabSz="913765" rtl="0" eaLnBrk="1" fontAlgn="auto" latinLnBrk="0" hangingPunct="1">
              <a:lnSpc>
                <a:spcPct val="100000"/>
              </a:lnSpc>
              <a:spcBef>
                <a:spcPct val="0"/>
              </a:spcBef>
              <a:spcAft>
                <a:spcPct val="0"/>
              </a:spcAft>
              <a:buClrTx/>
              <a:buSzTx/>
              <a:buFontTx/>
              <a:buNone/>
              <a:defRPr/>
            </a:pPr>
            <a:r>
              <a:rPr kumimoji="1" lang="zh-CN" altLang="en-US" sz="24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yuweij Medium" charset="0"/>
                <a:sym typeface="华文楷体" panose="02010600040101010101" charset="-122"/>
              </a:rPr>
              <a:t>教学课时</a:t>
            </a:r>
            <a:endParaRPr kumimoji="1" lang="zh-CN" altLang="en-US" sz="24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yuweij Medium" charset="0"/>
              <a:sym typeface="华文楷体" panose="02010600040101010101" charset="-122"/>
            </a:endParaRPr>
          </a:p>
        </p:txBody>
      </p:sp>
      <p:sp>
        <p:nvSpPr>
          <p:cNvPr id="10" name="Title 6"/>
          <p:cNvSpPr txBox="1"/>
          <p:nvPr>
            <p:custDataLst>
              <p:tags r:id="rId3"/>
            </p:custDataLst>
          </p:nvPr>
        </p:nvSpPr>
        <p:spPr>
          <a:xfrm>
            <a:off x="798830" y="1743075"/>
            <a:ext cx="7171690" cy="1706245"/>
          </a:xfrm>
          <a:prstGeom prst="rect">
            <a:avLst/>
          </a:prstGeom>
          <a:noFill/>
          <a:ln w="3175">
            <a:noFill/>
            <a:prstDash val="dash"/>
          </a:ln>
        </p:spPr>
        <p:txBody>
          <a:bodyPr wrap="square" lIns="68028" tIns="34014" rIns="68028" bIns="34014"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marL="0" marR="0" lvl="0" indent="612140" algn="l" defTabSz="913765" rtl="0" fontAlgn="auto">
              <a:lnSpc>
                <a:spcPts val="2500"/>
              </a:lnSpc>
              <a:spcBef>
                <a:spcPts val="800"/>
              </a:spcBef>
              <a:spcAft>
                <a:spcPct val="0"/>
              </a:spcAft>
              <a:buClrTx/>
              <a:buSzTx/>
              <a:buFontTx/>
              <a:buNone/>
              <a:defRPr/>
            </a:pPr>
            <a:r>
              <a:rPr kumimoji="0" lang="en-US" altLang="zh-CN" sz="2800" b="0" i="0" u="none" strike="noStrike" kern="0" cap="none" spc="0" normalizeH="0" baseline="0" noProof="0">
                <a:ln w="3175">
                  <a:noFill/>
                </a:ln>
                <a:solidFill>
                  <a:prstClr val="black"/>
                </a:solidFill>
                <a:effectLst/>
                <a:uLnTx/>
                <a:uFillTx/>
                <a:latin typeface="微软雅黑" panose="020b0503020204020204" pitchFamily="34" charset="-122"/>
                <a:ea typeface="微软雅黑" panose="020b0503020204020204" pitchFamily="34" charset="-122"/>
                <a:cs typeface="+mn-cs"/>
              </a:rPr>
              <a:t> </a:t>
            </a:r>
            <a:r>
              <a:rPr kumimoji="0" lang="en-US" altLang="zh-CN" sz="2400" b="0" i="0" u="none" strike="noStrike" kern="0" cap="none" spc="0" normalizeH="0" baseline="0" noProof="0">
                <a:ln w="3175">
                  <a:noFill/>
                </a:ln>
                <a:solidFill>
                  <a:prstClr val="black"/>
                </a:solidFill>
                <a:effectLst/>
                <a:uLnTx/>
                <a:uFillTx/>
                <a:latin typeface="微软雅黑" panose="020b0503020204020204" pitchFamily="34" charset="-122"/>
                <a:ea typeface="微软雅黑" panose="020b0503020204020204" pitchFamily="34" charset="-122"/>
                <a:cs typeface="+mn-cs"/>
              </a:rPr>
              <a:t>1.</a:t>
            </a:r>
            <a:r>
              <a:rPr kumimoji="0" lang="zh-CN" altLang="en-US" sz="2400" b="0" i="0" u="none" strike="noStrike" kern="0" cap="none" spc="0" normalizeH="0" baseline="0" noProof="0">
                <a:ln w="3175">
                  <a:noFill/>
                </a:ln>
                <a:solidFill>
                  <a:prstClr val="black"/>
                </a:solidFill>
                <a:effectLst/>
                <a:uLnTx/>
                <a:uFillTx/>
                <a:latin typeface="微软雅黑" panose="020b0503020204020204" pitchFamily="34" charset="-122"/>
                <a:ea typeface="微软雅黑" panose="020b0503020204020204" pitchFamily="34" charset="-122"/>
                <a:cs typeface="+mn-cs"/>
              </a:rPr>
              <a:t> 教师导读分析法。教师给出导读思路，引导学生对文本进行有效分析。</a:t>
            </a:r>
            <a:endParaRPr kumimoji="0" lang="zh-CN" altLang="en-US" sz="2400" b="0" i="0" u="none" strike="noStrike" kern="0" cap="none" spc="0" normalizeH="0" baseline="0" noProof="0">
              <a:ln w="3175">
                <a:noFill/>
              </a:ln>
              <a:solidFill>
                <a:prstClr val="black"/>
              </a:solidFill>
              <a:effectLst/>
              <a:uLnTx/>
              <a:uFillTx/>
              <a:latin typeface="微软雅黑" pitchFamily="34" charset="-122"/>
              <a:ea typeface="微软雅黑" pitchFamily="34" charset="-122"/>
              <a:cs typeface="+mn-cs"/>
            </a:endParaRPr>
          </a:p>
          <a:p>
            <a:pPr marL="0" marR="0" lvl="0" indent="612140" algn="l" rtl="0" fontAlgn="auto">
              <a:lnSpc>
                <a:spcPts val="2500"/>
              </a:lnSpc>
              <a:spcBef>
                <a:spcPts val="800"/>
              </a:spcBef>
              <a:spcAft>
                <a:spcPct val="0"/>
              </a:spcAft>
              <a:buNone/>
              <a:defRPr/>
            </a:pPr>
            <a:r>
              <a:rPr kumimoji="0" lang="zh-CN" altLang="en-US" sz="2400" b="0" i="0" u="none" strike="noStrike" kern="0" cap="none" spc="0" normalizeH="0" baseline="0" noProof="0">
                <a:ln w="3175">
                  <a:noFill/>
                </a:ln>
                <a:solidFill>
                  <a:prstClr val="black"/>
                </a:solidFill>
                <a:effectLst/>
                <a:uLnTx/>
                <a:uFillTx/>
                <a:latin typeface="微软雅黑" panose="020b0503020204020204" pitchFamily="34" charset="-122"/>
                <a:ea typeface="微软雅黑" panose="020b0503020204020204" pitchFamily="34" charset="-122"/>
                <a:cs typeface="+mn-cs"/>
              </a:rPr>
              <a:t> </a:t>
            </a:r>
            <a:r>
              <a:rPr kumimoji="0" lang="en-US" altLang="zh-CN" sz="2400" b="0" i="0" u="none" strike="noStrike" kern="0" cap="none" spc="0" normalizeH="0" baseline="0" noProof="0">
                <a:ln w="3175">
                  <a:noFill/>
                </a:ln>
                <a:solidFill>
                  <a:prstClr val="black"/>
                </a:solidFill>
                <a:effectLst/>
                <a:uLnTx/>
                <a:uFillTx/>
                <a:latin typeface="微软雅黑" panose="020b0503020204020204" pitchFamily="34" charset="-122"/>
                <a:ea typeface="微软雅黑" panose="020b0503020204020204" pitchFamily="34" charset="-122"/>
                <a:cs typeface="+mn-cs"/>
              </a:rPr>
              <a:t>2.</a:t>
            </a:r>
            <a:r>
              <a:rPr kumimoji="0" lang="zh-CN" altLang="en-US" sz="2400" b="0" i="0" u="none" strike="noStrike" kern="0" cap="none" spc="0" normalizeH="0" baseline="0" noProof="0">
                <a:ln w="3175">
                  <a:noFill/>
                </a:ln>
                <a:solidFill>
                  <a:prstClr val="black"/>
                </a:solidFill>
                <a:effectLst/>
                <a:uLnTx/>
                <a:uFillTx/>
                <a:latin typeface="微软雅黑" panose="020b0503020204020204" pitchFamily="34" charset="-122"/>
                <a:ea typeface="微软雅黑" panose="020b0503020204020204" pitchFamily="34" charset="-122"/>
                <a:cs typeface="+mn-cs"/>
              </a:rPr>
              <a:t> </a:t>
            </a:r>
            <a:r>
              <a:rPr lang="zh-CN" altLang="en-US" sz="2400" kern="0" spc="0">
                <a:solidFill>
                  <a:prstClr val="black"/>
                </a:solidFill>
                <a:latin typeface="微软雅黑" panose="020b0503020204020204" pitchFamily="34" charset="-122"/>
                <a:cs typeface="+mn-cs"/>
              </a:rPr>
              <a:t>小组合作探究式。以小组成员合作为主体，以小组目标的最终达成为标准。</a:t>
            </a:r>
            <a:endParaRPr kumimoji="0" lang="en-US" altLang="zh-CN" sz="2400" b="0" i="0" u="none" strike="noStrike" kern="0" cap="none" spc="0" normalizeH="0" baseline="0" noProof="0">
              <a:ln w="3175">
                <a:noFill/>
              </a:ln>
              <a:solidFill>
                <a:prstClr val="black"/>
              </a:solidFill>
              <a:effectLst/>
              <a:uLnTx/>
              <a:uFillTx/>
              <a:latin typeface="微软雅黑" pitchFamily="34" charset="-122"/>
              <a:ea typeface="微软雅黑" pitchFamily="34" charset="-122"/>
              <a:cs typeface="+mn-cs"/>
            </a:endParaRPr>
          </a:p>
        </p:txBody>
      </p:sp>
      <p:sp>
        <p:nvSpPr>
          <p:cNvPr id="11" name="Title 6"/>
          <p:cNvSpPr txBox="1"/>
          <p:nvPr>
            <p:custDataLst>
              <p:tags r:id="rId4"/>
            </p:custDataLst>
          </p:nvPr>
        </p:nvSpPr>
        <p:spPr>
          <a:xfrm>
            <a:off x="798742" y="4419485"/>
            <a:ext cx="7084790" cy="688349"/>
          </a:xfrm>
          <a:prstGeom prst="rect">
            <a:avLst/>
          </a:prstGeom>
          <a:noFill/>
          <a:ln w="3175">
            <a:noFill/>
            <a:prstDash val="dash"/>
          </a:ln>
        </p:spPr>
        <p:txBody>
          <a:bodyPr wrap="square" lIns="68028" tIns="34014" rIns="68028" bIns="34014"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marL="0" marR="0" lvl="0" indent="612140" algn="l" defTabSz="913765" rtl="0" fontAlgn="auto">
              <a:lnSpc>
                <a:spcPts val="2500"/>
              </a:lnSpc>
              <a:spcBef>
                <a:spcPts val="800"/>
              </a:spcBef>
              <a:spcAft>
                <a:spcPct val="0"/>
              </a:spcAft>
              <a:buClrTx/>
              <a:buSzTx/>
              <a:buFontTx/>
              <a:buNone/>
              <a:defRPr/>
            </a:pPr>
            <a:r>
              <a:rPr kumimoji="0" lang="zh-CN" altLang="en-US" sz="2400" b="0" i="0" u="none" strike="noStrike" kern="0" cap="none" spc="0" normalizeH="0" baseline="0" noProof="0">
                <a:ln w="3175">
                  <a:noFill/>
                </a:ln>
                <a:solidFill>
                  <a:prstClr val="black"/>
                </a:solidFill>
                <a:effectLst/>
                <a:uLnTx/>
                <a:uFillTx/>
                <a:latin typeface="微软雅黑" panose="020b0503020204020204" pitchFamily="34" charset="-122"/>
                <a:ea typeface="微软雅黑" panose="020b0503020204020204" pitchFamily="34" charset="-122"/>
                <a:cs typeface="+mn-cs"/>
              </a:rPr>
              <a:t>六课时</a:t>
            </a:r>
            <a:endParaRPr kumimoji="0" lang="zh-CN" altLang="en-US" sz="2400" b="0" i="0" u="none" strike="noStrike" kern="0" cap="none" spc="0" normalizeH="0" baseline="0" noProof="0">
              <a:ln w="3175">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Tree>
    <p:custDataLst>
      <p:tags r:id="rId5"/>
    </p:custDataLst>
  </p:cSld>
  <p:clrMapOvr>
    <a:masterClrMapping/>
  </p:clrMapOvr>
  <mc:AlternateContent>
    <mc:Choice xmlns:p14="http://schemas.microsoft.com/office/powerpoint/2010/main" Requires="p14">
      <p:transition p14:dur="500"/>
    </mc:Choice>
    <mc:Fallback>
      <p:transition/>
    </mc:Fallback>
  </mc:AlternateConten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custDataLst>
              <p:tags r:id="rId3"/>
            </p:custDataLst>
          </p:nvPr>
        </p:nvSpPr>
        <p:spPr>
          <a:xfrm>
            <a:off x="2313104" y="1933537"/>
            <a:ext cx="5989158" cy="551165"/>
          </a:xfrm>
          <a:prstGeom prst="rect">
            <a:avLst/>
          </a:prstGeom>
        </p:spPr>
        <p:txBody>
          <a:bodyPr wrap="square" anchor="ctr"/>
          <a:lstStyle>
            <a:defPPr>
              <a:defRPr lang="zh-CN"/>
            </a:defPPr>
            <a:lvl1pPr>
              <a:defRPr kern="0">
                <a:latin typeface="隶书" panose="02010509060101010101" charset="-122"/>
                <a:ea typeface="隶书" panose="02010509060101010101" charset="-122"/>
              </a:defRPr>
            </a:lvl1pPr>
          </a:lstStyle>
          <a:p>
            <a:pPr marL="0" marR="0" lvl="0" indent="0" algn="l" defTabSz="913765" rtl="0" eaLnBrk="1" fontAlgn="auto" latinLnBrk="0" hangingPunct="1">
              <a:lnSpc>
                <a:spcPct val="100000"/>
              </a:lnSpc>
              <a:spcBef>
                <a:spcPct val="0"/>
              </a:spcBef>
              <a:spcAft>
                <a:spcPct val="0"/>
              </a:spcAft>
              <a:buClrTx/>
              <a:buSzTx/>
              <a:buFontTx/>
              <a:buNone/>
              <a:defRPr/>
            </a:pPr>
            <a:r>
              <a:rPr kumimoji="0" lang="zh-CN" altLang="en-US" sz="24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启动整本书阅读任务，制定阅读计划。</a:t>
            </a:r>
            <a:endParaRPr kumimoji="0" lang="zh-CN" altLang="en-US" sz="2400"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15" name="文本框 14"/>
          <p:cNvSpPr txBox="1"/>
          <p:nvPr>
            <p:custDataLst>
              <p:tags r:id="rId4"/>
            </p:custDataLst>
          </p:nvPr>
        </p:nvSpPr>
        <p:spPr>
          <a:xfrm>
            <a:off x="2313739" y="3027543"/>
            <a:ext cx="6792208" cy="551165"/>
          </a:xfrm>
          <a:prstGeom prst="rect">
            <a:avLst/>
          </a:prstGeom>
        </p:spPr>
        <p:txBody>
          <a:bodyPr wrap="square" anchor="ctr"/>
          <a:lstStyle>
            <a:defPPr>
              <a:defRPr lang="zh-CN"/>
            </a:defPPr>
            <a:lvl1pPr>
              <a:defRPr kern="0">
                <a:latin typeface="隶书" panose="02010509060101010101" charset="-122"/>
                <a:ea typeface="隶书" panose="02010509060101010101" charset="-122"/>
              </a:defRPr>
            </a:lvl1pPr>
          </a:lstStyle>
          <a:p>
            <a:pPr marL="0" marR="0" lvl="0" indent="0" algn="l" defTabSz="913765" rtl="0" eaLnBrk="1" fontAlgn="auto" latinLnBrk="0" hangingPunct="1">
              <a:lnSpc>
                <a:spcPct val="100000"/>
              </a:lnSpc>
              <a:spcBef>
                <a:spcPct val="0"/>
              </a:spcBef>
              <a:spcAft>
                <a:spcPct val="0"/>
              </a:spcAft>
              <a:buClrTx/>
              <a:buSzTx/>
              <a:buFontTx/>
              <a:buNone/>
              <a:defRPr/>
            </a:pPr>
            <a:r>
              <a:rPr kumimoji="0" lang="zh-CN" altLang="en-US" sz="2400" b="0" i="0" u="none" strike="noStrike" kern="0" cap="none" spc="0" normalizeH="0" baseline="0" noProof="0">
                <a:ln>
                  <a:noFill/>
                </a:ln>
                <a:effectLst/>
                <a:uLnTx/>
                <a:uFillTx/>
                <a:latin typeface="微软雅黑" panose="020b0503020204020204" pitchFamily="34" charset="-122"/>
                <a:ea typeface="微软雅黑" panose="020b0503020204020204" pitchFamily="34" charset="-122"/>
                <a:cs typeface="+mn-cs"/>
              </a:rPr>
              <a:t>走近</a:t>
            </a:r>
            <a:r>
              <a:rPr kumimoji="0" lang="en-US" altLang="zh-CN" sz="2400" b="0" i="0" u="none" strike="noStrike" kern="0" cap="none" spc="0" normalizeH="0" baseline="0" noProof="0">
                <a:ln>
                  <a:noFill/>
                </a:ln>
                <a:effectLst/>
                <a:uLnTx/>
                <a:uFillTx/>
                <a:latin typeface="微软雅黑" panose="020b0503020204020204" pitchFamily="34" charset="-122"/>
                <a:ea typeface="微软雅黑" panose="020b0503020204020204" pitchFamily="34" charset="-122"/>
                <a:cs typeface="+mn-cs"/>
              </a:rPr>
              <a:t>《</a:t>
            </a:r>
            <a:r>
              <a:rPr kumimoji="0" lang="zh-CN" altLang="en-US" sz="2400" b="0" i="0" u="none" strike="noStrike" kern="0" cap="none" spc="0" normalizeH="0" baseline="0" noProof="0">
                <a:ln>
                  <a:noFill/>
                </a:ln>
                <a:effectLst/>
                <a:uLnTx/>
                <a:uFillTx/>
                <a:latin typeface="微软雅黑" panose="020b0503020204020204" pitchFamily="34" charset="-122"/>
                <a:ea typeface="微软雅黑" panose="020b0503020204020204" pitchFamily="34" charset="-122"/>
                <a:cs typeface="+mn-cs"/>
              </a:rPr>
              <a:t>乡土中国</a:t>
            </a:r>
            <a:r>
              <a:rPr kumimoji="0" lang="en-US" altLang="zh-CN" sz="2400" b="0" i="0" u="none" strike="noStrike" kern="0" cap="none" spc="0" normalizeH="0" baseline="0" noProof="0">
                <a:ln>
                  <a:noFill/>
                </a:ln>
                <a:effectLst/>
                <a:uLnTx/>
                <a:uFillTx/>
                <a:latin typeface="微软雅黑" panose="020b0503020204020204" pitchFamily="34" charset="-122"/>
                <a:ea typeface="微软雅黑" panose="020b0503020204020204" pitchFamily="34" charset="-122"/>
                <a:cs typeface="+mn-cs"/>
              </a:rPr>
              <a:t>》——《</a:t>
            </a:r>
            <a:r>
              <a:rPr kumimoji="0" lang="zh-CN" altLang="en-US" sz="2400" b="0" i="0" u="none" strike="noStrike" kern="0" cap="none" spc="0" normalizeH="0" baseline="0" noProof="0">
                <a:ln>
                  <a:noFill/>
                </a:ln>
                <a:effectLst/>
                <a:uLnTx/>
                <a:uFillTx/>
                <a:latin typeface="微软雅黑" panose="020b0503020204020204" pitchFamily="34" charset="-122"/>
                <a:ea typeface="微软雅黑" panose="020b0503020204020204" pitchFamily="34" charset="-122"/>
                <a:cs typeface="+mn-cs"/>
              </a:rPr>
              <a:t>乡土中国</a:t>
            </a:r>
            <a:r>
              <a:rPr kumimoji="0" lang="en-US" altLang="zh-CN" sz="2400" b="0" i="0" u="none" strike="noStrike" kern="0" cap="none" spc="0" normalizeH="0" baseline="0" noProof="0">
                <a:ln>
                  <a:noFill/>
                </a:ln>
                <a:effectLst/>
                <a:uLnTx/>
                <a:uFillTx/>
                <a:latin typeface="微软雅黑" panose="020b0503020204020204" pitchFamily="34" charset="-122"/>
                <a:ea typeface="微软雅黑" panose="020b0503020204020204" pitchFamily="34" charset="-122"/>
                <a:cs typeface="+mn-cs"/>
              </a:rPr>
              <a:t>》</a:t>
            </a:r>
            <a:r>
              <a:rPr kumimoji="0" lang="zh-CN" altLang="en-US" sz="2400" b="0" i="0" u="none" strike="noStrike" kern="0" cap="none" spc="0" normalizeH="0" baseline="0" noProof="0">
                <a:ln>
                  <a:noFill/>
                </a:ln>
                <a:effectLst/>
                <a:uLnTx/>
                <a:uFillTx/>
                <a:latin typeface="微软雅黑" panose="020b0503020204020204" pitchFamily="34" charset="-122"/>
                <a:ea typeface="微软雅黑" panose="020b0503020204020204" pitchFamily="34" charset="-122"/>
                <a:cs typeface="+mn-cs"/>
              </a:rPr>
              <a:t>导读</a:t>
            </a:r>
            <a:endParaRPr kumimoji="0" lang="zh-CN" altLang="en-US" sz="2400" b="0" i="0" u="none" strike="noStrike" kern="0" cap="none" spc="0" normalizeH="0" baseline="0" noProof="0">
              <a:ln>
                <a:noFill/>
              </a:ln>
              <a:effectLst/>
              <a:uLnTx/>
              <a:uFillTx/>
              <a:latin typeface="微软雅黑" pitchFamily="34" charset="-122"/>
              <a:ea typeface="微软雅黑" pitchFamily="34" charset="-122"/>
              <a:cs typeface="+mn-cs"/>
            </a:endParaRPr>
          </a:p>
        </p:txBody>
      </p:sp>
      <p:sp>
        <p:nvSpPr>
          <p:cNvPr id="18" name="文本框 17"/>
          <p:cNvSpPr txBox="1"/>
          <p:nvPr>
            <p:custDataLst>
              <p:tags r:id="rId5"/>
            </p:custDataLst>
          </p:nvPr>
        </p:nvSpPr>
        <p:spPr>
          <a:xfrm>
            <a:off x="799414" y="4256170"/>
            <a:ext cx="1514014" cy="552533"/>
          </a:xfrm>
          <a:prstGeom prst="rect">
            <a:avLst/>
          </a:prstGeom>
          <a:solidFill>
            <a:schemeClr val="accent1"/>
          </a:solidFill>
          <a:ln>
            <a:noFill/>
          </a:ln>
        </p:spPr>
        <p:txBody>
          <a:bodyPr wrap="square" anchor="ctr">
            <a:normAutofit/>
          </a:bodyPr>
          <a:lstStyle>
            <a:defPPr>
              <a:defRPr lang="zh-CN"/>
            </a:defPPr>
            <a:lvl1pPr>
              <a:defRPr sz="3200">
                <a:solidFill>
                  <a:schemeClr val="bg1"/>
                </a:solidFill>
                <a:latin typeface="隶书" panose="02010509060101010101" charset="-122"/>
                <a:ea typeface="隶书" panose="02010509060101010101" charset="-122"/>
              </a:defRPr>
            </a:lvl1pPr>
            <a:lvl2pPr marL="742950" indent="-285750">
              <a:defRPr>
                <a:latin typeface="Calibri"/>
                <a:ea typeface="宋体" panose="02010600030101010101" pitchFamily="2" charset="-122"/>
              </a:defRPr>
            </a:lvl2pPr>
            <a:lvl3pPr marL="1143000" indent="-228600">
              <a:defRPr>
                <a:latin typeface="Calibri"/>
                <a:ea typeface="宋体" panose="02010600030101010101" pitchFamily="2" charset="-122"/>
              </a:defRPr>
            </a:lvl3pPr>
            <a:lvl4pPr marL="1600200" indent="-228600">
              <a:defRPr>
                <a:latin typeface="Calibri"/>
                <a:ea typeface="宋体" panose="02010600030101010101" pitchFamily="2" charset="-122"/>
              </a:defRPr>
            </a:lvl4pPr>
            <a:lvl5pPr marL="2057400" indent="-228600">
              <a:defRPr>
                <a:latin typeface="Calibri"/>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9pPr>
          </a:lstStyle>
          <a:p>
            <a:pPr marL="0" marR="0" lvl="0" indent="0" algn="ctr" defTabSz="913765" rtl="0" eaLnBrk="1" fontAlgn="auto" latinLnBrk="0" hangingPunct="1">
              <a:lnSpc>
                <a:spcPct val="100000"/>
              </a:lnSpc>
              <a:spcBef>
                <a:spcPct val="0"/>
              </a:spcBef>
              <a:spcAft>
                <a:spcPct val="0"/>
              </a:spcAft>
              <a:buClrTx/>
              <a:buSzTx/>
              <a:buFontTx/>
              <a:buNone/>
              <a:defRPr/>
            </a:pPr>
            <a:r>
              <a:rPr kumimoji="0" lang="zh-CN" altLang="en-US" sz="2400" b="0" i="0" u="none" strike="noStrike" kern="0" cap="none" spc="0" normalizeH="0" baseline="0" noProof="0">
                <a:ln>
                  <a:noFill/>
                </a:ln>
                <a:solidFill>
                  <a:prstClr val="white"/>
                </a:solidFill>
                <a:effectLst/>
                <a:uLnTx/>
                <a:uFillTx/>
                <a:latin typeface="Arial" panose="020b0604020202020204" pitchFamily="34" charset="0"/>
                <a:ea typeface="隶书" panose="02010509060101010101" charset="-122"/>
                <a:cs typeface="+mn-cs"/>
              </a:rPr>
              <a:t>第三课时</a:t>
            </a:r>
            <a:endParaRPr kumimoji="0" lang="en-US" altLang="zh-CN" sz="2400" b="0" i="0" u="none" strike="noStrike" kern="0" cap="none" spc="0" normalizeH="0" baseline="0" noProof="0">
              <a:ln>
                <a:noFill/>
              </a:ln>
              <a:solidFill>
                <a:prstClr val="white"/>
              </a:solidFill>
              <a:effectLst/>
              <a:uLnTx/>
              <a:uFillTx/>
              <a:latin typeface="Arial" panose="020b0604020202020204" pitchFamily="34" charset="0"/>
              <a:ea typeface="隶书" panose="02010509060101010101" charset="-122"/>
              <a:cs typeface="+mn-cs"/>
            </a:endParaRPr>
          </a:p>
        </p:txBody>
      </p:sp>
      <p:sp>
        <p:nvSpPr>
          <p:cNvPr id="19" name="文本框 18"/>
          <p:cNvSpPr txBox="1"/>
          <p:nvPr>
            <p:custDataLst>
              <p:tags r:id="rId6"/>
            </p:custDataLst>
          </p:nvPr>
        </p:nvSpPr>
        <p:spPr>
          <a:xfrm>
            <a:off x="798582" y="3026664"/>
            <a:ext cx="1514648" cy="552533"/>
          </a:xfrm>
          <a:prstGeom prst="rect">
            <a:avLst/>
          </a:prstGeom>
          <a:solidFill>
            <a:schemeClr val="accent1"/>
          </a:solidFill>
          <a:ln>
            <a:noFill/>
          </a:ln>
        </p:spPr>
        <p:txBody>
          <a:bodyPr wrap="square" anchor="ctr">
            <a:normAutofit/>
          </a:bodyPr>
          <a:lstStyle>
            <a:defPPr>
              <a:defRPr lang="zh-CN"/>
            </a:defPPr>
            <a:lvl1pPr>
              <a:defRPr sz="3200">
                <a:solidFill>
                  <a:schemeClr val="bg1"/>
                </a:solidFill>
                <a:latin typeface="隶书" panose="02010509060101010101" charset="-122"/>
                <a:ea typeface="隶书" panose="02010509060101010101" charset="-122"/>
              </a:defRPr>
            </a:lvl1pPr>
            <a:lvl2pPr marL="742950" indent="-285750">
              <a:defRPr>
                <a:latin typeface="Calibri"/>
                <a:ea typeface="宋体" panose="02010600030101010101" pitchFamily="2" charset="-122"/>
              </a:defRPr>
            </a:lvl2pPr>
            <a:lvl3pPr marL="1143000" indent="-228600">
              <a:defRPr>
                <a:latin typeface="Calibri"/>
                <a:ea typeface="宋体" panose="02010600030101010101" pitchFamily="2" charset="-122"/>
              </a:defRPr>
            </a:lvl3pPr>
            <a:lvl4pPr marL="1600200" indent="-228600">
              <a:defRPr>
                <a:latin typeface="Calibri"/>
                <a:ea typeface="宋体" panose="02010600030101010101" pitchFamily="2" charset="-122"/>
              </a:defRPr>
            </a:lvl4pPr>
            <a:lvl5pPr marL="2057400" indent="-228600">
              <a:defRPr>
                <a:latin typeface="Calibri"/>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9pPr>
          </a:lstStyle>
          <a:p>
            <a:pPr marL="0" marR="0" lvl="0" indent="0" algn="ctr" defTabSz="913765" rtl="0" eaLnBrk="1" fontAlgn="auto" latinLnBrk="0" hangingPunct="1">
              <a:lnSpc>
                <a:spcPct val="100000"/>
              </a:lnSpc>
              <a:spcBef>
                <a:spcPct val="0"/>
              </a:spcBef>
              <a:spcAft>
                <a:spcPct val="0"/>
              </a:spcAft>
              <a:buClrTx/>
              <a:buSzTx/>
              <a:buFontTx/>
              <a:buNone/>
              <a:defRPr/>
            </a:pPr>
            <a:r>
              <a:rPr kumimoji="0" lang="zh-CN" altLang="en-US" sz="2400" b="0" i="0" u="none" strike="noStrike" kern="0" cap="none" spc="0" normalizeH="0" baseline="0" noProof="0">
                <a:ln>
                  <a:noFill/>
                </a:ln>
                <a:solidFill>
                  <a:prstClr val="white"/>
                </a:solidFill>
                <a:effectLst/>
                <a:uLnTx/>
                <a:uFillTx/>
                <a:latin typeface="Arial" panose="020b0604020202020204" pitchFamily="34" charset="0"/>
                <a:ea typeface="隶书" panose="02010509060101010101" charset="-122"/>
                <a:cs typeface="+mn-cs"/>
              </a:rPr>
              <a:t>第二课时</a:t>
            </a:r>
            <a:endParaRPr kumimoji="0" lang="en-US" altLang="zh-CN" sz="2400" b="0" i="0" u="none" strike="noStrike" kern="0" cap="none" spc="0" normalizeH="0" baseline="0" noProof="0">
              <a:ln>
                <a:noFill/>
              </a:ln>
              <a:solidFill>
                <a:prstClr val="white"/>
              </a:solidFill>
              <a:effectLst/>
              <a:uLnTx/>
              <a:uFillTx/>
              <a:latin typeface="Arial" panose="020b0604020202020204" pitchFamily="34" charset="0"/>
              <a:ea typeface="隶书" panose="02010509060101010101" charset="-122"/>
              <a:cs typeface="+mn-cs"/>
            </a:endParaRPr>
          </a:p>
        </p:txBody>
      </p:sp>
      <p:sp>
        <p:nvSpPr>
          <p:cNvPr id="20" name="文本框 19"/>
          <p:cNvSpPr txBox="1"/>
          <p:nvPr>
            <p:custDataLst>
              <p:tags r:id="rId7"/>
            </p:custDataLst>
          </p:nvPr>
        </p:nvSpPr>
        <p:spPr>
          <a:xfrm>
            <a:off x="799009" y="1933537"/>
            <a:ext cx="1492271" cy="552533"/>
          </a:xfrm>
          <a:prstGeom prst="rect">
            <a:avLst/>
          </a:prstGeom>
          <a:solidFill>
            <a:schemeClr val="accent1"/>
          </a:solidFill>
          <a:ln>
            <a:noFill/>
          </a:ln>
        </p:spPr>
        <p:txBody>
          <a:bodyPr wrap="square" anchor="ctr">
            <a:normAutofit/>
          </a:bodyPr>
          <a:lstStyle>
            <a:defPPr>
              <a:defRPr lang="zh-CN"/>
            </a:defPPr>
            <a:lvl1pPr>
              <a:defRPr sz="3200">
                <a:solidFill>
                  <a:schemeClr val="bg1"/>
                </a:solidFill>
                <a:latin typeface="隶书" panose="02010509060101010101" charset="-122"/>
                <a:ea typeface="隶书" panose="02010509060101010101" charset="-122"/>
              </a:defRPr>
            </a:lvl1pPr>
            <a:lvl2pPr marL="742950" indent="-285750">
              <a:defRPr>
                <a:latin typeface="Calibri"/>
                <a:ea typeface="宋体" panose="02010600030101010101" pitchFamily="2" charset="-122"/>
              </a:defRPr>
            </a:lvl2pPr>
            <a:lvl3pPr marL="1143000" indent="-228600">
              <a:defRPr>
                <a:latin typeface="Calibri"/>
                <a:ea typeface="宋体" panose="02010600030101010101" pitchFamily="2" charset="-122"/>
              </a:defRPr>
            </a:lvl3pPr>
            <a:lvl4pPr marL="1600200" indent="-228600">
              <a:defRPr>
                <a:latin typeface="Calibri"/>
                <a:ea typeface="宋体" panose="02010600030101010101" pitchFamily="2" charset="-122"/>
              </a:defRPr>
            </a:lvl4pPr>
            <a:lvl5pPr marL="2057400" indent="-228600">
              <a:defRPr>
                <a:latin typeface="Calibri"/>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9pPr>
          </a:lstStyle>
          <a:p>
            <a:pPr marL="0" marR="0" lvl="0" indent="0" algn="ctr" defTabSz="913765" rtl="0" eaLnBrk="1" fontAlgn="auto" latinLnBrk="0" hangingPunct="1">
              <a:lnSpc>
                <a:spcPct val="100000"/>
              </a:lnSpc>
              <a:spcBef>
                <a:spcPct val="0"/>
              </a:spcBef>
              <a:spcAft>
                <a:spcPct val="0"/>
              </a:spcAft>
              <a:buClrTx/>
              <a:buSzTx/>
              <a:buFontTx/>
              <a:buNone/>
              <a:defRPr/>
            </a:pPr>
            <a:r>
              <a:rPr kumimoji="0" lang="zh-CN" altLang="en-US" sz="2400" b="0" i="0" u="none" strike="noStrike" kern="0" cap="none" spc="0" normalizeH="0" baseline="0" noProof="0">
                <a:ln>
                  <a:noFill/>
                </a:ln>
                <a:solidFill>
                  <a:prstClr val="white"/>
                </a:solidFill>
                <a:effectLst/>
                <a:uLnTx/>
                <a:uFillTx/>
                <a:latin typeface="Arial" panose="020b0604020202020204" pitchFamily="34" charset="0"/>
                <a:ea typeface="隶书" panose="02010509060101010101" charset="-122"/>
                <a:cs typeface="+mn-cs"/>
              </a:rPr>
              <a:t>第一课时</a:t>
            </a:r>
            <a:endParaRPr kumimoji="0" lang="en-US" altLang="zh-CN" sz="2400" b="0" i="0" u="none" strike="noStrike" kern="0" cap="none" spc="0" normalizeH="0" baseline="0" noProof="0">
              <a:ln>
                <a:noFill/>
              </a:ln>
              <a:solidFill>
                <a:prstClr val="white"/>
              </a:solidFill>
              <a:effectLst/>
              <a:uLnTx/>
              <a:uFillTx/>
              <a:latin typeface="Arial" panose="020b0604020202020204" pitchFamily="34" charset="0"/>
              <a:ea typeface="隶书" panose="02010509060101010101" charset="-122"/>
              <a:cs typeface="+mn-cs"/>
            </a:endParaRPr>
          </a:p>
        </p:txBody>
      </p:sp>
      <p:sp>
        <p:nvSpPr>
          <p:cNvPr id="9" name="文本框 18"/>
          <p:cNvSpPr txBox="1"/>
          <p:nvPr/>
        </p:nvSpPr>
        <p:spPr>
          <a:xfrm>
            <a:off x="798578" y="951007"/>
            <a:ext cx="1976782" cy="460375"/>
          </a:xfrm>
          <a:prstGeom prst="rect">
            <a:avLst/>
          </a:prstGeom>
          <a:solidFill>
            <a:srgbClr val="008A55"/>
          </a:solidFill>
        </p:spPr>
        <p:txBody>
          <a:bodyPr wrap="square" rtlCol="0" anchor="t">
            <a:spAutoFit/>
          </a:bodyPr>
          <a:lstStyle/>
          <a:p>
            <a:pPr marL="0" marR="0" lvl="0" indent="0" algn="ctr" defTabSz="913765" rtl="0" eaLnBrk="1" fontAlgn="auto" latinLnBrk="0" hangingPunct="1">
              <a:lnSpc>
                <a:spcPct val="100000"/>
              </a:lnSpc>
              <a:spcBef>
                <a:spcPct val="0"/>
              </a:spcBef>
              <a:spcAft>
                <a:spcPct val="0"/>
              </a:spcAft>
              <a:buClrTx/>
              <a:buSzTx/>
              <a:buFontTx/>
              <a:buNone/>
              <a:defRPr/>
            </a:pPr>
            <a:r>
              <a:rPr kumimoji="1" lang="zh-CN" altLang="en-US" sz="24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yuweij Medium" charset="0"/>
                <a:sym typeface="华文楷体" panose="02010600040101010101" charset="-122"/>
              </a:rPr>
              <a:t>教学安排</a:t>
            </a:r>
            <a:endParaRPr kumimoji="1" lang="zh-CN" altLang="en-US" sz="24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yuweij Medium" charset="0"/>
              <a:sym typeface="华文楷体" panose="02010600040101010101" charset="-122"/>
            </a:endParaRPr>
          </a:p>
        </p:txBody>
      </p:sp>
      <p:sp>
        <p:nvSpPr>
          <p:cNvPr id="10" name="文本框 9"/>
          <p:cNvSpPr txBox="1"/>
          <p:nvPr>
            <p:custDataLst>
              <p:tags r:id="rId8"/>
            </p:custDataLst>
          </p:nvPr>
        </p:nvSpPr>
        <p:spPr>
          <a:xfrm>
            <a:off x="2313739" y="4256268"/>
            <a:ext cx="6791573" cy="551165"/>
          </a:xfrm>
          <a:prstGeom prst="rect">
            <a:avLst/>
          </a:prstGeom>
        </p:spPr>
        <p:txBody>
          <a:bodyPr wrap="square" anchor="ctr"/>
          <a:lstStyle>
            <a:defPPr>
              <a:defRPr lang="tr-TR"/>
            </a:defPPr>
            <a:lvl1pPr lvl="0">
              <a:defRPr sz="2400" kern="0">
                <a:solidFill>
                  <a:prstClr val="black"/>
                </a:solidFill>
                <a:latin typeface="微软雅黑" panose="020b0503020204020204" pitchFamily="34" charset="-122"/>
                <a:ea typeface="微软雅黑" panose="020b0503020204020204" pitchFamily="34" charset="-122"/>
              </a:defRPr>
            </a:lvl1pPr>
          </a:lstStyle>
          <a:p>
            <a:pPr marL="0" marR="0" lvl="0" indent="0" algn="l" defTabSz="913765" rtl="0" eaLnBrk="1" fontAlgn="auto" latinLnBrk="0" hangingPunct="1">
              <a:lnSpc>
                <a:spcPct val="100000"/>
              </a:lnSpc>
              <a:spcBef>
                <a:spcPct val="0"/>
              </a:spcBef>
              <a:spcAft>
                <a:spcPct val="0"/>
              </a:spcAft>
              <a:buClrTx/>
              <a:buSzTx/>
              <a:buFontTx/>
              <a:buNone/>
              <a:defRPr/>
            </a:pPr>
            <a:r>
              <a:rPr kumimoji="0" lang="zh-CN" altLang="en-US"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走近父老乡亲</a:t>
            </a:r>
            <a:r>
              <a:rPr kumimoji="0" lang="en-US" altLang="zh-CN"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乡土本色</a:t>
            </a:r>
            <a:r>
              <a:rPr kumimoji="0" lang="en-US" altLang="zh-CN"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lang="zh-CN" altLang="en-US"/>
              <a:t>批注阅读</a:t>
            </a:r>
            <a:endParaRPr kumimoji="0" lang="zh-CN" altLang="en-US" b="0" i="0" u="none" strike="noStrike" kern="0" cap="none" spc="0" normalizeH="0" baseline="0" noProof="0">
              <a:ln>
                <a:noFill/>
              </a:ln>
              <a:solidFill>
                <a:prstClr val="black"/>
              </a:solidFill>
              <a:effectLst/>
              <a:uLnTx/>
              <a:uFillTx/>
              <a:latin typeface="微软雅黑" pitchFamily="34" charset="-122"/>
              <a:ea typeface="微软雅黑" pitchFamily="34" charset="-122"/>
              <a:cs typeface="+mn-cs"/>
            </a:endParaRPr>
          </a:p>
        </p:txBody>
      </p:sp>
    </p:spTree>
    <p:custDataLst>
      <p:tags r:id="rId9"/>
    </p:custDataLst>
  </p:cSld>
  <p:clrMapOvr>
    <a:masterClrMapping/>
  </p:clrMapOvr>
  <mc:AlternateContent>
    <mc:Choice xmlns:p14="http://schemas.microsoft.com/office/powerpoint/2010/main" Requires="p14">
      <p:transition p14:dur="500"/>
    </mc:Choice>
    <mc:Fallback>
      <p:transition/>
    </mc:Fallback>
  </mc:AlternateConten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 name="文本框 14"/>
          <p:cNvSpPr txBox="1"/>
          <p:nvPr>
            <p:custDataLst>
              <p:tags r:id="rId3"/>
            </p:custDataLst>
          </p:nvPr>
        </p:nvSpPr>
        <p:spPr>
          <a:xfrm>
            <a:off x="2313269" y="2993933"/>
            <a:ext cx="6944843" cy="551165"/>
          </a:xfrm>
          <a:prstGeom prst="rect">
            <a:avLst/>
          </a:prstGeom>
        </p:spPr>
        <p:txBody>
          <a:bodyPr wrap="square" anchor="ctr"/>
          <a:lstStyle>
            <a:defPPr>
              <a:defRPr lang="zh-CN"/>
            </a:defPPr>
            <a:lvl1pPr>
              <a:defRPr kern="0">
                <a:latin typeface="隶书" panose="02010509060101010101" charset="-122"/>
                <a:ea typeface="隶书" panose="02010509060101010101" charset="-122"/>
              </a:defRPr>
            </a:lvl1pPr>
          </a:lstStyle>
          <a:p>
            <a:pPr lvl="0">
              <a:defRPr/>
            </a:pPr>
            <a:r>
              <a:rPr lang="zh-CN" altLang="en-US" sz="2400">
                <a:solidFill>
                  <a:prstClr val="black"/>
                </a:solidFill>
                <a:latin typeface="微软雅黑" panose="020b0503020204020204" pitchFamily="34" charset="-122"/>
                <a:ea typeface="微软雅黑" panose="020b0503020204020204" pitchFamily="34" charset="-122"/>
                <a:sym typeface="+mn-ea"/>
              </a:rPr>
              <a:t>走进“乡土中国”</a:t>
            </a:r>
            <a:r>
              <a:rPr lang="en-US" altLang="zh-CN" sz="2400">
                <a:solidFill>
                  <a:prstClr val="black"/>
                </a:solidFill>
                <a:latin typeface="微软雅黑" panose="020b0503020204020204" pitchFamily="34" charset="-122"/>
                <a:ea typeface="微软雅黑" panose="020b0503020204020204" pitchFamily="34" charset="-122"/>
                <a:sym typeface="+mn-ea"/>
              </a:rPr>
              <a:t>——</a:t>
            </a:r>
            <a:r>
              <a:rPr lang="zh-CN" altLang="en-US" sz="2400">
                <a:solidFill>
                  <a:prstClr val="black"/>
                </a:solidFill>
                <a:latin typeface="微软雅黑" panose="020b0503020204020204" pitchFamily="34" charset="-122"/>
                <a:ea typeface="微软雅黑" panose="020b0503020204020204" pitchFamily="34" charset="-122"/>
                <a:sym typeface="+mn-ea"/>
              </a:rPr>
              <a:t>小组探究</a:t>
            </a:r>
            <a:endParaRPr lang="zh-CN" altLang="en-US" sz="2400">
              <a:solidFill>
                <a:prstClr val="black"/>
              </a:solidFill>
              <a:latin typeface="微软雅黑" pitchFamily="34" charset="-122"/>
              <a:ea typeface="微软雅黑" pitchFamily="34" charset="-122"/>
            </a:endParaRPr>
          </a:p>
        </p:txBody>
      </p:sp>
      <p:sp>
        <p:nvSpPr>
          <p:cNvPr id="19" name="文本框 18"/>
          <p:cNvSpPr txBox="1"/>
          <p:nvPr>
            <p:custDataLst>
              <p:tags r:id="rId4"/>
            </p:custDataLst>
          </p:nvPr>
        </p:nvSpPr>
        <p:spPr>
          <a:xfrm>
            <a:off x="798624" y="4236893"/>
            <a:ext cx="1514648" cy="552533"/>
          </a:xfrm>
          <a:prstGeom prst="rect">
            <a:avLst/>
          </a:prstGeom>
          <a:solidFill>
            <a:schemeClr val="accent1"/>
          </a:solidFill>
          <a:ln>
            <a:noFill/>
          </a:ln>
        </p:spPr>
        <p:txBody>
          <a:bodyPr wrap="square" anchor="ctr">
            <a:normAutofit/>
          </a:bodyPr>
          <a:lstStyle>
            <a:defPPr>
              <a:defRPr lang="zh-CN"/>
            </a:defPPr>
            <a:lvl1pPr>
              <a:defRPr sz="3200">
                <a:solidFill>
                  <a:schemeClr val="bg1"/>
                </a:solidFill>
                <a:latin typeface="隶书" panose="02010509060101010101" charset="-122"/>
                <a:ea typeface="隶书" panose="02010509060101010101" charset="-122"/>
              </a:defRPr>
            </a:lvl1pPr>
            <a:lvl2pPr marL="742950" indent="-285750">
              <a:defRPr>
                <a:latin typeface="Calibri"/>
                <a:ea typeface="宋体" panose="02010600030101010101" pitchFamily="2" charset="-122"/>
              </a:defRPr>
            </a:lvl2pPr>
            <a:lvl3pPr marL="1143000" indent="-228600">
              <a:defRPr>
                <a:latin typeface="Calibri"/>
                <a:ea typeface="宋体" panose="02010600030101010101" pitchFamily="2" charset="-122"/>
              </a:defRPr>
            </a:lvl3pPr>
            <a:lvl4pPr marL="1600200" indent="-228600">
              <a:defRPr>
                <a:latin typeface="Calibri"/>
                <a:ea typeface="宋体" panose="02010600030101010101" pitchFamily="2" charset="-122"/>
              </a:defRPr>
            </a:lvl4pPr>
            <a:lvl5pPr marL="2057400" indent="-228600">
              <a:defRPr>
                <a:latin typeface="Calibri"/>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9pPr>
          </a:lstStyle>
          <a:p>
            <a:pPr marL="0" marR="0" lvl="0" indent="0" algn="ctr" defTabSz="913765" rtl="0" eaLnBrk="1" fontAlgn="auto" latinLnBrk="0" hangingPunct="1">
              <a:lnSpc>
                <a:spcPct val="100000"/>
              </a:lnSpc>
              <a:spcBef>
                <a:spcPct val="0"/>
              </a:spcBef>
              <a:spcAft>
                <a:spcPct val="0"/>
              </a:spcAft>
              <a:buClrTx/>
              <a:buSzTx/>
              <a:buFontTx/>
              <a:buNone/>
              <a:defRPr/>
            </a:pPr>
            <a:r>
              <a:rPr kumimoji="0" lang="zh-CN" altLang="en-US" sz="2400" b="0" i="0" u="none" strike="noStrike" kern="0" cap="none" spc="0" normalizeH="0" baseline="0" noProof="0">
                <a:ln>
                  <a:noFill/>
                </a:ln>
                <a:solidFill>
                  <a:prstClr val="white"/>
                </a:solidFill>
                <a:effectLst/>
                <a:uLnTx/>
                <a:uFillTx/>
                <a:latin typeface="Arial" panose="020b0604020202020204" pitchFamily="34" charset="0"/>
                <a:ea typeface="隶书" panose="02010509060101010101" charset="-122"/>
                <a:cs typeface="+mn-cs"/>
              </a:rPr>
              <a:t>第六课时</a:t>
            </a:r>
            <a:endParaRPr kumimoji="0" lang="en-US" altLang="zh-CN" sz="2400" b="0" i="0" u="none" strike="noStrike" kern="0" cap="none" spc="0" normalizeH="0" baseline="0" noProof="0">
              <a:ln>
                <a:noFill/>
              </a:ln>
              <a:solidFill>
                <a:prstClr val="white"/>
              </a:solidFill>
              <a:effectLst/>
              <a:uLnTx/>
              <a:uFillTx/>
              <a:latin typeface="Arial" panose="020b0604020202020204" pitchFamily="34" charset="0"/>
              <a:ea typeface="隶书" panose="02010509060101010101" charset="-122"/>
              <a:cs typeface="+mn-cs"/>
            </a:endParaRPr>
          </a:p>
        </p:txBody>
      </p:sp>
      <p:sp>
        <p:nvSpPr>
          <p:cNvPr id="20" name="文本框 19"/>
          <p:cNvSpPr txBox="1"/>
          <p:nvPr>
            <p:custDataLst>
              <p:tags r:id="rId5"/>
            </p:custDataLst>
          </p:nvPr>
        </p:nvSpPr>
        <p:spPr>
          <a:xfrm>
            <a:off x="798537" y="3007170"/>
            <a:ext cx="1492271" cy="552533"/>
          </a:xfrm>
          <a:prstGeom prst="rect">
            <a:avLst/>
          </a:prstGeom>
          <a:solidFill>
            <a:schemeClr val="accent1"/>
          </a:solidFill>
          <a:ln>
            <a:noFill/>
          </a:ln>
        </p:spPr>
        <p:txBody>
          <a:bodyPr wrap="square" anchor="ctr">
            <a:normAutofit/>
          </a:bodyPr>
          <a:lstStyle>
            <a:defPPr>
              <a:defRPr lang="zh-CN"/>
            </a:defPPr>
            <a:lvl1pPr>
              <a:defRPr sz="3200">
                <a:solidFill>
                  <a:schemeClr val="bg1"/>
                </a:solidFill>
                <a:latin typeface="隶书" panose="02010509060101010101" charset="-122"/>
                <a:ea typeface="隶书" panose="02010509060101010101" charset="-122"/>
              </a:defRPr>
            </a:lvl1pPr>
            <a:lvl2pPr marL="742950" indent="-285750">
              <a:defRPr>
                <a:latin typeface="Calibri"/>
                <a:ea typeface="宋体" panose="02010600030101010101" pitchFamily="2" charset="-122"/>
              </a:defRPr>
            </a:lvl2pPr>
            <a:lvl3pPr marL="1143000" indent="-228600">
              <a:defRPr>
                <a:latin typeface="Calibri"/>
                <a:ea typeface="宋体" panose="02010600030101010101" pitchFamily="2" charset="-122"/>
              </a:defRPr>
            </a:lvl3pPr>
            <a:lvl4pPr marL="1600200" indent="-228600">
              <a:defRPr>
                <a:latin typeface="Calibri"/>
                <a:ea typeface="宋体" panose="02010600030101010101" pitchFamily="2" charset="-122"/>
              </a:defRPr>
            </a:lvl4pPr>
            <a:lvl5pPr marL="2057400" indent="-228600">
              <a:defRPr>
                <a:latin typeface="Calibri"/>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9pPr>
          </a:lstStyle>
          <a:p>
            <a:pPr marL="0" marR="0" lvl="0" indent="0" algn="ctr" defTabSz="913765" rtl="0" eaLnBrk="1" fontAlgn="auto" latinLnBrk="0" hangingPunct="1">
              <a:lnSpc>
                <a:spcPct val="100000"/>
              </a:lnSpc>
              <a:spcBef>
                <a:spcPct val="0"/>
              </a:spcBef>
              <a:spcAft>
                <a:spcPct val="0"/>
              </a:spcAft>
              <a:buClrTx/>
              <a:buSzTx/>
              <a:buFontTx/>
              <a:buNone/>
              <a:defRPr/>
            </a:pPr>
            <a:r>
              <a:rPr kumimoji="0" lang="zh-CN" altLang="en-US" sz="2400" b="0" i="0" u="none" strike="noStrike" kern="0" cap="none" spc="0" normalizeH="0" baseline="0" noProof="0">
                <a:ln>
                  <a:noFill/>
                </a:ln>
                <a:solidFill>
                  <a:prstClr val="white"/>
                </a:solidFill>
                <a:effectLst/>
                <a:uLnTx/>
                <a:uFillTx/>
                <a:latin typeface="Arial" panose="020b0604020202020204" pitchFamily="34" charset="0"/>
                <a:ea typeface="隶书" panose="02010509060101010101" charset="-122"/>
                <a:cs typeface="+mn-cs"/>
              </a:rPr>
              <a:t>第五课时</a:t>
            </a:r>
            <a:endParaRPr kumimoji="0" lang="en-US" altLang="zh-CN" sz="2400" b="0" i="0" u="none" strike="noStrike" kern="0" cap="none" spc="0" normalizeH="0" baseline="0" noProof="0">
              <a:ln>
                <a:noFill/>
              </a:ln>
              <a:solidFill>
                <a:prstClr val="white"/>
              </a:solidFill>
              <a:effectLst/>
              <a:uLnTx/>
              <a:uFillTx/>
              <a:latin typeface="Arial" panose="020b0604020202020204" pitchFamily="34" charset="0"/>
              <a:ea typeface="隶书" panose="02010509060101010101" charset="-122"/>
              <a:cs typeface="+mn-cs"/>
            </a:endParaRPr>
          </a:p>
        </p:txBody>
      </p:sp>
      <p:sp>
        <p:nvSpPr>
          <p:cNvPr id="5" name="文本框 4"/>
          <p:cNvSpPr txBox="1"/>
          <p:nvPr>
            <p:custDataLst>
              <p:tags r:id="rId6"/>
            </p:custDataLst>
          </p:nvPr>
        </p:nvSpPr>
        <p:spPr>
          <a:xfrm>
            <a:off x="2313431" y="4237977"/>
            <a:ext cx="5489813" cy="551187"/>
          </a:xfrm>
          <a:prstGeom prst="rect">
            <a:avLst/>
          </a:prstGeom>
        </p:spPr>
        <p:txBody>
          <a:bodyPr wrap="square" anchor="ctr"/>
          <a:lstStyle>
            <a:defPPr>
              <a:defRPr lang="zh-CN"/>
            </a:defPPr>
            <a:lvl1pPr>
              <a:defRPr kern="0">
                <a:latin typeface="隶书" panose="02010509060101010101" charset="-122"/>
                <a:ea typeface="隶书" panose="02010509060101010101" charset="-122"/>
              </a:defRPr>
            </a:lvl1pPr>
          </a:lstStyle>
          <a:p>
            <a:pPr lvl="0">
              <a:defRPr/>
            </a:pPr>
            <a:r>
              <a:rPr lang="zh-CN" altLang="en-US" sz="2400">
                <a:solidFill>
                  <a:prstClr val="black"/>
                </a:solidFill>
                <a:latin typeface="微软雅黑" panose="020b0503020204020204" pitchFamily="34" charset="-122"/>
                <a:ea typeface="微软雅黑" panose="020b0503020204020204" pitchFamily="34" charset="-122"/>
                <a:sym typeface="+mn-ea"/>
              </a:rPr>
              <a:t>回首“乡土中国”</a:t>
            </a:r>
            <a:r>
              <a:rPr lang="en-US" altLang="zh-CN" sz="2400">
                <a:solidFill>
                  <a:prstClr val="black"/>
                </a:solidFill>
                <a:latin typeface="微软雅黑" panose="020b0503020204020204" pitchFamily="34" charset="-122"/>
                <a:ea typeface="微软雅黑" panose="020b0503020204020204" pitchFamily="34" charset="-122"/>
                <a:sym typeface="+mn-ea"/>
              </a:rPr>
              <a:t>——</a:t>
            </a:r>
            <a:r>
              <a:rPr lang="zh-CN" altLang="en-US" sz="2400">
                <a:solidFill>
                  <a:prstClr val="black"/>
                </a:solidFill>
                <a:latin typeface="微软雅黑" panose="020b0503020204020204" pitchFamily="34" charset="-122"/>
                <a:ea typeface="微软雅黑" panose="020b0503020204020204" pitchFamily="34" charset="-122"/>
                <a:sym typeface="+mn-ea"/>
              </a:rPr>
              <a:t>成果分享</a:t>
            </a:r>
            <a:endParaRPr lang="zh-CN" altLang="zh-CN" sz="2400">
              <a:solidFill>
                <a:prstClr val="black"/>
              </a:solidFill>
              <a:latin typeface="微软雅黑" pitchFamily="34" charset="-122"/>
              <a:ea typeface="微软雅黑" pitchFamily="34" charset="-122"/>
              <a:sym typeface="+mn-ea"/>
            </a:endParaRPr>
          </a:p>
        </p:txBody>
      </p:sp>
      <p:sp>
        <p:nvSpPr>
          <p:cNvPr id="10" name="文本框 18"/>
          <p:cNvSpPr txBox="1"/>
          <p:nvPr/>
        </p:nvSpPr>
        <p:spPr>
          <a:xfrm>
            <a:off x="798577" y="953377"/>
            <a:ext cx="1976782" cy="460375"/>
          </a:xfrm>
          <a:prstGeom prst="rect">
            <a:avLst/>
          </a:prstGeom>
          <a:solidFill>
            <a:srgbClr val="008A55"/>
          </a:solidFill>
        </p:spPr>
        <p:txBody>
          <a:bodyPr wrap="square" rtlCol="0" anchor="t">
            <a:spAutoFit/>
          </a:bodyPr>
          <a:lstStyle/>
          <a:p>
            <a:pPr marL="0" marR="0" lvl="0" indent="0" algn="ctr" defTabSz="913765" rtl="0" eaLnBrk="1" fontAlgn="auto" latinLnBrk="0" hangingPunct="1">
              <a:lnSpc>
                <a:spcPct val="100000"/>
              </a:lnSpc>
              <a:spcBef>
                <a:spcPct val="0"/>
              </a:spcBef>
              <a:spcAft>
                <a:spcPct val="0"/>
              </a:spcAft>
              <a:buClrTx/>
              <a:buSzTx/>
              <a:buFontTx/>
              <a:buNone/>
              <a:defRPr/>
            </a:pPr>
            <a:r>
              <a:rPr kumimoji="1" lang="zh-CN" altLang="en-US" sz="24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yuweij Medium" charset="0"/>
                <a:sym typeface="华文楷体" panose="02010600040101010101" charset="-122"/>
              </a:rPr>
              <a:t>教学安排</a:t>
            </a:r>
            <a:endParaRPr kumimoji="1" lang="zh-CN" altLang="en-US" sz="24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yuweij Medium" charset="0"/>
              <a:sym typeface="华文楷体" panose="02010600040101010101" charset="-122"/>
            </a:endParaRPr>
          </a:p>
        </p:txBody>
      </p:sp>
      <p:sp>
        <p:nvSpPr>
          <p:cNvPr id="9" name="文本框 8"/>
          <p:cNvSpPr txBox="1"/>
          <p:nvPr>
            <p:custDataLst>
              <p:tags r:id="rId7"/>
            </p:custDataLst>
          </p:nvPr>
        </p:nvSpPr>
        <p:spPr>
          <a:xfrm>
            <a:off x="798537" y="1941561"/>
            <a:ext cx="1514648" cy="552533"/>
          </a:xfrm>
          <a:prstGeom prst="rect">
            <a:avLst/>
          </a:prstGeom>
          <a:solidFill>
            <a:schemeClr val="accent1"/>
          </a:solidFill>
          <a:ln>
            <a:noFill/>
          </a:ln>
        </p:spPr>
        <p:txBody>
          <a:bodyPr wrap="square" anchor="ctr">
            <a:normAutofit/>
          </a:bodyPr>
          <a:lstStyle>
            <a:defPPr>
              <a:defRPr lang="zh-CN"/>
            </a:defPPr>
            <a:lvl1pPr>
              <a:defRPr sz="3200">
                <a:solidFill>
                  <a:schemeClr val="bg1"/>
                </a:solidFill>
                <a:latin typeface="隶书" panose="02010509060101010101" charset="-122"/>
                <a:ea typeface="隶书" panose="02010509060101010101" charset="-122"/>
              </a:defRPr>
            </a:lvl1pPr>
            <a:lvl2pPr marL="742950" indent="-285750">
              <a:defRPr>
                <a:latin typeface="Calibri"/>
                <a:ea typeface="宋体" panose="02010600030101010101" pitchFamily="2" charset="-122"/>
              </a:defRPr>
            </a:lvl2pPr>
            <a:lvl3pPr marL="1143000" indent="-228600">
              <a:defRPr>
                <a:latin typeface="Calibri"/>
                <a:ea typeface="宋体" panose="02010600030101010101" pitchFamily="2" charset="-122"/>
              </a:defRPr>
            </a:lvl3pPr>
            <a:lvl4pPr marL="1600200" indent="-228600">
              <a:defRPr>
                <a:latin typeface="Calibri"/>
                <a:ea typeface="宋体" panose="02010600030101010101" pitchFamily="2" charset="-122"/>
              </a:defRPr>
            </a:lvl4pPr>
            <a:lvl5pPr marL="2057400" indent="-228600">
              <a:defRPr>
                <a:latin typeface="Calibri"/>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9pPr>
          </a:lstStyle>
          <a:p>
            <a:pPr marL="0" marR="0" lvl="0" indent="0" algn="ctr" defTabSz="913765" rtl="0" eaLnBrk="1" fontAlgn="auto" latinLnBrk="0" hangingPunct="1">
              <a:lnSpc>
                <a:spcPct val="100000"/>
              </a:lnSpc>
              <a:spcBef>
                <a:spcPct val="0"/>
              </a:spcBef>
              <a:spcAft>
                <a:spcPct val="0"/>
              </a:spcAft>
              <a:buClrTx/>
              <a:buSzTx/>
              <a:buFontTx/>
              <a:buNone/>
              <a:defRPr/>
            </a:pPr>
            <a:r>
              <a:rPr kumimoji="0" lang="zh-CN" altLang="en-US" sz="2400" b="0" i="0" u="none" strike="noStrike" kern="0" cap="none" spc="0" normalizeH="0" baseline="0" noProof="0">
                <a:ln>
                  <a:noFill/>
                </a:ln>
                <a:solidFill>
                  <a:prstClr val="white"/>
                </a:solidFill>
                <a:effectLst/>
                <a:uLnTx/>
                <a:uFillTx/>
                <a:latin typeface="Arial" panose="020b0604020202020204" pitchFamily="34" charset="0"/>
                <a:ea typeface="隶书" panose="02010509060101010101" charset="-122"/>
                <a:cs typeface="+mn-cs"/>
              </a:rPr>
              <a:t>第四课时</a:t>
            </a:r>
            <a:endParaRPr kumimoji="0" lang="en-US" altLang="zh-CN" sz="2400" b="0" i="0" u="none" strike="noStrike" kern="0" cap="none" spc="0" normalizeH="0" baseline="0" noProof="0">
              <a:ln>
                <a:noFill/>
              </a:ln>
              <a:solidFill>
                <a:prstClr val="white"/>
              </a:solidFill>
              <a:effectLst/>
              <a:uLnTx/>
              <a:uFillTx/>
              <a:latin typeface="Arial" panose="020b0604020202020204" pitchFamily="34" charset="0"/>
              <a:ea typeface="隶书" panose="02010509060101010101" charset="-122"/>
              <a:cs typeface="+mn-cs"/>
            </a:endParaRPr>
          </a:p>
        </p:txBody>
      </p:sp>
      <p:sp>
        <p:nvSpPr>
          <p:cNvPr id="11" name="文本框 10"/>
          <p:cNvSpPr txBox="1"/>
          <p:nvPr>
            <p:custDataLst>
              <p:tags r:id="rId8"/>
            </p:custDataLst>
          </p:nvPr>
        </p:nvSpPr>
        <p:spPr>
          <a:xfrm>
            <a:off x="2313272" y="1942134"/>
            <a:ext cx="6686473" cy="566565"/>
          </a:xfrm>
          <a:prstGeom prst="rect">
            <a:avLst/>
          </a:prstGeom>
        </p:spPr>
        <p:txBody>
          <a:bodyPr wrap="square" anchor="ctr"/>
          <a:lstStyle>
            <a:defPPr>
              <a:defRPr lang="zh-CN"/>
            </a:defPPr>
            <a:lvl1pPr>
              <a:defRPr kern="0">
                <a:latin typeface="隶书" panose="02010509060101010101" charset="-122"/>
                <a:ea typeface="隶书" panose="02010509060101010101" charset="-122"/>
              </a:defRPr>
            </a:lvl1pPr>
          </a:lstStyle>
          <a:p>
            <a:pPr marL="0" marR="0" lvl="0" indent="0" algn="l" defTabSz="913765" rtl="0" eaLnBrk="1" fontAlgn="auto" latinLnBrk="0" hangingPunct="1">
              <a:lnSpc>
                <a:spcPct val="100000"/>
              </a:lnSpc>
              <a:spcBef>
                <a:spcPct val="0"/>
              </a:spcBef>
              <a:spcAft>
                <a:spcPct val="0"/>
              </a:spcAft>
              <a:buClrTx/>
              <a:buSzTx/>
              <a:buFontTx/>
              <a:buNone/>
              <a:defRPr/>
            </a:pPr>
            <a:r>
              <a:rPr kumimoji="0" lang="en-US" altLang="zh-CN" sz="24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24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文字下乡</a:t>
            </a:r>
            <a:r>
              <a:rPr kumimoji="0" lang="en-US" altLang="zh-CN" sz="24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24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再论文字下乡</a:t>
            </a:r>
            <a:r>
              <a:rPr kumimoji="0" lang="en-US" altLang="zh-CN" sz="24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24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研读</a:t>
            </a:r>
            <a:endParaRPr kumimoji="0" lang="zh-CN" altLang="en-US" sz="24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 name="矩形 1"/>
          <p:cNvSpPr/>
          <p:nvPr/>
        </p:nvSpPr>
        <p:spPr>
          <a:xfrm>
            <a:off x="798830" y="4999990"/>
            <a:ext cx="7176770" cy="737235"/>
          </a:xfrm>
          <a:prstGeom prst="rect">
            <a:avLst/>
          </a:prstGeom>
        </p:spPr>
        <p:txBody>
          <a:bodyPr wrap="square">
            <a:spAutoFit/>
          </a:bodyPr>
          <a:lstStyle/>
          <a:p>
            <a:pPr marL="635000" indent="-635000">
              <a:defRPr/>
            </a:pPr>
            <a:r>
              <a:rPr lang="zh-CN" altLang="en-US" sz="2000">
                <a:latin typeface="微软雅黑" panose="020b0503020204020204" pitchFamily="34" charset="-122"/>
                <a:ea typeface="微软雅黑" panose="020b0503020204020204" pitchFamily="34" charset="-122"/>
              </a:rPr>
              <a:t>注：前三个课时以教师导读为主，后三个课时则以</a:t>
            </a:r>
            <a:r>
              <a:rPr lang="zh-CN" altLang="en-US" sz="2000" kern="0">
                <a:solidFill>
                  <a:prstClr val="black"/>
                </a:solidFill>
                <a:latin typeface="微软雅黑" panose="020b0503020204020204" pitchFamily="34" charset="-122"/>
                <a:ea typeface="微软雅黑" panose="020b0503020204020204" pitchFamily="34" charset="-122"/>
              </a:rPr>
              <a:t>小组合作</a:t>
            </a:r>
            <a:endParaRPr lang="zh-CN" altLang="en-US" sz="2000" kern="0">
              <a:solidFill>
                <a:prstClr val="black"/>
              </a:solidFill>
              <a:latin typeface="微软雅黑" pitchFamily="34" charset="-122"/>
              <a:ea typeface="微软雅黑" pitchFamily="34" charset="-122"/>
            </a:endParaRPr>
          </a:p>
          <a:p>
            <a:pPr marL="635000" indent="-635000">
              <a:defRPr/>
            </a:pPr>
            <a:r>
              <a:rPr lang="zh-CN" altLang="en-US" sz="2000" kern="0">
                <a:solidFill>
                  <a:prstClr val="black"/>
                </a:solidFill>
                <a:latin typeface="微软雅黑" panose="020b0503020204020204" pitchFamily="34" charset="-122"/>
                <a:ea typeface="微软雅黑" panose="020b0503020204020204" pitchFamily="34" charset="-122"/>
              </a:rPr>
              <a:t>探究</a:t>
            </a:r>
            <a:r>
              <a:rPr lang="zh-CN" altLang="en-US" sz="2200" kern="0">
                <a:solidFill>
                  <a:prstClr val="black"/>
                </a:solidFill>
                <a:latin typeface="微软雅黑" panose="020b0503020204020204" pitchFamily="34" charset="-122"/>
                <a:ea typeface="微软雅黑" panose="020b0503020204020204" pitchFamily="34" charset="-122"/>
              </a:rPr>
              <a:t>为主</a:t>
            </a:r>
            <a:r>
              <a:rPr lang="zh-CN" altLang="en-US" sz="2000" kern="0">
                <a:solidFill>
                  <a:prstClr val="black"/>
                </a:solidFill>
                <a:latin typeface="微软雅黑" panose="020b0503020204020204" pitchFamily="34" charset="-122"/>
                <a:ea typeface="微软雅黑" panose="020b0503020204020204" pitchFamily="34" charset="-122"/>
              </a:rPr>
              <a:t>。两种教学方法并不互相排斥，而是相辅相成。</a:t>
            </a:r>
            <a:endParaRPr lang="zh-CN" altLang="en-US" sz="2000">
              <a:latin typeface="微软雅黑" panose="020b0503020204020204" pitchFamily="34" charset="-122"/>
              <a:ea typeface="微软雅黑" panose="020b0503020204020204" pitchFamily="34" charset="-122"/>
            </a:endParaRPr>
          </a:p>
        </p:txBody>
      </p:sp>
    </p:spTree>
    <p:custDataLst>
      <p:tags r:id="rId9"/>
    </p:custDataLst>
  </p:cSld>
  <p:clrMapOvr>
    <a:masterClrMapping/>
  </p:clrMapOvr>
  <mc:AlternateContent>
    <mc:Choice xmlns:p14="http://schemas.microsoft.com/office/powerpoint/2010/main" Requires="p14">
      <p:transition p14:dur="500"/>
    </mc:Choice>
    <mc:Fallback>
      <p:transition/>
    </mc:Fallback>
  </mc:AlternateContent>
  <p:timing/>
</p:sld>
</file>

<file path=ppt/tags/tag1.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177135"/>
  <p:tag name="KSO_WM_UNIT_COMPATIBLE" val="0"/>
  <p:tag name="KSO_WM_UNIT_DIAGRAM_ISNUMVISUAL" val="0"/>
  <p:tag name="KSO_WM_UNIT_DIAGRAM_ISREFERUNIT" val="0"/>
  <p:tag name="KSO_WM_UNIT_HIGHLIGHT" val="0"/>
  <p:tag name="KSO_WM_UNIT_ID" val="custom20177135_5*l_h_f*1_1_1"/>
  <p:tag name="KSO_WM_UNIT_INDEX" val="1_1_1"/>
  <p:tag name="KSO_WM_UNIT_LAYERLEVEL" val="1_1_1"/>
  <p:tag name="KSO_WM_UNIT_NOCLEAR" val="0"/>
  <p:tag name="KSO_WM_UNIT_PRESET_TEXT" val="点击此处添加小标题"/>
  <p:tag name="KSO_WM_UNIT_TEXT_FILL_FORE_SCHEMECOLOR_INDEX" val="13"/>
  <p:tag name="KSO_WM_UNIT_TEXT_FILL_TYPE" val="1"/>
  <p:tag name="KSO_WM_UNIT_TYPE" val="l_h_f"/>
  <p:tag name="KSO_WM_UNIT_USESOURCEFORMAT_APPLY" val="1"/>
  <p:tag name="KSO_WM_UNIT_VALUE" val="18"/>
</p:tagLst>
</file>

<file path=ppt/tags/tag10.xml><?xml version="1.0" encoding="utf-8"?>
<p:tagLst xmlns:p="http://schemas.openxmlformats.org/presentationml/2006/main">
  <p:tag name="KSO_WM_BEAUTIFY_FLAG" val="#wm#"/>
  <p:tag name="KSO_WM_COMBINE_RELATE_SLIDE_ID" val="background20176432_5"/>
  <p:tag name="KSO_WM_DIAGRAM_GROUP_CODE" val="l1-1"/>
  <p:tag name="KSO_WM_SLIDE_DIAGTYPE" val="l"/>
  <p:tag name="KSO_WM_SLIDE_ID" val="custom20177135_5"/>
  <p:tag name="KSO_WM_SLIDE_INDEX" val="5"/>
  <p:tag name="KSO_WM_SLIDE_ITEM_CNT" val="4"/>
  <p:tag name="KSO_WM_SLIDE_LAYOUT" val="a_l"/>
  <p:tag name="KSO_WM_SLIDE_LAYOUT_CNT" val="1_1"/>
  <p:tag name="KSO_WM_SLIDE_SUBTYPE" val="diag"/>
  <p:tag name="KSO_WM_SLIDE_TYPE" val="contents"/>
  <p:tag name="KSO_WM_TAG_VERSION" val="1.0"/>
  <p:tag name="KSO_WM_TEMPLATE_CATEGORY" val="custom"/>
  <p:tag name="KSO_WM_TEMPLATE_INDEX" val="20177135"/>
  <p:tag name="KSO_WM_TEMPLATE_SUBCATEGORY" val="0"/>
</p:tagLst>
</file>

<file path=ppt/tags/tag11.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177135"/>
  <p:tag name="KSO_WM_UNIT_COMPATIBLE" val="0"/>
  <p:tag name="KSO_WM_UNIT_DIAGRAM_ISNUMVISUAL" val="0"/>
  <p:tag name="KSO_WM_UNIT_DIAGRAM_ISREFERUNIT" val="0"/>
  <p:tag name="KSO_WM_UNIT_HIGHLIGHT" val="0"/>
  <p:tag name="KSO_WM_UNIT_ID" val="custom20177135_5*l_h_f*1_1_1"/>
  <p:tag name="KSO_WM_UNIT_INDEX" val="1_1_1"/>
  <p:tag name="KSO_WM_UNIT_LAYERLEVEL" val="1_1_1"/>
  <p:tag name="KSO_WM_UNIT_NOCLEAR" val="0"/>
  <p:tag name="KSO_WM_UNIT_PRESET_TEXT" val="点击此处添加小标题"/>
  <p:tag name="KSO_WM_UNIT_TEXT_FILL_FORE_SCHEMECOLOR_INDEX" val="13"/>
  <p:tag name="KSO_WM_UNIT_TEXT_FILL_TYPE" val="1"/>
  <p:tag name="KSO_WM_UNIT_TYPE" val="l_h_f"/>
  <p:tag name="KSO_WM_UNIT_USESOURCEFORMAT_APPLY" val="1"/>
  <p:tag name="KSO_WM_UNIT_VALUE" val="18"/>
</p:tagLst>
</file>

<file path=ppt/tags/tag12.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177135"/>
  <p:tag name="KSO_WM_UNIT_COMPATIBLE" val="0"/>
  <p:tag name="KSO_WM_UNIT_DIAGRAM_ISNUMVISUAL" val="0"/>
  <p:tag name="KSO_WM_UNIT_DIAGRAM_ISREFERUNIT" val="0"/>
  <p:tag name="KSO_WM_UNIT_HIGHLIGHT" val="0"/>
  <p:tag name="KSO_WM_UNIT_ID" val="custom20177135_5*l_h_f*1_4_1"/>
  <p:tag name="KSO_WM_UNIT_INDEX" val="1_4_1"/>
  <p:tag name="KSO_WM_UNIT_LAYERLEVEL" val="1_1_1"/>
  <p:tag name="KSO_WM_UNIT_NOCLEAR" val="0"/>
  <p:tag name="KSO_WM_UNIT_PRESET_TEXT" val="点击此处添加小标题"/>
  <p:tag name="KSO_WM_UNIT_TEXT_FILL_FORE_SCHEMECOLOR_INDEX" val="13"/>
  <p:tag name="KSO_WM_UNIT_TEXT_FILL_TYPE" val="1"/>
  <p:tag name="KSO_WM_UNIT_TYPE" val="l_h_f"/>
  <p:tag name="KSO_WM_UNIT_USESOURCEFORMAT_APPLY" val="1"/>
  <p:tag name="KSO_WM_UNIT_VALUE" val="18"/>
</p:tagLst>
</file>

<file path=ppt/tags/tag13.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177135"/>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custom20177135_5*l_h_i*1_2_1"/>
  <p:tag name="KSO_WM_UNIT_INDEX" val="1_2_1"/>
  <p:tag name="KSO_WM_UNIT_LAYERLEVEL" val="1_1_1"/>
  <p:tag name="KSO_WM_UNIT_TEXT_FILL_FORE_SCHEMECOLOR_INDEX" val="14"/>
  <p:tag name="KSO_WM_UNIT_TEXT_FILL_TYPE" val="1"/>
  <p:tag name="KSO_WM_UNIT_TYPE" val="l_h_i"/>
  <p:tag name="KSO_WM_UNIT_USESOURCEFORMAT_APPLY" val="1"/>
</p:tagLst>
</file>

<file path=ppt/tags/tag14.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177135"/>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custom20177135_5*l_h_i*1_1_1"/>
  <p:tag name="KSO_WM_UNIT_INDEX" val="1_1_1"/>
  <p:tag name="KSO_WM_UNIT_LAYERLEVEL" val="1_1_1"/>
  <p:tag name="KSO_WM_UNIT_TEXT_FILL_FORE_SCHEMECOLOR_INDEX" val="14"/>
  <p:tag name="KSO_WM_UNIT_TEXT_FILL_TYPE" val="1"/>
  <p:tag name="KSO_WM_UNIT_TYPE" val="l_h_i"/>
  <p:tag name="KSO_WM_UNIT_USESOURCEFORMAT_APPLY" val="1"/>
</p:tagLst>
</file>

<file path=ppt/tags/tag15.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177135"/>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custom20177135_5*l_h_i*1_3_1"/>
  <p:tag name="KSO_WM_UNIT_INDEX" val="1_3_1"/>
  <p:tag name="KSO_WM_UNIT_LAYERLEVEL" val="1_1_1"/>
  <p:tag name="KSO_WM_UNIT_TEXT_FILL_FORE_SCHEMECOLOR_INDEX" val="14"/>
  <p:tag name="KSO_WM_UNIT_TEXT_FILL_TYPE" val="1"/>
  <p:tag name="KSO_WM_UNIT_TYPE" val="l_h_i"/>
  <p:tag name="KSO_WM_UNIT_USESOURCEFORMAT_APPLY" val="1"/>
</p:tagLst>
</file>

<file path=ppt/tags/tag16.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177135"/>
  <p:tag name="KSO_WM_UNIT_COMPATIBLE" val="0"/>
  <p:tag name="KSO_WM_UNIT_DIAGRAM_ISNUMVISUAL" val="0"/>
  <p:tag name="KSO_WM_UNIT_DIAGRAM_ISREFERUNIT" val="0"/>
  <p:tag name="KSO_WM_UNIT_HIGHLIGHT" val="0"/>
  <p:tag name="KSO_WM_UNIT_ID" val="custom20177135_5*l_h_f*1_4_1"/>
  <p:tag name="KSO_WM_UNIT_INDEX" val="1_4_1"/>
  <p:tag name="KSO_WM_UNIT_LAYERLEVEL" val="1_1_1"/>
  <p:tag name="KSO_WM_UNIT_NOCLEAR" val="0"/>
  <p:tag name="KSO_WM_UNIT_PRESET_TEXT" val="点击此处添加小标题"/>
  <p:tag name="KSO_WM_UNIT_TEXT_FILL_FORE_SCHEMECOLOR_INDEX" val="13"/>
  <p:tag name="KSO_WM_UNIT_TEXT_FILL_TYPE" val="1"/>
  <p:tag name="KSO_WM_UNIT_TYPE" val="l_h_f"/>
  <p:tag name="KSO_WM_UNIT_USESOURCEFORMAT_APPLY" val="1"/>
  <p:tag name="KSO_WM_UNIT_VALUE" val="18"/>
</p:tagLst>
</file>

<file path=ppt/tags/tag17.xml><?xml version="1.0" encoding="utf-8"?>
<p:tagLst xmlns:p="http://schemas.openxmlformats.org/presentationml/2006/main">
  <p:tag name="KSO_WM_BEAUTIFY_FLAG" val="#wm#"/>
  <p:tag name="KSO_WM_COMBINE_RELATE_SLIDE_ID" val="background20176432_5"/>
  <p:tag name="KSO_WM_DIAGRAM_GROUP_CODE" val="l1-1"/>
  <p:tag name="KSO_WM_SLIDE_DIAGTYPE" val="l"/>
  <p:tag name="KSO_WM_SLIDE_ID" val="custom20177135_5"/>
  <p:tag name="KSO_WM_SLIDE_INDEX" val="5"/>
  <p:tag name="KSO_WM_SLIDE_ITEM_CNT" val="4"/>
  <p:tag name="KSO_WM_SLIDE_LAYOUT" val="a_l"/>
  <p:tag name="KSO_WM_SLIDE_LAYOUT_CNT" val="1_1"/>
  <p:tag name="KSO_WM_SLIDE_SUBTYPE" val="diag"/>
  <p:tag name="KSO_WM_SLIDE_TYPE" val="contents"/>
  <p:tag name="KSO_WM_TAG_VERSION" val="1.0"/>
  <p:tag name="KSO_WM_TEMPLATE_CATEGORY" val="custom"/>
  <p:tag name="KSO_WM_TEMPLATE_INDEX" val="20177135"/>
  <p:tag name="KSO_WM_TEMPLATE_SUBCATEGORY" val="0"/>
</p:tagLst>
</file>

<file path=ppt/tags/tag18.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177135"/>
  <p:tag name="KSO_WM_UNIT_COMPATIBLE" val="0"/>
  <p:tag name="KSO_WM_UNIT_DIAGRAM_ISNUMVISUAL" val="0"/>
  <p:tag name="KSO_WM_UNIT_DIAGRAM_ISREFERUNIT" val="0"/>
  <p:tag name="KSO_WM_UNIT_HIGHLIGHT" val="0"/>
  <p:tag name="KSO_WM_UNIT_ID" val="custom20177135_5*l_h_f*1_1_1"/>
  <p:tag name="KSO_WM_UNIT_INDEX" val="1_1_1"/>
  <p:tag name="KSO_WM_UNIT_LAYERLEVEL" val="1_1_1"/>
  <p:tag name="KSO_WM_UNIT_NOCLEAR" val="0"/>
  <p:tag name="KSO_WM_UNIT_PRESET_TEXT" val="点击此处添加小标题"/>
  <p:tag name="KSO_WM_UNIT_TEXT_FILL_FORE_SCHEMECOLOR_INDEX" val="13"/>
  <p:tag name="KSO_WM_UNIT_TEXT_FILL_TYPE" val="1"/>
  <p:tag name="KSO_WM_UNIT_TYPE" val="l_h_f"/>
  <p:tag name="KSO_WM_UNIT_USESOURCEFORMAT_APPLY" val="1"/>
  <p:tag name="KSO_WM_UNIT_VALUE" val="18"/>
</p:tagLst>
</file>

<file path=ppt/tags/tag19.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177135"/>
  <p:tag name="KSO_WM_UNIT_COMPATIBLE" val="0"/>
  <p:tag name="KSO_WM_UNIT_DIAGRAM_ISNUMVISUAL" val="0"/>
  <p:tag name="KSO_WM_UNIT_DIAGRAM_ISREFERUNIT" val="0"/>
  <p:tag name="KSO_WM_UNIT_HIGHLIGHT" val="0"/>
  <p:tag name="KSO_WM_UNIT_ID" val="custom20177135_5*l_h_f*1_4_1"/>
  <p:tag name="KSO_WM_UNIT_INDEX" val="1_4_1"/>
  <p:tag name="KSO_WM_UNIT_LAYERLEVEL" val="1_1_1"/>
  <p:tag name="KSO_WM_UNIT_NOCLEAR" val="0"/>
  <p:tag name="KSO_WM_UNIT_PRESET_TEXT" val="点击此处添加小标题"/>
  <p:tag name="KSO_WM_UNIT_TEXT_FILL_FORE_SCHEMECOLOR_INDEX" val="13"/>
  <p:tag name="KSO_WM_UNIT_TEXT_FILL_TYPE" val="1"/>
  <p:tag name="KSO_WM_UNIT_TYPE" val="l_h_f"/>
  <p:tag name="KSO_WM_UNIT_USESOURCEFORMAT_APPLY" val="1"/>
  <p:tag name="KSO_WM_UNIT_VALUE" val="18"/>
</p:tagLst>
</file>

<file path=ppt/tags/tag2.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177135"/>
  <p:tag name="KSO_WM_UNIT_COMPATIBLE" val="0"/>
  <p:tag name="KSO_WM_UNIT_DIAGRAM_ISNUMVISUAL" val="0"/>
  <p:tag name="KSO_WM_UNIT_DIAGRAM_ISREFERUNIT" val="0"/>
  <p:tag name="KSO_WM_UNIT_HIGHLIGHT" val="0"/>
  <p:tag name="KSO_WM_UNIT_ID" val="custom20177135_5*l_h_f*1_2_1"/>
  <p:tag name="KSO_WM_UNIT_INDEX" val="1_2_1"/>
  <p:tag name="KSO_WM_UNIT_LAYERLEVEL" val="1_1_1"/>
  <p:tag name="KSO_WM_UNIT_NOCLEAR" val="0"/>
  <p:tag name="KSO_WM_UNIT_PRESET_TEXT" val="点击此处添加小标题"/>
  <p:tag name="KSO_WM_UNIT_TEXT_FILL_FORE_SCHEMECOLOR_INDEX" val="13"/>
  <p:tag name="KSO_WM_UNIT_TEXT_FILL_TYPE" val="1"/>
  <p:tag name="KSO_WM_UNIT_TYPE" val="l_h_f"/>
  <p:tag name="KSO_WM_UNIT_USESOURCEFORMAT_APPLY" val="1"/>
  <p:tag name="KSO_WM_UNIT_VALUE" val="18"/>
</p:tagLst>
</file>

<file path=ppt/tags/tag20.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177135"/>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custom20177135_5*l_h_i*1_2_1"/>
  <p:tag name="KSO_WM_UNIT_INDEX" val="1_2_1"/>
  <p:tag name="KSO_WM_UNIT_LAYERLEVEL" val="1_1_1"/>
  <p:tag name="KSO_WM_UNIT_TEXT_FILL_FORE_SCHEMECOLOR_INDEX" val="14"/>
  <p:tag name="KSO_WM_UNIT_TEXT_FILL_TYPE" val="1"/>
  <p:tag name="KSO_WM_UNIT_TYPE" val="l_h_i"/>
  <p:tag name="KSO_WM_UNIT_USESOURCEFORMAT_APPLY" val="1"/>
</p:tagLst>
</file>

<file path=ppt/tags/tag21.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177135"/>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custom20177135_5*l_h_i*1_1_1"/>
  <p:tag name="KSO_WM_UNIT_INDEX" val="1_1_1"/>
  <p:tag name="KSO_WM_UNIT_LAYERLEVEL" val="1_1_1"/>
  <p:tag name="KSO_WM_UNIT_TEXT_FILL_FORE_SCHEMECOLOR_INDEX" val="14"/>
  <p:tag name="KSO_WM_UNIT_TEXT_FILL_TYPE" val="1"/>
  <p:tag name="KSO_WM_UNIT_TYPE" val="l_h_i"/>
  <p:tag name="KSO_WM_UNIT_USESOURCEFORMAT_APPLY" val="1"/>
</p:tagLst>
</file>

<file path=ppt/tags/tag22.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177135"/>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custom20177135_5*l_h_i*1_3_1"/>
  <p:tag name="KSO_WM_UNIT_INDEX" val="1_3_1"/>
  <p:tag name="KSO_WM_UNIT_LAYERLEVEL" val="1_1_1"/>
  <p:tag name="KSO_WM_UNIT_TEXT_FILL_FORE_SCHEMECOLOR_INDEX" val="14"/>
  <p:tag name="KSO_WM_UNIT_TEXT_FILL_TYPE" val="1"/>
  <p:tag name="KSO_WM_UNIT_TYPE" val="l_h_i"/>
  <p:tag name="KSO_WM_UNIT_USESOURCEFORMAT_APPLY" val="1"/>
</p:tagLst>
</file>

<file path=ppt/tags/tag23.xml><?xml version="1.0" encoding="utf-8"?>
<p:tagLst xmlns:p="http://schemas.openxmlformats.org/presentationml/2006/main">
  <p:tag name="KSO_WM_BEAUTIFY_FLAG" val="#wm#"/>
  <p:tag name="KSO_WM_COMBINE_RELATE_SLIDE_ID" val="background20176432_5"/>
  <p:tag name="KSO_WM_DIAGRAM_GROUP_CODE" val="l1-1"/>
  <p:tag name="KSO_WM_SLIDE_DIAGTYPE" val="l"/>
  <p:tag name="KSO_WM_SLIDE_ID" val="custom20177135_5"/>
  <p:tag name="KSO_WM_SLIDE_INDEX" val="5"/>
  <p:tag name="KSO_WM_SLIDE_ITEM_CNT" val="4"/>
  <p:tag name="KSO_WM_SLIDE_LAYOUT" val="a_l"/>
  <p:tag name="KSO_WM_SLIDE_LAYOUT_CNT" val="1_1"/>
  <p:tag name="KSO_WM_SLIDE_SUBTYPE" val="diag"/>
  <p:tag name="KSO_WM_SLIDE_TYPE" val="contents"/>
  <p:tag name="KSO_WM_TAG_VERSION" val="1.0"/>
  <p:tag name="KSO_WM_TEMPLATE_CATEGORY" val="custom"/>
  <p:tag name="KSO_WM_TEMPLATE_INDEX" val="20177135"/>
  <p:tag name="KSO_WM_TEMPLATE_SUBCATEGORY" val="0"/>
</p:tagLst>
</file>

<file path=ppt/tags/tag24.xml><?xml version="1.0" encoding="utf-8"?>
<p:tagLst xmlns:p="http://schemas.openxmlformats.org/presentationml/2006/main">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25.xml><?xml version="1.0" encoding="utf-8"?>
<p:tagLst xmlns:p="http://schemas.openxmlformats.org/presentationml/2006/main">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26.xml><?xml version="1.0" encoding="utf-8"?>
<p:tagLst xmlns:p="http://schemas.openxmlformats.org/presentationml/2006/main">
  <p:tag name="KSO_WM_BEAUTIFY_FLAG" val="#wm#"/>
  <p:tag name="KSO_WM_COMBINE_RELATE_SLIDE_ID" val="background20176432_5"/>
  <p:tag name="KSO_WM_DIAGRAM_GROUP_CODE" val="l1-1"/>
  <p:tag name="KSO_WM_SLIDE_DIAGTYPE" val="l"/>
  <p:tag name="KSO_WM_SLIDE_ID" val="custom20177135_5"/>
  <p:tag name="KSO_WM_SLIDE_INDEX" val="5"/>
  <p:tag name="KSO_WM_SLIDE_ITEM_CNT" val="4"/>
  <p:tag name="KSO_WM_SLIDE_LAYOUT" val="a_l"/>
  <p:tag name="KSO_WM_SLIDE_LAYOUT_CNT" val="1_1"/>
  <p:tag name="KSO_WM_SLIDE_SUBTYPE" val="diag"/>
  <p:tag name="KSO_WM_SLIDE_TYPE" val="contents"/>
  <p:tag name="KSO_WM_TAG_VERSION" val="1.0"/>
  <p:tag name="KSO_WM_TEMPLATE_CATEGORY" val="custom"/>
  <p:tag name="KSO_WM_TEMPLATE_INDEX" val="20177135"/>
  <p:tag name="KSO_WM_TEMPLATE_SUBCATEGORY" val="0"/>
</p:tagLst>
</file>

<file path=ppt/tags/tag27.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177135"/>
  <p:tag name="KSO_WM_UNIT_COMPATIBLE" val="0"/>
  <p:tag name="KSO_WM_UNIT_DIAGRAM_ISNUMVISUAL" val="0"/>
  <p:tag name="KSO_WM_UNIT_DIAGRAM_ISREFERUNIT" val="0"/>
  <p:tag name="KSO_WM_UNIT_HIGHLIGHT" val="0"/>
  <p:tag name="KSO_WM_UNIT_ID" val="custom20177135_5*l_h_f*1_1_1"/>
  <p:tag name="KSO_WM_UNIT_INDEX" val="1_1_1"/>
  <p:tag name="KSO_WM_UNIT_LAYERLEVEL" val="1_1_1"/>
  <p:tag name="KSO_WM_UNIT_NOCLEAR" val="0"/>
  <p:tag name="KSO_WM_UNIT_PRESET_TEXT" val="点击此处添加小标题"/>
  <p:tag name="KSO_WM_UNIT_TEXT_FILL_FORE_SCHEMECOLOR_INDEX" val="13"/>
  <p:tag name="KSO_WM_UNIT_TEXT_FILL_TYPE" val="1"/>
  <p:tag name="KSO_WM_UNIT_TYPE" val="l_h_f"/>
  <p:tag name="KSO_WM_UNIT_USESOURCEFORMAT_APPLY" val="1"/>
  <p:tag name="KSO_WM_UNIT_VALUE" val="18"/>
</p:tagLst>
</file>

<file path=ppt/tags/tag28.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177135"/>
  <p:tag name="KSO_WM_UNIT_COMPATIBLE" val="0"/>
  <p:tag name="KSO_WM_UNIT_DIAGRAM_ISNUMVISUAL" val="0"/>
  <p:tag name="KSO_WM_UNIT_DIAGRAM_ISREFERUNIT" val="0"/>
  <p:tag name="KSO_WM_UNIT_HIGHLIGHT" val="0"/>
  <p:tag name="KSO_WM_UNIT_ID" val="custom20177135_5*l_h_f*1_2_1"/>
  <p:tag name="KSO_WM_UNIT_INDEX" val="1_2_1"/>
  <p:tag name="KSO_WM_UNIT_LAYERLEVEL" val="1_1_1"/>
  <p:tag name="KSO_WM_UNIT_NOCLEAR" val="0"/>
  <p:tag name="KSO_WM_UNIT_PRESET_TEXT" val="点击此处添加小标题"/>
  <p:tag name="KSO_WM_UNIT_TEXT_FILL_FORE_SCHEMECOLOR_INDEX" val="13"/>
  <p:tag name="KSO_WM_UNIT_TEXT_FILL_TYPE" val="1"/>
  <p:tag name="KSO_WM_UNIT_TYPE" val="l_h_f"/>
  <p:tag name="KSO_WM_UNIT_USESOURCEFORMAT_APPLY" val="1"/>
  <p:tag name="KSO_WM_UNIT_VALUE" val="18"/>
</p:tagLst>
</file>

<file path=ppt/tags/tag29.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177135"/>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custom20177135_5*l_h_i*1_3_1"/>
  <p:tag name="KSO_WM_UNIT_INDEX" val="1_3_1"/>
  <p:tag name="KSO_WM_UNIT_LAYERLEVEL" val="1_1_1"/>
  <p:tag name="KSO_WM_UNIT_TEXT_FILL_FORE_SCHEMECOLOR_INDEX" val="14"/>
  <p:tag name="KSO_WM_UNIT_TEXT_FILL_TYPE" val="1"/>
  <p:tag name="KSO_WM_UNIT_TYPE" val="l_h_i"/>
  <p:tag name="KSO_WM_UNIT_USESOURCEFORMAT_APPLY" val="1"/>
</p:tagLst>
</file>

<file path=ppt/tags/tag3.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177135"/>
  <p:tag name="KSO_WM_UNIT_COMPATIBLE" val="0"/>
  <p:tag name="KSO_WM_UNIT_DIAGRAM_ISNUMVISUAL" val="0"/>
  <p:tag name="KSO_WM_UNIT_DIAGRAM_ISREFERUNIT" val="0"/>
  <p:tag name="KSO_WM_UNIT_HIGHLIGHT" val="0"/>
  <p:tag name="KSO_WM_UNIT_ID" val="custom20177135_5*l_h_f*1_3_1"/>
  <p:tag name="KSO_WM_UNIT_INDEX" val="1_3_1"/>
  <p:tag name="KSO_WM_UNIT_LAYERLEVEL" val="1_1_1"/>
  <p:tag name="KSO_WM_UNIT_NOCLEAR" val="0"/>
  <p:tag name="KSO_WM_UNIT_PRESET_TEXT" val="点击此处添加小标题"/>
  <p:tag name="KSO_WM_UNIT_TEXT_FILL_FORE_SCHEMECOLOR_INDEX" val="13"/>
  <p:tag name="KSO_WM_UNIT_TEXT_FILL_TYPE" val="1"/>
  <p:tag name="KSO_WM_UNIT_TYPE" val="l_h_f"/>
  <p:tag name="KSO_WM_UNIT_USESOURCEFORMAT_APPLY" val="1"/>
  <p:tag name="KSO_WM_UNIT_VALUE" val="18"/>
</p:tagLst>
</file>

<file path=ppt/tags/tag30.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177135"/>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custom20177135_5*l_h_i*1_2_1"/>
  <p:tag name="KSO_WM_UNIT_INDEX" val="1_2_1"/>
  <p:tag name="KSO_WM_UNIT_LAYERLEVEL" val="1_1_1"/>
  <p:tag name="KSO_WM_UNIT_TEXT_FILL_FORE_SCHEMECOLOR_INDEX" val="14"/>
  <p:tag name="KSO_WM_UNIT_TEXT_FILL_TYPE" val="1"/>
  <p:tag name="KSO_WM_UNIT_TYPE" val="l_h_i"/>
  <p:tag name="KSO_WM_UNIT_USESOURCEFORMAT_APPLY" val="1"/>
</p:tagLst>
</file>

<file path=ppt/tags/tag31.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177135"/>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custom20177135_5*l_h_i*1_1_1"/>
  <p:tag name="KSO_WM_UNIT_INDEX" val="1_1_1"/>
  <p:tag name="KSO_WM_UNIT_LAYERLEVEL" val="1_1_1"/>
  <p:tag name="KSO_WM_UNIT_TEXT_FILL_FORE_SCHEMECOLOR_INDEX" val="14"/>
  <p:tag name="KSO_WM_UNIT_TEXT_FILL_TYPE" val="1"/>
  <p:tag name="KSO_WM_UNIT_TYPE" val="l_h_i"/>
  <p:tag name="KSO_WM_UNIT_USESOURCEFORMAT_APPLY" val="1"/>
</p:tagLst>
</file>

<file path=ppt/tags/tag32.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177135"/>
  <p:tag name="KSO_WM_UNIT_COMPATIBLE" val="0"/>
  <p:tag name="KSO_WM_UNIT_DIAGRAM_ISNUMVISUAL" val="0"/>
  <p:tag name="KSO_WM_UNIT_DIAGRAM_ISREFERUNIT" val="0"/>
  <p:tag name="KSO_WM_UNIT_HIGHLIGHT" val="0"/>
  <p:tag name="KSO_WM_UNIT_ID" val="custom20177135_5*l_h_f*1_3_1"/>
  <p:tag name="KSO_WM_UNIT_INDEX" val="1_3_1"/>
  <p:tag name="KSO_WM_UNIT_LAYERLEVEL" val="1_1_1"/>
  <p:tag name="KSO_WM_UNIT_NOCLEAR" val="0"/>
  <p:tag name="KSO_WM_UNIT_PRESET_TEXT" val="点击此处添加小标题"/>
  <p:tag name="KSO_WM_UNIT_TEXT_FILL_FORE_SCHEMECOLOR_INDEX" val="13"/>
  <p:tag name="KSO_WM_UNIT_TEXT_FILL_TYPE" val="1"/>
  <p:tag name="KSO_WM_UNIT_TYPE" val="l_h_f"/>
  <p:tag name="KSO_WM_UNIT_USESOURCEFORMAT_APPLY" val="1"/>
  <p:tag name="KSO_WM_UNIT_VALUE" val="18"/>
</p:tagLst>
</file>

<file path=ppt/tags/tag33.xml><?xml version="1.0" encoding="utf-8"?>
<p:tagLst xmlns:p="http://schemas.openxmlformats.org/presentationml/2006/main">
  <p:tag name="KSO_WM_BEAUTIFY_FLAG" val="#wm#"/>
  <p:tag name="KSO_WM_COMBINE_RELATE_SLIDE_ID" val="background20176432_5"/>
  <p:tag name="KSO_WM_DIAGRAM_GROUP_CODE" val="l1-1"/>
  <p:tag name="KSO_WM_SLIDE_DIAGTYPE" val="l"/>
  <p:tag name="KSO_WM_SLIDE_ID" val="custom20177135_5"/>
  <p:tag name="KSO_WM_SLIDE_INDEX" val="5"/>
  <p:tag name="KSO_WM_SLIDE_ITEM_CNT" val="4"/>
  <p:tag name="KSO_WM_SLIDE_LAYOUT" val="a_l"/>
  <p:tag name="KSO_WM_SLIDE_LAYOUT_CNT" val="1_1"/>
  <p:tag name="KSO_WM_SLIDE_SUBTYPE" val="diag"/>
  <p:tag name="KSO_WM_SLIDE_TYPE" val="contents"/>
  <p:tag name="KSO_WM_TAG_VERSION" val="1.0"/>
  <p:tag name="KSO_WM_TEMPLATE_CATEGORY" val="custom"/>
  <p:tag name="KSO_WM_TEMPLATE_INDEX" val="20177135"/>
  <p:tag name="KSO_WM_TEMPLATE_SUBCATEGORY" val="0"/>
</p:tagLst>
</file>

<file path=ppt/tags/tag34.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177135"/>
  <p:tag name="KSO_WM_UNIT_COMPATIBLE" val="0"/>
  <p:tag name="KSO_WM_UNIT_DIAGRAM_ISNUMVISUAL" val="0"/>
  <p:tag name="KSO_WM_UNIT_DIAGRAM_ISREFERUNIT" val="0"/>
  <p:tag name="KSO_WM_UNIT_HIGHLIGHT" val="0"/>
  <p:tag name="KSO_WM_UNIT_ID" val="custom20177135_5*l_h_f*1_2_1"/>
  <p:tag name="KSO_WM_UNIT_INDEX" val="1_2_1"/>
  <p:tag name="KSO_WM_UNIT_LAYERLEVEL" val="1_1_1"/>
  <p:tag name="KSO_WM_UNIT_NOCLEAR" val="0"/>
  <p:tag name="KSO_WM_UNIT_PRESET_TEXT" val="点击此处添加小标题"/>
  <p:tag name="KSO_WM_UNIT_TEXT_FILL_FORE_SCHEMECOLOR_INDEX" val="13"/>
  <p:tag name="KSO_WM_UNIT_TEXT_FILL_TYPE" val="1"/>
  <p:tag name="KSO_WM_UNIT_TYPE" val="l_h_f"/>
  <p:tag name="KSO_WM_UNIT_USESOURCEFORMAT_APPLY" val="1"/>
  <p:tag name="KSO_WM_UNIT_VALUE" val="18"/>
</p:tagLst>
</file>

<file path=ppt/tags/tag35.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177135"/>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custom20177135_5*l_h_i*1_2_1"/>
  <p:tag name="KSO_WM_UNIT_INDEX" val="1_2_1"/>
  <p:tag name="KSO_WM_UNIT_LAYERLEVEL" val="1_1_1"/>
  <p:tag name="KSO_WM_UNIT_TEXT_FILL_FORE_SCHEMECOLOR_INDEX" val="14"/>
  <p:tag name="KSO_WM_UNIT_TEXT_FILL_TYPE" val="1"/>
  <p:tag name="KSO_WM_UNIT_TYPE" val="l_h_i"/>
  <p:tag name="KSO_WM_UNIT_USESOURCEFORMAT_APPLY" val="1"/>
</p:tagLst>
</file>

<file path=ppt/tags/tag36.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177135"/>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custom20177135_5*l_h_i*1_1_1"/>
  <p:tag name="KSO_WM_UNIT_INDEX" val="1_1_1"/>
  <p:tag name="KSO_WM_UNIT_LAYERLEVEL" val="1_1_1"/>
  <p:tag name="KSO_WM_UNIT_TEXT_FILL_FORE_SCHEMECOLOR_INDEX" val="14"/>
  <p:tag name="KSO_WM_UNIT_TEXT_FILL_TYPE" val="1"/>
  <p:tag name="KSO_WM_UNIT_TYPE" val="l_h_i"/>
  <p:tag name="KSO_WM_UNIT_USESOURCEFORMAT_APPLY" val="1"/>
</p:tagLst>
</file>

<file path=ppt/tags/tag37.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177135"/>
  <p:tag name="KSO_WM_UNIT_COMPATIBLE" val="0"/>
  <p:tag name="KSO_WM_UNIT_DIAGRAM_ISNUMVISUAL" val="0"/>
  <p:tag name="KSO_WM_UNIT_DIAGRAM_ISREFERUNIT" val="0"/>
  <p:tag name="KSO_WM_UNIT_HIGHLIGHT" val="0"/>
  <p:tag name="KSO_WM_UNIT_ID" val="custom20177135_5*l_h_f*1_4_1"/>
  <p:tag name="KSO_WM_UNIT_INDEX" val="1_4_1"/>
  <p:tag name="KSO_WM_UNIT_LAYERLEVEL" val="1_1_1"/>
  <p:tag name="KSO_WM_UNIT_NOCLEAR" val="0"/>
  <p:tag name="KSO_WM_UNIT_PRESET_TEXT" val="点击此处添加小标题"/>
  <p:tag name="KSO_WM_UNIT_TEXT_FILL_FORE_SCHEMECOLOR_INDEX" val="13"/>
  <p:tag name="KSO_WM_UNIT_TEXT_FILL_TYPE" val="1"/>
  <p:tag name="KSO_WM_UNIT_TYPE" val="l_h_f"/>
  <p:tag name="KSO_WM_UNIT_USESOURCEFORMAT_APPLY" val="1"/>
  <p:tag name="KSO_WM_UNIT_VALUE" val="18"/>
</p:tagLst>
</file>

<file path=ppt/tags/tag38.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177135"/>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custom20177135_5*l_h_i*1_4_1"/>
  <p:tag name="KSO_WM_UNIT_INDEX" val="1_4_1"/>
  <p:tag name="KSO_WM_UNIT_LAYERLEVEL" val="1_1_1"/>
  <p:tag name="KSO_WM_UNIT_TEXT_FILL_FORE_SCHEMECOLOR_INDEX" val="14"/>
  <p:tag name="KSO_WM_UNIT_TEXT_FILL_TYPE" val="1"/>
  <p:tag name="KSO_WM_UNIT_TYPE" val="l_h_i"/>
  <p:tag name="KSO_WM_UNIT_USESOURCEFORMAT_APPLY" val="1"/>
</p:tagLst>
</file>

<file path=ppt/tags/tag39.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177135"/>
  <p:tag name="KSO_WM_UNIT_COMPATIBLE" val="0"/>
  <p:tag name="KSO_WM_UNIT_DIAGRAM_ISNUMVISUAL" val="0"/>
  <p:tag name="KSO_WM_UNIT_DIAGRAM_ISREFERUNIT" val="0"/>
  <p:tag name="KSO_WM_UNIT_HIGHLIGHT" val="0"/>
  <p:tag name="KSO_WM_UNIT_ID" val="custom20177135_5*l_h_f*1_3_1"/>
  <p:tag name="KSO_WM_UNIT_INDEX" val="1_3_1"/>
  <p:tag name="KSO_WM_UNIT_LAYERLEVEL" val="1_1_1"/>
  <p:tag name="KSO_WM_UNIT_NOCLEAR" val="0"/>
  <p:tag name="KSO_WM_UNIT_PRESET_TEXT" val="点击此处添加小标题"/>
  <p:tag name="KSO_WM_UNIT_TEXT_FILL_FORE_SCHEMECOLOR_INDEX" val="13"/>
  <p:tag name="KSO_WM_UNIT_TEXT_FILL_TYPE" val="1"/>
  <p:tag name="KSO_WM_UNIT_TYPE" val="l_h_f"/>
  <p:tag name="KSO_WM_UNIT_USESOURCEFORMAT_APPLY" val="1"/>
  <p:tag name="KSO_WM_UNIT_VALUE" val="18"/>
</p:tagLst>
</file>

<file path=ppt/tags/tag4.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177135"/>
  <p:tag name="KSO_WM_UNIT_COMPATIBLE" val="0"/>
  <p:tag name="KSO_WM_UNIT_DIAGRAM_ISNUMVISUAL" val="0"/>
  <p:tag name="KSO_WM_UNIT_DIAGRAM_ISREFERUNIT" val="0"/>
  <p:tag name="KSO_WM_UNIT_HIGHLIGHT" val="0"/>
  <p:tag name="KSO_WM_UNIT_ID" val="custom20177135_5*l_h_f*1_4_1"/>
  <p:tag name="KSO_WM_UNIT_INDEX" val="1_4_1"/>
  <p:tag name="KSO_WM_UNIT_LAYERLEVEL" val="1_1_1"/>
  <p:tag name="KSO_WM_UNIT_NOCLEAR" val="0"/>
  <p:tag name="KSO_WM_UNIT_PRESET_TEXT" val="点击此处添加小标题"/>
  <p:tag name="KSO_WM_UNIT_TEXT_FILL_FORE_SCHEMECOLOR_INDEX" val="13"/>
  <p:tag name="KSO_WM_UNIT_TEXT_FILL_TYPE" val="1"/>
  <p:tag name="KSO_WM_UNIT_TYPE" val="l_h_f"/>
  <p:tag name="KSO_WM_UNIT_USESOURCEFORMAT_APPLY" val="1"/>
  <p:tag name="KSO_WM_UNIT_VALUE" val="18"/>
</p:tagLst>
</file>

<file path=ppt/tags/tag40.xml><?xml version="1.0" encoding="utf-8"?>
<p:tagLst xmlns:p="http://schemas.openxmlformats.org/presentationml/2006/main">
  <p:tag name="KSO_WM_BEAUTIFY_FLAG" val="#wm#"/>
  <p:tag name="KSO_WM_COMBINE_RELATE_SLIDE_ID" val="background20176432_5"/>
  <p:tag name="KSO_WM_DIAGRAM_GROUP_CODE" val="l1-1"/>
  <p:tag name="KSO_WM_SLIDE_DIAGTYPE" val="l"/>
  <p:tag name="KSO_WM_SLIDE_ID" val="custom20177135_5"/>
  <p:tag name="KSO_WM_SLIDE_INDEX" val="5"/>
  <p:tag name="KSO_WM_SLIDE_ITEM_CNT" val="4"/>
  <p:tag name="KSO_WM_SLIDE_LAYOUT" val="a_l"/>
  <p:tag name="KSO_WM_SLIDE_LAYOUT_CNT" val="1_1"/>
  <p:tag name="KSO_WM_SLIDE_SUBTYPE" val="diag"/>
  <p:tag name="KSO_WM_SLIDE_TYPE" val="contents"/>
  <p:tag name="KSO_WM_TAG_VERSION" val="1.0"/>
  <p:tag name="KSO_WM_TEMPLATE_CATEGORY" val="custom"/>
  <p:tag name="KSO_WM_TEMPLATE_INDEX" val="20177135"/>
  <p:tag name="KSO_WM_TEMPLATE_SUBCATEGORY" val="0"/>
</p:tagLst>
</file>

<file path=ppt/tags/tag41.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177135"/>
  <p:tag name="KSO_WM_UNIT_COMPATIBLE" val="0"/>
  <p:tag name="KSO_WM_UNIT_DIAGRAM_ISNUMVISUAL" val="0"/>
  <p:tag name="KSO_WM_UNIT_DIAGRAM_ISREFERUNIT" val="0"/>
  <p:tag name="KSO_WM_UNIT_HIGHLIGHT" val="0"/>
  <p:tag name="KSO_WM_UNIT_ID" val="custom20177135_5*l_h_f*1_1_1"/>
  <p:tag name="KSO_WM_UNIT_INDEX" val="1_1_1"/>
  <p:tag name="KSO_WM_UNIT_LAYERLEVEL" val="1_1_1"/>
  <p:tag name="KSO_WM_UNIT_NOCLEAR" val="0"/>
  <p:tag name="KSO_WM_UNIT_PRESET_TEXT" val="点击此处添加小标题"/>
  <p:tag name="KSO_WM_UNIT_TEXT_FILL_FORE_SCHEMECOLOR_INDEX" val="13"/>
  <p:tag name="KSO_WM_UNIT_TEXT_FILL_TYPE" val="1"/>
  <p:tag name="KSO_WM_UNIT_TYPE" val="l_h_f"/>
  <p:tag name="KSO_WM_UNIT_USESOURCEFORMAT_APPLY" val="1"/>
  <p:tag name="KSO_WM_UNIT_VALUE" val="18"/>
</p:tagLst>
</file>

<file path=ppt/tags/tag42.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177135"/>
  <p:tag name="KSO_WM_UNIT_COMPATIBLE" val="0"/>
  <p:tag name="KSO_WM_UNIT_DIAGRAM_ISNUMVISUAL" val="0"/>
  <p:tag name="KSO_WM_UNIT_DIAGRAM_ISREFERUNIT" val="0"/>
  <p:tag name="KSO_WM_UNIT_HIGHLIGHT" val="0"/>
  <p:tag name="KSO_WM_UNIT_ID" val="custom20177135_5*l_h_f*1_2_1"/>
  <p:tag name="KSO_WM_UNIT_INDEX" val="1_2_1"/>
  <p:tag name="KSO_WM_UNIT_LAYERLEVEL" val="1_1_1"/>
  <p:tag name="KSO_WM_UNIT_NOCLEAR" val="0"/>
  <p:tag name="KSO_WM_UNIT_PRESET_TEXT" val="点击此处添加小标题"/>
  <p:tag name="KSO_WM_UNIT_TEXT_FILL_FORE_SCHEMECOLOR_INDEX" val="13"/>
  <p:tag name="KSO_WM_UNIT_TEXT_FILL_TYPE" val="1"/>
  <p:tag name="KSO_WM_UNIT_TYPE" val="l_h_f"/>
  <p:tag name="KSO_WM_UNIT_USESOURCEFORMAT_APPLY" val="1"/>
  <p:tag name="KSO_WM_UNIT_VALUE" val="18"/>
</p:tagLst>
</file>

<file path=ppt/tags/tag43.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177135"/>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custom20177135_5*l_h_i*1_3_1"/>
  <p:tag name="KSO_WM_UNIT_INDEX" val="1_3_1"/>
  <p:tag name="KSO_WM_UNIT_LAYERLEVEL" val="1_1_1"/>
  <p:tag name="KSO_WM_UNIT_TEXT_FILL_FORE_SCHEMECOLOR_INDEX" val="14"/>
  <p:tag name="KSO_WM_UNIT_TEXT_FILL_TYPE" val="1"/>
  <p:tag name="KSO_WM_UNIT_TYPE" val="l_h_i"/>
  <p:tag name="KSO_WM_UNIT_USESOURCEFORMAT_APPLY" val="1"/>
</p:tagLst>
</file>

<file path=ppt/tags/tag44.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177135"/>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custom20177135_5*l_h_i*1_2_1"/>
  <p:tag name="KSO_WM_UNIT_INDEX" val="1_2_1"/>
  <p:tag name="KSO_WM_UNIT_LAYERLEVEL" val="1_1_1"/>
  <p:tag name="KSO_WM_UNIT_TEXT_FILL_FORE_SCHEMECOLOR_INDEX" val="14"/>
  <p:tag name="KSO_WM_UNIT_TEXT_FILL_TYPE" val="1"/>
  <p:tag name="KSO_WM_UNIT_TYPE" val="l_h_i"/>
  <p:tag name="KSO_WM_UNIT_USESOURCEFORMAT_APPLY" val="1"/>
</p:tagLst>
</file>

<file path=ppt/tags/tag45.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177135"/>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custom20177135_5*l_h_i*1_1_1"/>
  <p:tag name="KSO_WM_UNIT_INDEX" val="1_1_1"/>
  <p:tag name="KSO_WM_UNIT_LAYERLEVEL" val="1_1_1"/>
  <p:tag name="KSO_WM_UNIT_TEXT_FILL_FORE_SCHEMECOLOR_INDEX" val="14"/>
  <p:tag name="KSO_WM_UNIT_TEXT_FILL_TYPE" val="1"/>
  <p:tag name="KSO_WM_UNIT_TYPE" val="l_h_i"/>
  <p:tag name="KSO_WM_UNIT_USESOURCEFORMAT_APPLY" val="1"/>
</p:tagLst>
</file>

<file path=ppt/tags/tag46.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177135"/>
  <p:tag name="KSO_WM_UNIT_COMPATIBLE" val="0"/>
  <p:tag name="KSO_WM_UNIT_DIAGRAM_ISNUMVISUAL" val="0"/>
  <p:tag name="KSO_WM_UNIT_DIAGRAM_ISREFERUNIT" val="0"/>
  <p:tag name="KSO_WM_UNIT_HIGHLIGHT" val="0"/>
  <p:tag name="KSO_WM_UNIT_ID" val="custom20177135_5*l_h_f*1_3_1"/>
  <p:tag name="KSO_WM_UNIT_INDEX" val="1_3_1"/>
  <p:tag name="KSO_WM_UNIT_LAYERLEVEL" val="1_1_1"/>
  <p:tag name="KSO_WM_UNIT_NOCLEAR" val="0"/>
  <p:tag name="KSO_WM_UNIT_PRESET_TEXT" val="点击此处添加小标题"/>
  <p:tag name="KSO_WM_UNIT_TEXT_FILL_FORE_SCHEMECOLOR_INDEX" val="13"/>
  <p:tag name="KSO_WM_UNIT_TEXT_FILL_TYPE" val="1"/>
  <p:tag name="KSO_WM_UNIT_TYPE" val="l_h_f"/>
  <p:tag name="KSO_WM_UNIT_USESOURCEFORMAT_APPLY" val="1"/>
  <p:tag name="KSO_WM_UNIT_VALUE" val="18"/>
</p:tagLst>
</file>

<file path=ppt/tags/tag47.xml><?xml version="1.0" encoding="utf-8"?>
<p:tagLst xmlns:p="http://schemas.openxmlformats.org/presentationml/2006/main">
  <p:tag name="KSO_WM_BEAUTIFY_FLAG" val="#wm#"/>
  <p:tag name="KSO_WM_COMBINE_RELATE_SLIDE_ID" val="background20176432_5"/>
  <p:tag name="KSO_WM_DIAGRAM_GROUP_CODE" val="l1-1"/>
  <p:tag name="KSO_WM_SLIDE_DIAGTYPE" val="l"/>
  <p:tag name="KSO_WM_SLIDE_ID" val="custom20177135_5"/>
  <p:tag name="KSO_WM_SLIDE_INDEX" val="5"/>
  <p:tag name="KSO_WM_SLIDE_ITEM_CNT" val="4"/>
  <p:tag name="KSO_WM_SLIDE_LAYOUT" val="a_l"/>
  <p:tag name="KSO_WM_SLIDE_LAYOUT_CNT" val="1_1"/>
  <p:tag name="KSO_WM_SLIDE_SUBTYPE" val="diag"/>
  <p:tag name="KSO_WM_SLIDE_TYPE" val="contents"/>
  <p:tag name="KSO_WM_TAG_VERSION" val="1.0"/>
  <p:tag name="KSO_WM_TEMPLATE_CATEGORY" val="custom"/>
  <p:tag name="KSO_WM_TEMPLATE_INDEX" val="20177135"/>
  <p:tag name="KSO_WM_TEMPLATE_SUBCATEGORY" val="0"/>
</p:tagLst>
</file>

<file path=ppt/tags/tag48.xml><?xml version="1.0" encoding="utf-8"?>
<p:tagLst xmlns:p="http://schemas.openxmlformats.org/presentationml/2006/main">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49.xml><?xml version="1.0" encoding="utf-8"?>
<p:tagLst xmlns:p="http://schemas.openxmlformats.org/presentationml/2006/main">
  <p:tag name="KSO_WM_BEAUTIFY_FLAG" val="#wm#"/>
  <p:tag name="KSO_WM_COMBINE_RELATE_SLIDE_ID" val="background20176432_5"/>
  <p:tag name="KSO_WM_DIAGRAM_GROUP_CODE" val="l1-1"/>
  <p:tag name="KSO_WM_SLIDE_DIAGTYPE" val="l"/>
  <p:tag name="KSO_WM_SLIDE_ID" val="custom20177135_5"/>
  <p:tag name="KSO_WM_SLIDE_INDEX" val="5"/>
  <p:tag name="KSO_WM_SLIDE_ITEM_CNT" val="4"/>
  <p:tag name="KSO_WM_SLIDE_LAYOUT" val="a_l"/>
  <p:tag name="KSO_WM_SLIDE_LAYOUT_CNT" val="1_1"/>
  <p:tag name="KSO_WM_SLIDE_SUBTYPE" val="diag"/>
  <p:tag name="KSO_WM_SLIDE_TYPE" val="contents"/>
  <p:tag name="KSO_WM_TAG_VERSION" val="1.0"/>
  <p:tag name="KSO_WM_TEMPLATE_CATEGORY" val="custom"/>
  <p:tag name="KSO_WM_TEMPLATE_INDEX" val="20177135"/>
  <p:tag name="KSO_WM_TEMPLATE_SUBCATEGORY" val="0"/>
</p:tagLst>
</file>

<file path=ppt/tags/tag5.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177135"/>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custom20177135_5*l_h_i*1_3_1"/>
  <p:tag name="KSO_WM_UNIT_INDEX" val="1_3_1"/>
  <p:tag name="KSO_WM_UNIT_LAYERLEVEL" val="1_1_1"/>
  <p:tag name="KSO_WM_UNIT_TEXT_FILL_FORE_SCHEMECOLOR_INDEX" val="14"/>
  <p:tag name="KSO_WM_UNIT_TEXT_FILL_TYPE" val="1"/>
  <p:tag name="KSO_WM_UNIT_TYPE" val="l_h_i"/>
  <p:tag name="KSO_WM_UNIT_USESOURCEFORMAT_APPLY" val="1"/>
</p:tagLst>
</file>

<file path=ppt/tags/tag50.xml><?xml version="1.0" encoding="utf-8"?>
<p:tagLst xmlns:p="http://schemas.openxmlformats.org/presentationml/2006/main">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a*1"/>
  <p:tag name="KSO_WM_UNIT_INDEX" val="1"/>
  <p:tag name="KSO_WM_UNIT_ISCONTENTSTITLE" val="0"/>
  <p:tag name="KSO_WM_UNIT_LAYERLEVEL" val="1"/>
  <p:tag name="KSO_WM_UNIT_NOCLEAR" val="0"/>
  <p:tag name="KSO_WM_UNIT_PLACING_PICTURE" val="43637.4818713194"/>
  <p:tag name="KSO_WM_UNIT_PRESET_TEXT" val="点击输入大标题"/>
  <p:tag name="KSO_WM_UNIT_SHOW_EDIT_AREA_INDICATION" val="1"/>
  <p:tag name="KSO_WM_UNIT_TYPE" val="a"/>
  <p:tag name="KSO_WM_UNIT_VALUE" val="16"/>
</p:tagLst>
</file>

<file path=ppt/tags/tag51.xml><?xml version="1.0" encoding="utf-8"?>
<p:tagLst xmlns:p="http://schemas.openxmlformats.org/presentationml/2006/main">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a*1"/>
  <p:tag name="KSO_WM_UNIT_INDEX" val="1"/>
  <p:tag name="KSO_WM_UNIT_ISCONTENTSTITLE" val="0"/>
  <p:tag name="KSO_WM_UNIT_LAYERLEVEL" val="1"/>
  <p:tag name="KSO_WM_UNIT_NOCLEAR" val="0"/>
  <p:tag name="KSO_WM_UNIT_PLACING_PICTURE" val="43637.4818713194"/>
  <p:tag name="KSO_WM_UNIT_PRESET_TEXT" val="点击输入大标题"/>
  <p:tag name="KSO_WM_UNIT_SHOW_EDIT_AREA_INDICATION" val="1"/>
  <p:tag name="KSO_WM_UNIT_TYPE" val="a"/>
  <p:tag name="KSO_WM_UNIT_VALUE" val="16"/>
</p:tagLst>
</file>

<file path=ppt/tags/tag52.xml><?xml version="1.0" encoding="utf-8"?>
<p:tagLst xmlns:p="http://schemas.openxmlformats.org/presentationml/2006/main">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53.xml><?xml version="1.0" encoding="utf-8"?>
<p:tagLst xmlns:p="http://schemas.openxmlformats.org/presentationml/2006/main">
  <p:tag name="KSO_WM_BEAUTIFY_FLAG" val="#wm#"/>
  <p:tag name="KSO_WM_COMBINE_RELATE_SLIDE_ID" val="background20176432_5"/>
  <p:tag name="KSO_WM_DIAGRAM_GROUP_CODE" val="l1-1"/>
  <p:tag name="KSO_WM_SLIDE_DIAGTYPE" val="l"/>
  <p:tag name="KSO_WM_SLIDE_ID" val="custom20177135_5"/>
  <p:tag name="KSO_WM_SLIDE_INDEX" val="5"/>
  <p:tag name="KSO_WM_SLIDE_ITEM_CNT" val="4"/>
  <p:tag name="KSO_WM_SLIDE_LAYOUT" val="a_l"/>
  <p:tag name="KSO_WM_SLIDE_LAYOUT_CNT" val="1_1"/>
  <p:tag name="KSO_WM_SLIDE_SUBTYPE" val="diag"/>
  <p:tag name="KSO_WM_SLIDE_TYPE" val="contents"/>
  <p:tag name="KSO_WM_TAG_VERSION" val="1.0"/>
  <p:tag name="KSO_WM_TEMPLATE_CATEGORY" val="custom"/>
  <p:tag name="KSO_WM_TEMPLATE_INDEX" val="20177135"/>
  <p:tag name="KSO_WM_TEMPLATE_SUBCATEGORY" val="0"/>
</p:tagLst>
</file>

<file path=ppt/tags/tag54.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177135"/>
  <p:tag name="KSO_WM_UNIT_COMPATIBLE" val="0"/>
  <p:tag name="KSO_WM_UNIT_DIAGRAM_ISNUMVISUAL" val="0"/>
  <p:tag name="KSO_WM_UNIT_DIAGRAM_ISREFERUNIT" val="0"/>
  <p:tag name="KSO_WM_UNIT_HIGHLIGHT" val="0"/>
  <p:tag name="KSO_WM_UNIT_ID" val="custom20177135_5*l_h_f*1_1_1"/>
  <p:tag name="KSO_WM_UNIT_INDEX" val="1_1_1"/>
  <p:tag name="KSO_WM_UNIT_LAYERLEVEL" val="1_1_1"/>
  <p:tag name="KSO_WM_UNIT_NOCLEAR" val="0"/>
  <p:tag name="KSO_WM_UNIT_PRESET_TEXT" val="点击此处添加小标题"/>
  <p:tag name="KSO_WM_UNIT_TEXT_FILL_FORE_SCHEMECOLOR_INDEX" val="13"/>
  <p:tag name="KSO_WM_UNIT_TEXT_FILL_TYPE" val="1"/>
  <p:tag name="KSO_WM_UNIT_TYPE" val="l_h_f"/>
  <p:tag name="KSO_WM_UNIT_USESOURCEFORMAT_APPLY" val="1"/>
  <p:tag name="KSO_WM_UNIT_VALUE" val="18"/>
</p:tagLst>
</file>

<file path=ppt/tags/tag55.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177135"/>
  <p:tag name="KSO_WM_UNIT_COMPATIBLE" val="0"/>
  <p:tag name="KSO_WM_UNIT_DIAGRAM_ISNUMVISUAL" val="0"/>
  <p:tag name="KSO_WM_UNIT_DIAGRAM_ISREFERUNIT" val="0"/>
  <p:tag name="KSO_WM_UNIT_HIGHLIGHT" val="0"/>
  <p:tag name="KSO_WM_UNIT_ID" val="custom20177135_5*l_h_f*1_2_1"/>
  <p:tag name="KSO_WM_UNIT_INDEX" val="1_2_1"/>
  <p:tag name="KSO_WM_UNIT_LAYERLEVEL" val="1_1_1"/>
  <p:tag name="KSO_WM_UNIT_NOCLEAR" val="0"/>
  <p:tag name="KSO_WM_UNIT_PRESET_TEXT" val="点击此处添加小标题"/>
  <p:tag name="KSO_WM_UNIT_TEXT_FILL_FORE_SCHEMECOLOR_INDEX" val="13"/>
  <p:tag name="KSO_WM_UNIT_TEXT_FILL_TYPE" val="1"/>
  <p:tag name="KSO_WM_UNIT_TYPE" val="l_h_f"/>
  <p:tag name="KSO_WM_UNIT_USESOURCEFORMAT_APPLY" val="1"/>
  <p:tag name="KSO_WM_UNIT_VALUE" val="18"/>
</p:tagLst>
</file>

<file path=ppt/tags/tag56.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177135"/>
  <p:tag name="KSO_WM_UNIT_COMPATIBLE" val="0"/>
  <p:tag name="KSO_WM_UNIT_DIAGRAM_ISNUMVISUAL" val="0"/>
  <p:tag name="KSO_WM_UNIT_DIAGRAM_ISREFERUNIT" val="0"/>
  <p:tag name="KSO_WM_UNIT_HIGHLIGHT" val="0"/>
  <p:tag name="KSO_WM_UNIT_ID" val="custom20177135_5*l_h_f*1_3_1"/>
  <p:tag name="KSO_WM_UNIT_INDEX" val="1_3_1"/>
  <p:tag name="KSO_WM_UNIT_LAYERLEVEL" val="1_1_1"/>
  <p:tag name="KSO_WM_UNIT_NOCLEAR" val="0"/>
  <p:tag name="KSO_WM_UNIT_PRESET_TEXT" val="点击此处添加小标题"/>
  <p:tag name="KSO_WM_UNIT_TEXT_FILL_FORE_SCHEMECOLOR_INDEX" val="13"/>
  <p:tag name="KSO_WM_UNIT_TEXT_FILL_TYPE" val="1"/>
  <p:tag name="KSO_WM_UNIT_TYPE" val="l_h_f"/>
  <p:tag name="KSO_WM_UNIT_USESOURCEFORMAT_APPLY" val="1"/>
  <p:tag name="KSO_WM_UNIT_VALUE" val="18"/>
</p:tagLst>
</file>

<file path=ppt/tags/tag57.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177135"/>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custom20177135_5*l_h_i*1_3_1"/>
  <p:tag name="KSO_WM_UNIT_INDEX" val="1_3_1"/>
  <p:tag name="KSO_WM_UNIT_LAYERLEVEL" val="1_1_1"/>
  <p:tag name="KSO_WM_UNIT_TEXT_FILL_FORE_SCHEMECOLOR_INDEX" val="14"/>
  <p:tag name="KSO_WM_UNIT_TEXT_FILL_TYPE" val="1"/>
  <p:tag name="KSO_WM_UNIT_TYPE" val="l_h_i"/>
  <p:tag name="KSO_WM_UNIT_USESOURCEFORMAT_APPLY" val="1"/>
</p:tagLst>
</file>

<file path=ppt/tags/tag58.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177135"/>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custom20177135_5*l_h_i*1_2_1"/>
  <p:tag name="KSO_WM_UNIT_INDEX" val="1_2_1"/>
  <p:tag name="KSO_WM_UNIT_LAYERLEVEL" val="1_1_1"/>
  <p:tag name="KSO_WM_UNIT_TEXT_FILL_FORE_SCHEMECOLOR_INDEX" val="14"/>
  <p:tag name="KSO_WM_UNIT_TEXT_FILL_TYPE" val="1"/>
  <p:tag name="KSO_WM_UNIT_TYPE" val="l_h_i"/>
  <p:tag name="KSO_WM_UNIT_USESOURCEFORMAT_APPLY" val="1"/>
</p:tagLst>
</file>

<file path=ppt/tags/tag59.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177135"/>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custom20177135_5*l_h_i*1_1_1"/>
  <p:tag name="KSO_WM_UNIT_INDEX" val="1_1_1"/>
  <p:tag name="KSO_WM_UNIT_LAYERLEVEL" val="1_1_1"/>
  <p:tag name="KSO_WM_UNIT_TEXT_FILL_FORE_SCHEMECOLOR_INDEX" val="14"/>
  <p:tag name="KSO_WM_UNIT_TEXT_FILL_TYPE" val="1"/>
  <p:tag name="KSO_WM_UNIT_TYPE" val="l_h_i"/>
  <p:tag name="KSO_WM_UNIT_USESOURCEFORMAT_APPLY" val="1"/>
</p:tagLst>
</file>

<file path=ppt/tags/tag6.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177135"/>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custom20177135_5*l_h_i*1_2_1"/>
  <p:tag name="KSO_WM_UNIT_INDEX" val="1_2_1"/>
  <p:tag name="KSO_WM_UNIT_LAYERLEVEL" val="1_1_1"/>
  <p:tag name="KSO_WM_UNIT_TEXT_FILL_FORE_SCHEMECOLOR_INDEX" val="14"/>
  <p:tag name="KSO_WM_UNIT_TEXT_FILL_TYPE" val="1"/>
  <p:tag name="KSO_WM_UNIT_TYPE" val="l_h_i"/>
  <p:tag name="KSO_WM_UNIT_USESOURCEFORMAT_APPLY" val="1"/>
</p:tagLst>
</file>

<file path=ppt/tags/tag60.xml><?xml version="1.0" encoding="utf-8"?>
<p:tagLst xmlns:p="http://schemas.openxmlformats.org/presentationml/2006/main">
  <p:tag name="KSO_WM_BEAUTIFY_FLAG" val="#wm#"/>
  <p:tag name="KSO_WM_COMBINE_RELATE_SLIDE_ID" val="background20176432_5"/>
  <p:tag name="KSO_WM_DIAGRAM_GROUP_CODE" val="l1-1"/>
  <p:tag name="KSO_WM_SLIDE_DIAGTYPE" val="l"/>
  <p:tag name="KSO_WM_SLIDE_ID" val="custom20177135_5"/>
  <p:tag name="KSO_WM_SLIDE_INDEX" val="5"/>
  <p:tag name="KSO_WM_SLIDE_ITEM_CNT" val="4"/>
  <p:tag name="KSO_WM_SLIDE_LAYOUT" val="a_l"/>
  <p:tag name="KSO_WM_SLIDE_LAYOUT_CNT" val="1_1"/>
  <p:tag name="KSO_WM_SLIDE_SUBTYPE" val="diag"/>
  <p:tag name="KSO_WM_SLIDE_TYPE" val="contents"/>
  <p:tag name="KSO_WM_TAG_VERSION" val="1.0"/>
  <p:tag name="KSO_WM_TEMPLATE_CATEGORY" val="custom"/>
  <p:tag name="KSO_WM_TEMPLATE_INDEX" val="20177135"/>
  <p:tag name="KSO_WM_TEMPLATE_SUBCATEGORY" val="0"/>
</p:tagLst>
</file>

<file path=ppt/tags/tag61.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177135"/>
  <p:tag name="KSO_WM_UNIT_COMPATIBLE" val="0"/>
  <p:tag name="KSO_WM_UNIT_DIAGRAM_ISNUMVISUAL" val="0"/>
  <p:tag name="KSO_WM_UNIT_DIAGRAM_ISREFERUNIT" val="0"/>
  <p:tag name="KSO_WM_UNIT_HIGHLIGHT" val="0"/>
  <p:tag name="KSO_WM_UNIT_ID" val="custom20177135_5*l_h_f*1_2_1"/>
  <p:tag name="KSO_WM_UNIT_INDEX" val="1_2_1"/>
  <p:tag name="KSO_WM_UNIT_LAYERLEVEL" val="1_1_1"/>
  <p:tag name="KSO_WM_UNIT_NOCLEAR" val="0"/>
  <p:tag name="KSO_WM_UNIT_PRESET_TEXT" val="点击此处添加小标题"/>
  <p:tag name="KSO_WM_UNIT_TEXT_FILL_FORE_SCHEMECOLOR_INDEX" val="13"/>
  <p:tag name="KSO_WM_UNIT_TEXT_FILL_TYPE" val="1"/>
  <p:tag name="KSO_WM_UNIT_TYPE" val="l_h_f"/>
  <p:tag name="KSO_WM_UNIT_USESOURCEFORMAT_APPLY" val="1"/>
  <p:tag name="KSO_WM_UNIT_VALUE" val="18"/>
</p:tagLst>
</file>

<file path=ppt/tags/tag62.xml><?xml version="1.0" encoding="utf-8"?>
<p:tagLst xmlns:p="http://schemas.openxmlformats.org/presentationml/2006/main">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a*1"/>
  <p:tag name="KSO_WM_UNIT_INDEX" val="1"/>
  <p:tag name="KSO_WM_UNIT_ISCONTENTSTITLE" val="0"/>
  <p:tag name="KSO_WM_UNIT_LAYERLEVEL" val="1"/>
  <p:tag name="KSO_WM_UNIT_NOCLEAR" val="0"/>
  <p:tag name="KSO_WM_UNIT_PLACING_PICTURE" val="43637.4818713194"/>
  <p:tag name="KSO_WM_UNIT_PRESET_TEXT" val="点击输入大标题"/>
  <p:tag name="KSO_WM_UNIT_SHOW_EDIT_AREA_INDICATION" val="1"/>
  <p:tag name="KSO_WM_UNIT_TYPE" val="a"/>
  <p:tag name="KSO_WM_UNIT_VALUE" val="16"/>
</p:tagLst>
</file>

<file path=ppt/tags/tag63.xml><?xml version="1.0" encoding="utf-8"?>
<p:tagLst xmlns:p="http://schemas.openxmlformats.org/presentationml/2006/main">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a*1"/>
  <p:tag name="KSO_WM_UNIT_INDEX" val="1"/>
  <p:tag name="KSO_WM_UNIT_ISCONTENTSTITLE" val="0"/>
  <p:tag name="KSO_WM_UNIT_LAYERLEVEL" val="1"/>
  <p:tag name="KSO_WM_UNIT_NOCLEAR" val="0"/>
  <p:tag name="KSO_WM_UNIT_PLACING_PICTURE" val="43637.4818713194"/>
  <p:tag name="KSO_WM_UNIT_PRESET_TEXT" val="点击输入大标题"/>
  <p:tag name="KSO_WM_UNIT_SHOW_EDIT_AREA_INDICATION" val="1"/>
  <p:tag name="KSO_WM_UNIT_TYPE" val="a"/>
  <p:tag name="KSO_WM_UNIT_VALUE" val="16"/>
</p:tagLst>
</file>

<file path=ppt/tags/tag64.xml><?xml version="1.0" encoding="utf-8"?>
<p:tagLst xmlns:p="http://schemas.openxmlformats.org/presentationml/2006/main">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a*1"/>
  <p:tag name="KSO_WM_UNIT_INDEX" val="1"/>
  <p:tag name="KSO_WM_UNIT_ISCONTENTSTITLE" val="0"/>
  <p:tag name="KSO_WM_UNIT_LAYERLEVEL" val="1"/>
  <p:tag name="KSO_WM_UNIT_NOCLEAR" val="0"/>
  <p:tag name="KSO_WM_UNIT_PLACING_PICTURE" val="43637.4818713194"/>
  <p:tag name="KSO_WM_UNIT_PRESET_TEXT" val="点击输入大标题"/>
  <p:tag name="KSO_WM_UNIT_SHOW_EDIT_AREA_INDICATION" val="1"/>
  <p:tag name="KSO_WM_UNIT_TYPE" val="a"/>
  <p:tag name="KSO_WM_UNIT_VALUE" val="16"/>
</p:tagLst>
</file>

<file path=ppt/tags/tag65.xml><?xml version="1.0" encoding="utf-8"?>
<p:tagLst xmlns:p="http://schemas.openxmlformats.org/presentationml/2006/main">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a*1"/>
  <p:tag name="KSO_WM_UNIT_INDEX" val="1"/>
  <p:tag name="KSO_WM_UNIT_ISCONTENTSTITLE" val="0"/>
  <p:tag name="KSO_WM_UNIT_LAYERLEVEL" val="1"/>
  <p:tag name="KSO_WM_UNIT_NOCLEAR" val="0"/>
  <p:tag name="KSO_WM_UNIT_PLACING_PICTURE" val="43637.4818713194"/>
  <p:tag name="KSO_WM_UNIT_PRESET_TEXT" val="点击输入大标题"/>
  <p:tag name="KSO_WM_UNIT_SHOW_EDIT_AREA_INDICATION" val="1"/>
  <p:tag name="KSO_WM_UNIT_TYPE" val="a"/>
  <p:tag name="KSO_WM_UNIT_VALUE" val="16"/>
</p:tagLst>
</file>

<file path=ppt/tags/tag66.xml><?xml version="1.0" encoding="utf-8"?>
<p:tagLst xmlns:p="http://schemas.openxmlformats.org/presentationml/2006/main">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a*1"/>
  <p:tag name="KSO_WM_UNIT_INDEX" val="1"/>
  <p:tag name="KSO_WM_UNIT_ISCONTENTSTITLE" val="0"/>
  <p:tag name="KSO_WM_UNIT_LAYERLEVEL" val="1"/>
  <p:tag name="KSO_WM_UNIT_NOCLEAR" val="0"/>
  <p:tag name="KSO_WM_UNIT_PLACING_PICTURE" val="43637.4818713194"/>
  <p:tag name="KSO_WM_UNIT_PRESET_TEXT" val="点击输入大标题"/>
  <p:tag name="KSO_WM_UNIT_SHOW_EDIT_AREA_INDICATION" val="1"/>
  <p:tag name="KSO_WM_UNIT_TYPE" val="a"/>
  <p:tag name="KSO_WM_UNIT_VALUE" val="16"/>
</p:tagLst>
</file>

<file path=ppt/tags/tag67.xml><?xml version="1.0" encoding="utf-8"?>
<p:tagLst xmlns:p="http://schemas.openxmlformats.org/presentationml/2006/main">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a*1"/>
  <p:tag name="KSO_WM_UNIT_INDEX" val="1"/>
  <p:tag name="KSO_WM_UNIT_ISCONTENTSTITLE" val="0"/>
  <p:tag name="KSO_WM_UNIT_LAYERLEVEL" val="1"/>
  <p:tag name="KSO_WM_UNIT_NOCLEAR" val="0"/>
  <p:tag name="KSO_WM_UNIT_PLACING_PICTURE" val="43637.4818713194"/>
  <p:tag name="KSO_WM_UNIT_PRESET_TEXT" val="点击输入大标题"/>
  <p:tag name="KSO_WM_UNIT_SHOW_EDIT_AREA_INDICATION" val="1"/>
  <p:tag name="KSO_WM_UNIT_TYPE" val="a"/>
  <p:tag name="KSO_WM_UNIT_VALUE" val="16"/>
</p:tagLst>
</file>

<file path=ppt/tags/tag68.xml><?xml version="1.0" encoding="utf-8"?>
<p:tagLst xmlns:p="http://schemas.openxmlformats.org/presentationml/2006/main">
  <p:tag name="KSO_WM_BEAUTIFY_FLAG" val="#wm#"/>
  <p:tag name="KSO_WM_COMBINE_RELATE_SLIDE_ID" val="background20176432_5"/>
  <p:tag name="KSO_WM_DIAGRAM_GROUP_CODE" val="l1-1"/>
  <p:tag name="KSO_WM_SLIDE_DIAGTYPE" val="l"/>
  <p:tag name="KSO_WM_SLIDE_ID" val="custom20177135_5"/>
  <p:tag name="KSO_WM_SLIDE_INDEX" val="5"/>
  <p:tag name="KSO_WM_SLIDE_ITEM_CNT" val="4"/>
  <p:tag name="KSO_WM_SLIDE_LAYOUT" val="a_l"/>
  <p:tag name="KSO_WM_SLIDE_LAYOUT_CNT" val="1_1"/>
  <p:tag name="KSO_WM_SLIDE_SUBTYPE" val="diag"/>
  <p:tag name="KSO_WM_SLIDE_TYPE" val="contents"/>
  <p:tag name="KSO_WM_TAG_VERSION" val="1.0"/>
  <p:tag name="KSO_WM_TEMPLATE_CATEGORY" val="custom"/>
  <p:tag name="KSO_WM_TEMPLATE_INDEX" val="20177135"/>
  <p:tag name="KSO_WM_TEMPLATE_SUBCATEGORY" val="0"/>
</p:tagLst>
</file>

<file path=ppt/tags/tag69.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177135"/>
  <p:tag name="KSO_WM_UNIT_COMPATIBLE" val="0"/>
  <p:tag name="KSO_WM_UNIT_DIAGRAM_ISNUMVISUAL" val="0"/>
  <p:tag name="KSO_WM_UNIT_DIAGRAM_ISREFERUNIT" val="0"/>
  <p:tag name="KSO_WM_UNIT_HIGHLIGHT" val="0"/>
  <p:tag name="KSO_WM_UNIT_ID" val="custom20177135_5*l_h_f*1_1_1"/>
  <p:tag name="KSO_WM_UNIT_INDEX" val="1_1_1"/>
  <p:tag name="KSO_WM_UNIT_LAYERLEVEL" val="1_1_1"/>
  <p:tag name="KSO_WM_UNIT_NOCLEAR" val="0"/>
  <p:tag name="KSO_WM_UNIT_PRESET_TEXT" val="点击此处添加小标题"/>
  <p:tag name="KSO_WM_UNIT_TEXT_FILL_FORE_SCHEMECOLOR_INDEX" val="13"/>
  <p:tag name="KSO_WM_UNIT_TEXT_FILL_TYPE" val="1"/>
  <p:tag name="KSO_WM_UNIT_TYPE" val="l_h_f"/>
  <p:tag name="KSO_WM_UNIT_USESOURCEFORMAT_APPLY" val="1"/>
  <p:tag name="KSO_WM_UNIT_VALUE" val="18"/>
</p:tagLst>
</file>

<file path=ppt/tags/tag7.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177135"/>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custom20177135_5*l_h_i*1_1_1"/>
  <p:tag name="KSO_WM_UNIT_INDEX" val="1_1_1"/>
  <p:tag name="KSO_WM_UNIT_LAYERLEVEL" val="1_1_1"/>
  <p:tag name="KSO_WM_UNIT_TEXT_FILL_FORE_SCHEMECOLOR_INDEX" val="14"/>
  <p:tag name="KSO_WM_UNIT_TEXT_FILL_TYPE" val="1"/>
  <p:tag name="KSO_WM_UNIT_TYPE" val="l_h_i"/>
  <p:tag name="KSO_WM_UNIT_USESOURCEFORMAT_APPLY" val="1"/>
</p:tagLst>
</file>

<file path=ppt/tags/tag70.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177135"/>
  <p:tag name="KSO_WM_UNIT_COMPATIBLE" val="0"/>
  <p:tag name="KSO_WM_UNIT_DIAGRAM_ISNUMVISUAL" val="0"/>
  <p:tag name="KSO_WM_UNIT_DIAGRAM_ISREFERUNIT" val="0"/>
  <p:tag name="KSO_WM_UNIT_HIGHLIGHT" val="0"/>
  <p:tag name="KSO_WM_UNIT_ID" val="custom20177135_5*l_h_f*1_2_1"/>
  <p:tag name="KSO_WM_UNIT_INDEX" val="1_2_1"/>
  <p:tag name="KSO_WM_UNIT_LAYERLEVEL" val="1_1_1"/>
  <p:tag name="KSO_WM_UNIT_NOCLEAR" val="0"/>
  <p:tag name="KSO_WM_UNIT_PRESET_TEXT" val="点击此处添加小标题"/>
  <p:tag name="KSO_WM_UNIT_TEXT_FILL_FORE_SCHEMECOLOR_INDEX" val="13"/>
  <p:tag name="KSO_WM_UNIT_TEXT_FILL_TYPE" val="1"/>
  <p:tag name="KSO_WM_UNIT_TYPE" val="l_h_f"/>
  <p:tag name="KSO_WM_UNIT_USESOURCEFORMAT_APPLY" val="1"/>
  <p:tag name="KSO_WM_UNIT_VALUE" val="18"/>
</p:tagLst>
</file>

<file path=ppt/tags/tag71.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177135"/>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custom20177135_5*l_h_i*1_3_1"/>
  <p:tag name="KSO_WM_UNIT_INDEX" val="1_3_1"/>
  <p:tag name="KSO_WM_UNIT_LAYERLEVEL" val="1_1_1"/>
  <p:tag name="KSO_WM_UNIT_TEXT_FILL_FORE_SCHEMECOLOR_INDEX" val="14"/>
  <p:tag name="KSO_WM_UNIT_TEXT_FILL_TYPE" val="1"/>
  <p:tag name="KSO_WM_UNIT_TYPE" val="l_h_i"/>
  <p:tag name="KSO_WM_UNIT_USESOURCEFORMAT_APPLY" val="1"/>
</p:tagLst>
</file>

<file path=ppt/tags/tag72.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177135"/>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custom20177135_5*l_h_i*1_2_1"/>
  <p:tag name="KSO_WM_UNIT_INDEX" val="1_2_1"/>
  <p:tag name="KSO_WM_UNIT_LAYERLEVEL" val="1_1_1"/>
  <p:tag name="KSO_WM_UNIT_TEXT_FILL_FORE_SCHEMECOLOR_INDEX" val="14"/>
  <p:tag name="KSO_WM_UNIT_TEXT_FILL_TYPE" val="1"/>
  <p:tag name="KSO_WM_UNIT_TYPE" val="l_h_i"/>
  <p:tag name="KSO_WM_UNIT_USESOURCEFORMAT_APPLY" val="1"/>
</p:tagLst>
</file>

<file path=ppt/tags/tag73.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177135"/>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custom20177135_5*l_h_i*1_1_1"/>
  <p:tag name="KSO_WM_UNIT_INDEX" val="1_1_1"/>
  <p:tag name="KSO_WM_UNIT_LAYERLEVEL" val="1_1_1"/>
  <p:tag name="KSO_WM_UNIT_TEXT_FILL_FORE_SCHEMECOLOR_INDEX" val="14"/>
  <p:tag name="KSO_WM_UNIT_TEXT_FILL_TYPE" val="1"/>
  <p:tag name="KSO_WM_UNIT_TYPE" val="l_h_i"/>
  <p:tag name="KSO_WM_UNIT_USESOURCEFORMAT_APPLY" val="1"/>
</p:tagLst>
</file>

<file path=ppt/tags/tag74.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177135"/>
  <p:tag name="KSO_WM_UNIT_COMPATIBLE" val="0"/>
  <p:tag name="KSO_WM_UNIT_DIAGRAM_ISNUMVISUAL" val="0"/>
  <p:tag name="KSO_WM_UNIT_DIAGRAM_ISREFERUNIT" val="0"/>
  <p:tag name="KSO_WM_UNIT_HIGHLIGHT" val="0"/>
  <p:tag name="KSO_WM_UNIT_ID" val="custom20177135_5*l_h_f*1_3_1"/>
  <p:tag name="KSO_WM_UNIT_INDEX" val="1_3_1"/>
  <p:tag name="KSO_WM_UNIT_LAYERLEVEL" val="1_1_1"/>
  <p:tag name="KSO_WM_UNIT_NOCLEAR" val="0"/>
  <p:tag name="KSO_WM_UNIT_PRESET_TEXT" val="点击此处添加小标题"/>
  <p:tag name="KSO_WM_UNIT_TEXT_FILL_FORE_SCHEMECOLOR_INDEX" val="13"/>
  <p:tag name="KSO_WM_UNIT_TEXT_FILL_TYPE" val="1"/>
  <p:tag name="KSO_WM_UNIT_TYPE" val="l_h_f"/>
  <p:tag name="KSO_WM_UNIT_USESOURCEFORMAT_APPLY" val="1"/>
  <p:tag name="KSO_WM_UNIT_VALUE" val="18"/>
</p:tagLst>
</file>

<file path=ppt/tags/tag75.xml><?xml version="1.0" encoding="utf-8"?>
<p:tagLst xmlns:p="http://schemas.openxmlformats.org/presentationml/2006/main">
  <p:tag name="KSO_WM_BEAUTIFY_FLAG" val="#wm#"/>
  <p:tag name="KSO_WM_COMBINE_RELATE_SLIDE_ID" val="background20176432_5"/>
  <p:tag name="KSO_WM_DIAGRAM_GROUP_CODE" val="l1-1"/>
  <p:tag name="KSO_WM_SLIDE_DIAGTYPE" val="l"/>
  <p:tag name="KSO_WM_SLIDE_ID" val="custom20177135_5"/>
  <p:tag name="KSO_WM_SLIDE_INDEX" val="5"/>
  <p:tag name="KSO_WM_SLIDE_ITEM_CNT" val="4"/>
  <p:tag name="KSO_WM_SLIDE_LAYOUT" val="a_l"/>
  <p:tag name="KSO_WM_SLIDE_LAYOUT_CNT" val="1_1"/>
  <p:tag name="KSO_WM_SLIDE_SUBTYPE" val="diag"/>
  <p:tag name="KSO_WM_SLIDE_TYPE" val="contents"/>
  <p:tag name="KSO_WM_TAG_VERSION" val="1.0"/>
  <p:tag name="KSO_WM_TEMPLATE_CATEGORY" val="custom"/>
  <p:tag name="KSO_WM_TEMPLATE_INDEX" val="20177135"/>
  <p:tag name="KSO_WM_TEMPLATE_SUBCATEGORY" val="0"/>
</p:tagLst>
</file>

<file path=ppt/tags/tag76.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177135"/>
  <p:tag name="KSO_WM_UNIT_COMPATIBLE" val="0"/>
  <p:tag name="KSO_WM_UNIT_DIAGRAM_ISNUMVISUAL" val="0"/>
  <p:tag name="KSO_WM_UNIT_DIAGRAM_ISREFERUNIT" val="0"/>
  <p:tag name="KSO_WM_UNIT_HIGHLIGHT" val="0"/>
  <p:tag name="KSO_WM_UNIT_ID" val="custom20177135_5*l_h_f*1_3_1"/>
  <p:tag name="KSO_WM_UNIT_INDEX" val="1_3_1"/>
  <p:tag name="KSO_WM_UNIT_LAYERLEVEL" val="1_1_1"/>
  <p:tag name="KSO_WM_UNIT_NOCLEAR" val="0"/>
  <p:tag name="KSO_WM_UNIT_PRESET_TEXT" val="点击此处添加小标题"/>
  <p:tag name="KSO_WM_UNIT_TEXT_FILL_FORE_SCHEMECOLOR_INDEX" val="13"/>
  <p:tag name="KSO_WM_UNIT_TEXT_FILL_TYPE" val="1"/>
  <p:tag name="KSO_WM_UNIT_TYPE" val="l_h_f"/>
  <p:tag name="KSO_WM_UNIT_USESOURCEFORMAT_APPLY" val="1"/>
  <p:tag name="KSO_WM_UNIT_VALUE" val="18"/>
</p:tagLst>
</file>

<file path=ppt/tags/tag77.xml><?xml version="1.0" encoding="utf-8"?>
<p:tagLst xmlns:p="http://schemas.openxmlformats.org/presentationml/2006/main">
  <p:tag name="KSO_WM_BEAUTIFY_FLAG" val="#wm#"/>
  <p:tag name="KSO_WM_COMBINE_RELATE_SLIDE_ID" val="background20176432_5"/>
  <p:tag name="KSO_WM_DIAGRAM_GROUP_CODE" val="l1-1"/>
  <p:tag name="KSO_WM_SLIDE_DIAGTYPE" val="l"/>
  <p:tag name="KSO_WM_SLIDE_ID" val="custom20177135_5"/>
  <p:tag name="KSO_WM_SLIDE_INDEX" val="5"/>
  <p:tag name="KSO_WM_SLIDE_ITEM_CNT" val="4"/>
  <p:tag name="KSO_WM_SLIDE_LAYOUT" val="a_l"/>
  <p:tag name="KSO_WM_SLIDE_LAYOUT_CNT" val="1_1"/>
  <p:tag name="KSO_WM_SLIDE_SUBTYPE" val="diag"/>
  <p:tag name="KSO_WM_SLIDE_TYPE" val="contents"/>
  <p:tag name="KSO_WM_TAG_VERSION" val="1.0"/>
  <p:tag name="KSO_WM_TEMPLATE_CATEGORY" val="custom"/>
  <p:tag name="KSO_WM_TEMPLATE_INDEX" val="20177135"/>
  <p:tag name="KSO_WM_TEMPLATE_SUBCATEGORY" val="0"/>
</p:tagLst>
</file>

<file path=ppt/tags/tag78.xml><?xml version="1.0" encoding="utf-8"?>
<p:tagLst xmlns:p="http://schemas.openxmlformats.org/presentationml/2006/main">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a*1"/>
  <p:tag name="KSO_WM_UNIT_INDEX" val="1"/>
  <p:tag name="KSO_WM_UNIT_ISCONTENTSTITLE" val="0"/>
  <p:tag name="KSO_WM_UNIT_LAYERLEVEL" val="1"/>
  <p:tag name="KSO_WM_UNIT_NOCLEAR" val="0"/>
  <p:tag name="KSO_WM_UNIT_PLACING_PICTURE" val="43637.4818713194"/>
  <p:tag name="KSO_WM_UNIT_PRESET_TEXT" val="点击输入大标题"/>
  <p:tag name="KSO_WM_UNIT_SHOW_EDIT_AREA_INDICATION" val="1"/>
  <p:tag name="KSO_WM_UNIT_TYPE" val="a"/>
  <p:tag name="KSO_WM_UNIT_VALUE" val="16"/>
</p:tagLst>
</file>

<file path=ppt/tags/tag79.xml><?xml version="1.0" encoding="utf-8"?>
<p:tagLst xmlns:p="http://schemas.openxmlformats.org/presentationml/2006/main">
  <p:tag name="KSO_WM_BEAUTIFY_FLAG" val="#wm#"/>
  <p:tag name="KSO_WM_COMBINE_RELATE_SLIDE_ID" val="background20176432_5"/>
  <p:tag name="KSO_WM_DIAGRAM_GROUP_CODE" val="l1-1"/>
  <p:tag name="KSO_WM_SLIDE_DIAGTYPE" val="l"/>
  <p:tag name="KSO_WM_SLIDE_ID" val="custom20177135_5"/>
  <p:tag name="KSO_WM_SLIDE_INDEX" val="5"/>
  <p:tag name="KSO_WM_SLIDE_ITEM_CNT" val="4"/>
  <p:tag name="KSO_WM_SLIDE_LAYOUT" val="a_l"/>
  <p:tag name="KSO_WM_SLIDE_LAYOUT_CNT" val="1_1"/>
  <p:tag name="KSO_WM_SLIDE_SUBTYPE" val="diag"/>
  <p:tag name="KSO_WM_SLIDE_TYPE" val="contents"/>
  <p:tag name="KSO_WM_TAG_VERSION" val="1.0"/>
  <p:tag name="KSO_WM_TEMPLATE_CATEGORY" val="custom"/>
  <p:tag name="KSO_WM_TEMPLATE_INDEX" val="20177135"/>
  <p:tag name="KSO_WM_TEMPLATE_SUBCATEGORY" val="0"/>
</p:tagLst>
</file>

<file path=ppt/tags/tag8.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177135"/>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custom20177135_5*l_h_i*1_4_1"/>
  <p:tag name="KSO_WM_UNIT_INDEX" val="1_4_1"/>
  <p:tag name="KSO_WM_UNIT_LAYERLEVEL" val="1_1_1"/>
  <p:tag name="KSO_WM_UNIT_TEXT_FILL_FORE_SCHEMECOLOR_INDEX" val="14"/>
  <p:tag name="KSO_WM_UNIT_TEXT_FILL_TYPE" val="1"/>
  <p:tag name="KSO_WM_UNIT_TYPE" val="l_h_i"/>
  <p:tag name="KSO_WM_UNIT_USESOURCEFORMAT_APPLY" val="1"/>
</p:tagLst>
</file>

<file path=ppt/tags/tag80.xml><?xml version="1.0" encoding="utf-8"?>
<p:tagLst xmlns:p="http://schemas.openxmlformats.org/presentationml/2006/main">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81.xml><?xml version="1.0" encoding="utf-8"?>
<p:tagLst xmlns:p="http://schemas.openxmlformats.org/presentationml/2006/main">
  <p:tag name="TIMING" val="|0.2|1.6"/>
</p:tagLst>
</file>

<file path=ppt/tags/tag82.xml><?xml version="1.0" encoding="utf-8"?>
<p:tagLst xmlns:p="http://schemas.openxmlformats.org/presentationml/2006/main">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a*1"/>
  <p:tag name="KSO_WM_UNIT_INDEX" val="1"/>
  <p:tag name="KSO_WM_UNIT_ISCONTENTSTITLE" val="0"/>
  <p:tag name="KSO_WM_UNIT_LAYERLEVEL" val="1"/>
  <p:tag name="KSO_WM_UNIT_NOCLEAR" val="0"/>
  <p:tag name="KSO_WM_UNIT_PLACING_PICTURE" val="43637.4818713194"/>
  <p:tag name="KSO_WM_UNIT_PRESET_TEXT" val="点击输入大标题"/>
  <p:tag name="KSO_WM_UNIT_SHOW_EDIT_AREA_INDICATION" val="1"/>
  <p:tag name="KSO_WM_UNIT_TYPE" val="a"/>
  <p:tag name="KSO_WM_UNIT_VALUE" val="16"/>
</p:tagLst>
</file>

<file path=ppt/tags/tag83.xml><?xml version="1.0" encoding="utf-8"?>
<p:tagLst xmlns:p="http://schemas.openxmlformats.org/presentationml/2006/main">
  <p:tag name="TIMING" val="|0.2|1.6"/>
</p:tagLst>
</file>

<file path=ppt/tags/tag84.xml><?xml version="1.0" encoding="utf-8"?>
<p:tagLst xmlns:p="http://schemas.openxmlformats.org/presentationml/2006/main">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a*1"/>
  <p:tag name="KSO_WM_UNIT_INDEX" val="1"/>
  <p:tag name="KSO_WM_UNIT_ISCONTENTSTITLE" val="0"/>
  <p:tag name="KSO_WM_UNIT_LAYERLEVEL" val="1"/>
  <p:tag name="KSO_WM_UNIT_NOCLEAR" val="0"/>
  <p:tag name="KSO_WM_UNIT_PLACING_PICTURE" val="43637.4818713194"/>
  <p:tag name="KSO_WM_UNIT_PRESET_TEXT" val="点击输入大标题"/>
  <p:tag name="KSO_WM_UNIT_SHOW_EDIT_AREA_INDICATION" val="1"/>
  <p:tag name="KSO_WM_UNIT_TYPE" val="a"/>
  <p:tag name="KSO_WM_UNIT_VALUE" val="16"/>
</p:tagLst>
</file>

<file path=ppt/tags/tag85.xml><?xml version="1.0" encoding="utf-8"?>
<p:tagLst xmlns:p="http://schemas.openxmlformats.org/presentationml/2006/main">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86.xml><?xml version="1.0" encoding="utf-8"?>
<p:tagLst xmlns:p="http://schemas.openxmlformats.org/presentationml/2006/main">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a*1"/>
  <p:tag name="KSO_WM_UNIT_INDEX" val="1"/>
  <p:tag name="KSO_WM_UNIT_ISCONTENTSTITLE" val="0"/>
  <p:tag name="KSO_WM_UNIT_LAYERLEVEL" val="1"/>
  <p:tag name="KSO_WM_UNIT_NOCLEAR" val="0"/>
  <p:tag name="KSO_WM_UNIT_PLACING_PICTURE" val="43637.4818713194"/>
  <p:tag name="KSO_WM_UNIT_PRESET_TEXT" val="点击输入大标题"/>
  <p:tag name="KSO_WM_UNIT_SHOW_EDIT_AREA_INDICATION" val="1"/>
  <p:tag name="KSO_WM_UNIT_TYPE" val="a"/>
  <p:tag name="KSO_WM_UNIT_VALUE" val="16"/>
</p:tagLst>
</file>

<file path=ppt/tags/tag87.xml><?xml version="1.0" encoding="utf-8"?>
<p:tagLst xmlns:p="http://schemas.openxmlformats.org/presentationml/2006/main">
  <p:tag name="KSO_WM_BEAUTIFY_FLAG" val="#wm#"/>
  <p:tag name="KSO_WM_COMBINE_RELATE_SLIDE_ID" val="background20176432_5"/>
  <p:tag name="KSO_WM_DIAGRAM_GROUP_CODE" val="l1-1"/>
  <p:tag name="KSO_WM_SLIDE_DIAGTYPE" val="l"/>
  <p:tag name="KSO_WM_SLIDE_ID" val="custom20177135_5"/>
  <p:tag name="KSO_WM_SLIDE_INDEX" val="5"/>
  <p:tag name="KSO_WM_SLIDE_ITEM_CNT" val="4"/>
  <p:tag name="KSO_WM_SLIDE_LAYOUT" val="a_l"/>
  <p:tag name="KSO_WM_SLIDE_LAYOUT_CNT" val="1_1"/>
  <p:tag name="KSO_WM_SLIDE_SUBTYPE" val="diag"/>
  <p:tag name="KSO_WM_SLIDE_TYPE" val="contents"/>
  <p:tag name="KSO_WM_TAG_VERSION" val="1.0"/>
  <p:tag name="KSO_WM_TEMPLATE_CATEGORY" val="custom"/>
  <p:tag name="KSO_WM_TEMPLATE_INDEX" val="20177135"/>
  <p:tag name="KSO_WM_TEMPLATE_SUBCATEGORY" val="0"/>
</p:tagLst>
</file>

<file path=ppt/tags/tag88.xml><?xml version="1.0" encoding="utf-8"?>
<p:tagLst xmlns:p="http://schemas.openxmlformats.org/presentationml/2006/main">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a*1"/>
  <p:tag name="KSO_WM_UNIT_INDEX" val="1"/>
  <p:tag name="KSO_WM_UNIT_ISCONTENTSTITLE" val="0"/>
  <p:tag name="KSO_WM_UNIT_LAYERLEVEL" val="1"/>
  <p:tag name="KSO_WM_UNIT_NOCLEAR" val="0"/>
  <p:tag name="KSO_WM_UNIT_PLACING_PICTURE" val="43637.4818713194"/>
  <p:tag name="KSO_WM_UNIT_PRESET_TEXT" val="点击输入大标题"/>
  <p:tag name="KSO_WM_UNIT_SHOW_EDIT_AREA_INDICATION" val="1"/>
  <p:tag name="KSO_WM_UNIT_TYPE" val="a"/>
  <p:tag name="KSO_WM_UNIT_VALUE" val="16"/>
</p:tagLst>
</file>

<file path=ppt/tags/tag89.xml><?xml version="1.0" encoding="utf-8"?>
<p:tagLst xmlns:p="http://schemas.openxmlformats.org/presentationml/2006/main">
  <p:tag name="KSO_WM_BEAUTIFY_FLAG" val="#wm#"/>
  <p:tag name="KSO_WM_COMBINE_RELATE_SLIDE_ID" val="background20176432_5"/>
  <p:tag name="KSO_WM_DIAGRAM_GROUP_CODE" val="l1-1"/>
  <p:tag name="KSO_WM_SLIDE_DIAGTYPE" val="l"/>
  <p:tag name="KSO_WM_SLIDE_ID" val="custom20177135_5"/>
  <p:tag name="KSO_WM_SLIDE_INDEX" val="5"/>
  <p:tag name="KSO_WM_SLIDE_ITEM_CNT" val="4"/>
  <p:tag name="KSO_WM_SLIDE_LAYOUT" val="a_l"/>
  <p:tag name="KSO_WM_SLIDE_LAYOUT_CNT" val="1_1"/>
  <p:tag name="KSO_WM_SLIDE_SUBTYPE" val="diag"/>
  <p:tag name="KSO_WM_SLIDE_TYPE" val="contents"/>
  <p:tag name="KSO_WM_TAG_VERSION" val="1.0"/>
  <p:tag name="KSO_WM_TEMPLATE_CATEGORY" val="custom"/>
  <p:tag name="KSO_WM_TEMPLATE_INDEX" val="20177135"/>
  <p:tag name="KSO_WM_TEMPLATE_SUBCATEGORY" val="0"/>
</p:tagLst>
</file>

<file path=ppt/tags/tag9.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177135"/>
  <p:tag name="KSO_WM_UNIT_COMPATIBLE" val="0"/>
  <p:tag name="KSO_WM_UNIT_DIAGRAM_ISNUMVISUAL" val="0"/>
  <p:tag name="KSO_WM_UNIT_DIAGRAM_ISREFERUNIT" val="0"/>
  <p:tag name="KSO_WM_UNIT_HIGHLIGHT" val="0"/>
  <p:tag name="KSO_WM_UNIT_ID" val="custom20177135_5*l_h_f*1_4_1"/>
  <p:tag name="KSO_WM_UNIT_INDEX" val="1_4_1"/>
  <p:tag name="KSO_WM_UNIT_LAYERLEVEL" val="1_1_1"/>
  <p:tag name="KSO_WM_UNIT_NOCLEAR" val="0"/>
  <p:tag name="KSO_WM_UNIT_PRESET_TEXT" val="点击此处添加小标题"/>
  <p:tag name="KSO_WM_UNIT_TEXT_FILL_FORE_SCHEMECOLOR_INDEX" val="13"/>
  <p:tag name="KSO_WM_UNIT_TEXT_FILL_TYPE" val="1"/>
  <p:tag name="KSO_WM_UNIT_TYPE" val="l_h_f"/>
  <p:tag name="KSO_WM_UNIT_USESOURCEFORMAT_APPLY" val="1"/>
  <p:tag name="KSO_WM_UNIT_VALUE" val="18"/>
</p:tagLst>
</file>

<file path=ppt/tags/tag90.xml><?xml version="1.0" encoding="utf-8"?>
<p:tagLst xmlns:p="http://schemas.openxmlformats.org/presentationml/2006/main">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a*1"/>
  <p:tag name="KSO_WM_UNIT_INDEX" val="1"/>
  <p:tag name="KSO_WM_UNIT_ISCONTENTSTITLE" val="0"/>
  <p:tag name="KSO_WM_UNIT_LAYERLEVEL" val="1"/>
  <p:tag name="KSO_WM_UNIT_NOCLEAR" val="0"/>
  <p:tag name="KSO_WM_UNIT_PLACING_PICTURE" val="43637.4818713194"/>
  <p:tag name="KSO_WM_UNIT_PRESET_TEXT" val="点击输入大标题"/>
  <p:tag name="KSO_WM_UNIT_SHOW_EDIT_AREA_INDICATION" val="1"/>
  <p:tag name="KSO_WM_UNIT_TYPE" val="a"/>
  <p:tag name="KSO_WM_UNIT_VALUE" val="16"/>
</p:tagLst>
</file>

<file path=ppt/tags/tag91.xml><?xml version="1.0" encoding="utf-8"?>
<p:tagLst xmlns:p="http://schemas.openxmlformats.org/presentationml/2006/main">
  <p:tag name="TIMING" val="|0.2|1.6"/>
</p:tagLst>
</file>

<file path=ppt/tags/tag92.xml><?xml version="1.0" encoding="utf-8"?>
<p:tagLst xmlns:p="http://schemas.openxmlformats.org/presentationml/2006/main">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a*1"/>
  <p:tag name="KSO_WM_UNIT_INDEX" val="1"/>
  <p:tag name="KSO_WM_UNIT_ISCONTENTSTITLE" val="0"/>
  <p:tag name="KSO_WM_UNIT_LAYERLEVEL" val="1"/>
  <p:tag name="KSO_WM_UNIT_NOCLEAR" val="0"/>
  <p:tag name="KSO_WM_UNIT_PLACING_PICTURE" val="43637.4818713194"/>
  <p:tag name="KSO_WM_UNIT_PRESET_TEXT" val="点击输入大标题"/>
  <p:tag name="KSO_WM_UNIT_SHOW_EDIT_AREA_INDICATION" val="1"/>
  <p:tag name="KSO_WM_UNIT_TYPE" val="a"/>
  <p:tag name="KSO_WM_UNIT_VALUE" val="16"/>
</p:tagLst>
</file>

<file path=ppt/tags/tag93.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heme/theme1.xml><?xml version="1.0" encoding="utf-8"?>
<a:theme xmlns:r="http://schemas.openxmlformats.org/officeDocument/2006/relationships" xmlns:a="http://schemas.openxmlformats.org/drawingml/2006/main" name="1-中国建筑中建PPT——亮亮图文旗舰店">
  <a:themeElements>
    <a:clrScheme name="自定义 7">
      <a:dk1>
        <a:sysClr val="windowText" lastClr="000000"/>
      </a:dk1>
      <a:lt1>
        <a:sysClr val="window" lastClr="FFFFFF"/>
      </a:lt1>
      <a:dk2>
        <a:srgbClr val="3F3F3F"/>
      </a:dk2>
      <a:lt2>
        <a:srgbClr val="E3DED1"/>
      </a:lt2>
      <a:accent1>
        <a:srgbClr val="1E76B0"/>
      </a:accent1>
      <a:accent2>
        <a:srgbClr val="1E76B0"/>
      </a:accent2>
      <a:accent3>
        <a:srgbClr val="7F7F7F"/>
      </a:accent3>
      <a:accent4>
        <a:srgbClr val="1E76B0"/>
      </a:accent4>
      <a:accent5>
        <a:srgbClr val="1E76B0"/>
      </a:accent5>
      <a:accent6>
        <a:srgbClr val="7F7F7F"/>
      </a:accent6>
      <a:hlink>
        <a:srgbClr val="6B9F25"/>
      </a:hlink>
      <a:folHlink>
        <a:srgbClr val="B26B02"/>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自定义</PresentationFormat>
  <Paragraphs>202</Paragraphs>
  <Slides>45</Slides>
  <Notes>37</Notes>
  <TotalTime>0</TotalTime>
  <HiddenSlides>0</HiddenSlides>
  <MMClips>0</MMClips>
  <ScaleCrop>0</ScaleCrop>
  <HeadingPairs>
    <vt:vector baseType="variant" size="6">
      <vt:variant>
        <vt:lpstr>Fonts used</vt:lpstr>
      </vt:variant>
      <vt:variant>
        <vt:i4>18</vt:i4>
      </vt:variant>
      <vt:variant>
        <vt:lpstr>Theme</vt:lpstr>
      </vt:variant>
      <vt:variant>
        <vt:i4>1</vt:i4>
      </vt:variant>
      <vt:variant>
        <vt:lpstr>Slide Titles</vt:lpstr>
      </vt:variant>
      <vt:variant>
        <vt:i4>45</vt:i4>
      </vt:variant>
    </vt:vector>
  </HeadingPairs>
  <TitlesOfParts>
    <vt:vector baseType="lpstr" size="64">
      <vt:lpstr>Arial</vt:lpstr>
      <vt:lpstr>Calibri</vt:lpstr>
      <vt:lpstr>Segoe UI</vt:lpstr>
      <vt:lpstr>微软雅黑</vt:lpstr>
      <vt:lpstr>方正黑体简体</vt:lpstr>
      <vt:lpstr>楷体</vt:lpstr>
      <vt:lpstr>宋体</vt:lpstr>
      <vt:lpstr>隶书</vt:lpstr>
      <vt:lpstr>yuweij Medium</vt:lpstr>
      <vt:lpstr>华文楷体</vt:lpstr>
      <vt:lpstr>Lantinghei SC Demibold</vt:lpstr>
      <vt:lpstr>Wingdings 3</vt:lpstr>
      <vt:lpstr>Trebuchet MS</vt:lpstr>
      <vt:lpstr>华文新魏</vt:lpstr>
      <vt:lpstr>Wingdings</vt:lpstr>
      <vt:lpstr>-webkit-standard</vt:lpstr>
      <vt:lpstr>华康俪金黑W8(P)</vt:lpstr>
      <vt:lpstr>经典繁仿黑</vt:lpstr>
      <vt:lpstr>1-中国建筑中建PPT——亮亮图文旗舰店</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PowerPoint Presentation</dc:title>
  <cp:category>www.1ppt.com</cp:category>
  <dc:creator>www.1ppt.com</dc:creator>
  <dc:description>www.1ppt.com;</dc:description>
  <cp:lastModifiedBy>Administrator</cp:lastModifiedBy>
  <cp:revision>540</cp:revision>
  <dcterms:created xsi:type="dcterms:W3CDTF">2013-09-19T08:29:00Z</dcterms:created>
  <dcterms:modified xsi:type="dcterms:W3CDTF">2020-08-06T22:10:29Z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2052-10.1.0.7224</vt:lpwstr>
  </property>
</Properties>
</file>