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Lst>
  <p:notesMasterIdLst>
    <p:notesMasterId r:id="rId3"/>
  </p:notesMasterIdLst>
  <p:sldIdLst>
    <p:sldId id="602" r:id="rId4"/>
    <p:sldId id="369" r:id="rId5"/>
    <p:sldId id="882" r:id="rId6"/>
    <p:sldId id="801" r:id="rId7"/>
    <p:sldId id="688" r:id="rId8"/>
    <p:sldId id="883" r:id="rId9"/>
    <p:sldId id="855" r:id="rId10"/>
    <p:sldId id="769" r:id="rId11"/>
    <p:sldId id="770" r:id="rId12"/>
    <p:sldId id="782" r:id="rId13"/>
    <p:sldId id="783" r:id="rId14"/>
    <p:sldId id="771" r:id="rId15"/>
    <p:sldId id="772" r:id="rId16"/>
    <p:sldId id="773" r:id="rId17"/>
    <p:sldId id="857" r:id="rId18"/>
    <p:sldId id="641" r:id="rId19"/>
    <p:sldId id="802" r:id="rId20"/>
    <p:sldId id="774" r:id="rId21"/>
    <p:sldId id="775" r:id="rId22"/>
    <p:sldId id="784" r:id="rId23"/>
    <p:sldId id="785" r:id="rId24"/>
    <p:sldId id="803" r:id="rId25"/>
    <p:sldId id="776" r:id="rId26"/>
    <p:sldId id="777" r:id="rId27"/>
    <p:sldId id="778" r:id="rId28"/>
    <p:sldId id="779" r:id="rId29"/>
    <p:sldId id="780" r:id="rId30"/>
    <p:sldId id="781" r:id="rId31"/>
    <p:sldId id="908" r:id="rId32"/>
    <p:sldId id="909" r:id="rId33"/>
    <p:sldId id="910" r:id="rId34"/>
    <p:sldId id="911" r:id="rId35"/>
    <p:sldId id="912" r:id="rId36"/>
    <p:sldId id="913" r:id="rId37"/>
    <p:sldId id="914" r:id="rId38"/>
    <p:sldId id="915" r:id="rId39"/>
    <p:sldId id="916" r:id="rId40"/>
    <p:sldId id="917" r:id="rId41"/>
    <p:sldId id="918" r:id="rId42"/>
    <p:sldId id="919" r:id="rId43"/>
    <p:sldId id="920" r:id="rId44"/>
    <p:sldId id="921" r:id="rId45"/>
    <p:sldId id="922" r:id="rId46"/>
    <p:sldId id="923" r:id="rId47"/>
    <p:sldId id="924" r:id="rId48"/>
    <p:sldId id="925" r:id="rId49"/>
    <p:sldId id="926" r:id="rId50"/>
    <p:sldId id="927" r:id="rId51"/>
    <p:sldId id="928" r:id="rId52"/>
    <p:sldId id="929" r:id="rId53"/>
    <p:sldId id="930" r:id="rId54"/>
    <p:sldId id="931" r:id="rId55"/>
    <p:sldId id="932" r:id="rId56"/>
  </p:sldIdLst>
  <p:sldSz cx="9144000" cy="5143500" type="screen16x9"/>
  <p:notesSz cx="6858000" cy="9144000"/>
  <p:custDataLst>
    <p:tags r:id="rId57"/>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commentAuthors.xml><?xml version="1.0" encoding="utf-8"?>
<p:cmAuthorLst xmlns:p="http://schemas.openxmlformats.org/presentationml/2006/main">
  <p:cmAuthor id="1" name="Administrator" initials="A" lastIdx="0" clrIdx="0"/>
  <p:cmAuthor id="2" name="作者" initials="A" lastIdx="0" clrIdx="1"/>
  <p:cmAuthor id="3" name="Lenovo" initials="L" lastIdx="0" clrIdx="2"/>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006" autoAdjust="0"/>
    <p:restoredTop sz="94660"/>
  </p:normalViewPr>
  <p:slideViewPr>
    <p:cSldViewPr>
      <p:cViewPr varScale="1">
        <p:scale>
          <a:sx n="107" d="100"/>
          <a:sy n="107" d="100"/>
        </p:scale>
        <p:origin x="-450" y="-90"/>
      </p:cViewPr>
      <p:guideLst>
        <p:guide orient="horz" pos="1771"/>
        <p:guide pos="2880"/>
      </p:guideLst>
    </p:cSldViewPr>
  </p:slideViewPr>
  <p:notesTextViewPr>
    <p:cViewPr>
      <p:scale>
        <a:sx n="125" d="100"/>
        <a:sy n="125" d="100"/>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notesMaster" Target="notesMasters/notes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slide" Target="slides/slide32.xml" /><Relationship Id="rId36" Type="http://schemas.openxmlformats.org/officeDocument/2006/relationships/slide" Target="slides/slide33.xml" /><Relationship Id="rId37" Type="http://schemas.openxmlformats.org/officeDocument/2006/relationships/slide" Target="slides/slide34.xml" /><Relationship Id="rId38" Type="http://schemas.openxmlformats.org/officeDocument/2006/relationships/slide" Target="slides/slide35.xml" /><Relationship Id="rId39" Type="http://schemas.openxmlformats.org/officeDocument/2006/relationships/slide" Target="slides/slide36.xml" /><Relationship Id="rId4" Type="http://schemas.openxmlformats.org/officeDocument/2006/relationships/slide" Target="slides/slide1.xml" /><Relationship Id="rId40" Type="http://schemas.openxmlformats.org/officeDocument/2006/relationships/slide" Target="slides/slide37.xml" /><Relationship Id="rId41" Type="http://schemas.openxmlformats.org/officeDocument/2006/relationships/slide" Target="slides/slide38.xml" /><Relationship Id="rId42" Type="http://schemas.openxmlformats.org/officeDocument/2006/relationships/slide" Target="slides/slide39.xml" /><Relationship Id="rId43" Type="http://schemas.openxmlformats.org/officeDocument/2006/relationships/slide" Target="slides/slide40.xml" /><Relationship Id="rId44" Type="http://schemas.openxmlformats.org/officeDocument/2006/relationships/slide" Target="slides/slide41.xml" /><Relationship Id="rId45" Type="http://schemas.openxmlformats.org/officeDocument/2006/relationships/slide" Target="slides/slide42.xml" /><Relationship Id="rId46" Type="http://schemas.openxmlformats.org/officeDocument/2006/relationships/slide" Target="slides/slide43.xml" /><Relationship Id="rId47" Type="http://schemas.openxmlformats.org/officeDocument/2006/relationships/slide" Target="slides/slide44.xml" /><Relationship Id="rId48" Type="http://schemas.openxmlformats.org/officeDocument/2006/relationships/slide" Target="slides/slide45.xml" /><Relationship Id="rId49" Type="http://schemas.openxmlformats.org/officeDocument/2006/relationships/slide" Target="slides/slide46.xml" /><Relationship Id="rId5" Type="http://schemas.openxmlformats.org/officeDocument/2006/relationships/slide" Target="slides/slide2.xml" /><Relationship Id="rId50" Type="http://schemas.openxmlformats.org/officeDocument/2006/relationships/slide" Target="slides/slide47.xml" /><Relationship Id="rId51" Type="http://schemas.openxmlformats.org/officeDocument/2006/relationships/slide" Target="slides/slide48.xml" /><Relationship Id="rId52" Type="http://schemas.openxmlformats.org/officeDocument/2006/relationships/slide" Target="slides/slide49.xml" /><Relationship Id="rId53" Type="http://schemas.openxmlformats.org/officeDocument/2006/relationships/slide" Target="slides/slide50.xml" /><Relationship Id="rId54" Type="http://schemas.openxmlformats.org/officeDocument/2006/relationships/slide" Target="slides/slide51.xml" /><Relationship Id="rId55" Type="http://schemas.openxmlformats.org/officeDocument/2006/relationships/slide" Target="slides/slide52.xml" /><Relationship Id="rId56" Type="http://schemas.openxmlformats.org/officeDocument/2006/relationships/slide" Target="slides/slide53.xml" /><Relationship Id="rId57" Type="http://schemas.openxmlformats.org/officeDocument/2006/relationships/tags" Target="tags/tag73.xml" /><Relationship Id="rId58" Type="http://schemas.openxmlformats.org/officeDocument/2006/relationships/presProps" Target="presProps.xml" /><Relationship Id="rId59" Type="http://schemas.openxmlformats.org/officeDocument/2006/relationships/viewProps" Target="viewProps.xml" /><Relationship Id="rId6" Type="http://schemas.openxmlformats.org/officeDocument/2006/relationships/slide" Target="slides/slide3.xml" /><Relationship Id="rId60" Type="http://schemas.openxmlformats.org/officeDocument/2006/relationships/theme" Target="theme/theme1.xml" /><Relationship Id="rId61" Type="http://schemas.openxmlformats.org/officeDocument/2006/relationships/tableStyles" Target="tableStyles.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73B58EF-4ABD-40F4-ACA4-FE81D742E6DD}"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11FC198-2D83-4DFC-8CDD-7D23AF44D411}"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25.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20.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s>
</file>

<file path=ppt/notesSlides/_rels/notesSlide21.xml.rels>&#65279;<?xml version="1.0" encoding="utf-8" standalone="yes"?><Relationships xmlns="http://schemas.openxmlformats.org/package/2006/relationships"><Relationship Id="rId1" Type="http://schemas.openxmlformats.org/officeDocument/2006/relationships/slide" Target="../slides/slide27.xml" /><Relationship Id="rId2" Type="http://schemas.openxmlformats.org/officeDocument/2006/relationships/notesMaster" Target="../notesMasters/notesMaster1.xml" /></Relationships>
</file>

<file path=ppt/notesSlides/_rels/notesSlide22.xml.rels>&#65279;<?xml version="1.0" encoding="utf-8" standalone="yes"?><Relationships xmlns="http://schemas.openxmlformats.org/package/2006/relationships"><Relationship Id="rId1" Type="http://schemas.openxmlformats.org/officeDocument/2006/relationships/slide" Target="../slides/slide28.xml" /><Relationship Id="rId2" Type="http://schemas.openxmlformats.org/officeDocument/2006/relationships/notesMaster" Target="../notesMasters/notesMaster1.xml" /></Relationships>
</file>

<file path=ppt/notesSlides/_rels/notesSlide23.xml.rels>&#65279;<?xml version="1.0" encoding="utf-8" standalone="yes"?><Relationships xmlns="http://schemas.openxmlformats.org/package/2006/relationships"><Relationship Id="rId1" Type="http://schemas.openxmlformats.org/officeDocument/2006/relationships/slide" Target="../slides/slide30.xml" /><Relationship Id="rId2" Type="http://schemas.openxmlformats.org/officeDocument/2006/relationships/notesMaster" Target="../notesMasters/notesMaster1.xml" /></Relationships>
</file>

<file path=ppt/notesSlides/_rels/notesSlide24.xml.rels>&#65279;<?xml version="1.0" encoding="utf-8" standalone="yes"?><Relationships xmlns="http://schemas.openxmlformats.org/package/2006/relationships"><Relationship Id="rId1" Type="http://schemas.openxmlformats.org/officeDocument/2006/relationships/slide" Target="../slides/slide31.xml" /><Relationship Id="rId2" Type="http://schemas.openxmlformats.org/officeDocument/2006/relationships/notesMaster" Target="../notesMasters/notesMaster1.xml" /></Relationships>
</file>

<file path=ppt/notesSlides/_rels/notesSlide25.xml.rels>&#65279;<?xml version="1.0" encoding="utf-8" standalone="yes"?><Relationships xmlns="http://schemas.openxmlformats.org/package/2006/relationships"><Relationship Id="rId1" Type="http://schemas.openxmlformats.org/officeDocument/2006/relationships/slide" Target="../slides/slide32.xml" /><Relationship Id="rId2" Type="http://schemas.openxmlformats.org/officeDocument/2006/relationships/notesMaster" Target="../notesMasters/notesMaster1.xml" /></Relationships>
</file>

<file path=ppt/notesSlides/_rels/notesSlide26.xml.rels>&#65279;<?xml version="1.0" encoding="utf-8" standalone="yes"?><Relationships xmlns="http://schemas.openxmlformats.org/package/2006/relationships"><Relationship Id="rId1" Type="http://schemas.openxmlformats.org/officeDocument/2006/relationships/slide" Target="../slides/slide33.xml" /><Relationship Id="rId2" Type="http://schemas.openxmlformats.org/officeDocument/2006/relationships/notesMaster" Target="../notesMasters/notesMaster1.xml" /></Relationships>
</file>

<file path=ppt/notesSlides/_rels/notesSlide27.xml.rels>&#65279;<?xml version="1.0" encoding="utf-8" standalone="yes"?><Relationships xmlns="http://schemas.openxmlformats.org/package/2006/relationships"><Relationship Id="rId1" Type="http://schemas.openxmlformats.org/officeDocument/2006/relationships/slide" Target="../slides/slide34.xml" /><Relationship Id="rId2" Type="http://schemas.openxmlformats.org/officeDocument/2006/relationships/notesMaster" Target="../notesMasters/notesMaster1.xml" /></Relationships>
</file>

<file path=ppt/notesSlides/_rels/notesSlide28.xml.rels>&#65279;<?xml version="1.0" encoding="utf-8" standalone="yes"?><Relationships xmlns="http://schemas.openxmlformats.org/package/2006/relationships"><Relationship Id="rId1" Type="http://schemas.openxmlformats.org/officeDocument/2006/relationships/slide" Target="../slides/slide35.xml" /><Relationship Id="rId2" Type="http://schemas.openxmlformats.org/officeDocument/2006/relationships/notesMaster" Target="../notesMasters/notesMaster1.xml" /></Relationships>
</file>

<file path=ppt/notesSlides/_rels/notesSlide29.xml.rels>&#65279;<?xml version="1.0" encoding="utf-8" standalone="yes"?><Relationships xmlns="http://schemas.openxmlformats.org/package/2006/relationships"><Relationship Id="rId1" Type="http://schemas.openxmlformats.org/officeDocument/2006/relationships/slide" Target="../slides/slide36.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30.xml.rels>&#65279;<?xml version="1.0" encoding="utf-8" standalone="yes"?><Relationships xmlns="http://schemas.openxmlformats.org/package/2006/relationships"><Relationship Id="rId1" Type="http://schemas.openxmlformats.org/officeDocument/2006/relationships/slide" Target="../slides/slide37.xml" /><Relationship Id="rId2" Type="http://schemas.openxmlformats.org/officeDocument/2006/relationships/notesMaster" Target="../notesMasters/notesMaster1.xml" /></Relationships>
</file>

<file path=ppt/notesSlides/_rels/notesSlide31.xml.rels>&#65279;<?xml version="1.0" encoding="utf-8" standalone="yes"?><Relationships xmlns="http://schemas.openxmlformats.org/package/2006/relationships"><Relationship Id="rId1" Type="http://schemas.openxmlformats.org/officeDocument/2006/relationships/slide" Target="../slides/slide38.xml" /><Relationship Id="rId2" Type="http://schemas.openxmlformats.org/officeDocument/2006/relationships/notesMaster" Target="../notesMasters/notesMaster1.xml" /></Relationships>
</file>

<file path=ppt/notesSlides/_rels/notesSlide32.xml.rels>&#65279;<?xml version="1.0" encoding="utf-8" standalone="yes"?><Relationships xmlns="http://schemas.openxmlformats.org/package/2006/relationships"><Relationship Id="rId1" Type="http://schemas.openxmlformats.org/officeDocument/2006/relationships/slide" Target="../slides/slide39.xml" /><Relationship Id="rId2" Type="http://schemas.openxmlformats.org/officeDocument/2006/relationships/notesMaster" Target="../notesMasters/notesMaster1.xml" /></Relationships>
</file>

<file path=ppt/notesSlides/_rels/notesSlide33.xml.rels>&#65279;<?xml version="1.0" encoding="utf-8" standalone="yes"?><Relationships xmlns="http://schemas.openxmlformats.org/package/2006/relationships"><Relationship Id="rId1" Type="http://schemas.openxmlformats.org/officeDocument/2006/relationships/slide" Target="../slides/slide40.xml" /><Relationship Id="rId2" Type="http://schemas.openxmlformats.org/officeDocument/2006/relationships/notesMaster" Target="../notesMasters/notesMaster1.xml" /></Relationships>
</file>

<file path=ppt/notesSlides/_rels/notesSlide34.xml.rels>&#65279;<?xml version="1.0" encoding="utf-8" standalone="yes"?><Relationships xmlns="http://schemas.openxmlformats.org/package/2006/relationships"><Relationship Id="rId1" Type="http://schemas.openxmlformats.org/officeDocument/2006/relationships/slide" Target="../slides/slide41.xml" /><Relationship Id="rId2" Type="http://schemas.openxmlformats.org/officeDocument/2006/relationships/notesMaster" Target="../notesMasters/notesMaster1.xml" /></Relationships>
</file>

<file path=ppt/notesSlides/_rels/notesSlide35.xml.rels>&#65279;<?xml version="1.0" encoding="utf-8" standalone="yes"?><Relationships xmlns="http://schemas.openxmlformats.org/package/2006/relationships"><Relationship Id="rId1" Type="http://schemas.openxmlformats.org/officeDocument/2006/relationships/slide" Target="../slides/slide42.xml" /><Relationship Id="rId2" Type="http://schemas.openxmlformats.org/officeDocument/2006/relationships/notesMaster" Target="../notesMasters/notesMaster1.xml" /></Relationships>
</file>

<file path=ppt/notesSlides/_rels/notesSlide36.xml.rels>&#65279;<?xml version="1.0" encoding="utf-8" standalone="yes"?><Relationships xmlns="http://schemas.openxmlformats.org/package/2006/relationships"><Relationship Id="rId1" Type="http://schemas.openxmlformats.org/officeDocument/2006/relationships/slide" Target="../slides/slide43.xml" /><Relationship Id="rId2" Type="http://schemas.openxmlformats.org/officeDocument/2006/relationships/notesMaster" Target="../notesMasters/notesMaster1.xml" /></Relationships>
</file>

<file path=ppt/notesSlides/_rels/notesSlide37.xml.rels>&#65279;<?xml version="1.0" encoding="utf-8" standalone="yes"?><Relationships xmlns="http://schemas.openxmlformats.org/package/2006/relationships"><Relationship Id="rId1" Type="http://schemas.openxmlformats.org/officeDocument/2006/relationships/slide" Target="../slides/slide44.xml" /><Relationship Id="rId2" Type="http://schemas.openxmlformats.org/officeDocument/2006/relationships/notesMaster" Target="../notesMasters/notesMaster1.xml" /></Relationships>
</file>

<file path=ppt/notesSlides/_rels/notesSlide38.xml.rels>&#65279;<?xml version="1.0" encoding="utf-8" standalone="yes"?><Relationships xmlns="http://schemas.openxmlformats.org/package/2006/relationships"><Relationship Id="rId1" Type="http://schemas.openxmlformats.org/officeDocument/2006/relationships/slide" Target="../slides/slide45.xml" /><Relationship Id="rId2" Type="http://schemas.openxmlformats.org/officeDocument/2006/relationships/notesMaster" Target="../notesMasters/notesMaster1.xml" /></Relationships>
</file>

<file path=ppt/notesSlides/_rels/notesSlide39.xml.rels>&#65279;<?xml version="1.0" encoding="utf-8" standalone="yes"?><Relationships xmlns="http://schemas.openxmlformats.org/package/2006/relationships"><Relationship Id="rId1" Type="http://schemas.openxmlformats.org/officeDocument/2006/relationships/slide" Target="../slides/slide46.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40.xml.rels>&#65279;<?xml version="1.0" encoding="utf-8" standalone="yes"?><Relationships xmlns="http://schemas.openxmlformats.org/package/2006/relationships"><Relationship Id="rId1" Type="http://schemas.openxmlformats.org/officeDocument/2006/relationships/slide" Target="../slides/slide47.xml" /><Relationship Id="rId2" Type="http://schemas.openxmlformats.org/officeDocument/2006/relationships/notesMaster" Target="../notesMasters/notesMaster1.xml" /></Relationships>
</file>

<file path=ppt/notesSlides/_rels/notesSlide41.xml.rels>&#65279;<?xml version="1.0" encoding="utf-8" standalone="yes"?><Relationships xmlns="http://schemas.openxmlformats.org/package/2006/relationships"><Relationship Id="rId1" Type="http://schemas.openxmlformats.org/officeDocument/2006/relationships/slide" Target="../slides/slide48.xml" /><Relationship Id="rId2" Type="http://schemas.openxmlformats.org/officeDocument/2006/relationships/notesMaster" Target="../notesMasters/notesMaster1.xml" /></Relationships>
</file>

<file path=ppt/notesSlides/_rels/notesSlide42.xml.rels>&#65279;<?xml version="1.0" encoding="utf-8" standalone="yes"?><Relationships xmlns="http://schemas.openxmlformats.org/package/2006/relationships"><Relationship Id="rId1" Type="http://schemas.openxmlformats.org/officeDocument/2006/relationships/slide" Target="../slides/slide49.xml" /><Relationship Id="rId2" Type="http://schemas.openxmlformats.org/officeDocument/2006/relationships/notesMaster" Target="../notesMasters/notesMaster1.xml" /></Relationships>
</file>

<file path=ppt/notesSlides/_rels/notesSlide43.xml.rels>&#65279;<?xml version="1.0" encoding="utf-8" standalone="yes"?><Relationships xmlns="http://schemas.openxmlformats.org/package/2006/relationships"><Relationship Id="rId1" Type="http://schemas.openxmlformats.org/officeDocument/2006/relationships/slide" Target="../slides/slide50.xml" /><Relationship Id="rId2" Type="http://schemas.openxmlformats.org/officeDocument/2006/relationships/notesMaster" Target="../notesMasters/notesMaster1.xml" /></Relationships>
</file>

<file path=ppt/notesSlides/_rels/notesSlide44.xml.rels>&#65279;<?xml version="1.0" encoding="utf-8" standalone="yes"?><Relationships xmlns="http://schemas.openxmlformats.org/package/2006/relationships"><Relationship Id="rId1" Type="http://schemas.openxmlformats.org/officeDocument/2006/relationships/slide" Target="../slides/slide51.xml" /><Relationship Id="rId2" Type="http://schemas.openxmlformats.org/officeDocument/2006/relationships/notesMaster" Target="../notesMasters/notesMaster1.xml" /></Relationships>
</file>

<file path=ppt/notesSlides/_rels/notesSlide45.xml.rels>&#65279;<?xml version="1.0" encoding="utf-8" standalone="yes"?><Relationships xmlns="http://schemas.openxmlformats.org/package/2006/relationships"><Relationship Id="rId1" Type="http://schemas.openxmlformats.org/officeDocument/2006/relationships/slide" Target="../slides/slide52.xml" /><Relationship Id="rId2" Type="http://schemas.openxmlformats.org/officeDocument/2006/relationships/notesMaster" Target="../notesMasters/notesMaster1.xml" /></Relationships>
</file>

<file path=ppt/notesSlides/_rels/notesSlide46.xml.rels>&#65279;<?xml version="1.0" encoding="utf-8" standalone="yes"?><Relationships xmlns="http://schemas.openxmlformats.org/package/2006/relationships"><Relationship Id="rId1" Type="http://schemas.openxmlformats.org/officeDocument/2006/relationships/slide" Target="../slides/slide53.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2</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14</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15</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16</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17</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18</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19</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22</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23</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24</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25</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4</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26</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27</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28</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30</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31</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32</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33</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34</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35</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36</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5</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37</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38</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39</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40</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41</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42</a:t>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43</a:t>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44</a:t>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45</a:t>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46</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6</a:t>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47</a:t>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48</a:t>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49</a:t>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50</a:t>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51</a:t>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52</a:t>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53</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7</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8</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9</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12</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13</a:t>
            </a:fld>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F1DF8838-2596-481A-81BD-BA549497E720}" type="datetimeFigureOut">
              <a:rPr lang="zh-CN" altLang="en-US"/>
              <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F7507C5-9851-4EF6-82C9-5647805156C3}" type="slidenum">
              <a:rPr lang="zh-CN" altLang="en-US"/>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ADDB09A5-729D-4B62-9A05-E166FB412201}" type="datetimeFigureOut">
              <a:rPr lang="zh-CN" altLang="en-US"/>
              <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B2A21541-2C8E-4FE7-AD01-6AECC40AD2EC}" type="slidenum">
              <a:rPr lang="zh-CN" altLang="en-US"/>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2FF2E821-025F-4B15-A27C-65B12F3A2CA3}"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FEDD757-FC75-4840-AABC-5FEC07B4A531}" type="slidenum">
              <a:rPr lang="zh-CN" altLang="en-US" smtClean="0"/>
              <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pic>
        <p:nvPicPr>
          <p:cNvPr id="6" name="图片 5"/>
          <p:cNvPicPr>
            <a:picLocks noChangeAspect="1"/>
          </p:cNvPicPr>
          <p:nvPr userDrawn="1"/>
        </p:nvPicPr>
        <p:blipFill>
          <a:blip r:embed="rId1"/>
          <a:stretch>
            <a:fillRect/>
          </a:stretch>
        </p:blipFill>
        <p:spPr>
          <a:xfrm>
            <a:off x="0" y="0"/>
            <a:ext cx="9144000" cy="5143500"/>
          </a:xfrm>
          <a:prstGeom prst="rect">
            <a:avLst/>
          </a:prstGeom>
        </p:spPr>
      </p:pic>
      <p:sp>
        <p:nvSpPr>
          <p:cNvPr id="7" name="矩形 6"/>
          <p:cNvSpPr/>
          <p:nvPr userDrawn="1"/>
        </p:nvSpPr>
        <p:spPr>
          <a:xfrm>
            <a:off x="0" y="0"/>
            <a:ext cx="9144000" cy="51435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
  <p:cSld name="1_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Date Placeholder 3"/>
          <p:cNvSpPr>
            <a:spLocks noGrp="1"/>
          </p:cNvSpPr>
          <p:nvPr>
            <p:ph type="dt" sz="half" idx="10"/>
          </p:nvPr>
        </p:nvSpPr>
        <p:spPr/>
        <p:txBody>
          <a:bodyPr/>
          <a:lstStyle>
            <a:lvl1pPr>
              <a:defRPr/>
            </a:lvl1pPr>
          </a:lstStyle>
          <a:p>
            <a:pPr>
              <a:defRPr/>
            </a:pPr>
            <a:fld id="{890CEEBB-F7FA-4CBE-9404-7B4E269F1D69}" type="datetimeFigureOut">
              <a:rPr lang="en-US"/>
              <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A930D99D-A71F-446E-B154-937BF98C30D4}" type="slidenum">
              <a:rPr lang="en-US" altLang="zh-CN"/>
              <a:t/>
            </a:fld>
            <a:endParaRPr lang="en-US" altLang="zh-CN"/>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xAndTwoObj">
  <p:cSld name="标题，文本与两项内容">
    <p:spTree>
      <p:nvGrpSpPr>
        <p:cNvPr id="1" name=""/>
        <p:cNvGrpSpPr/>
        <p:nvPr/>
      </p:nvGrpSpPr>
      <p:grpSpPr>
        <a:xfrm>
          <a:off x="0" y="0"/>
          <a:ext cx="0" cy="0"/>
        </a:xfrm>
      </p:grpSpPr>
      <p:sp>
        <p:nvSpPr>
          <p:cNvPr id="10" name="矩形 9"/>
          <p:cNvSpPr/>
          <p:nvPr userDrawn="1"/>
        </p:nvSpPr>
        <p:spPr>
          <a:xfrm>
            <a:off x="5220072" y="1621424"/>
            <a:ext cx="735006" cy="180967"/>
          </a:xfrm>
          <a:prstGeom prst="rect">
            <a:avLst/>
          </a:prstGeom>
          <a:noFill/>
          <a:ln w="25400" cap="flat" cmpd="sng" algn="ctr">
            <a:noFill/>
            <a:prstDash val="solid"/>
          </a:ln>
          <a:effectLst/>
        </p:spPr>
        <p:txBody>
          <a:bodyPr rtlCol="0" anchor="ctr"/>
          <a:lstStyle/>
          <a:p>
            <a:pPr marL="0" marR="0" lvl="0" indent="0" defTabSz="914400" eaLnBrk="1" fontAlgn="auto" latinLnBrk="0" hangingPunct="1">
              <a:lnSpc>
                <a:spcPct val="100000"/>
              </a:lnSpc>
              <a:spcBef>
                <a:spcPct val="0"/>
              </a:spcBef>
              <a:spcAft>
                <a:spcPct val="0"/>
              </a:spcAft>
              <a:buClrTx/>
              <a:buSzTx/>
              <a:buFontTx/>
              <a:buNone/>
              <a:defRPr/>
            </a:pPr>
            <a:r>
              <a:rPr kumimoji="0" lang="en-US" altLang="zh-CN" sz="100" b="0" i="0" u="none" strike="noStrike" kern="0" cap="none" spc="0" normalizeH="0" baseline="0" noProof="0">
                <a:ln>
                  <a:noFill/>
                </a:ln>
                <a:solidFill>
                  <a:sysClr val="window" lastClr="FFFFFF"/>
                </a:solidFill>
                <a:effectLst/>
                <a:uLnTx/>
                <a:uFillTx/>
                <a:latin typeface="Calibri"/>
                <a:ea typeface="宋体" panose="02010600030101010101" pitchFamily="2" charset="-122"/>
                <a:cs typeface="+mn-cs"/>
              </a:rPr>
              <a:t>PPT</a:t>
            </a:r>
            <a:r>
              <a:rPr kumimoji="0" lang="zh-CN" altLang="en-US" sz="100" b="0" i="0" u="none" strike="noStrike" kern="0" cap="none" spc="0" normalizeH="0" baseline="0" noProof="0">
                <a:ln>
                  <a:noFill/>
                </a:ln>
                <a:solidFill>
                  <a:sysClr val="window" lastClr="FFFFFF"/>
                </a:solidFill>
                <a:effectLst/>
                <a:uLnTx/>
                <a:uFillTx/>
                <a:latin typeface="Calibri"/>
                <a:ea typeface="宋体" panose="02010600030101010101" pitchFamily="2" charset="-122"/>
                <a:cs typeface="+mn-cs"/>
              </a:rPr>
              <a:t>模板：</a:t>
            </a:r>
            <a:r>
              <a:rPr kumimoji="0" lang="en-US" altLang="zh-CN" sz="100" b="0" i="0" u="none" strike="noStrike" kern="0" cap="none" spc="0" normalizeH="0" baseline="0" noProof="0">
                <a:ln>
                  <a:noFill/>
                </a:ln>
                <a:solidFill>
                  <a:sysClr val="window" lastClr="FFFFFF"/>
                </a:solidFill>
                <a:effectLst/>
                <a:uLnTx/>
                <a:uFillTx/>
                <a:latin typeface="Calibri"/>
                <a:ea typeface="宋体" panose="02010600030101010101" pitchFamily="2" charset="-122"/>
                <a:cs typeface="+mn-cs"/>
              </a:rPr>
              <a:t>www.1ppt.com/moban/                  PPT</a:t>
            </a:r>
            <a:r>
              <a:rPr kumimoji="0" lang="zh-CN" altLang="en-US" sz="100" b="0" i="0" u="none" strike="noStrike" kern="0" cap="none" spc="0" normalizeH="0" baseline="0" noProof="0">
                <a:ln>
                  <a:noFill/>
                </a:ln>
                <a:solidFill>
                  <a:sysClr val="window" lastClr="FFFFFF"/>
                </a:solidFill>
                <a:effectLst/>
                <a:uLnTx/>
                <a:uFillTx/>
                <a:latin typeface="Calibri"/>
                <a:ea typeface="宋体" panose="02010600030101010101" pitchFamily="2" charset="-122"/>
                <a:cs typeface="+mn-cs"/>
              </a:rPr>
              <a:t>素材：</a:t>
            </a:r>
            <a:r>
              <a:rPr kumimoji="0" lang="en-US" altLang="zh-CN" sz="100" b="0" i="0" u="none" strike="noStrike" kern="0" cap="none" spc="0" normalizeH="0" baseline="0" noProof="0">
                <a:ln>
                  <a:noFill/>
                </a:ln>
                <a:solidFill>
                  <a:sysClr val="window" lastClr="FFFFFF"/>
                </a:solidFill>
                <a:effectLst/>
                <a:uLnTx/>
                <a:uFillTx/>
                <a:latin typeface="Calibri"/>
                <a:ea typeface="宋体" panose="02010600030101010101" pitchFamily="2" charset="-122"/>
                <a:cs typeface="+mn-cs"/>
              </a:rPr>
              <a:t>www.1ppt.com/sucai/</a:t>
            </a:r>
            <a:endParaRPr kumimoji="0" lang="en-US" altLang="zh-CN" sz="100" b="0" i="0" u="none" strike="noStrike" kern="0" cap="none" spc="0" normalizeH="0" baseline="0" noProof="0">
              <a:ln>
                <a:noFill/>
              </a:ln>
              <a:solidFill>
                <a:sysClr val="window" lastClr="FFFFFF"/>
              </a:solidFill>
              <a:effectLst/>
              <a:uLnTx/>
              <a:uFillTx/>
              <a:latin typeface="Calibri"/>
              <a:ea typeface="宋体" panose="02010600030101010101" pitchFamily="2" charset="-122"/>
              <a:cs typeface="+mn-cs"/>
            </a:endParaRPr>
          </a:p>
          <a:p>
            <a:pPr marL="0" marR="0" lvl="0" indent="0" defTabSz="914400" eaLnBrk="1" fontAlgn="auto" latinLnBrk="0" hangingPunct="1">
              <a:lnSpc>
                <a:spcPct val="100000"/>
              </a:lnSpc>
              <a:spcBef>
                <a:spcPct val="0"/>
              </a:spcBef>
              <a:spcAft>
                <a:spcPct val="0"/>
              </a:spcAft>
              <a:buClrTx/>
              <a:buSzTx/>
              <a:buFontTx/>
              <a:buNone/>
              <a:defRPr/>
            </a:pPr>
            <a:r>
              <a:rPr kumimoji="0" lang="en-US" altLang="zh-CN" sz="100" b="0" i="0" u="none" strike="noStrike" kern="0" cap="none" spc="0" normalizeH="0" baseline="0" noProof="0">
                <a:ln>
                  <a:noFill/>
                </a:ln>
                <a:solidFill>
                  <a:sysClr val="window" lastClr="FFFFFF"/>
                </a:solidFill>
                <a:effectLst/>
                <a:uLnTx/>
                <a:uFillTx/>
                <a:latin typeface="Calibri"/>
                <a:ea typeface="宋体" panose="02010600030101010101" pitchFamily="2" charset="-122"/>
                <a:cs typeface="+mn-cs"/>
              </a:rPr>
              <a:t>PPT</a:t>
            </a:r>
            <a:r>
              <a:rPr kumimoji="0" lang="zh-CN" altLang="en-US" sz="100" b="0" i="0" u="none" strike="noStrike" kern="0" cap="none" spc="0" normalizeH="0" baseline="0" noProof="0">
                <a:ln>
                  <a:noFill/>
                </a:ln>
                <a:solidFill>
                  <a:sysClr val="window" lastClr="FFFFFF"/>
                </a:solidFill>
                <a:effectLst/>
                <a:uLnTx/>
                <a:uFillTx/>
                <a:latin typeface="Calibri"/>
                <a:ea typeface="宋体" panose="02010600030101010101" pitchFamily="2" charset="-122"/>
                <a:cs typeface="+mn-cs"/>
              </a:rPr>
              <a:t>背景：</a:t>
            </a:r>
            <a:r>
              <a:rPr kumimoji="0" lang="en-US" altLang="zh-CN" sz="100" b="0" i="0" u="none" strike="noStrike" kern="0" cap="none" spc="0" normalizeH="0" baseline="0" noProof="0">
                <a:ln>
                  <a:noFill/>
                </a:ln>
                <a:solidFill>
                  <a:sysClr val="window" lastClr="FFFFFF"/>
                </a:solidFill>
                <a:effectLst/>
                <a:uLnTx/>
                <a:uFillTx/>
                <a:latin typeface="Calibri"/>
                <a:ea typeface="宋体" panose="02010600030101010101" pitchFamily="2" charset="-122"/>
                <a:cs typeface="+mn-cs"/>
              </a:rPr>
              <a:t>www.1ppt.com/beijing/                   PPT</a:t>
            </a:r>
            <a:r>
              <a:rPr kumimoji="0" lang="zh-CN" altLang="en-US" sz="100" b="0" i="0" u="none" strike="noStrike" kern="0" cap="none" spc="0" normalizeH="0" baseline="0" noProof="0">
                <a:ln>
                  <a:noFill/>
                </a:ln>
                <a:solidFill>
                  <a:sysClr val="window" lastClr="FFFFFF"/>
                </a:solidFill>
                <a:effectLst/>
                <a:uLnTx/>
                <a:uFillTx/>
                <a:latin typeface="Calibri"/>
                <a:ea typeface="宋体" panose="02010600030101010101" pitchFamily="2" charset="-122"/>
                <a:cs typeface="+mn-cs"/>
              </a:rPr>
              <a:t>图表：</a:t>
            </a:r>
            <a:r>
              <a:rPr kumimoji="0" lang="en-US" altLang="zh-CN" sz="100" b="0" i="0" u="none" strike="noStrike" kern="0" cap="none" spc="0" normalizeH="0" baseline="0" noProof="0">
                <a:ln>
                  <a:noFill/>
                </a:ln>
                <a:solidFill>
                  <a:sysClr val="window" lastClr="FFFFFF"/>
                </a:solidFill>
                <a:effectLst/>
                <a:uLnTx/>
                <a:uFillTx/>
                <a:latin typeface="Calibri"/>
                <a:ea typeface="宋体" panose="02010600030101010101" pitchFamily="2" charset="-122"/>
                <a:cs typeface="+mn-cs"/>
              </a:rPr>
              <a:t>www.1ppt.com/tubiao/      </a:t>
            </a:r>
            <a:endParaRPr kumimoji="0" lang="en-US" altLang="zh-CN" sz="100" b="0" i="0" u="none" strike="noStrike" kern="0" cap="none" spc="0" normalizeH="0" baseline="0" noProof="0">
              <a:ln>
                <a:noFill/>
              </a:ln>
              <a:solidFill>
                <a:sysClr val="window" lastClr="FFFFFF"/>
              </a:solidFill>
              <a:effectLst/>
              <a:uLnTx/>
              <a:uFillTx/>
              <a:latin typeface="Calibri"/>
              <a:ea typeface="宋体" panose="02010600030101010101" pitchFamily="2" charset="-122"/>
              <a:cs typeface="+mn-cs"/>
            </a:endParaRPr>
          </a:p>
          <a:p>
            <a:pPr marL="0" marR="0" lvl="0" indent="0" defTabSz="914400" eaLnBrk="1" fontAlgn="auto" latinLnBrk="0" hangingPunct="1">
              <a:lnSpc>
                <a:spcPct val="100000"/>
              </a:lnSpc>
              <a:spcBef>
                <a:spcPct val="0"/>
              </a:spcBef>
              <a:spcAft>
                <a:spcPct val="0"/>
              </a:spcAft>
              <a:buClrTx/>
              <a:buSzTx/>
              <a:buFontTx/>
              <a:buNone/>
              <a:defRPr/>
            </a:pPr>
            <a:r>
              <a:rPr kumimoji="0" lang="en-US" altLang="zh-CN" sz="100" b="0" i="0" u="none" strike="noStrike" kern="0" cap="none" spc="0" normalizeH="0" baseline="0" noProof="0">
                <a:ln>
                  <a:noFill/>
                </a:ln>
                <a:solidFill>
                  <a:sysClr val="window" lastClr="FFFFFF"/>
                </a:solidFill>
                <a:effectLst/>
                <a:uLnTx/>
                <a:uFillTx/>
                <a:latin typeface="Calibri"/>
                <a:ea typeface="宋体" panose="02010600030101010101" pitchFamily="2" charset="-122"/>
                <a:cs typeface="+mn-cs"/>
              </a:rPr>
              <a:t>PPT</a:t>
            </a:r>
            <a:r>
              <a:rPr kumimoji="0" lang="zh-CN" altLang="en-US" sz="100" b="0" i="0" u="none" strike="noStrike" kern="0" cap="none" spc="0" normalizeH="0" baseline="0" noProof="0">
                <a:ln>
                  <a:noFill/>
                </a:ln>
                <a:solidFill>
                  <a:sysClr val="window" lastClr="FFFFFF"/>
                </a:solidFill>
                <a:effectLst/>
                <a:uLnTx/>
                <a:uFillTx/>
                <a:latin typeface="Calibri"/>
                <a:ea typeface="宋体" panose="02010600030101010101" pitchFamily="2" charset="-122"/>
                <a:cs typeface="+mn-cs"/>
              </a:rPr>
              <a:t>下载：</a:t>
            </a:r>
            <a:r>
              <a:rPr kumimoji="0" lang="en-US" altLang="zh-CN" sz="100" b="0" i="0" u="none" strike="noStrike" kern="0" cap="none" spc="0" normalizeH="0" baseline="0" noProof="0">
                <a:ln>
                  <a:noFill/>
                </a:ln>
                <a:solidFill>
                  <a:sysClr val="window" lastClr="FFFFFF"/>
                </a:solidFill>
                <a:effectLst/>
                <a:uLnTx/>
                <a:uFillTx/>
                <a:latin typeface="Calibri"/>
                <a:ea typeface="宋体" panose="02010600030101010101" pitchFamily="2" charset="-122"/>
                <a:cs typeface="+mn-cs"/>
              </a:rPr>
              <a:t>www.1ppt.com/xiazai/                     PPT</a:t>
            </a:r>
            <a:r>
              <a:rPr kumimoji="0" lang="zh-CN" altLang="en-US" sz="100" b="0" i="0" u="none" strike="noStrike" kern="0" cap="none" spc="0" normalizeH="0" baseline="0" noProof="0">
                <a:ln>
                  <a:noFill/>
                </a:ln>
                <a:solidFill>
                  <a:sysClr val="window" lastClr="FFFFFF"/>
                </a:solidFill>
                <a:effectLst/>
                <a:uLnTx/>
                <a:uFillTx/>
                <a:latin typeface="Calibri"/>
                <a:ea typeface="宋体" panose="02010600030101010101" pitchFamily="2" charset="-122"/>
                <a:cs typeface="+mn-cs"/>
              </a:rPr>
              <a:t>教程： </a:t>
            </a:r>
            <a:r>
              <a:rPr kumimoji="0" lang="en-US" altLang="zh-CN" sz="100" b="0" i="0" u="none" strike="noStrike" kern="0" cap="none" spc="0" normalizeH="0" baseline="0" noProof="0">
                <a:ln>
                  <a:noFill/>
                </a:ln>
                <a:solidFill>
                  <a:sysClr val="window" lastClr="FFFFFF"/>
                </a:solidFill>
                <a:effectLst/>
                <a:uLnTx/>
                <a:uFillTx/>
                <a:latin typeface="Calibri"/>
                <a:ea typeface="宋体" panose="02010600030101010101" pitchFamily="2" charset="-122"/>
                <a:cs typeface="+mn-cs"/>
              </a:rPr>
              <a:t>www.1ppt.com/powerpoint/      </a:t>
            </a:r>
            <a:endParaRPr kumimoji="0" lang="en-US" altLang="zh-CN" sz="100" b="0" i="0" u="none" strike="noStrike" kern="0" cap="none" spc="0" normalizeH="0" baseline="0" noProof="0">
              <a:ln>
                <a:noFill/>
              </a:ln>
              <a:solidFill>
                <a:sysClr val="window" lastClr="FFFFFF"/>
              </a:solidFill>
              <a:effectLst/>
              <a:uLnTx/>
              <a:uFillTx/>
              <a:latin typeface="Calibri"/>
              <a:ea typeface="宋体" panose="02010600030101010101" pitchFamily="2" charset="-122"/>
              <a:cs typeface="+mn-cs"/>
            </a:endParaRPr>
          </a:p>
          <a:p>
            <a:pPr marL="0" marR="0" lvl="0" indent="0" defTabSz="914400" eaLnBrk="1" fontAlgn="auto" latinLnBrk="0" hangingPunct="1">
              <a:lnSpc>
                <a:spcPct val="100000"/>
              </a:lnSpc>
              <a:spcBef>
                <a:spcPct val="0"/>
              </a:spcBef>
              <a:spcAft>
                <a:spcPct val="0"/>
              </a:spcAft>
              <a:buClrTx/>
              <a:buSzTx/>
              <a:buFontTx/>
              <a:buNone/>
              <a:defRPr/>
            </a:pPr>
            <a:r>
              <a:rPr kumimoji="0" lang="zh-CN" altLang="en-US" sz="100" b="0" i="0" u="none" strike="noStrike" kern="0" cap="none" spc="0" normalizeH="0" baseline="0" noProof="0">
                <a:ln>
                  <a:noFill/>
                </a:ln>
                <a:solidFill>
                  <a:sysClr val="window" lastClr="FFFFFF"/>
                </a:solidFill>
                <a:effectLst/>
                <a:uLnTx/>
                <a:uFillTx/>
                <a:latin typeface="Calibri"/>
                <a:ea typeface="宋体" panose="02010600030101010101" pitchFamily="2" charset="-122"/>
                <a:cs typeface="+mn-cs"/>
              </a:rPr>
              <a:t>资料下载：</a:t>
            </a:r>
            <a:r>
              <a:rPr kumimoji="0" lang="en-US" altLang="zh-CN" sz="100" b="0" i="0" u="none" strike="noStrike" kern="0" cap="none" spc="0" normalizeH="0" baseline="0" noProof="0">
                <a:ln>
                  <a:noFill/>
                </a:ln>
                <a:solidFill>
                  <a:sysClr val="window" lastClr="FFFFFF"/>
                </a:solidFill>
                <a:effectLst/>
                <a:uLnTx/>
                <a:uFillTx/>
                <a:latin typeface="Calibri"/>
                <a:ea typeface="宋体" panose="02010600030101010101" pitchFamily="2" charset="-122"/>
                <a:cs typeface="+mn-cs"/>
              </a:rPr>
              <a:t>www.1ppt.com/ziliao/                   </a:t>
            </a:r>
            <a:r>
              <a:rPr kumimoji="0" lang="zh-CN" altLang="en-US" sz="100" b="0" i="0" u="none" strike="noStrike" kern="0" cap="none" spc="0" normalizeH="0" baseline="0" noProof="0">
                <a:ln>
                  <a:noFill/>
                </a:ln>
                <a:solidFill>
                  <a:sysClr val="window" lastClr="FFFFFF"/>
                </a:solidFill>
                <a:effectLst/>
                <a:uLnTx/>
                <a:uFillTx/>
                <a:latin typeface="Calibri"/>
                <a:ea typeface="宋体" panose="02010600030101010101" pitchFamily="2" charset="-122"/>
                <a:cs typeface="+mn-cs"/>
              </a:rPr>
              <a:t>范文下载：</a:t>
            </a:r>
            <a:r>
              <a:rPr kumimoji="0" lang="en-US" altLang="zh-CN" sz="100" b="0" i="0" u="none" strike="noStrike" kern="0" cap="none" spc="0" normalizeH="0" baseline="0" noProof="0">
                <a:ln>
                  <a:noFill/>
                </a:ln>
                <a:solidFill>
                  <a:sysClr val="window" lastClr="FFFFFF"/>
                </a:solidFill>
                <a:effectLst/>
                <a:uLnTx/>
                <a:uFillTx/>
                <a:latin typeface="Calibri"/>
                <a:ea typeface="宋体" panose="02010600030101010101" pitchFamily="2" charset="-122"/>
                <a:cs typeface="+mn-cs"/>
              </a:rPr>
              <a:t>www.1ppt.com/fanwen/             </a:t>
            </a:r>
            <a:endParaRPr kumimoji="0" lang="en-US" altLang="zh-CN" sz="100" b="0" i="0" u="none" strike="noStrike" kern="0" cap="none" spc="0" normalizeH="0" baseline="0" noProof="0">
              <a:ln>
                <a:noFill/>
              </a:ln>
              <a:solidFill>
                <a:sysClr val="window" lastClr="FFFFFF"/>
              </a:solidFill>
              <a:effectLst/>
              <a:uLnTx/>
              <a:uFillTx/>
              <a:latin typeface="Calibri"/>
              <a:ea typeface="宋体" panose="02010600030101010101" pitchFamily="2" charset="-122"/>
              <a:cs typeface="+mn-cs"/>
            </a:endParaRPr>
          </a:p>
          <a:p>
            <a:pPr marL="0" marR="0" lvl="0" indent="0" defTabSz="914400" eaLnBrk="1" fontAlgn="auto" latinLnBrk="0" hangingPunct="1">
              <a:lnSpc>
                <a:spcPct val="100000"/>
              </a:lnSpc>
              <a:spcBef>
                <a:spcPct val="0"/>
              </a:spcBef>
              <a:spcAft>
                <a:spcPct val="0"/>
              </a:spcAft>
              <a:buClrTx/>
              <a:buSzTx/>
              <a:buFontTx/>
              <a:buNone/>
              <a:defRPr/>
            </a:pPr>
            <a:r>
              <a:rPr kumimoji="0" lang="zh-CN" altLang="en-US" sz="100" b="0" i="0" u="none" strike="noStrike" kern="0" cap="none" spc="0" normalizeH="0" baseline="0" noProof="0">
                <a:ln>
                  <a:noFill/>
                </a:ln>
                <a:solidFill>
                  <a:sysClr val="window" lastClr="FFFFFF"/>
                </a:solidFill>
                <a:effectLst/>
                <a:uLnTx/>
                <a:uFillTx/>
                <a:latin typeface="Calibri"/>
                <a:ea typeface="宋体" panose="02010600030101010101" pitchFamily="2" charset="-122"/>
                <a:cs typeface="+mn-cs"/>
              </a:rPr>
              <a:t>试卷下载：</a:t>
            </a:r>
            <a:r>
              <a:rPr kumimoji="0" lang="en-US" altLang="zh-CN" sz="100" b="0" i="0" u="none" strike="noStrike" kern="0" cap="none" spc="0" normalizeH="0" baseline="0" noProof="0">
                <a:ln>
                  <a:noFill/>
                </a:ln>
                <a:solidFill>
                  <a:sysClr val="window" lastClr="FFFFFF"/>
                </a:solidFill>
                <a:effectLst/>
                <a:uLnTx/>
                <a:uFillTx/>
                <a:latin typeface="Calibri"/>
                <a:ea typeface="宋体" panose="02010600030101010101" pitchFamily="2" charset="-122"/>
                <a:cs typeface="+mn-cs"/>
              </a:rPr>
              <a:t>www.1ppt.com/shiti/                     </a:t>
            </a:r>
            <a:r>
              <a:rPr kumimoji="0" lang="zh-CN" altLang="en-US" sz="100" b="0" i="0" u="none" strike="noStrike" kern="0" cap="none" spc="0" normalizeH="0" baseline="0" noProof="0">
                <a:ln>
                  <a:noFill/>
                </a:ln>
                <a:solidFill>
                  <a:sysClr val="window" lastClr="FFFFFF"/>
                </a:solidFill>
                <a:effectLst/>
                <a:uLnTx/>
                <a:uFillTx/>
                <a:latin typeface="Calibri"/>
                <a:ea typeface="宋体" panose="02010600030101010101" pitchFamily="2" charset="-122"/>
                <a:cs typeface="+mn-cs"/>
              </a:rPr>
              <a:t>教案下载：</a:t>
            </a:r>
            <a:r>
              <a:rPr kumimoji="0" lang="en-US" altLang="zh-CN" sz="100" b="0" i="0" u="none" strike="noStrike" kern="0" cap="none" spc="0" normalizeH="0" baseline="0" noProof="0">
                <a:ln>
                  <a:noFill/>
                </a:ln>
                <a:solidFill>
                  <a:sysClr val="window" lastClr="FFFFFF"/>
                </a:solidFill>
                <a:effectLst/>
                <a:uLnTx/>
                <a:uFillTx/>
                <a:latin typeface="Calibri"/>
                <a:ea typeface="宋体" panose="02010600030101010101" pitchFamily="2" charset="-122"/>
                <a:cs typeface="+mn-cs"/>
              </a:rPr>
              <a:t>www.1ppt.com/jiaoan/               </a:t>
            </a:r>
            <a:endParaRPr kumimoji="0" lang="en-US" altLang="zh-CN" sz="100" b="0" i="0" u="none" strike="noStrike" kern="0" cap="none" spc="0" normalizeH="0" baseline="0" noProof="0">
              <a:ln>
                <a:noFill/>
              </a:ln>
              <a:solidFill>
                <a:sysClr val="window" lastClr="FFFFFF"/>
              </a:solidFill>
              <a:effectLst/>
              <a:uLnTx/>
              <a:uFillTx/>
              <a:latin typeface="Calibri"/>
              <a:ea typeface="宋体" panose="02010600030101010101" pitchFamily="2" charset="-122"/>
              <a:cs typeface="+mn-cs"/>
            </a:endParaRPr>
          </a:p>
          <a:p>
            <a:pPr marL="0" marR="0" lvl="0" indent="0" defTabSz="914400" eaLnBrk="1" fontAlgn="auto" latinLnBrk="0" hangingPunct="1">
              <a:lnSpc>
                <a:spcPct val="100000"/>
              </a:lnSpc>
              <a:spcBef>
                <a:spcPct val="0"/>
              </a:spcBef>
              <a:spcAft>
                <a:spcPct val="0"/>
              </a:spcAft>
              <a:buClrTx/>
              <a:buSzTx/>
              <a:buFontTx/>
              <a:buNone/>
              <a:defRPr/>
            </a:pPr>
            <a:r>
              <a:rPr kumimoji="0" lang="en-US" altLang="zh-CN" sz="100" b="0" i="0" u="none" strike="noStrike" kern="0" cap="none" spc="0" normalizeH="0" baseline="0" noProof="0">
                <a:ln>
                  <a:noFill/>
                </a:ln>
                <a:solidFill>
                  <a:sysClr val="window" lastClr="FFFFFF"/>
                </a:solidFill>
                <a:effectLst/>
                <a:uLnTx/>
                <a:uFillTx/>
                <a:latin typeface="Calibri"/>
                <a:ea typeface="宋体" panose="02010600030101010101" pitchFamily="2" charset="-122"/>
                <a:cs typeface="+mn-cs"/>
              </a:rPr>
              <a:t>PPT</a:t>
            </a:r>
            <a:r>
              <a:rPr kumimoji="0" lang="zh-CN" altLang="en-US" sz="100" b="0" i="0" u="none" strike="noStrike" kern="0" cap="none" spc="0" normalizeH="0" baseline="0" noProof="0">
                <a:ln>
                  <a:noFill/>
                </a:ln>
                <a:solidFill>
                  <a:sysClr val="window" lastClr="FFFFFF"/>
                </a:solidFill>
                <a:effectLst/>
                <a:uLnTx/>
                <a:uFillTx/>
                <a:latin typeface="Calibri"/>
                <a:ea typeface="宋体" panose="02010600030101010101" pitchFamily="2" charset="-122"/>
                <a:cs typeface="+mn-cs"/>
              </a:rPr>
              <a:t>论坛：</a:t>
            </a:r>
            <a:r>
              <a:rPr kumimoji="0" lang="en-US" altLang="zh-CN" sz="100" b="0" i="0" u="none" strike="noStrike" kern="0" cap="none" spc="0" normalizeH="0" baseline="0" noProof="0">
                <a:ln>
                  <a:noFill/>
                </a:ln>
                <a:solidFill>
                  <a:sysClr val="window" lastClr="FFFFFF"/>
                </a:solidFill>
                <a:effectLst/>
                <a:uLnTx/>
                <a:uFillTx/>
                <a:latin typeface="Calibri"/>
                <a:ea typeface="宋体" panose="02010600030101010101" pitchFamily="2" charset="-122"/>
                <a:cs typeface="+mn-cs"/>
              </a:rPr>
              <a:t>www.1ppt.cn                                     PPT</a:t>
            </a:r>
            <a:r>
              <a:rPr kumimoji="0" lang="zh-CN" altLang="en-US" sz="100" b="0" i="0" u="none" strike="noStrike" kern="0" cap="none" spc="0" normalizeH="0" baseline="0" noProof="0">
                <a:ln>
                  <a:noFill/>
                </a:ln>
                <a:solidFill>
                  <a:sysClr val="window" lastClr="FFFFFF"/>
                </a:solidFill>
                <a:effectLst/>
                <a:uLnTx/>
                <a:uFillTx/>
                <a:latin typeface="Calibri"/>
                <a:ea typeface="宋体" panose="02010600030101010101" pitchFamily="2" charset="-122"/>
                <a:cs typeface="+mn-cs"/>
              </a:rPr>
              <a:t>课件：</a:t>
            </a:r>
            <a:r>
              <a:rPr kumimoji="0" lang="en-US" altLang="zh-CN" sz="100" b="0" i="0" u="none" strike="noStrike" kern="0" cap="none" spc="0" normalizeH="0" baseline="0" noProof="0">
                <a:ln>
                  <a:noFill/>
                </a:ln>
                <a:solidFill>
                  <a:sysClr val="window" lastClr="FFFFFF"/>
                </a:solidFill>
                <a:effectLst/>
                <a:uLnTx/>
                <a:uFillTx/>
                <a:latin typeface="Calibri"/>
                <a:ea typeface="宋体" panose="02010600030101010101" pitchFamily="2" charset="-122"/>
                <a:cs typeface="+mn-cs"/>
              </a:rPr>
              <a:t>www.1ppt.com/kejian/ </a:t>
            </a:r>
            <a:endParaRPr kumimoji="0" lang="en-US" altLang="zh-CN" sz="100" b="0" i="0" u="none" strike="noStrike" kern="0" cap="none" spc="0" normalizeH="0" baseline="0" noProof="0">
              <a:ln>
                <a:noFill/>
              </a:ln>
              <a:solidFill>
                <a:sysClr val="window" lastClr="FFFFFF"/>
              </a:solidFill>
              <a:effectLst/>
              <a:uLnTx/>
              <a:uFillTx/>
              <a:latin typeface="Calibri"/>
              <a:ea typeface="宋体" panose="02010600030101010101" pitchFamily="2" charset="-122"/>
              <a:cs typeface="+mn-cs"/>
            </a:endParaRPr>
          </a:p>
          <a:p>
            <a:pPr marL="0" marR="0" lvl="0" indent="0" defTabSz="914400" eaLnBrk="1" fontAlgn="auto" latinLnBrk="0" hangingPunct="1">
              <a:lnSpc>
                <a:spcPct val="100000"/>
              </a:lnSpc>
              <a:spcBef>
                <a:spcPct val="0"/>
              </a:spcBef>
              <a:spcAft>
                <a:spcPct val="0"/>
              </a:spcAft>
              <a:buClrTx/>
              <a:buSzTx/>
              <a:buFontTx/>
              <a:buNone/>
              <a:defRPr/>
            </a:pPr>
            <a:r>
              <a:rPr kumimoji="0" lang="zh-CN" altLang="en-US" sz="100" b="0" i="0" u="none" strike="noStrike" kern="0" cap="none" spc="0" normalizeH="0" baseline="0" noProof="0">
                <a:ln>
                  <a:noFill/>
                </a:ln>
                <a:solidFill>
                  <a:sysClr val="window" lastClr="FFFFFF"/>
                </a:solidFill>
                <a:effectLst/>
                <a:uLnTx/>
                <a:uFillTx/>
                <a:latin typeface="Calibri"/>
                <a:ea typeface="宋体" panose="02010600030101010101" pitchFamily="2" charset="-122"/>
                <a:cs typeface="+mn-cs"/>
              </a:rPr>
              <a:t>语文课件：</a:t>
            </a:r>
            <a:r>
              <a:rPr kumimoji="0" lang="en-US" altLang="zh-CN" sz="100" b="0" i="0" u="none" strike="noStrike" kern="0" cap="none" spc="0" normalizeH="0" baseline="0" noProof="0">
                <a:ln>
                  <a:noFill/>
                </a:ln>
                <a:solidFill>
                  <a:sysClr val="window" lastClr="FFFFFF"/>
                </a:solidFill>
                <a:effectLst/>
                <a:uLnTx/>
                <a:uFillTx/>
                <a:latin typeface="Calibri"/>
                <a:ea typeface="宋体" panose="02010600030101010101" pitchFamily="2" charset="-122"/>
                <a:cs typeface="+mn-cs"/>
              </a:rPr>
              <a:t>www.1ppt.com/kejian/yuwen/    </a:t>
            </a:r>
            <a:r>
              <a:rPr kumimoji="0" lang="zh-CN" altLang="en-US" sz="100" b="0" i="0" u="none" strike="noStrike" kern="0" cap="none" spc="0" normalizeH="0" baseline="0" noProof="0">
                <a:ln>
                  <a:noFill/>
                </a:ln>
                <a:solidFill>
                  <a:sysClr val="window" lastClr="FFFFFF"/>
                </a:solidFill>
                <a:effectLst/>
                <a:uLnTx/>
                <a:uFillTx/>
                <a:latin typeface="Calibri"/>
                <a:ea typeface="宋体" panose="02010600030101010101" pitchFamily="2" charset="-122"/>
                <a:cs typeface="+mn-cs"/>
              </a:rPr>
              <a:t>数学课件：</a:t>
            </a:r>
            <a:r>
              <a:rPr kumimoji="0" lang="en-US" altLang="zh-CN" sz="100" b="0" i="0" u="none" strike="noStrike" kern="0" cap="none" spc="0" normalizeH="0" baseline="0" noProof="0">
                <a:ln>
                  <a:noFill/>
                </a:ln>
                <a:solidFill>
                  <a:sysClr val="window" lastClr="FFFFFF"/>
                </a:solidFill>
                <a:effectLst/>
                <a:uLnTx/>
                <a:uFillTx/>
                <a:latin typeface="Calibri"/>
                <a:ea typeface="宋体" panose="02010600030101010101" pitchFamily="2" charset="-122"/>
                <a:cs typeface="+mn-cs"/>
              </a:rPr>
              <a:t>www.1ppt.com/kejian/shuxue/ </a:t>
            </a:r>
            <a:endParaRPr kumimoji="0" lang="en-US" altLang="zh-CN" sz="100" b="0" i="0" u="none" strike="noStrike" kern="0" cap="none" spc="0" normalizeH="0" baseline="0" noProof="0">
              <a:ln>
                <a:noFill/>
              </a:ln>
              <a:solidFill>
                <a:sysClr val="window" lastClr="FFFFFF"/>
              </a:solidFill>
              <a:effectLst/>
              <a:uLnTx/>
              <a:uFillTx/>
              <a:latin typeface="Calibri"/>
              <a:ea typeface="宋体" panose="02010600030101010101" pitchFamily="2" charset="-122"/>
              <a:cs typeface="+mn-cs"/>
            </a:endParaRPr>
          </a:p>
          <a:p>
            <a:pPr marL="0" marR="0" lvl="0" indent="0" defTabSz="914400" eaLnBrk="1" fontAlgn="auto" latinLnBrk="0" hangingPunct="1">
              <a:lnSpc>
                <a:spcPct val="100000"/>
              </a:lnSpc>
              <a:spcBef>
                <a:spcPct val="0"/>
              </a:spcBef>
              <a:spcAft>
                <a:spcPct val="0"/>
              </a:spcAft>
              <a:buClrTx/>
              <a:buSzTx/>
              <a:buFontTx/>
              <a:buNone/>
              <a:defRPr/>
            </a:pPr>
            <a:r>
              <a:rPr kumimoji="0" lang="zh-CN" altLang="en-US" sz="100" b="0" i="0" u="none" strike="noStrike" kern="0" cap="none" spc="0" normalizeH="0" baseline="0" noProof="0">
                <a:ln>
                  <a:noFill/>
                </a:ln>
                <a:solidFill>
                  <a:sysClr val="window" lastClr="FFFFFF"/>
                </a:solidFill>
                <a:effectLst/>
                <a:uLnTx/>
                <a:uFillTx/>
                <a:latin typeface="Calibri"/>
                <a:ea typeface="宋体" panose="02010600030101010101" pitchFamily="2" charset="-122"/>
                <a:cs typeface="+mn-cs"/>
              </a:rPr>
              <a:t>英语课件：</a:t>
            </a:r>
            <a:r>
              <a:rPr kumimoji="0" lang="en-US" altLang="zh-CN" sz="100" b="0" i="0" u="none" strike="noStrike" kern="0" cap="none" spc="0" normalizeH="0" baseline="0" noProof="0">
                <a:ln>
                  <a:noFill/>
                </a:ln>
                <a:solidFill>
                  <a:sysClr val="window" lastClr="FFFFFF"/>
                </a:solidFill>
                <a:effectLst/>
                <a:uLnTx/>
                <a:uFillTx/>
                <a:latin typeface="Calibri"/>
                <a:ea typeface="宋体" panose="02010600030101010101" pitchFamily="2" charset="-122"/>
                <a:cs typeface="+mn-cs"/>
              </a:rPr>
              <a:t>www.1ppt.com/kejian/yingyu/    </a:t>
            </a:r>
            <a:r>
              <a:rPr kumimoji="0" lang="zh-CN" altLang="en-US" sz="100" b="0" i="0" u="none" strike="noStrike" kern="0" cap="none" spc="0" normalizeH="0" baseline="0" noProof="0">
                <a:ln>
                  <a:noFill/>
                </a:ln>
                <a:solidFill>
                  <a:sysClr val="window" lastClr="FFFFFF"/>
                </a:solidFill>
                <a:effectLst/>
                <a:uLnTx/>
                <a:uFillTx/>
                <a:latin typeface="Calibri"/>
                <a:ea typeface="宋体" panose="02010600030101010101" pitchFamily="2" charset="-122"/>
                <a:cs typeface="+mn-cs"/>
              </a:rPr>
              <a:t>美术课件：</a:t>
            </a:r>
            <a:r>
              <a:rPr kumimoji="0" lang="en-US" altLang="zh-CN" sz="100" b="0" i="0" u="none" strike="noStrike" kern="0" cap="none" spc="0" normalizeH="0" baseline="0" noProof="0">
                <a:ln>
                  <a:noFill/>
                </a:ln>
                <a:solidFill>
                  <a:sysClr val="window" lastClr="FFFFFF"/>
                </a:solidFill>
                <a:effectLst/>
                <a:uLnTx/>
                <a:uFillTx/>
                <a:latin typeface="Calibri"/>
                <a:ea typeface="宋体" panose="02010600030101010101" pitchFamily="2" charset="-122"/>
                <a:cs typeface="+mn-cs"/>
              </a:rPr>
              <a:t>www.1ppt.com/kejian/meishu/ </a:t>
            </a:r>
            <a:endParaRPr kumimoji="0" lang="en-US" altLang="zh-CN" sz="100" b="0" i="0" u="none" strike="noStrike" kern="0" cap="none" spc="0" normalizeH="0" baseline="0" noProof="0">
              <a:ln>
                <a:noFill/>
              </a:ln>
              <a:solidFill>
                <a:sysClr val="window" lastClr="FFFFFF"/>
              </a:solidFill>
              <a:effectLst/>
              <a:uLnTx/>
              <a:uFillTx/>
              <a:latin typeface="Calibri"/>
              <a:ea typeface="宋体" panose="02010600030101010101" pitchFamily="2" charset="-122"/>
              <a:cs typeface="+mn-cs"/>
            </a:endParaRPr>
          </a:p>
          <a:p>
            <a:pPr marL="0" marR="0" lvl="0" indent="0" defTabSz="914400" eaLnBrk="1" fontAlgn="auto" latinLnBrk="0" hangingPunct="1">
              <a:lnSpc>
                <a:spcPct val="100000"/>
              </a:lnSpc>
              <a:spcBef>
                <a:spcPct val="0"/>
              </a:spcBef>
              <a:spcAft>
                <a:spcPct val="0"/>
              </a:spcAft>
              <a:buClrTx/>
              <a:buSzTx/>
              <a:buFontTx/>
              <a:buNone/>
              <a:defRPr/>
            </a:pPr>
            <a:r>
              <a:rPr kumimoji="0" lang="zh-CN" altLang="en-US" sz="100" b="0" i="0" u="none" strike="noStrike" kern="0" cap="none" spc="0" normalizeH="0" baseline="0" noProof="0">
                <a:ln>
                  <a:noFill/>
                </a:ln>
                <a:solidFill>
                  <a:sysClr val="window" lastClr="FFFFFF"/>
                </a:solidFill>
                <a:effectLst/>
                <a:uLnTx/>
                <a:uFillTx/>
                <a:latin typeface="Calibri"/>
                <a:ea typeface="宋体" panose="02010600030101010101" pitchFamily="2" charset="-122"/>
                <a:cs typeface="+mn-cs"/>
              </a:rPr>
              <a:t>科学课件：</a:t>
            </a:r>
            <a:r>
              <a:rPr kumimoji="0" lang="en-US" altLang="zh-CN" sz="100" b="0" i="0" u="none" strike="noStrike" kern="0" cap="none" spc="0" normalizeH="0" baseline="0" noProof="0">
                <a:ln>
                  <a:noFill/>
                </a:ln>
                <a:solidFill>
                  <a:sysClr val="window" lastClr="FFFFFF"/>
                </a:solidFill>
                <a:effectLst/>
                <a:uLnTx/>
                <a:uFillTx/>
                <a:latin typeface="Calibri"/>
                <a:ea typeface="宋体" panose="02010600030101010101" pitchFamily="2" charset="-122"/>
                <a:cs typeface="+mn-cs"/>
              </a:rPr>
              <a:t>www.1ppt.com/kejian/kexue/     </a:t>
            </a:r>
            <a:r>
              <a:rPr kumimoji="0" lang="zh-CN" altLang="en-US" sz="100" b="0" i="0" u="none" strike="noStrike" kern="0" cap="none" spc="0" normalizeH="0" baseline="0" noProof="0">
                <a:ln>
                  <a:noFill/>
                </a:ln>
                <a:solidFill>
                  <a:sysClr val="window" lastClr="FFFFFF"/>
                </a:solidFill>
                <a:effectLst/>
                <a:uLnTx/>
                <a:uFillTx/>
                <a:latin typeface="Calibri"/>
                <a:ea typeface="宋体" panose="02010600030101010101" pitchFamily="2" charset="-122"/>
                <a:cs typeface="+mn-cs"/>
              </a:rPr>
              <a:t>物理课件：</a:t>
            </a:r>
            <a:r>
              <a:rPr kumimoji="0" lang="en-US" altLang="zh-CN" sz="100" b="0" i="0" u="none" strike="noStrike" kern="0" cap="none" spc="0" normalizeH="0" baseline="0" noProof="0">
                <a:ln>
                  <a:noFill/>
                </a:ln>
                <a:solidFill>
                  <a:sysClr val="window" lastClr="FFFFFF"/>
                </a:solidFill>
                <a:effectLst/>
                <a:uLnTx/>
                <a:uFillTx/>
                <a:latin typeface="Calibri"/>
                <a:ea typeface="宋体" panose="02010600030101010101" pitchFamily="2" charset="-122"/>
                <a:cs typeface="+mn-cs"/>
              </a:rPr>
              <a:t>www.1ppt.com/kejian/wuli/ </a:t>
            </a:r>
            <a:endParaRPr kumimoji="0" lang="en-US" altLang="zh-CN" sz="100" b="0" i="0" u="none" strike="noStrike" kern="0" cap="none" spc="0" normalizeH="0" baseline="0" noProof="0">
              <a:ln>
                <a:noFill/>
              </a:ln>
              <a:solidFill>
                <a:sysClr val="window" lastClr="FFFFFF"/>
              </a:solidFill>
              <a:effectLst/>
              <a:uLnTx/>
              <a:uFillTx/>
              <a:latin typeface="Calibri"/>
              <a:ea typeface="宋体" panose="02010600030101010101" pitchFamily="2" charset="-122"/>
              <a:cs typeface="+mn-cs"/>
            </a:endParaRPr>
          </a:p>
          <a:p>
            <a:pPr marL="0" marR="0" lvl="0" indent="0" defTabSz="914400" eaLnBrk="1" fontAlgn="auto" latinLnBrk="0" hangingPunct="1">
              <a:lnSpc>
                <a:spcPct val="100000"/>
              </a:lnSpc>
              <a:spcBef>
                <a:spcPct val="0"/>
              </a:spcBef>
              <a:spcAft>
                <a:spcPct val="0"/>
              </a:spcAft>
              <a:buClrTx/>
              <a:buSzTx/>
              <a:buFontTx/>
              <a:buNone/>
              <a:defRPr/>
            </a:pPr>
            <a:r>
              <a:rPr kumimoji="0" lang="zh-CN" altLang="en-US" sz="100" b="0" i="0" u="none" strike="noStrike" kern="0" cap="none" spc="0" normalizeH="0" baseline="0" noProof="0">
                <a:ln>
                  <a:noFill/>
                </a:ln>
                <a:solidFill>
                  <a:sysClr val="window" lastClr="FFFFFF"/>
                </a:solidFill>
                <a:effectLst/>
                <a:uLnTx/>
                <a:uFillTx/>
                <a:latin typeface="Calibri"/>
                <a:ea typeface="宋体" panose="02010600030101010101" pitchFamily="2" charset="-122"/>
                <a:cs typeface="+mn-cs"/>
              </a:rPr>
              <a:t>化学课件：</a:t>
            </a:r>
            <a:r>
              <a:rPr kumimoji="0" lang="en-US" altLang="zh-CN" sz="100" b="0" i="0" u="none" strike="noStrike" kern="0" cap="none" spc="0" normalizeH="0" baseline="0" noProof="0">
                <a:ln>
                  <a:noFill/>
                </a:ln>
                <a:solidFill>
                  <a:sysClr val="window" lastClr="FFFFFF"/>
                </a:solidFill>
                <a:effectLst/>
                <a:uLnTx/>
                <a:uFillTx/>
                <a:latin typeface="Calibri"/>
                <a:ea typeface="宋体" panose="02010600030101010101" pitchFamily="2" charset="-122"/>
                <a:cs typeface="+mn-cs"/>
              </a:rPr>
              <a:t>www.1ppt.com/kejian/huaxue/  </a:t>
            </a:r>
            <a:r>
              <a:rPr kumimoji="0" lang="zh-CN" altLang="en-US" sz="100" b="0" i="0" u="none" strike="noStrike" kern="0" cap="none" spc="0" normalizeH="0" baseline="0" noProof="0">
                <a:ln>
                  <a:noFill/>
                </a:ln>
                <a:solidFill>
                  <a:sysClr val="window" lastClr="FFFFFF"/>
                </a:solidFill>
                <a:effectLst/>
                <a:uLnTx/>
                <a:uFillTx/>
                <a:latin typeface="Calibri"/>
                <a:ea typeface="宋体" panose="02010600030101010101" pitchFamily="2" charset="-122"/>
                <a:cs typeface="+mn-cs"/>
              </a:rPr>
              <a:t>生物课件：</a:t>
            </a:r>
            <a:r>
              <a:rPr kumimoji="0" lang="en-US" altLang="zh-CN" sz="100" b="0" i="0" u="none" strike="noStrike" kern="0" cap="none" spc="0" normalizeH="0" baseline="0" noProof="0">
                <a:ln>
                  <a:noFill/>
                </a:ln>
                <a:solidFill>
                  <a:sysClr val="window" lastClr="FFFFFF"/>
                </a:solidFill>
                <a:effectLst/>
                <a:uLnTx/>
                <a:uFillTx/>
                <a:latin typeface="Calibri"/>
                <a:ea typeface="宋体" panose="02010600030101010101" pitchFamily="2" charset="-122"/>
                <a:cs typeface="+mn-cs"/>
              </a:rPr>
              <a:t>www.1ppt.com/kejian/shengwu/ </a:t>
            </a:r>
            <a:endParaRPr kumimoji="0" lang="en-US" altLang="zh-CN" sz="100" b="0" i="0" u="none" strike="noStrike" kern="0" cap="none" spc="0" normalizeH="0" baseline="0" noProof="0">
              <a:ln>
                <a:noFill/>
              </a:ln>
              <a:solidFill>
                <a:sysClr val="window" lastClr="FFFFFF"/>
              </a:solidFill>
              <a:effectLst/>
              <a:uLnTx/>
              <a:uFillTx/>
              <a:latin typeface="Calibri"/>
              <a:ea typeface="宋体" panose="02010600030101010101" pitchFamily="2" charset="-122"/>
              <a:cs typeface="+mn-cs"/>
            </a:endParaRPr>
          </a:p>
          <a:p>
            <a:pPr marL="0" marR="0" lvl="0" indent="0" defTabSz="914400" eaLnBrk="1" fontAlgn="auto" latinLnBrk="0" hangingPunct="1">
              <a:lnSpc>
                <a:spcPct val="100000"/>
              </a:lnSpc>
              <a:spcBef>
                <a:spcPct val="0"/>
              </a:spcBef>
              <a:spcAft>
                <a:spcPct val="0"/>
              </a:spcAft>
              <a:buClrTx/>
              <a:buSzTx/>
              <a:buFontTx/>
              <a:buNone/>
              <a:defRPr/>
            </a:pPr>
            <a:r>
              <a:rPr kumimoji="0" lang="zh-CN" altLang="en-US" sz="100" b="0" i="0" u="none" strike="noStrike" kern="0" cap="none" spc="0" normalizeH="0" baseline="0" noProof="0">
                <a:ln>
                  <a:noFill/>
                </a:ln>
                <a:solidFill>
                  <a:sysClr val="window" lastClr="FFFFFF"/>
                </a:solidFill>
                <a:effectLst/>
                <a:uLnTx/>
                <a:uFillTx/>
                <a:latin typeface="Calibri"/>
                <a:ea typeface="宋体" panose="02010600030101010101" pitchFamily="2" charset="-122"/>
                <a:cs typeface="+mn-cs"/>
              </a:rPr>
              <a:t>地理课件：</a:t>
            </a:r>
            <a:r>
              <a:rPr kumimoji="0" lang="en-US" altLang="zh-CN" sz="100" b="0" i="0" u="none" strike="noStrike" kern="0" cap="none" spc="0" normalizeH="0" baseline="0" noProof="0">
                <a:ln>
                  <a:noFill/>
                </a:ln>
                <a:solidFill>
                  <a:sysClr val="window" lastClr="FFFFFF"/>
                </a:solidFill>
                <a:effectLst/>
                <a:uLnTx/>
                <a:uFillTx/>
                <a:latin typeface="Calibri"/>
                <a:ea typeface="宋体" panose="02010600030101010101" pitchFamily="2" charset="-122"/>
                <a:cs typeface="+mn-cs"/>
              </a:rPr>
              <a:t>www.1ppt.com/kejian/dili/          </a:t>
            </a:r>
            <a:r>
              <a:rPr kumimoji="0" lang="zh-CN" altLang="en-US" sz="100" b="0" i="0" u="none" strike="noStrike" kern="0" cap="none" spc="0" normalizeH="0" baseline="0" noProof="0">
                <a:ln>
                  <a:noFill/>
                </a:ln>
                <a:solidFill>
                  <a:sysClr val="window" lastClr="FFFFFF"/>
                </a:solidFill>
                <a:effectLst/>
                <a:uLnTx/>
                <a:uFillTx/>
                <a:latin typeface="Calibri"/>
                <a:ea typeface="宋体" panose="02010600030101010101" pitchFamily="2" charset="-122"/>
                <a:cs typeface="+mn-cs"/>
              </a:rPr>
              <a:t>历史课件：</a:t>
            </a:r>
            <a:r>
              <a:rPr kumimoji="0" lang="en-US" altLang="zh-CN" sz="100" b="0" i="0" u="none" strike="noStrike" kern="0" cap="none" spc="0" normalizeH="0" baseline="0" noProof="0">
                <a:ln>
                  <a:noFill/>
                </a:ln>
                <a:solidFill>
                  <a:sysClr val="window" lastClr="FFFFFF"/>
                </a:solidFill>
                <a:effectLst/>
                <a:uLnTx/>
                <a:uFillTx/>
                <a:latin typeface="Calibri"/>
                <a:ea typeface="宋体" panose="02010600030101010101" pitchFamily="2" charset="-122"/>
                <a:cs typeface="+mn-cs"/>
              </a:rPr>
              <a:t>www.1ppt.com/kejian/lishi/        </a:t>
            </a:r>
            <a:endParaRPr kumimoji="0" lang="en-US" altLang="zh-CN" sz="100" b="0" i="0" u="none" strike="noStrike" kern="0" cap="none" spc="0" normalizeH="0" baseline="0" noProof="0">
              <a:ln>
                <a:noFill/>
              </a:ln>
              <a:solidFill>
                <a:sysClr val="window" lastClr="FFFFFF"/>
              </a:solidFill>
              <a:effectLst/>
              <a:uLnTx/>
              <a:uFillTx/>
              <a:latin typeface="Calibri"/>
              <a:ea typeface="宋体" panose="02010600030101010101" pitchFamily="2" charset="-122"/>
              <a:cs typeface="+mn-cs"/>
            </a:endParaRPr>
          </a:p>
        </p:txBody>
      </p:sp>
      <p:sp>
        <p:nvSpPr>
          <p:cNvPr id="2" name="标题 1"/>
          <p:cNvSpPr>
            <a:spLocks noGrp="1"/>
          </p:cNvSpPr>
          <p:nvPr>
            <p:ph type="title"/>
          </p:nvPr>
        </p:nvSpPr>
        <p:spPr>
          <a:xfrm>
            <a:off x="685800" y="457200"/>
            <a:ext cx="7772400" cy="857250"/>
          </a:xfrm>
        </p:spPr>
        <p:txBody>
          <a:bodyPr/>
          <a:lstStyle/>
          <a:p>
            <a:r>
              <a:rPr lang="zh-CN" altLang="en-US"/>
              <a:t>单击此处编辑母版标题样式</a:t>
            </a:r>
            <a:endParaRPr lang="zh-CN" altLang="en-US"/>
          </a:p>
        </p:txBody>
      </p:sp>
      <p:sp>
        <p:nvSpPr>
          <p:cNvPr id="3" name="文本占位符 2"/>
          <p:cNvSpPr>
            <a:spLocks noGrp="1"/>
          </p:cNvSpPr>
          <p:nvPr>
            <p:ph type="body" sz="half" idx="1"/>
          </p:nvPr>
        </p:nvSpPr>
        <p:spPr>
          <a:xfrm>
            <a:off x="685800" y="1485900"/>
            <a:ext cx="3810000" cy="308610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quarter" idx="2"/>
          </p:nvPr>
        </p:nvSpPr>
        <p:spPr>
          <a:xfrm>
            <a:off x="4648200" y="1485900"/>
            <a:ext cx="3810000" cy="148590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内容占位符 4"/>
          <p:cNvSpPr>
            <a:spLocks noGrp="1"/>
          </p:cNvSpPr>
          <p:nvPr>
            <p:ph sz="quarter" idx="3"/>
          </p:nvPr>
        </p:nvSpPr>
        <p:spPr>
          <a:xfrm>
            <a:off x="4648200" y="3086100"/>
            <a:ext cx="3810000" cy="148590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Rectangle 4"/>
          <p:cNvSpPr>
            <a:spLocks noGrp="1" noChangeArrowheads="1"/>
          </p:cNvSpPr>
          <p:nvPr>
            <p:ph type="dt" sz="half" idx="10"/>
          </p:nvPr>
        </p:nvSpPr>
        <p:spPr/>
        <p:txBody>
          <a:bodyPr/>
          <a:lstStyle>
            <a:lvl1pPr>
              <a:defRPr/>
            </a:lvl1pPr>
          </a:lstStyle>
          <a:p>
            <a:pPr>
              <a:defRPr/>
            </a:pPr>
            <a:endParaRPr lang="en-US" altLang="zh-CN"/>
          </a:p>
        </p:txBody>
      </p:sp>
      <p:sp>
        <p:nvSpPr>
          <p:cNvPr id="7" name="Rectangle 5"/>
          <p:cNvSpPr>
            <a:spLocks noGrp="1" noChangeArrowheads="1"/>
          </p:cNvSpPr>
          <p:nvPr>
            <p:ph type="ftr" sz="quarter" idx="11"/>
          </p:nvPr>
        </p:nvSpPr>
        <p:spPr/>
        <p:txBody>
          <a:bodyPr/>
          <a:lstStyle>
            <a:lvl1pPr>
              <a:defRPr/>
            </a:lvl1pPr>
          </a:lstStyle>
          <a:p>
            <a:pPr>
              <a:defRPr/>
            </a:pPr>
            <a:endParaRPr lang="en-US" altLang="zh-CN"/>
          </a:p>
        </p:txBody>
      </p:sp>
      <p:sp>
        <p:nvSpPr>
          <p:cNvPr id="8" name="Rectangle 6"/>
          <p:cNvSpPr>
            <a:spLocks noGrp="1" noChangeArrowheads="1"/>
          </p:cNvSpPr>
          <p:nvPr>
            <p:ph type="sldNum" sz="quarter" idx="12"/>
          </p:nvPr>
        </p:nvSpPr>
        <p:spPr/>
        <p:txBody>
          <a:bodyPr/>
          <a:lstStyle>
            <a:lvl1pPr>
              <a:defRPr/>
            </a:lvl1pPr>
          </a:lstStyle>
          <a:p>
            <a:fld id="{C2F10323-B297-42F6-862C-533A6B4CE139}" type="slidenum">
              <a:rPr lang="en-US" altLang="zh-CN"/>
              <a:t/>
            </a:fld>
            <a:endParaRPr lang="en-US" altLang="zh-CN"/>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和内容">
    <p:spTree>
      <p:nvGrpSpPr>
        <p:cNvPr id="1" name=""/>
        <p:cNvGrpSpPr/>
        <p:nvPr/>
      </p:nvGrpSpPr>
      <p:grpSpPr>
        <a:xfrm>
          <a:off x="0" y="0"/>
          <a:ext cx="0" cy="0"/>
        </a:xfrm>
      </p:grpSpPr>
      <p:sp>
        <p:nvSpPr>
          <p:cNvPr id="2" name="标题 1"/>
          <p:cNvSpPr>
            <a:spLocks noGrp="1"/>
          </p:cNvSpPr>
          <p:nvPr>
            <p:ph type="title"/>
          </p:nvPr>
        </p:nvSpPr>
        <p:spPr>
          <a:xfrm>
            <a:off x="606008" y="123478"/>
            <a:ext cx="2741856" cy="277143"/>
          </a:xfrm>
        </p:spPr>
        <p:txBody>
          <a:bodyPr/>
          <a:lstStyle>
            <a:lvl1pPr algn="l">
              <a:defRPr sz="1600" b="0">
                <a:solidFill>
                  <a:schemeClr val="bg1"/>
                </a:solidFill>
                <a:latin typeface="微软雅黑" panose="020b0503020204020204" pitchFamily="34" charset="-122"/>
                <a:ea typeface="微软雅黑" panose="020b0503020204020204" pitchFamily="34" charset="-122"/>
              </a:defRPr>
            </a:lvl1pPr>
          </a:lstStyle>
          <a:p>
            <a:r>
              <a:rPr lang="zh-CN" altLang="en-US"/>
              <a:t>单击此处编辑母版标题样式</a:t>
            </a:r>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lvl1pPr>
              <a:defRPr/>
            </a:lvl1pPr>
          </a:lstStyle>
          <a:p>
            <a:pPr>
              <a:defRPr/>
            </a:pPr>
            <a:fld id="{AF102D13-023C-493B-946F-6334B1550202}" type="datetimeFigureOut">
              <a:rPr lang="zh-CN" altLang="en-US"/>
              <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B027665-4685-4CFB-A4DF-574C5BBB6387}" type="slidenum">
              <a:rPr lang="zh-CN" altLang="en-US"/>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D170EC45-3C31-4C3D-8B77-22FF0C9AAD4A}" type="datetimeFigureOut">
              <a:rPr lang="zh-CN" altLang="en-US"/>
              <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0D4074A8-D729-49BB-A7BC-DB2359C77DB8}" type="slidenum">
              <a:rPr lang="zh-CN" altLang="en-US"/>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36DE339D-55A7-444C-B9D1-1957295915E5}" type="datetimeFigureOut">
              <a:rPr lang="zh-CN" altLang="en-US"/>
              <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FCB3A32D-1FCD-4730-805F-780D3DD87911}" type="slidenum">
              <a:rPr lang="zh-CN" altLang="en-US"/>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1942A674-53CD-422B-9892-C4EF0827967E}" type="datetimeFigureOut">
              <a:rPr lang="zh-CN" altLang="en-US"/>
              <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9AB350D4-CBC2-4A07-BB4A-B4CC231CE9C3}" type="slidenum">
              <a:rPr lang="zh-CN" altLang="en-US"/>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3"/>
          <p:cNvSpPr>
            <a:spLocks noGrp="1"/>
          </p:cNvSpPr>
          <p:nvPr>
            <p:ph type="dt" sz="half" idx="10"/>
          </p:nvPr>
        </p:nvSpPr>
        <p:spPr/>
        <p:txBody>
          <a:bodyPr/>
          <a:lstStyle>
            <a:lvl1pPr>
              <a:defRPr/>
            </a:lvl1pPr>
          </a:lstStyle>
          <a:p>
            <a:pPr>
              <a:defRPr/>
            </a:pPr>
            <a:fld id="{173165C5-19AB-4D7E-BF4E-8030D4BC8E07}" type="datetimeFigureOut">
              <a:rPr lang="zh-CN" altLang="en-US"/>
              <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C0C2AC4E-50CB-4334-996F-7EE8464BD267}" type="slidenum">
              <a:rPr lang="zh-CN" altLang="en-US"/>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3"/>
          <p:cNvSpPr>
            <a:spLocks noGrp="1"/>
          </p:cNvSpPr>
          <p:nvPr>
            <p:ph type="dt" sz="half" idx="10"/>
          </p:nvPr>
        </p:nvSpPr>
        <p:spPr/>
        <p:txBody>
          <a:bodyPr/>
          <a:lstStyle>
            <a:lvl1pPr>
              <a:defRPr/>
            </a:lvl1pPr>
          </a:lstStyle>
          <a:p>
            <a:pPr>
              <a:defRPr/>
            </a:pPr>
            <a:fld id="{76C6AEFD-D42C-445E-A078-69D256A721CC}" type="datetimeFigureOut">
              <a:rPr lang="zh-CN" altLang="en-US"/>
              <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63B7A587-D83B-45BF-80B0-EB01029C5564}" type="slidenum">
              <a:rPr lang="zh-CN" altLang="en-US"/>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FF3F2B87-989E-4F4D-A3D6-9B10DAD785BB}" type="datetimeFigureOut">
              <a:rPr lang="zh-CN" altLang="en-US"/>
              <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8954EB6-7BED-43FD-8483-DCA0766CC830}" type="slidenum">
              <a:rPr lang="zh-CN" altLang="en-US"/>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image" Target="file:///D:\qq&#25991;&#20214;\712321467\Image\C2C\Image2\%7b75232B38-A165-1FB7-499C-2E1C792CACB5%7d.png" TargetMode="External" /><Relationship Id="rId16" Type="http://schemas.openxmlformats.org/officeDocument/2006/relationships/image" Target="../media/image2.png" /><Relationship Id="rId17"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accent6">
            <a:lumMod val="40000"/>
            <a:lumOff val="60000"/>
          </a:schemeClr>
        </a:solidFill>
        <a:effectLst/>
      </p:bgPr>
    </p:bg>
    <p:spTree>
      <p:nvGrpSpPr>
        <p:cNvPr id="1" name=""/>
        <p:cNvGrpSpPr/>
        <p:nvPr/>
      </p:nvGrpSpPr>
      <p:grpSpPr>
        <a:xfrm>
          <a:off x="0" y="0"/>
          <a:ext cx="0" cy="0"/>
        </a:xfrm>
      </p:grpSpPr>
      <p:sp>
        <p:nvSpPr>
          <p:cNvPr id="1026" name="标题占位符 1"/>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endParaRPr lang="zh-CN" altLang="en-US"/>
          </a:p>
        </p:txBody>
      </p:sp>
      <p:sp>
        <p:nvSpPr>
          <p:cNvPr id="1027" name="文本占位符 2"/>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fontAlgn="auto">
              <a:spcBef>
                <a:spcPct val="0"/>
              </a:spcBef>
              <a:spcAft>
                <a:spcPct val="0"/>
              </a:spcAft>
              <a:defRPr sz="1200" smtClean="0">
                <a:solidFill>
                  <a:schemeClr val="tx1">
                    <a:tint val="75000"/>
                  </a:schemeClr>
                </a:solidFill>
                <a:latin typeface="+mn-lt"/>
                <a:ea typeface="+mn-ea"/>
              </a:defRPr>
            </a:lvl1pPr>
          </a:lstStyle>
          <a:p>
            <a:pPr>
              <a:defRPr/>
            </a:pPr>
            <a:fld id="{BCA76A6C-E1BF-41A9-90D8-1F55C472F0D3}" type="datetimeFigureOut">
              <a:rPr lang="zh-CN" altLang="en-US"/>
              <a:t/>
            </a:fld>
            <a:endParaRPr lang="zh-CN" altLang="en-US"/>
          </a:p>
        </p:txBody>
      </p:sp>
      <p:sp>
        <p:nvSpPr>
          <p:cNvPr id="5" name="页脚占位符 4"/>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fontAlgn="auto">
              <a:spcBef>
                <a:spcPct val="0"/>
              </a:spcBef>
              <a:spcAft>
                <a:spcPct val="0"/>
              </a:spcAft>
              <a:defRPr sz="1200" smtClean="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4767263"/>
            <a:ext cx="2133600" cy="274637"/>
          </a:xfrm>
          <a:prstGeom prst="rect">
            <a:avLst/>
          </a:prstGeom>
        </p:spPr>
        <p:txBody>
          <a:bodyPr vert="horz" lIns="91440" tIns="45720" rIns="91440" bIns="45720" rtlCol="0" anchor="ctr"/>
          <a:lstStyle>
            <a:lvl1pPr algn="r" fontAlgn="auto">
              <a:spcBef>
                <a:spcPct val="0"/>
              </a:spcBef>
              <a:spcAft>
                <a:spcPct val="0"/>
              </a:spcAft>
              <a:defRPr sz="1200" smtClean="0">
                <a:solidFill>
                  <a:schemeClr val="tx1">
                    <a:tint val="75000"/>
                  </a:schemeClr>
                </a:solidFill>
                <a:latin typeface="+mn-lt"/>
                <a:ea typeface="+mn-ea"/>
              </a:defRPr>
            </a:lvl1pPr>
          </a:lstStyle>
          <a:p>
            <a:pPr>
              <a:defRPr/>
            </a:pPr>
            <a:fld id="{4AC6EAE7-8652-497A-B0B9-2516C5BD65FF}" type="slidenum">
              <a:rPr lang="zh-CN" altLang="en-US"/>
              <a:t/>
            </a:fld>
            <a:endParaRPr lang="zh-CN" altLang="en-US"/>
          </a:p>
        </p:txBody>
      </p:sp>
      <p:pic>
        <p:nvPicPr>
          <p:cNvPr id="1028" name="图片 1073743875" descr="学科网 zxxk.com"/>
          <p:cNvPicPr>
            <a:picLocks noChangeAspect="1"/>
          </p:cNvPicPr>
          <p:nvPr/>
        </p:nvPicPr>
        <p:blipFill>
          <a:blip r:embed="rId16" r:link="rId15"/>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ransition/>
  <p:timing/>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jpeg" /><Relationship Id="rId3" Type="http://schemas.openxmlformats.org/officeDocument/2006/relationships/image" Target="../media/image4.jpeg" /><Relationship Id="rId4" Type="http://schemas.openxmlformats.org/officeDocument/2006/relationships/tags" Target="../tags/tag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0.jpe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1.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8.xml" /><Relationship Id="rId3" Type="http://schemas.openxmlformats.org/officeDocument/2006/relationships/tags" Target="../tags/tag33.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9.xml" /><Relationship Id="rId3" Type="http://schemas.openxmlformats.org/officeDocument/2006/relationships/tags" Target="../tags/tag34.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0.xml" /><Relationship Id="rId3" Type="http://schemas.openxmlformats.org/officeDocument/2006/relationships/tags" Target="../tags/tag35.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1.xml" /><Relationship Id="rId3" Type="http://schemas.openxmlformats.org/officeDocument/2006/relationships/tags" Target="../tags/tag36.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2.xml" /><Relationship Id="rId3" Type="http://schemas.openxmlformats.org/officeDocument/2006/relationships/tags" Target="../tags/tag37.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3.xml" /><Relationship Id="rId3" Type="http://schemas.openxmlformats.org/officeDocument/2006/relationships/tags" Target="../tags/tag38.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4.xml" /><Relationship Id="rId3" Type="http://schemas.openxmlformats.org/officeDocument/2006/relationships/tags" Target="../tags/tag39.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5.xml" /><Relationship Id="rId3" Type="http://schemas.openxmlformats.org/officeDocument/2006/relationships/tags" Target="../tags/tag40.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xml" /><Relationship Id="rId3" Type="http://schemas.openxmlformats.org/officeDocument/2006/relationships/image" Target="../media/image5.png" /><Relationship Id="rId4" Type="http://schemas.openxmlformats.org/officeDocument/2006/relationships/tags" Target="../tags/tag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2.png" /><Relationship Id="rId3" Type="http://schemas.openxmlformats.org/officeDocument/2006/relationships/image" Target="../media/image13.pn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14.png" /><Relationship Id="rId3" Type="http://schemas.openxmlformats.org/officeDocument/2006/relationships/image" Target="../media/image15.pn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6.xml" /><Relationship Id="rId3" Type="http://schemas.openxmlformats.org/officeDocument/2006/relationships/image" Target="../media/image16.png" /><Relationship Id="rId4" Type="http://schemas.openxmlformats.org/officeDocument/2006/relationships/image" Target="../media/image17.png" /><Relationship Id="rId5" Type="http://schemas.openxmlformats.org/officeDocument/2006/relationships/tags" Target="../tags/tag41.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7.xml" /><Relationship Id="rId3" Type="http://schemas.openxmlformats.org/officeDocument/2006/relationships/tags" Target="../tags/tag4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8.xml" /><Relationship Id="rId3" Type="http://schemas.openxmlformats.org/officeDocument/2006/relationships/tags" Target="../tags/tag43.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9.xml" /><Relationship Id="rId3" Type="http://schemas.openxmlformats.org/officeDocument/2006/relationships/tags" Target="../tags/tag44.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20.xml" /><Relationship Id="rId3" Type="http://schemas.openxmlformats.org/officeDocument/2006/relationships/tags" Target="../tags/tag45.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21.xml" /><Relationship Id="rId3" Type="http://schemas.openxmlformats.org/officeDocument/2006/relationships/tags" Target="../tags/tag46.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22.xml" /><Relationship Id="rId3" Type="http://schemas.openxmlformats.org/officeDocument/2006/relationships/tags" Target="../tags/tag47.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jpeg" /><Relationship Id="rId3" Type="http://schemas.openxmlformats.org/officeDocument/2006/relationships/image" Target="../media/image4.jpeg" /><Relationship Id="rId4" Type="http://schemas.openxmlformats.org/officeDocument/2006/relationships/tags" Target="../tags/tag48.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1.xml" /><Relationship Id="rId10" Type="http://schemas.openxmlformats.org/officeDocument/2006/relationships/tags" Target="../tags/tag9.xml" /><Relationship Id="rId11" Type="http://schemas.openxmlformats.org/officeDocument/2006/relationships/tags" Target="../tags/tag10.xml" /><Relationship Id="rId12" Type="http://schemas.openxmlformats.org/officeDocument/2006/relationships/tags" Target="../tags/tag11.xml" /><Relationship Id="rId13" Type="http://schemas.openxmlformats.org/officeDocument/2006/relationships/tags" Target="../tags/tag12.xml" /><Relationship Id="rId14" Type="http://schemas.openxmlformats.org/officeDocument/2006/relationships/tags" Target="../tags/tag13.xml" /><Relationship Id="rId15" Type="http://schemas.openxmlformats.org/officeDocument/2006/relationships/tags" Target="../tags/tag14.xml" /><Relationship Id="rId16" Type="http://schemas.openxmlformats.org/officeDocument/2006/relationships/tags" Target="../tags/tag15.xml" /><Relationship Id="rId17" Type="http://schemas.openxmlformats.org/officeDocument/2006/relationships/tags" Target="../tags/tag16.xml" /><Relationship Id="rId18" Type="http://schemas.openxmlformats.org/officeDocument/2006/relationships/tags" Target="../tags/tag17.xml" /><Relationship Id="rId19" Type="http://schemas.openxmlformats.org/officeDocument/2006/relationships/tags" Target="../tags/tag18.xml" /><Relationship Id="rId2" Type="http://schemas.openxmlformats.org/officeDocument/2006/relationships/tags" Target="../tags/tag3.xml" /><Relationship Id="rId20" Type="http://schemas.openxmlformats.org/officeDocument/2006/relationships/tags" Target="../tags/tag19.xml" /><Relationship Id="rId21" Type="http://schemas.openxmlformats.org/officeDocument/2006/relationships/tags" Target="../tags/tag20.xml" /><Relationship Id="rId22" Type="http://schemas.openxmlformats.org/officeDocument/2006/relationships/tags" Target="../tags/tag21.xml" /><Relationship Id="rId23" Type="http://schemas.openxmlformats.org/officeDocument/2006/relationships/image" Target="../media/image5.png" /><Relationship Id="rId24" Type="http://schemas.openxmlformats.org/officeDocument/2006/relationships/tags" Target="../tags/tag22.xml" /><Relationship Id="rId25" Type="http://schemas.openxmlformats.org/officeDocument/2006/relationships/tags" Target="../tags/tag23.xml" /><Relationship Id="rId26" Type="http://schemas.openxmlformats.org/officeDocument/2006/relationships/tags" Target="../tags/tag24.xml" /><Relationship Id="rId27" Type="http://schemas.openxmlformats.org/officeDocument/2006/relationships/tags" Target="../tags/tag25.xml" /><Relationship Id="rId28" Type="http://schemas.openxmlformats.org/officeDocument/2006/relationships/tags" Target="../tags/tag26.xml" /><Relationship Id="rId3" Type="http://schemas.openxmlformats.org/officeDocument/2006/relationships/image" Target="../media/image6.png" /><Relationship Id="rId4" Type="http://schemas.openxmlformats.org/officeDocument/2006/relationships/tags" Target="../tags/tag4.xml" /><Relationship Id="rId5" Type="http://schemas.openxmlformats.org/officeDocument/2006/relationships/image" Target="../media/image7.png" /><Relationship Id="rId6" Type="http://schemas.openxmlformats.org/officeDocument/2006/relationships/tags" Target="../tags/tag5.xml" /><Relationship Id="rId7" Type="http://schemas.openxmlformats.org/officeDocument/2006/relationships/tags" Target="../tags/tag6.xml" /><Relationship Id="rId8" Type="http://schemas.openxmlformats.org/officeDocument/2006/relationships/tags" Target="../tags/tag7.xml" /><Relationship Id="rId9" Type="http://schemas.openxmlformats.org/officeDocument/2006/relationships/tags" Target="../tags/tag8.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23.xml" /><Relationship Id="rId3" Type="http://schemas.openxmlformats.org/officeDocument/2006/relationships/image" Target="../media/image18.jpeg" /><Relationship Id="rId4" Type="http://schemas.openxmlformats.org/officeDocument/2006/relationships/tags" Target="../tags/tag49.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24.xml" /><Relationship Id="rId3" Type="http://schemas.openxmlformats.org/officeDocument/2006/relationships/tags" Target="../tags/tag50.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25.xml" /><Relationship Id="rId3" Type="http://schemas.openxmlformats.org/officeDocument/2006/relationships/image" Target="../media/image19.jpeg" /><Relationship Id="rId4" Type="http://schemas.openxmlformats.org/officeDocument/2006/relationships/tags" Target="../tags/tag51.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26.xml" /><Relationship Id="rId3" Type="http://schemas.openxmlformats.org/officeDocument/2006/relationships/tags" Target="../tags/tag52.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27.xml" /><Relationship Id="rId3" Type="http://schemas.openxmlformats.org/officeDocument/2006/relationships/tags" Target="../tags/tag53.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28.xml" /><Relationship Id="rId3" Type="http://schemas.openxmlformats.org/officeDocument/2006/relationships/image" Target="../media/image20.jpeg" /><Relationship Id="rId4" Type="http://schemas.openxmlformats.org/officeDocument/2006/relationships/tags" Target="../tags/tag54.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29.xml" /><Relationship Id="rId3" Type="http://schemas.openxmlformats.org/officeDocument/2006/relationships/tags" Target="../tags/tag55.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30.xml" /><Relationship Id="rId3" Type="http://schemas.openxmlformats.org/officeDocument/2006/relationships/image" Target="../media/image21.jpeg" /><Relationship Id="rId4" Type="http://schemas.openxmlformats.org/officeDocument/2006/relationships/tags" Target="../tags/tag56.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31.xml" /><Relationship Id="rId3" Type="http://schemas.openxmlformats.org/officeDocument/2006/relationships/tags" Target="../tags/tag57.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32.xml" /><Relationship Id="rId3" Type="http://schemas.openxmlformats.org/officeDocument/2006/relationships/tags" Target="../tags/tag58.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2.xml" /><Relationship Id="rId3" Type="http://schemas.openxmlformats.org/officeDocument/2006/relationships/image" Target="../media/image8.jpeg" /><Relationship Id="rId4" Type="http://schemas.openxmlformats.org/officeDocument/2006/relationships/tags" Target="../tags/tag27.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33.xml" /><Relationship Id="rId3" Type="http://schemas.openxmlformats.org/officeDocument/2006/relationships/tags" Target="../tags/tag59.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34.xml" /><Relationship Id="rId3" Type="http://schemas.openxmlformats.org/officeDocument/2006/relationships/tags" Target="../tags/tag60.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35.xml" /><Relationship Id="rId3" Type="http://schemas.openxmlformats.org/officeDocument/2006/relationships/tags" Target="../tags/tag61.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36.xml" /><Relationship Id="rId3" Type="http://schemas.openxmlformats.org/officeDocument/2006/relationships/tags" Target="../tags/tag62.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37.xml" /><Relationship Id="rId3" Type="http://schemas.openxmlformats.org/officeDocument/2006/relationships/tags" Target="../tags/tag63.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38.xml" /><Relationship Id="rId3" Type="http://schemas.openxmlformats.org/officeDocument/2006/relationships/tags" Target="../tags/tag64.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39.xml" /><Relationship Id="rId3" Type="http://schemas.openxmlformats.org/officeDocument/2006/relationships/tags" Target="../tags/tag65.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40.xml" /><Relationship Id="rId3" Type="http://schemas.openxmlformats.org/officeDocument/2006/relationships/tags" Target="../tags/tag66.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41.xml" /><Relationship Id="rId3" Type="http://schemas.openxmlformats.org/officeDocument/2006/relationships/tags" Target="../tags/tag67.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42.xml" /><Relationship Id="rId3" Type="http://schemas.openxmlformats.org/officeDocument/2006/relationships/tags" Target="../tags/tag68.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3.xml" /><Relationship Id="rId3" Type="http://schemas.openxmlformats.org/officeDocument/2006/relationships/image" Target="../media/image9.png" /><Relationship Id="rId4" Type="http://schemas.openxmlformats.org/officeDocument/2006/relationships/tags" Target="../tags/tag28.xm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43.xml" /><Relationship Id="rId3" Type="http://schemas.openxmlformats.org/officeDocument/2006/relationships/tags" Target="../tags/tag69.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44.xml" /><Relationship Id="rId3" Type="http://schemas.openxmlformats.org/officeDocument/2006/relationships/tags" Target="../tags/tag70.xm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45.xml" /><Relationship Id="rId3" Type="http://schemas.openxmlformats.org/officeDocument/2006/relationships/tags" Target="../tags/tag71.xm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46.xml" /><Relationship Id="rId3" Type="http://schemas.openxmlformats.org/officeDocument/2006/relationships/image" Target="../media/image22.png" /><Relationship Id="rId4" Type="http://schemas.openxmlformats.org/officeDocument/2006/relationships/tags" Target="../tags/tag7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4.xml" /><Relationship Id="rId3" Type="http://schemas.openxmlformats.org/officeDocument/2006/relationships/tags" Target="../tags/tag29.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5.xml" /><Relationship Id="rId3" Type="http://schemas.openxmlformats.org/officeDocument/2006/relationships/tags" Target="../tags/tag30.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6.xml" /><Relationship Id="rId3" Type="http://schemas.openxmlformats.org/officeDocument/2006/relationships/tags" Target="../tags/tag31.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7.xml" /><Relationship Id="rId3" Type="http://schemas.openxmlformats.org/officeDocument/2006/relationships/tags" Target="../tags/tag32.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descr="C:/Users/ADMINI~1/AppData/Local/Temp/picturecompress_20210819085652/output_4.jpgoutput_4"/>
          <p:cNvPicPr>
            <a:picLocks noChangeAspect="1"/>
          </p:cNvPicPr>
          <p:nvPr/>
        </p:nvPicPr>
        <p:blipFill>
          <a:blip r:embed="rId2"/>
          <a:stretch>
            <a:fillRect/>
          </a:stretch>
        </p:blipFill>
        <p:spPr>
          <a:xfrm>
            <a:off x="0" y="0"/>
            <a:ext cx="4621530" cy="3223895"/>
          </a:xfrm>
          <a:prstGeom prst="rect">
            <a:avLst/>
          </a:prstGeom>
        </p:spPr>
      </p:pic>
      <p:sp>
        <p:nvSpPr>
          <p:cNvPr id="5" name="文本框 4"/>
          <p:cNvSpPr txBox="1"/>
          <p:nvPr/>
        </p:nvSpPr>
        <p:spPr>
          <a:xfrm>
            <a:off x="-248" y="253"/>
            <a:ext cx="4801314" cy="461665"/>
          </a:xfrm>
          <a:prstGeom prst="rect">
            <a:avLst/>
          </a:prstGeom>
          <a:noFill/>
        </p:spPr>
        <p:txBody>
          <a:bodyPr wrap="none" rtlCol="0">
            <a:spAutoFit/>
          </a:bodyPr>
          <a:lstStyle/>
          <a:p>
            <a:r>
              <a:rPr lang="zh-CN" altLang="en-US" sz="2400" b="1">
                <a:solidFill>
                  <a:srgbClr val="FF0000"/>
                </a:solidFill>
                <a:latin typeface="微软雅黑" panose="020b0503020204020204" pitchFamily="34" charset="-122"/>
                <a:ea typeface="微软雅黑" panose="020b0503020204020204" pitchFamily="34" charset="-122"/>
              </a:rPr>
              <a:t>统编新</a:t>
            </a:r>
            <a:r>
              <a:rPr lang="zh-CN" altLang="en-US" sz="2400" b="1" smtClean="0">
                <a:solidFill>
                  <a:srgbClr val="FF0000"/>
                </a:solidFill>
                <a:latin typeface="微软雅黑" panose="020b0503020204020204" pitchFamily="34" charset="-122"/>
                <a:ea typeface="微软雅黑" panose="020b0503020204020204" pitchFamily="34" charset="-122"/>
              </a:rPr>
              <a:t>版选择性必修中册第三单元</a:t>
            </a:r>
            <a:endParaRPr lang="zh-CN" altLang="en-US" sz="2400" b="1">
              <a:solidFill>
                <a:srgbClr val="FF0000"/>
              </a:solidFill>
              <a:latin typeface="微软雅黑" panose="020b0503020204020204" pitchFamily="34" charset="-122"/>
              <a:ea typeface="微软雅黑" panose="020b0503020204020204" pitchFamily="34" charset="-122"/>
            </a:endParaRPr>
          </a:p>
        </p:txBody>
      </p:sp>
      <p:sp>
        <p:nvSpPr>
          <p:cNvPr id="26626" name="文本框 99"/>
          <p:cNvSpPr txBox="1"/>
          <p:nvPr/>
        </p:nvSpPr>
        <p:spPr>
          <a:xfrm>
            <a:off x="719227" y="3223662"/>
            <a:ext cx="7704855" cy="2290050"/>
          </a:xfrm>
          <a:prstGeom prst="rect">
            <a:avLst/>
          </a:prstGeom>
          <a:noFill/>
          <a:ln w="9525">
            <a:noFill/>
          </a:ln>
        </p:spPr>
        <p:txBody>
          <a:bodyPr wrap="square" anchor="t">
            <a:spAutoFit/>
          </a:bodyPr>
          <a:lstStyle/>
          <a:p>
            <a:pPr algn="ctr">
              <a:lnSpc>
                <a:spcPct val="150000"/>
              </a:lnSpc>
            </a:pPr>
            <a:r>
              <a:rPr lang="zh-CN" altLang="en-US" sz="6000" b="1" kern="100" smtClean="0">
                <a:solidFill>
                  <a:srgbClr val="FF0000"/>
                </a:solidFill>
                <a:latin typeface="Times New Roman" panose="02020603050405020304"/>
                <a:ea typeface="微软雅黑" panose="020b0503020204020204" pitchFamily="34" charset="-122"/>
                <a:sym typeface="+mn-ea"/>
              </a:rPr>
              <a:t>过秦论  伶官传序</a:t>
            </a:r>
            <a:endParaRPr lang="en-US" altLang="zh-CN" sz="6000" b="1" kern="100" smtClean="0">
              <a:solidFill>
                <a:srgbClr val="FF0000"/>
              </a:solidFill>
              <a:latin typeface="Times New Roman" panose="02020603050405020304"/>
              <a:ea typeface="微软雅黑" panose="020b0503020204020204" pitchFamily="34" charset="-122"/>
              <a:sym typeface="+mn-ea"/>
            </a:endParaRPr>
          </a:p>
          <a:p>
            <a:pPr algn="ctr">
              <a:lnSpc>
                <a:spcPct val="150000"/>
              </a:lnSpc>
            </a:pPr>
            <a:r>
              <a:rPr lang="zh-CN" altLang="en-US" sz="4000" b="1" kern="100" smtClean="0">
                <a:solidFill>
                  <a:srgbClr val="FF0000"/>
                </a:solidFill>
                <a:latin typeface="Times New Roman" panose="02020603050405020304"/>
                <a:ea typeface="微软雅黑" panose="020b0503020204020204" pitchFamily="34" charset="-122"/>
                <a:sym typeface="+mn-ea"/>
              </a:rPr>
              <a:t>  </a:t>
            </a:r>
            <a:endParaRPr lang="zh-CN" altLang="zh-CN" sz="4000" b="1" kern="100">
              <a:solidFill>
                <a:srgbClr val="FF0000"/>
              </a:solidFill>
              <a:latin typeface="Times New Roman" panose="02020603050405020304"/>
              <a:ea typeface="微软雅黑" panose="020b0503020204020204" pitchFamily="34" charset="-122"/>
              <a:sym typeface="+mn-ea"/>
            </a:endParaRPr>
          </a:p>
        </p:txBody>
      </p:sp>
      <p:pic>
        <p:nvPicPr>
          <p:cNvPr id="14337" name="图片 5" descr="C:/Users/ADMINI~1/AppData/Local/Temp/picturecompress_20210819085652/output_5.jpgoutput_5"/>
          <p:cNvPicPr>
            <a:picLocks noChangeAspect="1"/>
          </p:cNvPicPr>
          <p:nvPr/>
        </p:nvPicPr>
        <p:blipFill>
          <a:blip r:embed="rId3"/>
          <a:stretch>
            <a:fillRect/>
          </a:stretch>
        </p:blipFill>
        <p:spPr>
          <a:xfrm>
            <a:off x="4621530" y="0"/>
            <a:ext cx="4522470" cy="3223895"/>
          </a:xfrm>
          <a:prstGeom prst="rect">
            <a:avLst/>
          </a:prstGeom>
          <a:noFill/>
          <a:ln w="9525">
            <a:noFill/>
          </a:ln>
        </p:spPr>
      </p:pic>
      <p:sp>
        <p:nvSpPr>
          <p:cNvPr id="6" name="矩形 5"/>
          <p:cNvSpPr/>
          <p:nvPr/>
        </p:nvSpPr>
        <p:spPr>
          <a:xfrm>
            <a:off x="3491880" y="4587974"/>
            <a:ext cx="1685077" cy="369332"/>
          </a:xfrm>
          <a:prstGeom prst="rect">
            <a:avLst/>
          </a:prstGeom>
        </p:spPr>
        <p:txBody>
          <a:bodyPr wrap="none">
            <a:spAutoFit/>
          </a:bodyPr>
          <a:lstStyle/>
          <a:p>
            <a:r>
              <a:rPr lang="zh-CN" altLang="en-US" b="1" spc="150" smtClean="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（第一课时）</a:t>
            </a:r>
            <a:endParaRPr lang="zh-CN" altLang="en-US"/>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6626"/>
                                        </p:tgtEl>
                                        <p:attrNameLst>
                                          <p:attrName>style.visibility</p:attrName>
                                        </p:attrNameLst>
                                      </p:cBhvr>
                                      <p:to>
                                        <p:strVal val="visible"/>
                                      </p:to>
                                    </p:set>
                                    <p:anim calcmode="lin" valueType="num">
                                      <p:cBhvr additive="base">
                                        <p:cTn id="7" dur="500" fill="hold"/>
                                        <p:tgtEl>
                                          <p:spTgt spid="26626"/>
                                        </p:tgtEl>
                                        <p:attrNameLst>
                                          <p:attrName>ppt_x</p:attrName>
                                        </p:attrNameLst>
                                      </p:cBhvr>
                                      <p:tavLst>
                                        <p:tav tm="0">
                                          <p:val>
                                            <p:strVal val="#ppt_x"/>
                                          </p:val>
                                        </p:tav>
                                        <p:tav tm="100000">
                                          <p:val>
                                            <p:strVal val="#ppt_x"/>
                                          </p:val>
                                        </p:tav>
                                      </p:tavLst>
                                    </p:anim>
                                    <p:anim calcmode="lin" valueType="num">
                                      <p:cBhvr additive="base">
                                        <p:cTn id="8" dur="500" fill="hold"/>
                                        <p:tgtEl>
                                          <p:spTgt spid="266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4450" name="Picture 2" descr="C:/Users/ADMINI~1/AppData/Local/Temp/picturecompress_20210819085652/output_9.jpgoutput_9"/>
          <p:cNvPicPr>
            <a:picLocks noGrp="1" noChangeAspect="1" noChangeArrowheads="1"/>
          </p:cNvPicPr>
          <p:nvPr>
            <p:ph idx="1"/>
          </p:nvPr>
        </p:nvPicPr>
        <p:blipFill>
          <a:blip r:embed="rId2"/>
          <a:stretch>
            <a:fillRect/>
          </a:stretch>
        </p:blipFill>
        <p:spPr>
          <a:xfrm>
            <a:off x="0" y="0"/>
            <a:ext cx="9144000" cy="5104210"/>
          </a:xfrm>
          <a:noFill/>
        </p:spPr>
      </p:pic>
      <p:sp>
        <p:nvSpPr>
          <p:cNvPr id="36867" name="Rectangle 5"/>
          <p:cNvSpPr>
            <a:spLocks noChangeArrowheads="1"/>
          </p:cNvSpPr>
          <p:nvPr/>
        </p:nvSpPr>
        <p:spPr bwMode="auto">
          <a:xfrm>
            <a:off x="323850" y="1383506"/>
            <a:ext cx="720725" cy="2106216"/>
          </a:xfrm>
          <a:prstGeom prst="rect">
            <a:avLst/>
          </a:prstGeom>
          <a:solidFill>
            <a:srgbClr val="996633"/>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eaLnBrk="1" hangingPunct="1"/>
            <a:r>
              <a:rPr kumimoji="1" lang="zh-CN" altLang="en-US" sz="3600">
                <a:solidFill>
                  <a:schemeClr val="bg1"/>
                </a:solidFill>
                <a:latin typeface="Times New Roman" panose="02020603050405020304" pitchFamily="18" charset="0"/>
                <a:ea typeface="黑体" panose="02010609060101010101" pitchFamily="49" charset="-122"/>
              </a:rPr>
              <a:t>写</a:t>
            </a:r>
            <a:br>
              <a:rPr kumimoji="1" lang="zh-CN" altLang="en-US" sz="3600">
                <a:solidFill>
                  <a:schemeClr val="bg1"/>
                </a:solidFill>
                <a:latin typeface="Times New Roman" panose="02020603050405020304" pitchFamily="18" charset="0"/>
                <a:ea typeface="黑体" panose="02010609060101010101" pitchFamily="49" charset="-122"/>
              </a:rPr>
            </a:br>
            <a:r>
              <a:rPr kumimoji="1" lang="zh-CN" altLang="en-US" sz="3600">
                <a:solidFill>
                  <a:schemeClr val="bg1"/>
                </a:solidFill>
                <a:latin typeface="Times New Roman" panose="02020603050405020304" pitchFamily="18" charset="0"/>
                <a:ea typeface="黑体" panose="02010609060101010101" pitchFamily="49" charset="-122"/>
              </a:rPr>
              <a:t>作</a:t>
            </a:r>
            <a:br>
              <a:rPr kumimoji="1" lang="zh-CN" altLang="en-US" sz="3600">
                <a:solidFill>
                  <a:schemeClr val="bg1"/>
                </a:solidFill>
                <a:latin typeface="Times New Roman" panose="02020603050405020304" pitchFamily="18" charset="0"/>
                <a:ea typeface="黑体" panose="02010609060101010101" pitchFamily="49" charset="-122"/>
              </a:rPr>
            </a:br>
            <a:r>
              <a:rPr kumimoji="1" lang="zh-CN" altLang="en-US" sz="3600">
                <a:solidFill>
                  <a:schemeClr val="bg1"/>
                </a:solidFill>
                <a:latin typeface="Times New Roman" panose="02020603050405020304" pitchFamily="18" charset="0"/>
                <a:ea typeface="黑体" panose="02010609060101010101" pitchFamily="49" charset="-122"/>
              </a:rPr>
              <a:t>背</a:t>
            </a:r>
            <a:br>
              <a:rPr kumimoji="1" lang="zh-CN" altLang="en-US" sz="3600">
                <a:solidFill>
                  <a:schemeClr val="bg1"/>
                </a:solidFill>
                <a:latin typeface="Times New Roman" panose="02020603050405020304" pitchFamily="18" charset="0"/>
                <a:ea typeface="黑体" panose="02010609060101010101" pitchFamily="49" charset="-122"/>
              </a:rPr>
            </a:br>
            <a:r>
              <a:rPr kumimoji="1" lang="zh-CN" altLang="en-US" sz="3600">
                <a:solidFill>
                  <a:schemeClr val="bg1"/>
                </a:solidFill>
                <a:latin typeface="Times New Roman" panose="02020603050405020304" pitchFamily="18" charset="0"/>
                <a:ea typeface="黑体" panose="02010609060101010101" pitchFamily="49" charset="-122"/>
              </a:rPr>
              <a:t>景</a:t>
            </a:r>
            <a:endParaRPr kumimoji="1" lang="zh-CN" altLang="en-US" sz="3600">
              <a:solidFill>
                <a:schemeClr val="bg1"/>
              </a:solidFill>
              <a:latin typeface="Times New Roman" panose="02020603050405020304" pitchFamily="18" charset="0"/>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6867"/>
                                        </p:tgtEl>
                                        <p:attrNameLst>
                                          <p:attrName>style.visibility</p:attrName>
                                        </p:attrNameLst>
                                      </p:cBhvr>
                                      <p:to>
                                        <p:strVal val="visible"/>
                                      </p:to>
                                    </p:set>
                                    <p:animEffect transition="in" filter="blinds(horizontal)">
                                      <p:cBhvr>
                                        <p:cTn id="7" dur="500"/>
                                        <p:tgtEl>
                                          <p:spTgt spid="3686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2" presetClass="entr" presetSubtype="4" fill="hold" nodeType="clickEffect">
                                  <p:stCondLst>
                                    <p:cond delay="0"/>
                                  </p:stCondLst>
                                  <p:childTnLst>
                                    <p:set>
                                      <p:cBhvr>
                                        <p:cTn id="11" dur="1" fill="hold">
                                          <p:stCondLst>
                                            <p:cond delay="0"/>
                                          </p:stCondLst>
                                        </p:cTn>
                                        <p:tgtEl>
                                          <p:spTgt spid="104450"/>
                                        </p:tgtEl>
                                        <p:attrNameLst>
                                          <p:attrName>style.visibility</p:attrName>
                                        </p:attrNameLst>
                                      </p:cBhvr>
                                      <p:to>
                                        <p:strVal val="visible"/>
                                      </p:to>
                                    </p:set>
                                    <p:anim calcmode="lin" valueType="num">
                                      <p:cBhvr additive="base">
                                        <p:cTn id="12" dur="500"/>
                                        <p:tgtEl>
                                          <p:spTgt spid="104450"/>
                                        </p:tgtEl>
                                        <p:attrNameLst>
                                          <p:attrName>ppt_y</p:attrName>
                                        </p:attrNameLst>
                                      </p:cBhvr>
                                      <p:tavLst>
                                        <p:tav tm="0">
                                          <p:val>
                                            <p:strVal val="#ppt_y+#ppt_h*1.125000"/>
                                          </p:val>
                                        </p:tav>
                                        <p:tav tm="100000">
                                          <p:val>
                                            <p:strVal val="#ppt_y"/>
                                          </p:val>
                                        </p:tav>
                                      </p:tavLst>
                                    </p:anim>
                                    <p:animEffect transition="in" filter="wipe(up)">
                                      <p:cBhvr>
                                        <p:cTn id="13" dur="500"/>
                                        <p:tgtEl>
                                          <p:spTgt spid="1044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7"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7890" name="Picture 2" descr="C:/Users/ADMINI~1/AppData/Local/Temp/picturecompress_20210819085652/output_10.jpgoutput_10"/>
          <p:cNvPicPr>
            <a:picLocks noGrp="1" noChangeAspect="1" noChangeArrowheads="1"/>
          </p:cNvPicPr>
          <p:nvPr>
            <p:ph idx="1"/>
          </p:nvPr>
        </p:nvPicPr>
        <p:blipFill>
          <a:blip r:embed="rId2"/>
          <a:stretch>
            <a:fillRect/>
          </a:stretch>
        </p:blipFill>
        <p:spPr>
          <a:xfrm>
            <a:off x="0" y="-4763"/>
            <a:ext cx="9144000" cy="5148263"/>
          </a:xfrm>
          <a:noFill/>
        </p:spPr>
      </p:pic>
      <p:sp>
        <p:nvSpPr>
          <p:cNvPr id="106499" name="Text Box 3"/>
          <p:cNvSpPr txBox="1">
            <a:spLocks noChangeArrowheads="1"/>
          </p:cNvSpPr>
          <p:nvPr/>
        </p:nvSpPr>
        <p:spPr bwMode="auto">
          <a:xfrm>
            <a:off x="3779839" y="3813572"/>
            <a:ext cx="1368425" cy="83099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rgbClr val="0D0D0D"/>
                </a:solidFill>
                <a:latin typeface="Corbel" panose="020b0503020204020204" pitchFamily="34" charset="0"/>
                <a:cs typeface="Times New Roman" panose="02020603050405020304" pitchFamily="18" charset="0"/>
              </a:defRPr>
            </a:lvl1pPr>
            <a:lvl2pPr>
              <a:defRPr sz="2800">
                <a:solidFill>
                  <a:srgbClr val="0D0D0D"/>
                </a:solidFill>
                <a:latin typeface="Corbel" panose="020b0503020204020204" pitchFamily="34" charset="0"/>
                <a:cs typeface="Times New Roman" panose="02020603050405020304" pitchFamily="18" charset="0"/>
              </a:defRPr>
            </a:lvl2pPr>
            <a:lvl3pPr>
              <a:defRPr sz="2400">
                <a:solidFill>
                  <a:srgbClr val="0D0D0D"/>
                </a:solidFill>
                <a:latin typeface="Corbel" panose="020b0503020204020204" pitchFamily="34" charset="0"/>
                <a:cs typeface="Times New Roman" panose="02020603050405020304" pitchFamily="18" charset="0"/>
              </a:defRPr>
            </a:lvl3pPr>
            <a:lvl4pPr>
              <a:defRPr sz="2000">
                <a:solidFill>
                  <a:srgbClr val="0D0D0D"/>
                </a:solidFill>
                <a:latin typeface="Corbel" panose="020b0503020204020204" pitchFamily="34" charset="0"/>
                <a:cs typeface="Times New Roman" panose="02020603050405020304" pitchFamily="18" charset="0"/>
              </a:defRPr>
            </a:lvl4pPr>
            <a:lvl5pPr>
              <a:defRPr sz="2000">
                <a:solidFill>
                  <a:srgbClr val="0D0D0D"/>
                </a:solidFill>
                <a:latin typeface="Corbel" panose="020b0503020204020204" pitchFamily="34" charset="0"/>
                <a:cs typeface="Times New Roman" panose="02020603050405020304" pitchFamily="18" charset="0"/>
              </a:defRPr>
            </a:lvl5pPr>
            <a:lvl6pPr eaLnBrk="0" hangingPunct="0">
              <a:defRPr sz="2000">
                <a:solidFill>
                  <a:srgbClr val="0D0D0D"/>
                </a:solidFill>
                <a:latin typeface="Corbel" panose="020b0503020204020204" pitchFamily="34" charset="0"/>
                <a:cs typeface="Times New Roman" panose="02020603050405020304" pitchFamily="18" charset="0"/>
              </a:defRPr>
            </a:lvl6pPr>
            <a:lvl7pPr eaLnBrk="0" hangingPunct="0">
              <a:defRPr sz="2000">
                <a:solidFill>
                  <a:srgbClr val="0D0D0D"/>
                </a:solidFill>
                <a:latin typeface="Corbel" panose="020b0503020204020204" pitchFamily="34" charset="0"/>
                <a:cs typeface="Times New Roman" panose="02020603050405020304" pitchFamily="18" charset="0"/>
              </a:defRPr>
            </a:lvl7pPr>
            <a:lvl8pPr eaLnBrk="0" hangingPunct="0">
              <a:defRPr sz="2000">
                <a:solidFill>
                  <a:srgbClr val="0D0D0D"/>
                </a:solidFill>
                <a:latin typeface="Corbel" panose="020b0503020204020204" pitchFamily="34" charset="0"/>
                <a:cs typeface="Times New Roman" panose="02020603050405020304" pitchFamily="18" charset="0"/>
              </a:defRPr>
            </a:lvl8pPr>
            <a:lvl9pPr eaLnBrk="0" hangingPunct="0">
              <a:defRPr sz="2000">
                <a:solidFill>
                  <a:srgbClr val="0D0D0D"/>
                </a:solidFill>
                <a:latin typeface="Corbel" panose="020b0503020204020204" pitchFamily="34" charset="0"/>
                <a:cs typeface="Times New Roman" panose="02020603050405020304" pitchFamily="18" charset="0"/>
              </a:defRPr>
            </a:lvl9pPr>
          </a:lstStyle>
          <a:p>
            <a:pPr eaLnBrk="1" hangingPunct="1">
              <a:spcBef>
                <a:spcPct val="50000"/>
              </a:spcBef>
            </a:pPr>
            <a:r>
              <a:rPr lang="zh-CN" altLang="en-US" sz="2400">
                <a:solidFill>
                  <a:schemeClr val="accent2"/>
                </a:solidFill>
                <a:latin typeface="Arial" panose="020b0604020202020204" pitchFamily="34" charset="0"/>
                <a:ea typeface="黑体" panose="02010609060101010101" pitchFamily="49" charset="-122"/>
              </a:rPr>
              <a:t>前</a:t>
            </a:r>
            <a:r>
              <a:rPr lang="en-US" altLang="zh-CN" sz="2400">
                <a:solidFill>
                  <a:schemeClr val="accent2"/>
                </a:solidFill>
                <a:latin typeface="Arial" panose="020b0604020202020204" pitchFamily="34" charset="0"/>
                <a:ea typeface="黑体" panose="02010609060101010101" pitchFamily="49" charset="-122"/>
              </a:rPr>
              <a:t>230</a:t>
            </a:r>
            <a:r>
              <a:rPr lang="zh-CN" altLang="en-US" sz="2400">
                <a:solidFill>
                  <a:schemeClr val="accent2"/>
                </a:solidFill>
                <a:latin typeface="Arial" panose="020b0604020202020204" pitchFamily="34" charset="0"/>
                <a:ea typeface="黑体" panose="02010609060101010101" pitchFamily="49" charset="-122"/>
              </a:rPr>
              <a:t>年</a:t>
            </a:r>
            <a:r>
              <a:rPr lang="zh-CN" altLang="en-US" sz="2400">
                <a:solidFill>
                  <a:schemeClr val="tx1"/>
                </a:solidFill>
                <a:latin typeface="Arial" panose="020b0604020202020204" pitchFamily="34" charset="0"/>
                <a:ea typeface="黑体" panose="02010609060101010101" pitchFamily="49" charset="-122"/>
              </a:rPr>
              <a:t>灭</a:t>
            </a:r>
            <a:r>
              <a:rPr lang="zh-CN" altLang="en-US" sz="2400">
                <a:solidFill>
                  <a:srgbClr val="FF3300"/>
                </a:solidFill>
                <a:latin typeface="Arial" panose="020b0604020202020204" pitchFamily="34" charset="0"/>
                <a:ea typeface="黑体" panose="02010609060101010101" pitchFamily="49" charset="-122"/>
              </a:rPr>
              <a:t>韩</a:t>
            </a:r>
            <a:endParaRPr lang="zh-CN" altLang="en-US" sz="2400">
              <a:solidFill>
                <a:srgbClr val="FF3300"/>
              </a:solidFill>
              <a:latin typeface="Arial" panose="020b0604020202020204" pitchFamily="34" charset="0"/>
              <a:ea typeface="黑体" panose="02010609060101010101" pitchFamily="49" charset="-122"/>
            </a:endParaRPr>
          </a:p>
        </p:txBody>
      </p:sp>
      <p:sp>
        <p:nvSpPr>
          <p:cNvPr id="106500" name="Text Box 4"/>
          <p:cNvSpPr txBox="1">
            <a:spLocks noChangeArrowheads="1"/>
          </p:cNvSpPr>
          <p:nvPr/>
        </p:nvSpPr>
        <p:spPr bwMode="auto">
          <a:xfrm>
            <a:off x="3995739" y="2463403"/>
            <a:ext cx="1368425" cy="83099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rgbClr val="0D0D0D"/>
                </a:solidFill>
                <a:latin typeface="Corbel" panose="020b0503020204020204" pitchFamily="34" charset="0"/>
                <a:cs typeface="Times New Roman" panose="02020603050405020304" pitchFamily="18" charset="0"/>
              </a:defRPr>
            </a:lvl1pPr>
            <a:lvl2pPr>
              <a:defRPr sz="2800">
                <a:solidFill>
                  <a:srgbClr val="0D0D0D"/>
                </a:solidFill>
                <a:latin typeface="Corbel" panose="020b0503020204020204" pitchFamily="34" charset="0"/>
                <a:cs typeface="Times New Roman" panose="02020603050405020304" pitchFamily="18" charset="0"/>
              </a:defRPr>
            </a:lvl2pPr>
            <a:lvl3pPr>
              <a:defRPr sz="2400">
                <a:solidFill>
                  <a:srgbClr val="0D0D0D"/>
                </a:solidFill>
                <a:latin typeface="Corbel" panose="020b0503020204020204" pitchFamily="34" charset="0"/>
                <a:cs typeface="Times New Roman" panose="02020603050405020304" pitchFamily="18" charset="0"/>
              </a:defRPr>
            </a:lvl3pPr>
            <a:lvl4pPr>
              <a:defRPr sz="2000">
                <a:solidFill>
                  <a:srgbClr val="0D0D0D"/>
                </a:solidFill>
                <a:latin typeface="Corbel" panose="020b0503020204020204" pitchFamily="34" charset="0"/>
                <a:cs typeface="Times New Roman" panose="02020603050405020304" pitchFamily="18" charset="0"/>
              </a:defRPr>
            </a:lvl4pPr>
            <a:lvl5pPr>
              <a:defRPr sz="2000">
                <a:solidFill>
                  <a:srgbClr val="0D0D0D"/>
                </a:solidFill>
                <a:latin typeface="Corbel" panose="020b0503020204020204" pitchFamily="34" charset="0"/>
                <a:cs typeface="Times New Roman" panose="02020603050405020304" pitchFamily="18" charset="0"/>
              </a:defRPr>
            </a:lvl5pPr>
            <a:lvl6pPr eaLnBrk="0" hangingPunct="0">
              <a:defRPr sz="2000">
                <a:solidFill>
                  <a:srgbClr val="0D0D0D"/>
                </a:solidFill>
                <a:latin typeface="Corbel" panose="020b0503020204020204" pitchFamily="34" charset="0"/>
                <a:cs typeface="Times New Roman" panose="02020603050405020304" pitchFamily="18" charset="0"/>
              </a:defRPr>
            </a:lvl6pPr>
            <a:lvl7pPr eaLnBrk="0" hangingPunct="0">
              <a:defRPr sz="2000">
                <a:solidFill>
                  <a:srgbClr val="0D0D0D"/>
                </a:solidFill>
                <a:latin typeface="Corbel" panose="020b0503020204020204" pitchFamily="34" charset="0"/>
                <a:cs typeface="Times New Roman" panose="02020603050405020304" pitchFamily="18" charset="0"/>
              </a:defRPr>
            </a:lvl7pPr>
            <a:lvl8pPr eaLnBrk="0" hangingPunct="0">
              <a:defRPr sz="2000">
                <a:solidFill>
                  <a:srgbClr val="0D0D0D"/>
                </a:solidFill>
                <a:latin typeface="Corbel" panose="020b0503020204020204" pitchFamily="34" charset="0"/>
                <a:cs typeface="Times New Roman" panose="02020603050405020304" pitchFamily="18" charset="0"/>
              </a:defRPr>
            </a:lvl8pPr>
            <a:lvl9pPr eaLnBrk="0" hangingPunct="0">
              <a:defRPr sz="2000">
                <a:solidFill>
                  <a:srgbClr val="0D0D0D"/>
                </a:solidFill>
                <a:latin typeface="Corbel" panose="020b0503020204020204" pitchFamily="34" charset="0"/>
                <a:cs typeface="Times New Roman" panose="02020603050405020304" pitchFamily="18" charset="0"/>
              </a:defRPr>
            </a:lvl9pPr>
          </a:lstStyle>
          <a:p>
            <a:pPr eaLnBrk="1" hangingPunct="1">
              <a:spcBef>
                <a:spcPct val="50000"/>
              </a:spcBef>
            </a:pPr>
            <a:r>
              <a:rPr lang="zh-CN" altLang="en-US" sz="2400">
                <a:solidFill>
                  <a:schemeClr val="accent2"/>
                </a:solidFill>
                <a:latin typeface="Arial" panose="020b0604020202020204" pitchFamily="34" charset="0"/>
                <a:ea typeface="黑体" panose="02010609060101010101" pitchFamily="49" charset="-122"/>
              </a:rPr>
              <a:t>前</a:t>
            </a:r>
            <a:r>
              <a:rPr lang="en-US" altLang="zh-CN" sz="2400">
                <a:solidFill>
                  <a:schemeClr val="accent2"/>
                </a:solidFill>
                <a:latin typeface="Arial" panose="020b0604020202020204" pitchFamily="34" charset="0"/>
                <a:ea typeface="黑体" panose="02010609060101010101" pitchFamily="49" charset="-122"/>
              </a:rPr>
              <a:t>228</a:t>
            </a:r>
            <a:r>
              <a:rPr lang="zh-CN" altLang="en-US" sz="2400">
                <a:solidFill>
                  <a:schemeClr val="accent2"/>
                </a:solidFill>
                <a:latin typeface="Arial" panose="020b0604020202020204" pitchFamily="34" charset="0"/>
                <a:ea typeface="黑体" panose="02010609060101010101" pitchFamily="49" charset="-122"/>
              </a:rPr>
              <a:t>年</a:t>
            </a:r>
            <a:r>
              <a:rPr lang="zh-CN" altLang="en-US" sz="2400">
                <a:solidFill>
                  <a:schemeClr val="tx1"/>
                </a:solidFill>
                <a:latin typeface="Arial" panose="020b0604020202020204" pitchFamily="34" charset="0"/>
                <a:ea typeface="黑体" panose="02010609060101010101" pitchFamily="49" charset="-122"/>
              </a:rPr>
              <a:t>灭</a:t>
            </a:r>
            <a:r>
              <a:rPr lang="zh-CN" altLang="en-US" sz="2400">
                <a:solidFill>
                  <a:srgbClr val="FF3300"/>
                </a:solidFill>
                <a:latin typeface="Arial" panose="020b0604020202020204" pitchFamily="34" charset="0"/>
                <a:ea typeface="黑体" panose="02010609060101010101" pitchFamily="49" charset="-122"/>
              </a:rPr>
              <a:t>赵</a:t>
            </a:r>
            <a:endParaRPr lang="zh-CN" altLang="en-US" sz="2400">
              <a:solidFill>
                <a:srgbClr val="FF3300"/>
              </a:solidFill>
              <a:latin typeface="Arial" panose="020b0604020202020204" pitchFamily="34" charset="0"/>
              <a:ea typeface="黑体" panose="02010609060101010101" pitchFamily="49" charset="-122"/>
            </a:endParaRPr>
          </a:p>
        </p:txBody>
      </p:sp>
      <p:sp>
        <p:nvSpPr>
          <p:cNvPr id="106501" name="Text Box 5"/>
          <p:cNvSpPr txBox="1">
            <a:spLocks noChangeArrowheads="1"/>
          </p:cNvSpPr>
          <p:nvPr/>
        </p:nvSpPr>
        <p:spPr bwMode="auto">
          <a:xfrm>
            <a:off x="5076826" y="3112294"/>
            <a:ext cx="1439863" cy="83099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rgbClr val="0D0D0D"/>
                </a:solidFill>
                <a:latin typeface="Corbel" panose="020b0503020204020204" pitchFamily="34" charset="0"/>
                <a:cs typeface="Times New Roman" panose="02020603050405020304" pitchFamily="18" charset="0"/>
              </a:defRPr>
            </a:lvl1pPr>
            <a:lvl2pPr>
              <a:defRPr sz="2800">
                <a:solidFill>
                  <a:srgbClr val="0D0D0D"/>
                </a:solidFill>
                <a:latin typeface="Corbel" panose="020b0503020204020204" pitchFamily="34" charset="0"/>
                <a:cs typeface="Times New Roman" panose="02020603050405020304" pitchFamily="18" charset="0"/>
              </a:defRPr>
            </a:lvl2pPr>
            <a:lvl3pPr>
              <a:defRPr sz="2400">
                <a:solidFill>
                  <a:srgbClr val="0D0D0D"/>
                </a:solidFill>
                <a:latin typeface="Corbel" panose="020b0503020204020204" pitchFamily="34" charset="0"/>
                <a:cs typeface="Times New Roman" panose="02020603050405020304" pitchFamily="18" charset="0"/>
              </a:defRPr>
            </a:lvl3pPr>
            <a:lvl4pPr>
              <a:defRPr sz="2000">
                <a:solidFill>
                  <a:srgbClr val="0D0D0D"/>
                </a:solidFill>
                <a:latin typeface="Corbel" panose="020b0503020204020204" pitchFamily="34" charset="0"/>
                <a:cs typeface="Times New Roman" panose="02020603050405020304" pitchFamily="18" charset="0"/>
              </a:defRPr>
            </a:lvl4pPr>
            <a:lvl5pPr>
              <a:defRPr sz="2000">
                <a:solidFill>
                  <a:srgbClr val="0D0D0D"/>
                </a:solidFill>
                <a:latin typeface="Corbel" panose="020b0503020204020204" pitchFamily="34" charset="0"/>
                <a:cs typeface="Times New Roman" panose="02020603050405020304" pitchFamily="18" charset="0"/>
              </a:defRPr>
            </a:lvl5pPr>
            <a:lvl6pPr eaLnBrk="0" hangingPunct="0">
              <a:defRPr sz="2000">
                <a:solidFill>
                  <a:srgbClr val="0D0D0D"/>
                </a:solidFill>
                <a:latin typeface="Corbel" panose="020b0503020204020204" pitchFamily="34" charset="0"/>
                <a:cs typeface="Times New Roman" panose="02020603050405020304" pitchFamily="18" charset="0"/>
              </a:defRPr>
            </a:lvl6pPr>
            <a:lvl7pPr eaLnBrk="0" hangingPunct="0">
              <a:defRPr sz="2000">
                <a:solidFill>
                  <a:srgbClr val="0D0D0D"/>
                </a:solidFill>
                <a:latin typeface="Corbel" panose="020b0503020204020204" pitchFamily="34" charset="0"/>
                <a:cs typeface="Times New Roman" panose="02020603050405020304" pitchFamily="18" charset="0"/>
              </a:defRPr>
            </a:lvl7pPr>
            <a:lvl8pPr eaLnBrk="0" hangingPunct="0">
              <a:defRPr sz="2000">
                <a:solidFill>
                  <a:srgbClr val="0D0D0D"/>
                </a:solidFill>
                <a:latin typeface="Corbel" panose="020b0503020204020204" pitchFamily="34" charset="0"/>
                <a:cs typeface="Times New Roman" panose="02020603050405020304" pitchFamily="18" charset="0"/>
              </a:defRPr>
            </a:lvl8pPr>
            <a:lvl9pPr eaLnBrk="0" hangingPunct="0">
              <a:defRPr sz="2000">
                <a:solidFill>
                  <a:srgbClr val="0D0D0D"/>
                </a:solidFill>
                <a:latin typeface="Corbel" panose="020b0503020204020204" pitchFamily="34" charset="0"/>
                <a:cs typeface="Times New Roman" panose="02020603050405020304" pitchFamily="18" charset="0"/>
              </a:defRPr>
            </a:lvl9pPr>
          </a:lstStyle>
          <a:p>
            <a:pPr eaLnBrk="1" hangingPunct="1">
              <a:spcBef>
                <a:spcPct val="50000"/>
              </a:spcBef>
            </a:pPr>
            <a:r>
              <a:rPr lang="zh-CN" altLang="en-US" sz="2400">
                <a:solidFill>
                  <a:schemeClr val="accent2"/>
                </a:solidFill>
                <a:latin typeface="Arial" panose="020b0604020202020204" pitchFamily="34" charset="0"/>
                <a:ea typeface="黑体" panose="02010609060101010101" pitchFamily="49" charset="-122"/>
              </a:rPr>
              <a:t>前</a:t>
            </a:r>
            <a:r>
              <a:rPr lang="en-US" altLang="zh-CN" sz="2400">
                <a:solidFill>
                  <a:schemeClr val="accent2"/>
                </a:solidFill>
                <a:latin typeface="Arial" panose="020b0604020202020204" pitchFamily="34" charset="0"/>
                <a:ea typeface="黑体" panose="02010609060101010101" pitchFamily="49" charset="-122"/>
              </a:rPr>
              <a:t>227</a:t>
            </a:r>
            <a:r>
              <a:rPr lang="zh-CN" altLang="en-US" sz="2400">
                <a:solidFill>
                  <a:schemeClr val="accent2"/>
                </a:solidFill>
                <a:latin typeface="Arial" panose="020b0604020202020204" pitchFamily="34" charset="0"/>
                <a:ea typeface="黑体" panose="02010609060101010101" pitchFamily="49" charset="-122"/>
              </a:rPr>
              <a:t>年</a:t>
            </a:r>
            <a:r>
              <a:rPr lang="zh-CN" altLang="en-US" sz="2400">
                <a:solidFill>
                  <a:schemeClr val="tx1"/>
                </a:solidFill>
                <a:latin typeface="Arial" panose="020b0604020202020204" pitchFamily="34" charset="0"/>
                <a:ea typeface="黑体" panose="02010609060101010101" pitchFamily="49" charset="-122"/>
              </a:rPr>
              <a:t>灭</a:t>
            </a:r>
            <a:r>
              <a:rPr lang="zh-CN" altLang="en-US" sz="2400">
                <a:solidFill>
                  <a:srgbClr val="FF3300"/>
                </a:solidFill>
                <a:latin typeface="Arial" panose="020b0604020202020204" pitchFamily="34" charset="0"/>
                <a:ea typeface="黑体" panose="02010609060101010101" pitchFamily="49" charset="-122"/>
              </a:rPr>
              <a:t>魏</a:t>
            </a:r>
            <a:endParaRPr lang="zh-CN" altLang="en-US" sz="2400">
              <a:solidFill>
                <a:srgbClr val="FF3300"/>
              </a:solidFill>
              <a:latin typeface="Arial" panose="020b0604020202020204" pitchFamily="34" charset="0"/>
              <a:ea typeface="黑体" panose="02010609060101010101" pitchFamily="49" charset="-122"/>
            </a:endParaRPr>
          </a:p>
        </p:txBody>
      </p:sp>
      <p:sp>
        <p:nvSpPr>
          <p:cNvPr id="106502" name="Text Box 6"/>
          <p:cNvSpPr txBox="1">
            <a:spLocks noChangeArrowheads="1"/>
          </p:cNvSpPr>
          <p:nvPr/>
        </p:nvSpPr>
        <p:spPr bwMode="auto">
          <a:xfrm>
            <a:off x="5795963" y="3921919"/>
            <a:ext cx="1439862" cy="83099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rgbClr val="0D0D0D"/>
                </a:solidFill>
                <a:latin typeface="Corbel" panose="020b0503020204020204" pitchFamily="34" charset="0"/>
                <a:cs typeface="Times New Roman" panose="02020603050405020304" pitchFamily="18" charset="0"/>
              </a:defRPr>
            </a:lvl1pPr>
            <a:lvl2pPr>
              <a:defRPr sz="2800">
                <a:solidFill>
                  <a:srgbClr val="0D0D0D"/>
                </a:solidFill>
                <a:latin typeface="Corbel" panose="020b0503020204020204" pitchFamily="34" charset="0"/>
                <a:cs typeface="Times New Roman" panose="02020603050405020304" pitchFamily="18" charset="0"/>
              </a:defRPr>
            </a:lvl2pPr>
            <a:lvl3pPr>
              <a:defRPr sz="2400">
                <a:solidFill>
                  <a:srgbClr val="0D0D0D"/>
                </a:solidFill>
                <a:latin typeface="Corbel" panose="020b0503020204020204" pitchFamily="34" charset="0"/>
                <a:cs typeface="Times New Roman" panose="02020603050405020304" pitchFamily="18" charset="0"/>
              </a:defRPr>
            </a:lvl3pPr>
            <a:lvl4pPr>
              <a:defRPr sz="2000">
                <a:solidFill>
                  <a:srgbClr val="0D0D0D"/>
                </a:solidFill>
                <a:latin typeface="Corbel" panose="020b0503020204020204" pitchFamily="34" charset="0"/>
                <a:cs typeface="Times New Roman" panose="02020603050405020304" pitchFamily="18" charset="0"/>
              </a:defRPr>
            </a:lvl4pPr>
            <a:lvl5pPr>
              <a:defRPr sz="2000">
                <a:solidFill>
                  <a:srgbClr val="0D0D0D"/>
                </a:solidFill>
                <a:latin typeface="Corbel" panose="020b0503020204020204" pitchFamily="34" charset="0"/>
                <a:cs typeface="Times New Roman" panose="02020603050405020304" pitchFamily="18" charset="0"/>
              </a:defRPr>
            </a:lvl5pPr>
            <a:lvl6pPr eaLnBrk="0" hangingPunct="0">
              <a:defRPr sz="2000">
                <a:solidFill>
                  <a:srgbClr val="0D0D0D"/>
                </a:solidFill>
                <a:latin typeface="Corbel" panose="020b0503020204020204" pitchFamily="34" charset="0"/>
                <a:cs typeface="Times New Roman" panose="02020603050405020304" pitchFamily="18" charset="0"/>
              </a:defRPr>
            </a:lvl6pPr>
            <a:lvl7pPr eaLnBrk="0" hangingPunct="0">
              <a:defRPr sz="2000">
                <a:solidFill>
                  <a:srgbClr val="0D0D0D"/>
                </a:solidFill>
                <a:latin typeface="Corbel" panose="020b0503020204020204" pitchFamily="34" charset="0"/>
                <a:cs typeface="Times New Roman" panose="02020603050405020304" pitchFamily="18" charset="0"/>
              </a:defRPr>
            </a:lvl7pPr>
            <a:lvl8pPr eaLnBrk="0" hangingPunct="0">
              <a:defRPr sz="2000">
                <a:solidFill>
                  <a:srgbClr val="0D0D0D"/>
                </a:solidFill>
                <a:latin typeface="Corbel" panose="020b0503020204020204" pitchFamily="34" charset="0"/>
                <a:cs typeface="Times New Roman" panose="02020603050405020304" pitchFamily="18" charset="0"/>
              </a:defRPr>
            </a:lvl8pPr>
            <a:lvl9pPr eaLnBrk="0" hangingPunct="0">
              <a:defRPr sz="2000">
                <a:solidFill>
                  <a:srgbClr val="0D0D0D"/>
                </a:solidFill>
                <a:latin typeface="Corbel" panose="020b0503020204020204" pitchFamily="34" charset="0"/>
                <a:cs typeface="Times New Roman" panose="02020603050405020304" pitchFamily="18" charset="0"/>
              </a:defRPr>
            </a:lvl9pPr>
          </a:lstStyle>
          <a:p>
            <a:pPr eaLnBrk="1" hangingPunct="1">
              <a:spcBef>
                <a:spcPct val="50000"/>
              </a:spcBef>
            </a:pPr>
            <a:r>
              <a:rPr lang="zh-CN" altLang="en-US" sz="2400">
                <a:solidFill>
                  <a:schemeClr val="accent2"/>
                </a:solidFill>
                <a:latin typeface="Arial" panose="020b0604020202020204" pitchFamily="34" charset="0"/>
                <a:ea typeface="黑体" panose="02010609060101010101" pitchFamily="49" charset="-122"/>
              </a:rPr>
              <a:t>前</a:t>
            </a:r>
            <a:r>
              <a:rPr lang="en-US" altLang="zh-CN" sz="2400">
                <a:solidFill>
                  <a:schemeClr val="accent2"/>
                </a:solidFill>
                <a:latin typeface="Arial" panose="020b0604020202020204" pitchFamily="34" charset="0"/>
                <a:ea typeface="黑体" panose="02010609060101010101" pitchFamily="49" charset="-122"/>
              </a:rPr>
              <a:t>223</a:t>
            </a:r>
            <a:r>
              <a:rPr lang="zh-CN" altLang="en-US" sz="2400">
                <a:solidFill>
                  <a:schemeClr val="accent2"/>
                </a:solidFill>
                <a:latin typeface="Arial" panose="020b0604020202020204" pitchFamily="34" charset="0"/>
                <a:ea typeface="黑体" panose="02010609060101010101" pitchFamily="49" charset="-122"/>
              </a:rPr>
              <a:t>年</a:t>
            </a:r>
            <a:r>
              <a:rPr lang="zh-CN" altLang="en-US" sz="2400">
                <a:solidFill>
                  <a:schemeClr val="tx1"/>
                </a:solidFill>
                <a:latin typeface="Arial" panose="020b0604020202020204" pitchFamily="34" charset="0"/>
                <a:ea typeface="黑体" panose="02010609060101010101" pitchFamily="49" charset="-122"/>
              </a:rPr>
              <a:t>灭</a:t>
            </a:r>
            <a:r>
              <a:rPr lang="zh-CN" altLang="en-US" sz="2400">
                <a:solidFill>
                  <a:srgbClr val="FF3300"/>
                </a:solidFill>
                <a:latin typeface="Arial" panose="020b0604020202020204" pitchFamily="34" charset="0"/>
                <a:ea typeface="黑体" panose="02010609060101010101" pitchFamily="49" charset="-122"/>
              </a:rPr>
              <a:t>楚</a:t>
            </a:r>
            <a:endParaRPr lang="zh-CN" altLang="en-US" sz="2400">
              <a:solidFill>
                <a:srgbClr val="FF3300"/>
              </a:solidFill>
              <a:latin typeface="Arial" panose="020b0604020202020204" pitchFamily="34" charset="0"/>
              <a:ea typeface="黑体" panose="02010609060101010101" pitchFamily="49" charset="-122"/>
            </a:endParaRPr>
          </a:p>
        </p:txBody>
      </p:sp>
      <p:sp>
        <p:nvSpPr>
          <p:cNvPr id="106503" name="Text Box 7"/>
          <p:cNvSpPr txBox="1">
            <a:spLocks noChangeArrowheads="1"/>
          </p:cNvSpPr>
          <p:nvPr/>
        </p:nvSpPr>
        <p:spPr bwMode="auto">
          <a:xfrm>
            <a:off x="6372226" y="2625328"/>
            <a:ext cx="1439863" cy="83099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rgbClr val="0D0D0D"/>
                </a:solidFill>
                <a:latin typeface="Corbel" panose="020b0503020204020204" pitchFamily="34" charset="0"/>
                <a:cs typeface="Times New Roman" panose="02020603050405020304" pitchFamily="18" charset="0"/>
              </a:defRPr>
            </a:lvl1pPr>
            <a:lvl2pPr>
              <a:defRPr sz="2800">
                <a:solidFill>
                  <a:srgbClr val="0D0D0D"/>
                </a:solidFill>
                <a:latin typeface="Corbel" panose="020b0503020204020204" pitchFamily="34" charset="0"/>
                <a:cs typeface="Times New Roman" panose="02020603050405020304" pitchFamily="18" charset="0"/>
              </a:defRPr>
            </a:lvl2pPr>
            <a:lvl3pPr>
              <a:defRPr sz="2400">
                <a:solidFill>
                  <a:srgbClr val="0D0D0D"/>
                </a:solidFill>
                <a:latin typeface="Corbel" panose="020b0503020204020204" pitchFamily="34" charset="0"/>
                <a:cs typeface="Times New Roman" panose="02020603050405020304" pitchFamily="18" charset="0"/>
              </a:defRPr>
            </a:lvl3pPr>
            <a:lvl4pPr>
              <a:defRPr sz="2000">
                <a:solidFill>
                  <a:srgbClr val="0D0D0D"/>
                </a:solidFill>
                <a:latin typeface="Corbel" panose="020b0503020204020204" pitchFamily="34" charset="0"/>
                <a:cs typeface="Times New Roman" panose="02020603050405020304" pitchFamily="18" charset="0"/>
              </a:defRPr>
            </a:lvl4pPr>
            <a:lvl5pPr>
              <a:defRPr sz="2000">
                <a:solidFill>
                  <a:srgbClr val="0D0D0D"/>
                </a:solidFill>
                <a:latin typeface="Corbel" panose="020b0503020204020204" pitchFamily="34" charset="0"/>
                <a:cs typeface="Times New Roman" panose="02020603050405020304" pitchFamily="18" charset="0"/>
              </a:defRPr>
            </a:lvl5pPr>
            <a:lvl6pPr eaLnBrk="0" hangingPunct="0">
              <a:defRPr sz="2000">
                <a:solidFill>
                  <a:srgbClr val="0D0D0D"/>
                </a:solidFill>
                <a:latin typeface="Corbel" panose="020b0503020204020204" pitchFamily="34" charset="0"/>
                <a:cs typeface="Times New Roman" panose="02020603050405020304" pitchFamily="18" charset="0"/>
              </a:defRPr>
            </a:lvl6pPr>
            <a:lvl7pPr eaLnBrk="0" hangingPunct="0">
              <a:defRPr sz="2000">
                <a:solidFill>
                  <a:srgbClr val="0D0D0D"/>
                </a:solidFill>
                <a:latin typeface="Corbel" panose="020b0503020204020204" pitchFamily="34" charset="0"/>
                <a:cs typeface="Times New Roman" panose="02020603050405020304" pitchFamily="18" charset="0"/>
              </a:defRPr>
            </a:lvl7pPr>
            <a:lvl8pPr eaLnBrk="0" hangingPunct="0">
              <a:defRPr sz="2000">
                <a:solidFill>
                  <a:srgbClr val="0D0D0D"/>
                </a:solidFill>
                <a:latin typeface="Corbel" panose="020b0503020204020204" pitchFamily="34" charset="0"/>
                <a:cs typeface="Times New Roman" panose="02020603050405020304" pitchFamily="18" charset="0"/>
              </a:defRPr>
            </a:lvl8pPr>
            <a:lvl9pPr eaLnBrk="0" hangingPunct="0">
              <a:defRPr sz="2000">
                <a:solidFill>
                  <a:srgbClr val="0D0D0D"/>
                </a:solidFill>
                <a:latin typeface="Corbel" panose="020b0503020204020204" pitchFamily="34" charset="0"/>
                <a:cs typeface="Times New Roman" panose="02020603050405020304" pitchFamily="18" charset="0"/>
              </a:defRPr>
            </a:lvl9pPr>
          </a:lstStyle>
          <a:p>
            <a:pPr eaLnBrk="1" hangingPunct="1">
              <a:spcBef>
                <a:spcPct val="50000"/>
              </a:spcBef>
            </a:pPr>
            <a:r>
              <a:rPr lang="zh-CN" altLang="en-US" sz="2400">
                <a:solidFill>
                  <a:schemeClr val="accent2"/>
                </a:solidFill>
                <a:latin typeface="Arial" panose="020b0604020202020204" pitchFamily="34" charset="0"/>
                <a:ea typeface="黑体" panose="02010609060101010101" pitchFamily="49" charset="-122"/>
              </a:rPr>
              <a:t>前</a:t>
            </a:r>
            <a:r>
              <a:rPr lang="en-US" altLang="zh-CN" sz="2400">
                <a:solidFill>
                  <a:schemeClr val="accent2"/>
                </a:solidFill>
                <a:latin typeface="Arial" panose="020b0604020202020204" pitchFamily="34" charset="0"/>
                <a:ea typeface="黑体" panose="02010609060101010101" pitchFamily="49" charset="-122"/>
              </a:rPr>
              <a:t>221</a:t>
            </a:r>
            <a:r>
              <a:rPr lang="zh-CN" altLang="en-US" sz="2400">
                <a:solidFill>
                  <a:schemeClr val="accent2"/>
                </a:solidFill>
                <a:latin typeface="Arial" panose="020b0604020202020204" pitchFamily="34" charset="0"/>
                <a:ea typeface="黑体" panose="02010609060101010101" pitchFamily="49" charset="-122"/>
              </a:rPr>
              <a:t>年</a:t>
            </a:r>
            <a:r>
              <a:rPr lang="zh-CN" altLang="en-US" sz="2400">
                <a:solidFill>
                  <a:schemeClr val="tx1"/>
                </a:solidFill>
                <a:latin typeface="Arial" panose="020b0604020202020204" pitchFamily="34" charset="0"/>
                <a:ea typeface="黑体" panose="02010609060101010101" pitchFamily="49" charset="-122"/>
              </a:rPr>
              <a:t>灭</a:t>
            </a:r>
            <a:r>
              <a:rPr lang="zh-CN" altLang="en-US" sz="2400">
                <a:solidFill>
                  <a:srgbClr val="FF3300"/>
                </a:solidFill>
                <a:latin typeface="Arial" panose="020b0604020202020204" pitchFamily="34" charset="0"/>
                <a:ea typeface="黑体" panose="02010609060101010101" pitchFamily="49" charset="-122"/>
              </a:rPr>
              <a:t>齐</a:t>
            </a:r>
            <a:endParaRPr lang="zh-CN" altLang="en-US" sz="2400">
              <a:solidFill>
                <a:srgbClr val="FF3300"/>
              </a:solidFill>
              <a:latin typeface="Arial" panose="020b0604020202020204" pitchFamily="34" charset="0"/>
              <a:ea typeface="黑体" panose="02010609060101010101" pitchFamily="49" charset="-122"/>
            </a:endParaRPr>
          </a:p>
        </p:txBody>
      </p:sp>
      <p:sp>
        <p:nvSpPr>
          <p:cNvPr id="106504" name="Text Box 8"/>
          <p:cNvSpPr txBox="1">
            <a:spLocks noChangeArrowheads="1"/>
          </p:cNvSpPr>
          <p:nvPr/>
        </p:nvSpPr>
        <p:spPr bwMode="auto">
          <a:xfrm>
            <a:off x="5651501" y="1329928"/>
            <a:ext cx="1439863" cy="83099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rgbClr val="0D0D0D"/>
                </a:solidFill>
                <a:latin typeface="Corbel" panose="020b0503020204020204" pitchFamily="34" charset="0"/>
                <a:cs typeface="Times New Roman" panose="02020603050405020304" pitchFamily="18" charset="0"/>
              </a:defRPr>
            </a:lvl1pPr>
            <a:lvl2pPr>
              <a:defRPr sz="2800">
                <a:solidFill>
                  <a:srgbClr val="0D0D0D"/>
                </a:solidFill>
                <a:latin typeface="Corbel" panose="020b0503020204020204" pitchFamily="34" charset="0"/>
                <a:cs typeface="Times New Roman" panose="02020603050405020304" pitchFamily="18" charset="0"/>
              </a:defRPr>
            </a:lvl2pPr>
            <a:lvl3pPr>
              <a:defRPr sz="2400">
                <a:solidFill>
                  <a:srgbClr val="0D0D0D"/>
                </a:solidFill>
                <a:latin typeface="Corbel" panose="020b0503020204020204" pitchFamily="34" charset="0"/>
                <a:cs typeface="Times New Roman" panose="02020603050405020304" pitchFamily="18" charset="0"/>
              </a:defRPr>
            </a:lvl3pPr>
            <a:lvl4pPr>
              <a:defRPr sz="2000">
                <a:solidFill>
                  <a:srgbClr val="0D0D0D"/>
                </a:solidFill>
                <a:latin typeface="Corbel" panose="020b0503020204020204" pitchFamily="34" charset="0"/>
                <a:cs typeface="Times New Roman" panose="02020603050405020304" pitchFamily="18" charset="0"/>
              </a:defRPr>
            </a:lvl4pPr>
            <a:lvl5pPr>
              <a:defRPr sz="2000">
                <a:solidFill>
                  <a:srgbClr val="0D0D0D"/>
                </a:solidFill>
                <a:latin typeface="Corbel" panose="020b0503020204020204" pitchFamily="34" charset="0"/>
                <a:cs typeface="Times New Roman" panose="02020603050405020304" pitchFamily="18" charset="0"/>
              </a:defRPr>
            </a:lvl5pPr>
            <a:lvl6pPr eaLnBrk="0" hangingPunct="0">
              <a:defRPr sz="2000">
                <a:solidFill>
                  <a:srgbClr val="0D0D0D"/>
                </a:solidFill>
                <a:latin typeface="Corbel" panose="020b0503020204020204" pitchFamily="34" charset="0"/>
                <a:cs typeface="Times New Roman" panose="02020603050405020304" pitchFamily="18" charset="0"/>
              </a:defRPr>
            </a:lvl6pPr>
            <a:lvl7pPr eaLnBrk="0" hangingPunct="0">
              <a:defRPr sz="2000">
                <a:solidFill>
                  <a:srgbClr val="0D0D0D"/>
                </a:solidFill>
                <a:latin typeface="Corbel" panose="020b0503020204020204" pitchFamily="34" charset="0"/>
                <a:cs typeface="Times New Roman" panose="02020603050405020304" pitchFamily="18" charset="0"/>
              </a:defRPr>
            </a:lvl7pPr>
            <a:lvl8pPr eaLnBrk="0" hangingPunct="0">
              <a:defRPr sz="2000">
                <a:solidFill>
                  <a:srgbClr val="0D0D0D"/>
                </a:solidFill>
                <a:latin typeface="Corbel" panose="020b0503020204020204" pitchFamily="34" charset="0"/>
                <a:cs typeface="Times New Roman" panose="02020603050405020304" pitchFamily="18" charset="0"/>
              </a:defRPr>
            </a:lvl8pPr>
            <a:lvl9pPr eaLnBrk="0" hangingPunct="0">
              <a:defRPr sz="2000">
                <a:solidFill>
                  <a:srgbClr val="0D0D0D"/>
                </a:solidFill>
                <a:latin typeface="Corbel" panose="020b0503020204020204" pitchFamily="34" charset="0"/>
                <a:cs typeface="Times New Roman" panose="02020603050405020304" pitchFamily="18" charset="0"/>
              </a:defRPr>
            </a:lvl9pPr>
          </a:lstStyle>
          <a:p>
            <a:pPr eaLnBrk="1" hangingPunct="1">
              <a:spcBef>
                <a:spcPct val="50000"/>
              </a:spcBef>
            </a:pPr>
            <a:r>
              <a:rPr lang="zh-CN" altLang="en-US" sz="2400">
                <a:solidFill>
                  <a:schemeClr val="accent2"/>
                </a:solidFill>
                <a:latin typeface="Arial" panose="020b0604020202020204" pitchFamily="34" charset="0"/>
                <a:ea typeface="黑体" panose="02010609060101010101" pitchFamily="49" charset="-122"/>
              </a:rPr>
              <a:t>前</a:t>
            </a:r>
            <a:r>
              <a:rPr lang="en-US" altLang="zh-CN" sz="2400">
                <a:solidFill>
                  <a:schemeClr val="accent2"/>
                </a:solidFill>
                <a:latin typeface="Arial" panose="020b0604020202020204" pitchFamily="34" charset="0"/>
                <a:ea typeface="黑体" panose="02010609060101010101" pitchFamily="49" charset="-122"/>
              </a:rPr>
              <a:t>222</a:t>
            </a:r>
            <a:r>
              <a:rPr lang="zh-CN" altLang="en-US" sz="2400">
                <a:solidFill>
                  <a:schemeClr val="accent2"/>
                </a:solidFill>
                <a:latin typeface="Arial" panose="020b0604020202020204" pitchFamily="34" charset="0"/>
                <a:ea typeface="黑体" panose="02010609060101010101" pitchFamily="49" charset="-122"/>
              </a:rPr>
              <a:t>年</a:t>
            </a:r>
            <a:r>
              <a:rPr lang="zh-CN" altLang="en-US" sz="2400">
                <a:solidFill>
                  <a:schemeClr val="tx1"/>
                </a:solidFill>
                <a:latin typeface="Arial" panose="020b0604020202020204" pitchFamily="34" charset="0"/>
                <a:ea typeface="黑体" panose="02010609060101010101" pitchFamily="49" charset="-122"/>
              </a:rPr>
              <a:t>灭</a:t>
            </a:r>
            <a:r>
              <a:rPr lang="zh-CN" altLang="en-US" sz="2400">
                <a:solidFill>
                  <a:srgbClr val="FF3300"/>
                </a:solidFill>
                <a:latin typeface="Arial" panose="020b0604020202020204" pitchFamily="34" charset="0"/>
                <a:ea typeface="黑体" panose="02010609060101010101" pitchFamily="49" charset="-122"/>
              </a:rPr>
              <a:t>燕</a:t>
            </a:r>
            <a:endParaRPr lang="zh-CN" altLang="en-US" sz="2400">
              <a:solidFill>
                <a:srgbClr val="FF3300"/>
              </a:solidFill>
              <a:latin typeface="Arial" panose="020b0604020202020204" pitchFamily="34" charset="0"/>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37890"/>
                                        </p:tgtEl>
                                        <p:attrNameLst>
                                          <p:attrName>style.visibility</p:attrName>
                                        </p:attrNameLst>
                                      </p:cBhvr>
                                      <p:to>
                                        <p:strVal val="visible"/>
                                      </p:to>
                                    </p:set>
                                    <p:animEffect transition="in" filter="wedge">
                                      <p:cBhvr>
                                        <p:cTn id="7" dur="2000"/>
                                        <p:tgtEl>
                                          <p:spTgt spid="3789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9" presetClass="entr" presetSubtype="0" fill="hold" grpId="0" nodeType="clickEffect">
                                  <p:stCondLst>
                                    <p:cond delay="0"/>
                                  </p:stCondLst>
                                  <p:childTnLst>
                                    <p:set>
                                      <p:cBhvr>
                                        <p:cTn id="11" dur="1" fill="hold">
                                          <p:stCondLst>
                                            <p:cond delay="0"/>
                                          </p:stCondLst>
                                        </p:cTn>
                                        <p:tgtEl>
                                          <p:spTgt spid="106499"/>
                                        </p:tgtEl>
                                        <p:attrNameLst>
                                          <p:attrName>style.visibility</p:attrName>
                                        </p:attrNameLst>
                                      </p:cBhvr>
                                      <p:to>
                                        <p:strVal val="visible"/>
                                      </p:to>
                                    </p:set>
                                    <p:anim calcmode="lin" valueType="num">
                                      <p:cBhvr>
                                        <p:cTn id="12" dur="1000" fill="hold"/>
                                        <p:tgtEl>
                                          <p:spTgt spid="106499"/>
                                        </p:tgtEl>
                                        <p:attrNameLst>
                                          <p:attrName>ppt_x</p:attrName>
                                        </p:attrNameLst>
                                      </p:cBhvr>
                                      <p:tavLst>
                                        <p:tav tm="0">
                                          <p:val>
                                            <p:strVal val="#ppt_x-.2"/>
                                          </p:val>
                                        </p:tav>
                                        <p:tav tm="100000">
                                          <p:val>
                                            <p:strVal val="#ppt_x"/>
                                          </p:val>
                                        </p:tav>
                                      </p:tavLst>
                                    </p:anim>
                                    <p:anim calcmode="lin" valueType="num">
                                      <p:cBhvr>
                                        <p:cTn id="13" dur="1000" fill="hold"/>
                                        <p:tgtEl>
                                          <p:spTgt spid="106499"/>
                                        </p:tgtEl>
                                        <p:attrNameLst>
                                          <p:attrName>ppt_y</p:attrName>
                                        </p:attrNameLst>
                                      </p:cBhvr>
                                      <p:tavLst>
                                        <p:tav tm="0">
                                          <p:val>
                                            <p:strVal val="#ppt_y"/>
                                          </p:val>
                                        </p:tav>
                                        <p:tav tm="100000">
                                          <p:val>
                                            <p:strVal val="#ppt_y"/>
                                          </p:val>
                                        </p:tav>
                                      </p:tavLst>
                                    </p:anim>
                                    <p:animEffect transition="in" filter="wipe(right)" prLst="gradientSize: 0.1">
                                      <p:cBhvr>
                                        <p:cTn id="14" dur="1000"/>
                                        <p:tgtEl>
                                          <p:spTgt spid="106499"/>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29" presetClass="entr" presetSubtype="0" fill="hold" grpId="0" nodeType="clickEffect">
                                  <p:stCondLst>
                                    <p:cond delay="0"/>
                                  </p:stCondLst>
                                  <p:childTnLst>
                                    <p:set>
                                      <p:cBhvr>
                                        <p:cTn id="18" dur="1" fill="hold">
                                          <p:stCondLst>
                                            <p:cond delay="0"/>
                                          </p:stCondLst>
                                        </p:cTn>
                                        <p:tgtEl>
                                          <p:spTgt spid="106500"/>
                                        </p:tgtEl>
                                        <p:attrNameLst>
                                          <p:attrName>style.visibility</p:attrName>
                                        </p:attrNameLst>
                                      </p:cBhvr>
                                      <p:to>
                                        <p:strVal val="visible"/>
                                      </p:to>
                                    </p:set>
                                    <p:anim calcmode="lin" valueType="num">
                                      <p:cBhvr>
                                        <p:cTn id="19" dur="1000" fill="hold"/>
                                        <p:tgtEl>
                                          <p:spTgt spid="106500"/>
                                        </p:tgtEl>
                                        <p:attrNameLst>
                                          <p:attrName>ppt_x</p:attrName>
                                        </p:attrNameLst>
                                      </p:cBhvr>
                                      <p:tavLst>
                                        <p:tav tm="0">
                                          <p:val>
                                            <p:strVal val="#ppt_x-.2"/>
                                          </p:val>
                                        </p:tav>
                                        <p:tav tm="100000">
                                          <p:val>
                                            <p:strVal val="#ppt_x"/>
                                          </p:val>
                                        </p:tav>
                                      </p:tavLst>
                                    </p:anim>
                                    <p:anim calcmode="lin" valueType="num">
                                      <p:cBhvr>
                                        <p:cTn id="20" dur="1000" fill="hold"/>
                                        <p:tgtEl>
                                          <p:spTgt spid="106500"/>
                                        </p:tgtEl>
                                        <p:attrNameLst>
                                          <p:attrName>ppt_y</p:attrName>
                                        </p:attrNameLst>
                                      </p:cBhvr>
                                      <p:tavLst>
                                        <p:tav tm="0">
                                          <p:val>
                                            <p:strVal val="#ppt_y"/>
                                          </p:val>
                                        </p:tav>
                                        <p:tav tm="100000">
                                          <p:val>
                                            <p:strVal val="#ppt_y"/>
                                          </p:val>
                                        </p:tav>
                                      </p:tavLst>
                                    </p:anim>
                                    <p:animEffect transition="in" filter="wipe(right)" prLst="gradientSize: 0.1">
                                      <p:cBhvr>
                                        <p:cTn id="21" dur="1000"/>
                                        <p:tgtEl>
                                          <p:spTgt spid="106500"/>
                                        </p:tgtEl>
                                      </p:cBhvr>
                                    </p:animEffect>
                                  </p:childTnLst>
                                </p:cTn>
                              </p:par>
                            </p:childTnLst>
                          </p:cTn>
                        </p:par>
                      </p:childTnLst>
                    </p:cTn>
                  </p:par>
                  <p:par>
                    <p:cTn id="22" fill="hold" nodeType="clickPar">
                      <p:stCondLst>
                        <p:cond delay="indefinite"/>
                      </p:stCondLst>
                      <p:childTnLst>
                        <p:par>
                          <p:cTn id="23" fill="hold" nodeType="afterGroup">
                            <p:stCondLst>
                              <p:cond delay="0"/>
                            </p:stCondLst>
                            <p:childTnLst>
                              <p:par>
                                <p:cTn id="24" presetID="29" presetClass="entr" presetSubtype="0" fill="hold" grpId="0" nodeType="clickEffect">
                                  <p:stCondLst>
                                    <p:cond delay="0"/>
                                  </p:stCondLst>
                                  <p:childTnLst>
                                    <p:set>
                                      <p:cBhvr>
                                        <p:cTn id="25" dur="1" fill="hold">
                                          <p:stCondLst>
                                            <p:cond delay="0"/>
                                          </p:stCondLst>
                                        </p:cTn>
                                        <p:tgtEl>
                                          <p:spTgt spid="106501"/>
                                        </p:tgtEl>
                                        <p:attrNameLst>
                                          <p:attrName>style.visibility</p:attrName>
                                        </p:attrNameLst>
                                      </p:cBhvr>
                                      <p:to>
                                        <p:strVal val="visible"/>
                                      </p:to>
                                    </p:set>
                                    <p:anim calcmode="lin" valueType="num">
                                      <p:cBhvr>
                                        <p:cTn id="26" dur="1000" fill="hold"/>
                                        <p:tgtEl>
                                          <p:spTgt spid="106501"/>
                                        </p:tgtEl>
                                        <p:attrNameLst>
                                          <p:attrName>ppt_x</p:attrName>
                                        </p:attrNameLst>
                                      </p:cBhvr>
                                      <p:tavLst>
                                        <p:tav tm="0">
                                          <p:val>
                                            <p:strVal val="#ppt_x-.2"/>
                                          </p:val>
                                        </p:tav>
                                        <p:tav tm="100000">
                                          <p:val>
                                            <p:strVal val="#ppt_x"/>
                                          </p:val>
                                        </p:tav>
                                      </p:tavLst>
                                    </p:anim>
                                    <p:anim calcmode="lin" valueType="num">
                                      <p:cBhvr>
                                        <p:cTn id="27" dur="1000" fill="hold"/>
                                        <p:tgtEl>
                                          <p:spTgt spid="106501"/>
                                        </p:tgtEl>
                                        <p:attrNameLst>
                                          <p:attrName>ppt_y</p:attrName>
                                        </p:attrNameLst>
                                      </p:cBhvr>
                                      <p:tavLst>
                                        <p:tav tm="0">
                                          <p:val>
                                            <p:strVal val="#ppt_y"/>
                                          </p:val>
                                        </p:tav>
                                        <p:tav tm="100000">
                                          <p:val>
                                            <p:strVal val="#ppt_y"/>
                                          </p:val>
                                        </p:tav>
                                      </p:tavLst>
                                    </p:anim>
                                    <p:animEffect transition="in" filter="wipe(right)" prLst="gradientSize: 0.1">
                                      <p:cBhvr>
                                        <p:cTn id="28" dur="1000"/>
                                        <p:tgtEl>
                                          <p:spTgt spid="106501"/>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29" presetClass="entr" presetSubtype="0" fill="hold" grpId="0" nodeType="clickEffect">
                                  <p:stCondLst>
                                    <p:cond delay="0"/>
                                  </p:stCondLst>
                                  <p:childTnLst>
                                    <p:set>
                                      <p:cBhvr>
                                        <p:cTn id="32" dur="1" fill="hold">
                                          <p:stCondLst>
                                            <p:cond delay="0"/>
                                          </p:stCondLst>
                                        </p:cTn>
                                        <p:tgtEl>
                                          <p:spTgt spid="106502"/>
                                        </p:tgtEl>
                                        <p:attrNameLst>
                                          <p:attrName>style.visibility</p:attrName>
                                        </p:attrNameLst>
                                      </p:cBhvr>
                                      <p:to>
                                        <p:strVal val="visible"/>
                                      </p:to>
                                    </p:set>
                                    <p:anim calcmode="lin" valueType="num">
                                      <p:cBhvr>
                                        <p:cTn id="33" dur="1000" fill="hold"/>
                                        <p:tgtEl>
                                          <p:spTgt spid="106502"/>
                                        </p:tgtEl>
                                        <p:attrNameLst>
                                          <p:attrName>ppt_x</p:attrName>
                                        </p:attrNameLst>
                                      </p:cBhvr>
                                      <p:tavLst>
                                        <p:tav tm="0">
                                          <p:val>
                                            <p:strVal val="#ppt_x-.2"/>
                                          </p:val>
                                        </p:tav>
                                        <p:tav tm="100000">
                                          <p:val>
                                            <p:strVal val="#ppt_x"/>
                                          </p:val>
                                        </p:tav>
                                      </p:tavLst>
                                    </p:anim>
                                    <p:anim calcmode="lin" valueType="num">
                                      <p:cBhvr>
                                        <p:cTn id="34" dur="1000" fill="hold"/>
                                        <p:tgtEl>
                                          <p:spTgt spid="106502"/>
                                        </p:tgtEl>
                                        <p:attrNameLst>
                                          <p:attrName>ppt_y</p:attrName>
                                        </p:attrNameLst>
                                      </p:cBhvr>
                                      <p:tavLst>
                                        <p:tav tm="0">
                                          <p:val>
                                            <p:strVal val="#ppt_y"/>
                                          </p:val>
                                        </p:tav>
                                        <p:tav tm="100000">
                                          <p:val>
                                            <p:strVal val="#ppt_y"/>
                                          </p:val>
                                        </p:tav>
                                      </p:tavLst>
                                    </p:anim>
                                    <p:animEffect transition="in" filter="wipe(right)" prLst="gradientSize: 0.1">
                                      <p:cBhvr>
                                        <p:cTn id="35" dur="1000"/>
                                        <p:tgtEl>
                                          <p:spTgt spid="106502"/>
                                        </p:tgtEl>
                                      </p:cBhvr>
                                    </p:animEffect>
                                  </p:childTnLst>
                                </p:cTn>
                              </p:par>
                            </p:childTnLst>
                          </p:cTn>
                        </p:par>
                      </p:childTnLst>
                    </p:cTn>
                  </p:par>
                  <p:par>
                    <p:cTn id="36" fill="hold" nodeType="clickPar">
                      <p:stCondLst>
                        <p:cond delay="indefinite"/>
                      </p:stCondLst>
                      <p:childTnLst>
                        <p:par>
                          <p:cTn id="37" fill="hold" nodeType="afterGroup">
                            <p:stCondLst>
                              <p:cond delay="0"/>
                            </p:stCondLst>
                            <p:childTnLst>
                              <p:par>
                                <p:cTn id="38" presetID="29" presetClass="entr" presetSubtype="0" fill="hold" grpId="0" nodeType="clickEffect">
                                  <p:stCondLst>
                                    <p:cond delay="0"/>
                                  </p:stCondLst>
                                  <p:childTnLst>
                                    <p:set>
                                      <p:cBhvr>
                                        <p:cTn id="39" dur="1" fill="hold">
                                          <p:stCondLst>
                                            <p:cond delay="0"/>
                                          </p:stCondLst>
                                        </p:cTn>
                                        <p:tgtEl>
                                          <p:spTgt spid="106504"/>
                                        </p:tgtEl>
                                        <p:attrNameLst>
                                          <p:attrName>style.visibility</p:attrName>
                                        </p:attrNameLst>
                                      </p:cBhvr>
                                      <p:to>
                                        <p:strVal val="visible"/>
                                      </p:to>
                                    </p:set>
                                    <p:anim calcmode="lin" valueType="num">
                                      <p:cBhvr>
                                        <p:cTn id="40" dur="1000" fill="hold"/>
                                        <p:tgtEl>
                                          <p:spTgt spid="106504"/>
                                        </p:tgtEl>
                                        <p:attrNameLst>
                                          <p:attrName>ppt_x</p:attrName>
                                        </p:attrNameLst>
                                      </p:cBhvr>
                                      <p:tavLst>
                                        <p:tav tm="0">
                                          <p:val>
                                            <p:strVal val="#ppt_x-.2"/>
                                          </p:val>
                                        </p:tav>
                                        <p:tav tm="100000">
                                          <p:val>
                                            <p:strVal val="#ppt_x"/>
                                          </p:val>
                                        </p:tav>
                                      </p:tavLst>
                                    </p:anim>
                                    <p:anim calcmode="lin" valueType="num">
                                      <p:cBhvr>
                                        <p:cTn id="41" dur="1000" fill="hold"/>
                                        <p:tgtEl>
                                          <p:spTgt spid="106504"/>
                                        </p:tgtEl>
                                        <p:attrNameLst>
                                          <p:attrName>ppt_y</p:attrName>
                                        </p:attrNameLst>
                                      </p:cBhvr>
                                      <p:tavLst>
                                        <p:tav tm="0">
                                          <p:val>
                                            <p:strVal val="#ppt_y"/>
                                          </p:val>
                                        </p:tav>
                                        <p:tav tm="100000">
                                          <p:val>
                                            <p:strVal val="#ppt_y"/>
                                          </p:val>
                                        </p:tav>
                                      </p:tavLst>
                                    </p:anim>
                                    <p:animEffect transition="in" filter="wipe(right)" prLst="gradientSize: 0.1">
                                      <p:cBhvr>
                                        <p:cTn id="42" dur="1000"/>
                                        <p:tgtEl>
                                          <p:spTgt spid="106504"/>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29" presetClass="entr" presetSubtype="0" fill="hold" grpId="0" nodeType="clickEffect">
                                  <p:stCondLst>
                                    <p:cond delay="0"/>
                                  </p:stCondLst>
                                  <p:childTnLst>
                                    <p:set>
                                      <p:cBhvr>
                                        <p:cTn id="46" dur="1" fill="hold">
                                          <p:stCondLst>
                                            <p:cond delay="0"/>
                                          </p:stCondLst>
                                        </p:cTn>
                                        <p:tgtEl>
                                          <p:spTgt spid="106503"/>
                                        </p:tgtEl>
                                        <p:attrNameLst>
                                          <p:attrName>style.visibility</p:attrName>
                                        </p:attrNameLst>
                                      </p:cBhvr>
                                      <p:to>
                                        <p:strVal val="visible"/>
                                      </p:to>
                                    </p:set>
                                    <p:anim calcmode="lin" valueType="num">
                                      <p:cBhvr>
                                        <p:cTn id="47" dur="1000" fill="hold"/>
                                        <p:tgtEl>
                                          <p:spTgt spid="106503"/>
                                        </p:tgtEl>
                                        <p:attrNameLst>
                                          <p:attrName>ppt_x</p:attrName>
                                        </p:attrNameLst>
                                      </p:cBhvr>
                                      <p:tavLst>
                                        <p:tav tm="0">
                                          <p:val>
                                            <p:strVal val="#ppt_x-.2"/>
                                          </p:val>
                                        </p:tav>
                                        <p:tav tm="100000">
                                          <p:val>
                                            <p:strVal val="#ppt_x"/>
                                          </p:val>
                                        </p:tav>
                                      </p:tavLst>
                                    </p:anim>
                                    <p:anim calcmode="lin" valueType="num">
                                      <p:cBhvr>
                                        <p:cTn id="48" dur="1000" fill="hold"/>
                                        <p:tgtEl>
                                          <p:spTgt spid="106503"/>
                                        </p:tgtEl>
                                        <p:attrNameLst>
                                          <p:attrName>ppt_y</p:attrName>
                                        </p:attrNameLst>
                                      </p:cBhvr>
                                      <p:tavLst>
                                        <p:tav tm="0">
                                          <p:val>
                                            <p:strVal val="#ppt_y"/>
                                          </p:val>
                                        </p:tav>
                                        <p:tav tm="100000">
                                          <p:val>
                                            <p:strVal val="#ppt_y"/>
                                          </p:val>
                                        </p:tav>
                                      </p:tavLst>
                                    </p:anim>
                                    <p:animEffect transition="in" filter="wipe(right)" prLst="gradientSize: 0.1">
                                      <p:cBhvr>
                                        <p:cTn id="49" dur="1000"/>
                                        <p:tgtEl>
                                          <p:spTgt spid="1065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499" grpId="0"/>
      <p:bldP spid="106500" grpId="0"/>
      <p:bldP spid="106501" grpId="0"/>
      <p:bldP spid="106502" grpId="0"/>
      <p:bldP spid="106503" grpId="0"/>
      <p:bldP spid="106504"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1" name="直接连接符 10"/>
          <p:cNvCxnSpPr/>
          <p:nvPr/>
        </p:nvCxnSpPr>
        <p:spPr>
          <a:xfrm>
            <a:off x="0" y="699135"/>
            <a:ext cx="910844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67580" y="72888"/>
            <a:ext cx="4360404" cy="584775"/>
          </a:xfrm>
          <a:prstGeom prst="rect">
            <a:avLst/>
          </a:prstGeom>
          <a:noFill/>
        </p:spPr>
        <p:txBody>
          <a:bodyPr wrap="square" rtlCol="0">
            <a:spAutoFit/>
          </a:bodyPr>
          <a:lstStyle/>
          <a:p>
            <a:r>
              <a:rPr lang="zh-CN" altLang="zh-CN" sz="3200" b="1" smtClean="0">
                <a:solidFill>
                  <a:srgbClr val="FF0000"/>
                </a:solidFill>
                <a:latin typeface="微软雅黑" panose="020b0503020204020204" pitchFamily="34" charset="-122"/>
                <a:ea typeface="微软雅黑" panose="020b0503020204020204" pitchFamily="34" charset="-122"/>
                <a:sym typeface="+mn-ea"/>
              </a:rPr>
              <a:t>了解写作背景及意图</a:t>
            </a:r>
            <a:endParaRPr lang="zh-CN" altLang="zh-CN" sz="3200" b="1">
              <a:solidFill>
                <a:srgbClr val="FF0000"/>
              </a:solidFill>
              <a:latin typeface="微软雅黑" panose="020b0503020204020204" pitchFamily="34" charset="-122"/>
              <a:ea typeface="微软雅黑" panose="020b0503020204020204" pitchFamily="34" charset="-122"/>
              <a:sym typeface="+mn-ea"/>
            </a:endParaRPr>
          </a:p>
        </p:txBody>
      </p:sp>
      <p:sp>
        <p:nvSpPr>
          <p:cNvPr id="10241" name="Rectangle 1"/>
          <p:cNvSpPr>
            <a:spLocks noChangeArrowheads="1"/>
          </p:cNvSpPr>
          <p:nvPr/>
        </p:nvSpPr>
        <p:spPr bwMode="auto">
          <a:xfrm>
            <a:off x="307340" y="1369378"/>
            <a:ext cx="8656955" cy="2861310"/>
          </a:xfrm>
          <a:prstGeom prst="rect">
            <a:avLst/>
          </a:prstGeom>
          <a:noFill/>
          <a:ln w="9525">
            <a:noFill/>
            <a:miter lim="800000"/>
          </a:ln>
          <a:effectLst/>
        </p:spPr>
        <p:txBody>
          <a:bodyPr vert="horz" wrap="square" lIns="91440" tIns="45720" rIns="91440" bIns="45720" numCol="1" anchor="ctr" anchorCtr="0" compatLnSpc="1">
            <a:spAutoFit/>
          </a:bodyPr>
          <a:lstStyle/>
          <a:p>
            <a:pPr>
              <a:lnSpc>
                <a:spcPct val="150000"/>
              </a:lnSpc>
            </a:pPr>
            <a:r>
              <a:rPr lang="en-US" altLang="zh-CN" sz="2000" smtClean="0">
                <a:latin typeface="黑体" panose="02010609060101010101" pitchFamily="49" charset="-122"/>
                <a:ea typeface="黑体" panose="02010609060101010101" pitchFamily="49" charset="-122"/>
                <a:cs typeface="Times New Roman" panose="02020603050405020304" pitchFamily="18" charset="0"/>
              </a:rPr>
              <a:t>    </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贾谊生活在汉文帝统治时期。其时，统治阶级日益滋长</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淫侈之俗</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，并横征暴敛，加重人民负担，以至逼迫农民卖地鬻子。贾谊担心</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大命将泛，莫之振救</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，于是借此文，要求汉文帝以秦亡为警示，施行仁政，免蹈秦亡覆辙。</a:t>
            </a:r>
            <a:endParaRPr lang="zh-CN" altLang="zh-CN" sz="2000" smtClean="0">
              <a:latin typeface="黑体" panose="02010609060101010101" pitchFamily="49" charset="-122"/>
              <a:ea typeface="黑体" panose="02010609060101010101" pitchFamily="49" charset="-122"/>
              <a:cs typeface="Times New Roman" panose="02020603050405020304" pitchFamily="18" charset="0"/>
            </a:endParaRPr>
          </a:p>
          <a:p>
            <a:pPr>
              <a:lnSpc>
                <a:spcPct val="150000"/>
              </a:lnSpc>
            </a:pPr>
            <a:r>
              <a:rPr lang="en-US" altLang="zh-CN" sz="2000" smtClean="0">
                <a:latin typeface="黑体" panose="02010609060101010101" pitchFamily="49" charset="-122"/>
                <a:ea typeface="黑体" panose="02010609060101010101" pitchFamily="49" charset="-122"/>
                <a:cs typeface="Times New Roman" panose="02020603050405020304" pitchFamily="18" charset="0"/>
              </a:rPr>
              <a:t>    </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从前面对贾谊的介绍中可以看出，贾谊是个对政治功名有强烈愿望的人，他想通过这篇文章引起皇帝的注意，实现其政治抱负。</a:t>
            </a:r>
            <a:endParaRPr lang="zh-CN" altLang="zh-CN" sz="2000" smtClean="0">
              <a:latin typeface="黑体" panose="02010609060101010101" pitchFamily="49" charset="-122"/>
              <a:ea typeface="黑体" panose="02010609060101010101" pitchFamily="49" charset="-122"/>
              <a:cs typeface="Times New Roman" panose="02020603050405020304" pitchFamily="18" charset="0"/>
            </a:endParaRPr>
          </a:p>
        </p:txBody>
      </p:sp>
      <p:sp>
        <p:nvSpPr>
          <p:cNvPr id="6" name="矩形 5"/>
          <p:cNvSpPr/>
          <p:nvPr/>
        </p:nvSpPr>
        <p:spPr>
          <a:xfrm>
            <a:off x="251520" y="771550"/>
            <a:ext cx="5541268" cy="521970"/>
          </a:xfrm>
          <a:prstGeom prst="rect">
            <a:avLst/>
          </a:prstGeom>
        </p:spPr>
        <p:txBody>
          <a:bodyPr wrap="square">
            <a:spAutoFit/>
          </a:bodyPr>
          <a:lstStyle/>
          <a:p>
            <a:r>
              <a:rPr lang="zh-CN" altLang="zh-CN" sz="2800" b="1" smtClean="0">
                <a:latin typeface="微软雅黑" panose="020b0503020204020204" pitchFamily="34" charset="-122"/>
                <a:ea typeface="微软雅黑" panose="020b0503020204020204" pitchFamily="34" charset="-122"/>
                <a:cs typeface="Times New Roman" panose="02020603050405020304" pitchFamily="18" charset="0"/>
              </a:rPr>
              <a:t>贾谊为什么要写这篇文章</a:t>
            </a:r>
            <a:r>
              <a:rPr lang="en-US" altLang="zh-CN" sz="2800" b="1" smtClean="0">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2800" b="1" smtClean="0">
              <a:latin typeface="微软雅黑" panose="020b0503020204020204" pitchFamily="34" charset="-122"/>
              <a:ea typeface="微软雅黑" panose="020b0503020204020204" pitchFamily="34" charset="-122"/>
              <a:cs typeface="Times New Roman" panose="02020603050405020304" pitchFamily="18" charset="0"/>
            </a:endParaRPr>
          </a:p>
        </p:txBody>
      </p:sp>
    </p:spTree>
    <p:custDataLst>
      <p:tags r:id="rId3"/>
    </p:custDataLst>
  </p:cSld>
  <p:clrMapOvr>
    <a:masterClrMapping/>
  </p:clrMapOvr>
  <mc:AlternateContent>
    <mc:Choice xmlns:p14="http://schemas.microsoft.com/office/powerpoint/2010/main" Requires="p14">
      <p:transition spd="slow" advTm="3087" p14:dur="1400">
        <p14:doors dir="vert"/>
      </p:transition>
    </mc:Choice>
    <mc:Fallback>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heckerboard(across)">
                                      <p:cBhvr>
                                        <p:cTn id="12" dur="5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10241"/>
                                        </p:tgtEl>
                                        <p:attrNameLst>
                                          <p:attrName>style.visibility</p:attrName>
                                        </p:attrNameLst>
                                      </p:cBhvr>
                                      <p:to>
                                        <p:strVal val="visible"/>
                                      </p:to>
                                    </p:set>
                                    <p:animEffect transition="in" filter="strips(downLeft)">
                                      <p:cBhvr>
                                        <p:cTn id="17" dur="500"/>
                                        <p:tgtEl>
                                          <p:spTgt spid="102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241" grpId="0"/>
      <p:bldP spid="6"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1" name="直接连接符 10"/>
          <p:cNvCxnSpPr/>
          <p:nvPr/>
        </p:nvCxnSpPr>
        <p:spPr>
          <a:xfrm>
            <a:off x="0" y="699135"/>
            <a:ext cx="910844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67580" y="72888"/>
            <a:ext cx="4360404" cy="584775"/>
          </a:xfrm>
          <a:prstGeom prst="rect">
            <a:avLst/>
          </a:prstGeom>
          <a:noFill/>
        </p:spPr>
        <p:txBody>
          <a:bodyPr wrap="square" rtlCol="0">
            <a:spAutoFit/>
          </a:bodyPr>
          <a:lstStyle/>
          <a:p>
            <a:r>
              <a:rPr lang="zh-CN" altLang="zh-CN" sz="3200" b="1" smtClean="0">
                <a:solidFill>
                  <a:srgbClr val="FF0000"/>
                </a:solidFill>
                <a:latin typeface="微软雅黑" panose="020b0503020204020204" pitchFamily="34" charset="-122"/>
                <a:ea typeface="微软雅黑" panose="020b0503020204020204" pitchFamily="34" charset="-122"/>
                <a:sym typeface="+mn-ea"/>
              </a:rPr>
              <a:t>了解写作背景及意图</a:t>
            </a:r>
            <a:endParaRPr lang="zh-CN" altLang="zh-CN" sz="3200" b="1">
              <a:solidFill>
                <a:srgbClr val="FF0000"/>
              </a:solidFill>
              <a:latin typeface="微软雅黑" panose="020b0503020204020204" pitchFamily="34" charset="-122"/>
              <a:ea typeface="微软雅黑" panose="020b0503020204020204" pitchFamily="34" charset="-122"/>
              <a:sym typeface="+mn-ea"/>
            </a:endParaRPr>
          </a:p>
        </p:txBody>
      </p:sp>
      <p:sp>
        <p:nvSpPr>
          <p:cNvPr id="10241" name="Rectangle 1"/>
          <p:cNvSpPr>
            <a:spLocks noChangeArrowheads="1"/>
          </p:cNvSpPr>
          <p:nvPr/>
        </p:nvSpPr>
        <p:spPr bwMode="auto">
          <a:xfrm>
            <a:off x="391795" y="1129030"/>
            <a:ext cx="8324850" cy="3415030"/>
          </a:xfrm>
          <a:prstGeom prst="rect">
            <a:avLst/>
          </a:prstGeom>
          <a:noFill/>
          <a:ln w="9525">
            <a:noFill/>
            <a:miter lim="800000"/>
          </a:ln>
          <a:effectLst/>
        </p:spPr>
        <p:txBody>
          <a:bodyPr vert="horz" wrap="square" lIns="91440" tIns="45720" rIns="91440" bIns="45720" numCol="1" anchor="ctr" anchorCtr="0" compatLnSpc="1">
            <a:spAutoFit/>
          </a:bodyPr>
          <a:lstStyle/>
          <a:p>
            <a:pPr>
              <a:lnSpc>
                <a:spcPct val="150000"/>
              </a:lnSpc>
            </a:pPr>
            <a:r>
              <a:rPr lang="zh-CN" altLang="zh-CN" sz="2400" b="1"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《五代史伶官传序》</a:t>
            </a:r>
            <a:endParaRPr lang="zh-CN" altLang="zh-CN" sz="2400" b="1"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2000" smtClean="0">
                <a:latin typeface="黑体" panose="02010609060101010101" pitchFamily="49" charset="-122"/>
                <a:ea typeface="黑体" panose="02010609060101010101" pitchFamily="49" charset="-122"/>
                <a:cs typeface="Times New Roman" panose="02020603050405020304" pitchFamily="18" charset="0"/>
              </a:rPr>
              <a:t>    </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五代（</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907--960),</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指唐宋之间的五个朝代</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即后梁、后唐、后晋、后汉、后周，是我国历史上的动荡时期。在这短短</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53</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年间，先后换了四姓十四个国君，篡位、弑君现象屡见不鲜，战乱频繁。后唐庄宗迷恋伶人，被败政乱国的伶官所迷惑，后叛乱四起，拥有重兵的伶官拒不发兵，庄宗亲征又告败北，伶官乘危作乱，用乱箭射死了庄宗。</a:t>
            </a:r>
            <a:endParaRPr lang="zh-CN" altLang="zh-CN" sz="2000" smtClean="0">
              <a:latin typeface="黑体" panose="02010609060101010101" pitchFamily="49" charset="-122"/>
              <a:ea typeface="黑体" panose="02010609060101010101" pitchFamily="49" charset="-122"/>
              <a:cs typeface="Times New Roman" panose="02020603050405020304" pitchFamily="18" charset="0"/>
            </a:endParaRPr>
          </a:p>
          <a:p>
            <a:pPr>
              <a:lnSpc>
                <a:spcPct val="150000"/>
              </a:lnSpc>
            </a:pPr>
            <a:endParaRPr lang="zh-CN" altLang="zh-CN" sz="2000" smtClean="0">
              <a:latin typeface="黑体" panose="02010609060101010101" pitchFamily="49" charset="-122"/>
              <a:ea typeface="黑体" panose="02010609060101010101" pitchFamily="49" charset="-122"/>
              <a:cs typeface="Times New Roman" panose="02020603050405020304" pitchFamily="18" charset="0"/>
            </a:endParaRPr>
          </a:p>
        </p:txBody>
      </p:sp>
    </p:spTree>
    <p:custDataLst>
      <p:tags r:id="rId3"/>
    </p:custDataLst>
  </p:cSld>
  <p:clrMapOvr>
    <a:masterClrMapping/>
  </p:clrMapOvr>
  <mc:AlternateContent>
    <mc:Choice xmlns:p14="http://schemas.microsoft.com/office/powerpoint/2010/main" Requires="p14">
      <p:transition spd="slow" advTm="3087" p14:dur="1400">
        <p14:doors dir="vert"/>
      </p:transition>
    </mc:Choice>
    <mc:Fallback>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amond(in)">
                                      <p:cBhvr>
                                        <p:cTn id="7" dur="2000"/>
                                        <p:tgtEl>
                                          <p:spTgt spid="1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241"/>
                                        </p:tgtEl>
                                        <p:attrNameLst>
                                          <p:attrName>style.visibility</p:attrName>
                                        </p:attrNameLst>
                                      </p:cBhvr>
                                      <p:to>
                                        <p:strVal val="visible"/>
                                      </p:to>
                                    </p:set>
                                    <p:animEffect transition="in" filter="blinds(horizontal)">
                                      <p:cBhvr>
                                        <p:cTn id="12" dur="500"/>
                                        <p:tgtEl>
                                          <p:spTgt spid="102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1"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1" name="直接连接符 10"/>
          <p:cNvCxnSpPr/>
          <p:nvPr/>
        </p:nvCxnSpPr>
        <p:spPr>
          <a:xfrm>
            <a:off x="0" y="699135"/>
            <a:ext cx="910844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67580" y="72888"/>
            <a:ext cx="4360404" cy="584775"/>
          </a:xfrm>
          <a:prstGeom prst="rect">
            <a:avLst/>
          </a:prstGeom>
          <a:noFill/>
        </p:spPr>
        <p:txBody>
          <a:bodyPr wrap="square" rtlCol="0">
            <a:spAutoFit/>
          </a:bodyPr>
          <a:lstStyle/>
          <a:p>
            <a:r>
              <a:rPr lang="zh-CN" altLang="zh-CN" sz="3200" b="1" smtClean="0">
                <a:solidFill>
                  <a:srgbClr val="FF0000"/>
                </a:solidFill>
                <a:latin typeface="微软雅黑" panose="020b0503020204020204" pitchFamily="34" charset="-122"/>
                <a:ea typeface="微软雅黑" panose="020b0503020204020204" pitchFamily="34" charset="-122"/>
                <a:sym typeface="+mn-ea"/>
              </a:rPr>
              <a:t>了解写作背景及意图</a:t>
            </a:r>
            <a:endParaRPr lang="zh-CN" altLang="zh-CN" sz="3200" b="1">
              <a:solidFill>
                <a:srgbClr val="FF0000"/>
              </a:solidFill>
              <a:latin typeface="微软雅黑" panose="020b0503020204020204" pitchFamily="34" charset="-122"/>
              <a:ea typeface="微软雅黑" panose="020b0503020204020204" pitchFamily="34" charset="-122"/>
              <a:sym typeface="+mn-ea"/>
            </a:endParaRPr>
          </a:p>
        </p:txBody>
      </p:sp>
      <p:sp>
        <p:nvSpPr>
          <p:cNvPr id="10241" name="Rectangle 1"/>
          <p:cNvSpPr>
            <a:spLocks noChangeArrowheads="1"/>
          </p:cNvSpPr>
          <p:nvPr/>
        </p:nvSpPr>
        <p:spPr bwMode="auto">
          <a:xfrm>
            <a:off x="125730" y="1442562"/>
            <a:ext cx="8892480" cy="3322955"/>
          </a:xfrm>
          <a:prstGeom prst="rect">
            <a:avLst/>
          </a:prstGeom>
          <a:noFill/>
          <a:ln w="9525">
            <a:noFill/>
            <a:miter lim="800000"/>
          </a:ln>
          <a:effectLst/>
        </p:spPr>
        <p:txBody>
          <a:bodyPr vert="horz" wrap="square" lIns="91440" tIns="45720" rIns="91440" bIns="45720" numCol="1" anchor="ctr" anchorCtr="0" compatLnSpc="1">
            <a:spAutoFit/>
          </a:bodyPr>
          <a:lstStyle/>
          <a:p>
            <a:pPr>
              <a:lnSpc>
                <a:spcPct val="150000"/>
              </a:lnSpc>
            </a:pPr>
            <a:r>
              <a:rPr lang="en-US" altLang="zh-CN" sz="2000" smtClean="0">
                <a:latin typeface="黑体" panose="02010609060101010101" pitchFamily="49" charset="-122"/>
                <a:ea typeface="黑体" panose="02010609060101010101" pitchFamily="49" charset="-122"/>
                <a:cs typeface="Times New Roman" panose="02020603050405020304" pitchFamily="18" charset="0"/>
              </a:rPr>
              <a:t>    </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北宋王朝建立后，随着土地和财富的高度集中，北宋的统治集团日益腐化。由于北方少数民族的不断进犯，民族矛盾也日益尖锐。面对这种形势，北宋王朝不但不力求振作，反而忍受耻辱，每年都靠纳币输绢以求苟安。 </a:t>
            </a:r>
            <a:endParaRPr lang="zh-CN" altLang="zh-CN" sz="2000" smtClean="0">
              <a:latin typeface="黑体" panose="02010609060101010101" pitchFamily="49" charset="-122"/>
              <a:ea typeface="黑体" panose="02010609060101010101" pitchFamily="49" charset="-122"/>
              <a:cs typeface="Times New Roman" panose="02020603050405020304" pitchFamily="18" charset="0"/>
            </a:endParaRPr>
          </a:p>
          <a:p>
            <a:pPr>
              <a:lnSpc>
                <a:spcPct val="150000"/>
              </a:lnSpc>
            </a:pPr>
            <a:r>
              <a:rPr lang="en-US" altLang="zh-CN" sz="2000" smtClean="0">
                <a:latin typeface="黑体" panose="02010609060101010101" pitchFamily="49" charset="-122"/>
                <a:ea typeface="黑体" panose="02010609060101010101" pitchFamily="49" charset="-122"/>
                <a:cs typeface="Times New Roman" panose="02020603050405020304" pitchFamily="18" charset="0"/>
              </a:rPr>
              <a:t>    </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欧阳修写《伶官传》并冠以短序，总结了后唐庄宗李存勖得天下而后失天下的历史教训，目的是评述伶官受宠幸而乱政的史实，阐明国家盛衰取决于人事的道理，讽谏当时北宋王朝的执政者要力戒骄奢、防微杜渐、励精图治，表达了作者忧国忧民的情怀。</a:t>
            </a:r>
            <a:endParaRPr lang="zh-CN" altLang="zh-CN" sz="2000" smtClean="0">
              <a:latin typeface="黑体" panose="02010609060101010101" pitchFamily="49" charset="-122"/>
              <a:ea typeface="黑体" panose="02010609060101010101" pitchFamily="49" charset="-122"/>
              <a:cs typeface="Times New Roman" panose="02020603050405020304" pitchFamily="18" charset="0"/>
            </a:endParaRPr>
          </a:p>
        </p:txBody>
      </p:sp>
      <p:sp>
        <p:nvSpPr>
          <p:cNvPr id="6" name="矩形 5"/>
          <p:cNvSpPr/>
          <p:nvPr/>
        </p:nvSpPr>
        <p:spPr>
          <a:xfrm>
            <a:off x="67310" y="879500"/>
            <a:ext cx="8748464" cy="398780"/>
          </a:xfrm>
          <a:prstGeom prst="rect">
            <a:avLst/>
          </a:prstGeom>
        </p:spPr>
        <p:txBody>
          <a:bodyPr wrap="square">
            <a:spAutoFit/>
          </a:bodyPr>
          <a:lstStyle/>
          <a:p>
            <a:r>
              <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rPr>
              <a:t>欧阳修为什么要借庄宗宠爱伶官乱政误国之事来评述国家兴亡盛衰之理呢？</a:t>
            </a:r>
            <a:endParaRPr lang="zh-CN" altLang="en-US" sz="2000" b="1" smtClean="0">
              <a:latin typeface="微软雅黑" panose="020b0503020204020204" pitchFamily="34" charset="-122"/>
              <a:ea typeface="微软雅黑" panose="020b0503020204020204" pitchFamily="34" charset="-122"/>
              <a:cs typeface="Times New Roman" panose="02020603050405020304" pitchFamily="18" charset="0"/>
            </a:endParaRPr>
          </a:p>
        </p:txBody>
      </p:sp>
    </p:spTree>
    <p:custDataLst>
      <p:tags r:id="rId3"/>
    </p:custDataLst>
  </p:cSld>
  <p:clrMapOvr>
    <a:masterClrMapping/>
  </p:clrMapOvr>
  <mc:AlternateContent>
    <mc:Choice xmlns:p14="http://schemas.microsoft.com/office/powerpoint/2010/main" Requires="p14">
      <p:transition spd="slow" advTm="3087" p14:dur="1400">
        <p14:doors dir="vert"/>
      </p:transition>
    </mc:Choice>
    <mc:Fallback>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5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3" presetClass="entr" presetSubtype="16" fill="hold" grpId="0" nodeType="clickEffect">
                                  <p:stCondLst>
                                    <p:cond delay="0"/>
                                  </p:stCondLst>
                                  <p:childTnLst>
                                    <p:set>
                                      <p:cBhvr>
                                        <p:cTn id="11" dur="1" fill="hold">
                                          <p:stCondLst>
                                            <p:cond delay="0"/>
                                          </p:stCondLst>
                                        </p:cTn>
                                        <p:tgtEl>
                                          <p:spTgt spid="10241"/>
                                        </p:tgtEl>
                                        <p:attrNameLst>
                                          <p:attrName>style.visibility</p:attrName>
                                        </p:attrNameLst>
                                      </p:cBhvr>
                                      <p:to>
                                        <p:strVal val="visible"/>
                                      </p:to>
                                    </p:set>
                                    <p:animEffect transition="in" filter="plus(in)">
                                      <p:cBhvr>
                                        <p:cTn id="12" dur="2000"/>
                                        <p:tgtEl>
                                          <p:spTgt spid="102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1" grpId="0"/>
      <p:bldP spid="6"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1" name="直接连接符 10"/>
          <p:cNvCxnSpPr/>
          <p:nvPr/>
        </p:nvCxnSpPr>
        <p:spPr>
          <a:xfrm flipV="1">
            <a:off x="107315" y="667385"/>
            <a:ext cx="8606790" cy="32385"/>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67580" y="72888"/>
            <a:ext cx="3523599" cy="583565"/>
          </a:xfrm>
          <a:prstGeom prst="rect">
            <a:avLst/>
          </a:prstGeom>
          <a:noFill/>
        </p:spPr>
        <p:txBody>
          <a:bodyPr wrap="square" rtlCol="0">
            <a:spAutoFit/>
          </a:bodyPr>
          <a:lstStyle/>
          <a:p>
            <a:r>
              <a:rPr lang="zh-CN" altLang="zh-CN" sz="3200" b="1" smtClean="0">
                <a:solidFill>
                  <a:srgbClr val="FF0000"/>
                </a:solidFill>
                <a:latin typeface="微软雅黑" panose="020b0503020204020204" pitchFamily="34" charset="-122"/>
                <a:ea typeface="微软雅黑" panose="020b0503020204020204" pitchFamily="34" charset="-122"/>
                <a:sym typeface="+mn-ea"/>
              </a:rPr>
              <a:t>找出论点论据</a:t>
            </a:r>
            <a:endParaRPr lang="zh-CN" altLang="zh-CN" sz="3200" b="1">
              <a:solidFill>
                <a:srgbClr val="FF0000"/>
              </a:solidFill>
              <a:latin typeface="微软雅黑" panose="020b0503020204020204" pitchFamily="34" charset="-122"/>
              <a:ea typeface="微软雅黑" panose="020b0503020204020204" pitchFamily="34" charset="-122"/>
              <a:sym typeface="+mn-ea"/>
            </a:endParaRPr>
          </a:p>
        </p:txBody>
      </p:sp>
      <p:sp>
        <p:nvSpPr>
          <p:cNvPr id="8" name="矩形 7"/>
          <p:cNvSpPr/>
          <p:nvPr/>
        </p:nvSpPr>
        <p:spPr>
          <a:xfrm>
            <a:off x="251520" y="771550"/>
            <a:ext cx="8352928" cy="553085"/>
          </a:xfrm>
          <a:prstGeom prst="rect">
            <a:avLst/>
          </a:prstGeom>
        </p:spPr>
        <p:txBody>
          <a:bodyPr wrap="square">
            <a:spAutoFit/>
          </a:bodyPr>
          <a:lstStyle/>
          <a:p>
            <a:pPr>
              <a:lnSpc>
                <a:spcPct val="150000"/>
              </a:lnSpc>
            </a:pPr>
            <a:r>
              <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rPr>
              <a:t>《过秦论》叙述了什么史实</a:t>
            </a:r>
            <a:r>
              <a:rPr lang="en-US" altLang="zh-CN" sz="2000" b="1" smtClean="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rPr>
              <a:t>得出了什么结论？（</a:t>
            </a:r>
            <a:r>
              <a:rPr lang="zh-CN" altLang="en-US" sz="2000" b="1" smtClean="0">
                <a:latin typeface="微软雅黑" panose="020b0503020204020204" pitchFamily="34" charset="-122"/>
                <a:ea typeface="微软雅黑" panose="020b0503020204020204" pitchFamily="34" charset="-122"/>
                <a:cs typeface="Times New Roman" panose="02020603050405020304" pitchFamily="18" charset="0"/>
              </a:rPr>
              <a:t>分</a:t>
            </a:r>
            <a:r>
              <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rPr>
              <a:t>小组同学完成）</a:t>
            </a:r>
            <a:endParaRPr lang="zh-CN" altLang="en-US" sz="2000" b="1" smtClean="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6145" name="Rectangle 1"/>
          <p:cNvSpPr>
            <a:spLocks noChangeArrowheads="1"/>
          </p:cNvSpPr>
          <p:nvPr/>
        </p:nvSpPr>
        <p:spPr bwMode="auto">
          <a:xfrm>
            <a:off x="373693" y="1324408"/>
            <a:ext cx="7632848" cy="55308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defTabSz="914400" eaLnBrk="1" latinLnBrk="0" hangingPunct="1">
              <a:lnSpc>
                <a:spcPct val="150000"/>
              </a:lnSpc>
              <a:buClrTx/>
              <a:buSzTx/>
              <a:buFontTx/>
              <a:buNone/>
            </a:pPr>
            <a:r>
              <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rPr>
              <a:t>叙述了秦的兴亡经过</a:t>
            </a:r>
            <a:endParaRPr lang="zh-CN" altLang="en-US" sz="2000" b="1" smtClean="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Rectangle 1"/>
          <p:cNvSpPr>
            <a:spLocks noChangeArrowheads="1"/>
          </p:cNvSpPr>
          <p:nvPr/>
        </p:nvSpPr>
        <p:spPr bwMode="auto">
          <a:xfrm>
            <a:off x="373693" y="1839393"/>
            <a:ext cx="7632848" cy="55308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defTabSz="914400" eaLnBrk="1" latinLnBrk="0" hangingPunct="1">
              <a:lnSpc>
                <a:spcPct val="150000"/>
              </a:lnSpc>
              <a:buClrTx/>
              <a:buSzTx/>
              <a:buFontTx/>
              <a:buNone/>
            </a:pPr>
            <a:r>
              <a:rPr lang="zh-CN" altLang="zh-CN" sz="2000" smtClean="0">
                <a:latin typeface="黑体" panose="02010609060101010101" pitchFamily="49" charset="-122"/>
                <a:ea typeface="黑体" panose="02010609060101010101" pitchFamily="49" charset="-122"/>
                <a:cs typeface="Times New Roman" panose="02020603050405020304" pitchFamily="18" charset="0"/>
              </a:rPr>
              <a:t>第</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1</a:t>
            </a:r>
            <a:r>
              <a:rPr lang="zh-CN" altLang="en-US" sz="2000" smtClean="0">
                <a:latin typeface="黑体" panose="02010609060101010101" pitchFamily="49" charset="-122"/>
                <a:ea typeface="黑体" panose="02010609060101010101" pitchFamily="49" charset="-122"/>
                <a:cs typeface="Times New Roman" panose="02020603050405020304" pitchFamily="18" charset="0"/>
              </a:rPr>
              <a:t>段</a:t>
            </a:r>
            <a:r>
              <a:rPr lang="zh-CN" altLang="zh-CN" sz="2000" smtClean="0"/>
              <a:t>——</a:t>
            </a:r>
            <a:r>
              <a:rPr lang="zh-CN" altLang="en-US" sz="2000" smtClean="0">
                <a:latin typeface="黑体" panose="02010609060101010101" pitchFamily="49" charset="-122"/>
                <a:ea typeface="黑体" panose="02010609060101010101" pitchFamily="49" charset="-122"/>
                <a:cs typeface="Times New Roman" panose="02020603050405020304" pitchFamily="18" charset="0"/>
              </a:rPr>
              <a:t>崛起</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a:t>
            </a:r>
            <a:r>
              <a:rPr lang="zh-CN" altLang="en-US" sz="2000" smtClean="0">
                <a:latin typeface="黑体" panose="02010609060101010101" pitchFamily="49" charset="-122"/>
                <a:ea typeface="黑体" panose="02010609060101010101" pitchFamily="49" charset="-122"/>
                <a:cs typeface="Times New Roman" panose="02020603050405020304" pitchFamily="18" charset="0"/>
              </a:rPr>
              <a:t>改革</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a:t>
            </a:r>
            <a:r>
              <a:rPr lang="zh-CN" altLang="en-US" sz="2000" smtClean="0">
                <a:latin typeface="黑体" panose="02010609060101010101" pitchFamily="49" charset="-122"/>
                <a:ea typeface="黑体" panose="02010609060101010101" pitchFamily="49" charset="-122"/>
                <a:cs typeface="Times New Roman" panose="02020603050405020304" pitchFamily="18" charset="0"/>
              </a:rPr>
              <a:t>；</a:t>
            </a:r>
            <a:endParaRPr lang="zh-CN" altLang="en-US" sz="2000" smtClean="0">
              <a:latin typeface="黑体" panose="02010609060101010101" pitchFamily="49" charset="-122"/>
              <a:ea typeface="黑体" panose="02010609060101010101" pitchFamily="49" charset="-122"/>
              <a:cs typeface="Times New Roman" panose="02020603050405020304" pitchFamily="18" charset="0"/>
            </a:endParaRPr>
          </a:p>
        </p:txBody>
      </p:sp>
      <p:sp>
        <p:nvSpPr>
          <p:cNvPr id="4" name="Rectangle 1"/>
          <p:cNvSpPr>
            <a:spLocks noChangeArrowheads="1"/>
          </p:cNvSpPr>
          <p:nvPr/>
        </p:nvSpPr>
        <p:spPr bwMode="auto">
          <a:xfrm>
            <a:off x="373693" y="2340408"/>
            <a:ext cx="7632848" cy="55308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defTabSz="914400" eaLnBrk="1" latinLnBrk="0" hangingPunct="1">
              <a:lnSpc>
                <a:spcPct val="150000"/>
              </a:lnSpc>
              <a:buClrTx/>
              <a:buSzTx/>
              <a:buFontTx/>
              <a:buNone/>
            </a:pPr>
            <a:r>
              <a:rPr lang="zh-CN" altLang="en-US" sz="2000" smtClean="0">
                <a:latin typeface="黑体" panose="02010609060101010101" pitchFamily="49" charset="-122"/>
                <a:ea typeface="黑体" panose="02010609060101010101" pitchFamily="49" charset="-122"/>
                <a:cs typeface="Times New Roman" panose="02020603050405020304" pitchFamily="18" charset="0"/>
                <a:sym typeface="+mn-ea"/>
              </a:rPr>
              <a:t>第</a:t>
            </a:r>
            <a:r>
              <a:rPr lang="en-US" altLang="zh-CN" sz="2000" smtClean="0">
                <a:latin typeface="黑体" panose="02010609060101010101" pitchFamily="49" charset="-122"/>
                <a:ea typeface="黑体" panose="02010609060101010101" pitchFamily="49" charset="-122"/>
                <a:cs typeface="Times New Roman" panose="02020603050405020304" pitchFamily="18" charset="0"/>
                <a:sym typeface="+mn-ea"/>
              </a:rPr>
              <a:t>2</a:t>
            </a:r>
            <a:r>
              <a:rPr lang="zh-CN" altLang="en-US" sz="2000" smtClean="0">
                <a:latin typeface="黑体" panose="02010609060101010101" pitchFamily="49" charset="-122"/>
                <a:ea typeface="黑体" panose="02010609060101010101" pitchFamily="49" charset="-122"/>
                <a:cs typeface="Times New Roman" panose="02020603050405020304" pitchFamily="18" charset="0"/>
                <a:sym typeface="+mn-ea"/>
              </a:rPr>
              <a:t>段</a:t>
            </a:r>
            <a:r>
              <a:rPr lang="zh-CN" altLang="zh-CN" sz="2000" smtClean="0">
                <a:sym typeface="+mn-ea"/>
              </a:rPr>
              <a:t>——</a:t>
            </a:r>
            <a:r>
              <a:rPr lang="zh-CN" altLang="en-US" sz="2000" smtClean="0">
                <a:latin typeface="黑体" panose="02010609060101010101" pitchFamily="49" charset="-122"/>
                <a:ea typeface="黑体" panose="02010609060101010101" pitchFamily="49" charset="-122"/>
                <a:cs typeface="Times New Roman" panose="02020603050405020304" pitchFamily="18" charset="0"/>
                <a:sym typeface="+mn-ea"/>
              </a:rPr>
              <a:t>发展</a:t>
            </a:r>
            <a:r>
              <a:rPr lang="en-US" altLang="zh-CN" sz="2000" smtClean="0">
                <a:latin typeface="黑体" panose="02010609060101010101" pitchFamily="49" charset="-122"/>
                <a:ea typeface="黑体" panose="02010609060101010101" pitchFamily="49" charset="-122"/>
                <a:cs typeface="Times New Roman" panose="02020603050405020304" pitchFamily="18" charset="0"/>
                <a:sym typeface="+mn-ea"/>
              </a:rPr>
              <a:t>(</a:t>
            </a:r>
            <a:r>
              <a:rPr lang="zh-CN" altLang="en-US" sz="2000" smtClean="0">
                <a:latin typeface="黑体" panose="02010609060101010101" pitchFamily="49" charset="-122"/>
                <a:ea typeface="黑体" panose="02010609060101010101" pitchFamily="49" charset="-122"/>
                <a:cs typeface="Times New Roman" panose="02020603050405020304" pitchFamily="18" charset="0"/>
                <a:sym typeface="+mn-ea"/>
              </a:rPr>
              <a:t>斗争</a:t>
            </a:r>
            <a:r>
              <a:rPr lang="en-US" altLang="zh-CN" sz="2000" smtClean="0">
                <a:latin typeface="黑体" panose="02010609060101010101" pitchFamily="49" charset="-122"/>
                <a:ea typeface="黑体" panose="02010609060101010101" pitchFamily="49" charset="-122"/>
                <a:cs typeface="Times New Roman" panose="02020603050405020304" pitchFamily="18" charset="0"/>
                <a:sym typeface="+mn-ea"/>
              </a:rPr>
              <a:t>)</a:t>
            </a:r>
            <a:r>
              <a:rPr lang="zh-CN" altLang="en-US" sz="2000" smtClean="0">
                <a:latin typeface="黑体" panose="02010609060101010101" pitchFamily="49" charset="-122"/>
                <a:ea typeface="黑体" panose="02010609060101010101" pitchFamily="49" charset="-122"/>
                <a:cs typeface="Times New Roman" panose="02020603050405020304" pitchFamily="18" charset="0"/>
                <a:sym typeface="+mn-ea"/>
              </a:rPr>
              <a:t>；</a:t>
            </a:r>
            <a:endParaRPr lang="zh-CN" altLang="en-US" sz="2000" smtClean="0">
              <a:latin typeface="黑体" panose="02010609060101010101" pitchFamily="49" charset="-122"/>
              <a:ea typeface="黑体" panose="02010609060101010101" pitchFamily="49" charset="-122"/>
              <a:cs typeface="Times New Roman" panose="02020603050405020304" pitchFamily="18" charset="0"/>
            </a:endParaRPr>
          </a:p>
        </p:txBody>
      </p:sp>
      <p:sp>
        <p:nvSpPr>
          <p:cNvPr id="5" name="Rectangle 1"/>
          <p:cNvSpPr>
            <a:spLocks noChangeArrowheads="1"/>
          </p:cNvSpPr>
          <p:nvPr/>
        </p:nvSpPr>
        <p:spPr bwMode="auto">
          <a:xfrm>
            <a:off x="373693" y="2848408"/>
            <a:ext cx="7632848" cy="55308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defTabSz="914400" eaLnBrk="1" latinLnBrk="0" hangingPunct="1">
              <a:lnSpc>
                <a:spcPct val="150000"/>
              </a:lnSpc>
              <a:buClrTx/>
              <a:buSzTx/>
              <a:buFontTx/>
              <a:buNone/>
            </a:pPr>
            <a:r>
              <a:rPr lang="zh-CN" altLang="en-US" sz="2000" smtClean="0">
                <a:latin typeface="黑体" panose="02010609060101010101" pitchFamily="49" charset="-122"/>
                <a:ea typeface="黑体" panose="02010609060101010101" pitchFamily="49" charset="-122"/>
                <a:cs typeface="Times New Roman" panose="02020603050405020304" pitchFamily="18" charset="0"/>
                <a:sym typeface="+mn-ea"/>
              </a:rPr>
              <a:t>第</a:t>
            </a:r>
            <a:r>
              <a:rPr lang="en-US" altLang="zh-CN" sz="2000" smtClean="0">
                <a:latin typeface="黑体" panose="02010609060101010101" pitchFamily="49" charset="-122"/>
                <a:ea typeface="黑体" panose="02010609060101010101" pitchFamily="49" charset="-122"/>
                <a:cs typeface="Times New Roman" panose="02020603050405020304" pitchFamily="18" charset="0"/>
                <a:sym typeface="+mn-ea"/>
              </a:rPr>
              <a:t>3</a:t>
            </a:r>
            <a:r>
              <a:rPr lang="zh-CN" altLang="en-US" sz="2000" smtClean="0">
                <a:latin typeface="黑体" panose="02010609060101010101" pitchFamily="49" charset="-122"/>
                <a:ea typeface="黑体" panose="02010609060101010101" pitchFamily="49" charset="-122"/>
                <a:cs typeface="Times New Roman" panose="02020603050405020304" pitchFamily="18" charset="0"/>
                <a:sym typeface="+mn-ea"/>
              </a:rPr>
              <a:t>段</a:t>
            </a:r>
            <a:r>
              <a:rPr lang="zh-CN" altLang="zh-CN" sz="2000" smtClean="0">
                <a:sym typeface="+mn-ea"/>
              </a:rPr>
              <a:t>——</a:t>
            </a:r>
            <a:r>
              <a:rPr lang="zh-CN" altLang="en-US" sz="2000" smtClean="0">
                <a:latin typeface="黑体" panose="02010609060101010101" pitchFamily="49" charset="-122"/>
                <a:ea typeface="黑体" panose="02010609060101010101" pitchFamily="49" charset="-122"/>
                <a:cs typeface="Times New Roman" panose="02020603050405020304" pitchFamily="18" charset="0"/>
                <a:sym typeface="+mn-ea"/>
              </a:rPr>
              <a:t>统一</a:t>
            </a:r>
            <a:r>
              <a:rPr lang="en-US" altLang="zh-CN" sz="2000" smtClean="0">
                <a:latin typeface="黑体" panose="02010609060101010101" pitchFamily="49" charset="-122"/>
                <a:ea typeface="黑体" panose="02010609060101010101" pitchFamily="49" charset="-122"/>
                <a:cs typeface="Times New Roman" panose="02020603050405020304" pitchFamily="18" charset="0"/>
                <a:sym typeface="+mn-ea"/>
              </a:rPr>
              <a:t>(</a:t>
            </a:r>
            <a:r>
              <a:rPr lang="zh-CN" altLang="en-US" sz="2000" smtClean="0">
                <a:latin typeface="黑体" panose="02010609060101010101" pitchFamily="49" charset="-122"/>
                <a:ea typeface="黑体" panose="02010609060101010101" pitchFamily="49" charset="-122"/>
                <a:cs typeface="Times New Roman" panose="02020603050405020304" pitchFamily="18" charset="0"/>
                <a:sym typeface="+mn-ea"/>
              </a:rPr>
              <a:t>暴政</a:t>
            </a:r>
            <a:r>
              <a:rPr lang="en-US" altLang="zh-CN" sz="2000" smtClean="0">
                <a:latin typeface="黑体" panose="02010609060101010101" pitchFamily="49" charset="-122"/>
                <a:ea typeface="黑体" panose="02010609060101010101" pitchFamily="49" charset="-122"/>
                <a:cs typeface="Times New Roman" panose="02020603050405020304" pitchFamily="18" charset="0"/>
                <a:sym typeface="+mn-ea"/>
              </a:rPr>
              <a:t>)</a:t>
            </a:r>
            <a:r>
              <a:rPr lang="zh-CN" altLang="en-US" sz="2000" smtClean="0">
                <a:latin typeface="黑体" panose="02010609060101010101" pitchFamily="49" charset="-122"/>
                <a:ea typeface="黑体" panose="02010609060101010101" pitchFamily="49" charset="-122"/>
                <a:cs typeface="Times New Roman" panose="02020603050405020304" pitchFamily="18" charset="0"/>
                <a:sym typeface="+mn-ea"/>
              </a:rPr>
              <a:t>；</a:t>
            </a:r>
            <a:endParaRPr lang="zh-CN" altLang="en-US" sz="2000" smtClean="0">
              <a:latin typeface="黑体" panose="02010609060101010101" pitchFamily="49" charset="-122"/>
              <a:ea typeface="黑体" panose="02010609060101010101" pitchFamily="49" charset="-122"/>
              <a:cs typeface="Times New Roman" panose="02020603050405020304" pitchFamily="18" charset="0"/>
            </a:endParaRPr>
          </a:p>
        </p:txBody>
      </p:sp>
      <p:sp>
        <p:nvSpPr>
          <p:cNvPr id="6" name="Rectangle 1"/>
          <p:cNvSpPr>
            <a:spLocks noChangeArrowheads="1"/>
          </p:cNvSpPr>
          <p:nvPr/>
        </p:nvSpPr>
        <p:spPr bwMode="auto">
          <a:xfrm>
            <a:off x="373693" y="3401493"/>
            <a:ext cx="7632848" cy="55308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defTabSz="914400" eaLnBrk="1" latinLnBrk="0" hangingPunct="1">
              <a:lnSpc>
                <a:spcPct val="150000"/>
              </a:lnSpc>
              <a:buClrTx/>
              <a:buSzTx/>
              <a:buFontTx/>
              <a:buNone/>
            </a:pPr>
            <a:r>
              <a:rPr lang="zh-CN" altLang="en-US" sz="2000" smtClean="0">
                <a:latin typeface="黑体" panose="02010609060101010101" pitchFamily="49" charset="-122"/>
                <a:ea typeface="黑体" panose="02010609060101010101" pitchFamily="49" charset="-122"/>
                <a:cs typeface="Times New Roman" panose="02020603050405020304" pitchFamily="18" charset="0"/>
                <a:sym typeface="+mn-ea"/>
              </a:rPr>
              <a:t>第</a:t>
            </a:r>
            <a:r>
              <a:rPr lang="en-US" altLang="zh-CN" sz="2000" smtClean="0">
                <a:latin typeface="黑体" panose="02010609060101010101" pitchFamily="49" charset="-122"/>
                <a:ea typeface="黑体" panose="02010609060101010101" pitchFamily="49" charset="-122"/>
                <a:cs typeface="Times New Roman" panose="02020603050405020304" pitchFamily="18" charset="0"/>
                <a:sym typeface="+mn-ea"/>
              </a:rPr>
              <a:t>4</a:t>
            </a:r>
            <a:r>
              <a:rPr lang="zh-CN" altLang="en-US" sz="2000" smtClean="0">
                <a:latin typeface="黑体" panose="02010609060101010101" pitchFamily="49" charset="-122"/>
                <a:ea typeface="黑体" panose="02010609060101010101" pitchFamily="49" charset="-122"/>
                <a:cs typeface="Times New Roman" panose="02020603050405020304" pitchFamily="18" charset="0"/>
                <a:sym typeface="+mn-ea"/>
              </a:rPr>
              <a:t>段</a:t>
            </a:r>
            <a:r>
              <a:rPr lang="zh-CN" altLang="zh-CN" sz="2000" smtClean="0">
                <a:sym typeface="+mn-ea"/>
              </a:rPr>
              <a:t>——</a:t>
            </a:r>
            <a:r>
              <a:rPr lang="zh-CN" altLang="en-US" sz="2000" smtClean="0">
                <a:latin typeface="黑体" panose="02010609060101010101" pitchFamily="49" charset="-122"/>
                <a:ea typeface="黑体" panose="02010609060101010101" pitchFamily="49" charset="-122"/>
                <a:cs typeface="Times New Roman" panose="02020603050405020304" pitchFamily="18" charset="0"/>
                <a:sym typeface="+mn-ea"/>
              </a:rPr>
              <a:t>灭亡</a:t>
            </a:r>
            <a:r>
              <a:rPr lang="en-US" altLang="zh-CN" sz="2000" smtClean="0">
                <a:latin typeface="黑体" panose="02010609060101010101" pitchFamily="49" charset="-122"/>
                <a:ea typeface="黑体" panose="02010609060101010101" pitchFamily="49" charset="-122"/>
                <a:cs typeface="Times New Roman" panose="02020603050405020304" pitchFamily="18" charset="0"/>
                <a:sym typeface="+mn-ea"/>
              </a:rPr>
              <a:t>(</a:t>
            </a:r>
            <a:r>
              <a:rPr lang="zh-CN" altLang="en-US" sz="2000" smtClean="0">
                <a:latin typeface="黑体" panose="02010609060101010101" pitchFamily="49" charset="-122"/>
                <a:ea typeface="黑体" panose="02010609060101010101" pitchFamily="49" charset="-122"/>
                <a:cs typeface="Times New Roman" panose="02020603050405020304" pitchFamily="18" charset="0"/>
                <a:sym typeface="+mn-ea"/>
              </a:rPr>
              <a:t>起义</a:t>
            </a:r>
            <a:r>
              <a:rPr lang="en-US" altLang="zh-CN" sz="2000" smtClean="0">
                <a:latin typeface="黑体" panose="02010609060101010101" pitchFamily="49" charset="-122"/>
                <a:ea typeface="黑体" panose="02010609060101010101" pitchFamily="49" charset="-122"/>
                <a:cs typeface="Times New Roman" panose="02020603050405020304" pitchFamily="18" charset="0"/>
                <a:sym typeface="+mn-ea"/>
              </a:rPr>
              <a:t>)</a:t>
            </a:r>
            <a:r>
              <a:rPr lang="zh-CN" altLang="en-US" sz="2000" smtClean="0">
                <a:latin typeface="黑体" panose="02010609060101010101" pitchFamily="49" charset="-122"/>
                <a:ea typeface="黑体" panose="02010609060101010101" pitchFamily="49" charset="-122"/>
                <a:cs typeface="Times New Roman" panose="02020603050405020304" pitchFamily="18" charset="0"/>
                <a:sym typeface="+mn-ea"/>
              </a:rPr>
              <a:t>；</a:t>
            </a:r>
            <a:endParaRPr lang="zh-CN" altLang="en-US" sz="2000" smtClean="0">
              <a:latin typeface="黑体" panose="02010609060101010101" pitchFamily="49" charset="-122"/>
              <a:ea typeface="黑体" panose="02010609060101010101" pitchFamily="49" charset="-122"/>
              <a:cs typeface="Times New Roman" panose="02020603050405020304" pitchFamily="18" charset="0"/>
            </a:endParaRPr>
          </a:p>
        </p:txBody>
      </p:sp>
      <p:sp>
        <p:nvSpPr>
          <p:cNvPr id="7" name="Rectangle 1"/>
          <p:cNvSpPr>
            <a:spLocks noChangeArrowheads="1"/>
          </p:cNvSpPr>
          <p:nvPr/>
        </p:nvSpPr>
        <p:spPr bwMode="auto">
          <a:xfrm>
            <a:off x="373693" y="3871711"/>
            <a:ext cx="7632848" cy="101473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defTabSz="914400" eaLnBrk="1" latinLnBrk="0" hangingPunct="1">
              <a:lnSpc>
                <a:spcPct val="150000"/>
              </a:lnSpc>
              <a:buClrTx/>
              <a:buSzTx/>
              <a:buFontTx/>
              <a:buNone/>
            </a:pPr>
            <a:r>
              <a:rPr lang="zh-CN" altLang="en-US" sz="2000" smtClean="0">
                <a:latin typeface="黑体" panose="02010609060101010101" pitchFamily="49" charset="-122"/>
                <a:ea typeface="黑体" panose="02010609060101010101" pitchFamily="49" charset="-122"/>
                <a:cs typeface="Times New Roman" panose="02020603050405020304" pitchFamily="18" charset="0"/>
                <a:sym typeface="+mn-ea"/>
              </a:rPr>
              <a:t>第</a:t>
            </a:r>
            <a:r>
              <a:rPr lang="en-US" altLang="zh-CN" sz="2000" smtClean="0">
                <a:latin typeface="黑体" panose="02010609060101010101" pitchFamily="49" charset="-122"/>
                <a:ea typeface="黑体" panose="02010609060101010101" pitchFamily="49" charset="-122"/>
                <a:cs typeface="Times New Roman" panose="02020603050405020304" pitchFamily="18" charset="0"/>
                <a:sym typeface="+mn-ea"/>
              </a:rPr>
              <a:t>5</a:t>
            </a:r>
            <a:r>
              <a:rPr lang="zh-CN" altLang="en-US" sz="2000" smtClean="0">
                <a:latin typeface="黑体" panose="02010609060101010101" pitchFamily="49" charset="-122"/>
                <a:ea typeface="黑体" panose="02010609060101010101" pitchFamily="49" charset="-122"/>
                <a:cs typeface="Times New Roman" panose="02020603050405020304" pitchFamily="18" charset="0"/>
                <a:sym typeface="+mn-ea"/>
              </a:rPr>
              <a:t>段</a:t>
            </a:r>
            <a:r>
              <a:rPr lang="zh-CN" altLang="zh-CN" sz="2000" smtClean="0">
                <a:sym typeface="+mn-ea"/>
              </a:rPr>
              <a:t>——</a:t>
            </a:r>
            <a:r>
              <a:rPr lang="zh-CN" altLang="en-US" sz="2000" smtClean="0">
                <a:latin typeface="黑体" panose="02010609060101010101" pitchFamily="49" charset="-122"/>
                <a:ea typeface="黑体" panose="02010609060101010101" pitchFamily="49" charset="-122"/>
                <a:cs typeface="Times New Roman" panose="02020603050405020304" pitchFamily="18" charset="0"/>
                <a:sym typeface="+mn-ea"/>
              </a:rPr>
              <a:t>分析原因，得出结论，提出了本文的中心论点：</a:t>
            </a:r>
            <a:r>
              <a:rPr lang="zh-CN" altLang="en-US" sz="2000" smtClean="0">
                <a:solidFill>
                  <a:srgbClr val="FF0000"/>
                </a:solidFill>
                <a:latin typeface="黑体" panose="02010609060101010101" pitchFamily="49" charset="-122"/>
                <a:ea typeface="黑体" panose="02010609060101010101" pitchFamily="49" charset="-122"/>
                <a:cs typeface="Times New Roman" panose="02020603050405020304" pitchFamily="18" charset="0"/>
                <a:sym typeface="+mn-ea"/>
              </a:rPr>
              <a:t>仁义不施而攻守之势异也。</a:t>
            </a:r>
            <a:endParaRPr lang="zh-CN" altLang="en-US" sz="2000" smtClean="0">
              <a:solidFill>
                <a:srgbClr val="FF0000"/>
              </a:solidFill>
              <a:latin typeface="黑体" panose="02010609060101010101" pitchFamily="49" charset="-122"/>
              <a:ea typeface="黑体" panose="02010609060101010101" pitchFamily="49" charset="-122"/>
              <a:cs typeface="Times New Roman" panose="02020603050405020304" pitchFamily="18" charset="0"/>
              <a:sym typeface="+mn-ea"/>
            </a:endParaRPr>
          </a:p>
        </p:txBody>
      </p:sp>
    </p:spTree>
    <p:custDataLst>
      <p:tags r:id="rId3"/>
    </p:custDataLst>
  </p:cSld>
  <p:clrMapOvr>
    <a:masterClrMapping/>
  </p:clrMapOvr>
  <mc:AlternateContent>
    <mc:Choice xmlns:p14="http://schemas.microsoft.com/office/powerpoint/2010/main" Requires="p14">
      <p:transition spd="slow" advTm="3087" p14:dur="1400">
        <p14:doors dir="vert"/>
      </p:transition>
    </mc:Choice>
    <mc:Fallback>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p:tgtEl>
                                          <p:spTgt spid="8"/>
                                        </p:tgtEl>
                                        <p:attrNameLst>
                                          <p:attrName>ppt_y</p:attrName>
                                        </p:attrNameLst>
                                      </p:cBhvr>
                                      <p:tavLst>
                                        <p:tav tm="0">
                                          <p:val>
                                            <p:strVal val="#ppt_y+#ppt_h*1.125000"/>
                                          </p:val>
                                        </p:tav>
                                        <p:tav tm="100000">
                                          <p:val>
                                            <p:strVal val="#ppt_y"/>
                                          </p:val>
                                        </p:tav>
                                      </p:tavLst>
                                    </p:anim>
                                    <p:animEffect transition="in" filter="wipe(up)">
                                      <p:cBhvr>
                                        <p:cTn id="13" dur="500"/>
                                        <p:tgtEl>
                                          <p:spTgt spid="8"/>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6145"/>
                                        </p:tgtEl>
                                        <p:attrNameLst>
                                          <p:attrName>style.visibility</p:attrName>
                                        </p:attrNameLst>
                                      </p:cBhvr>
                                      <p:to>
                                        <p:strVal val="visible"/>
                                      </p:to>
                                    </p:set>
                                    <p:animEffect transition="in" filter="box(in)">
                                      <p:cBhvr>
                                        <p:cTn id="18" dur="2000"/>
                                        <p:tgtEl>
                                          <p:spTgt spid="6145"/>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box(in)">
                                      <p:cBhvr>
                                        <p:cTn id="23" dur="2000"/>
                                        <p:tgtEl>
                                          <p:spTgt spid="2"/>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4" presetClass="entr" presetSubtype="16" fill="hold" grpId="0"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box(in)">
                                      <p:cBhvr>
                                        <p:cTn id="28" dur="2000"/>
                                        <p:tgtEl>
                                          <p:spTgt spid="4"/>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4" presetClass="entr" presetSubtype="16" fill="hold" grpId="0" nodeType="click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box(in)">
                                      <p:cBhvr>
                                        <p:cTn id="33" dur="2000"/>
                                        <p:tgtEl>
                                          <p:spTgt spid="5"/>
                                        </p:tgtEl>
                                      </p:cBhvr>
                                    </p:animEffect>
                                  </p:childTnLst>
                                </p:cTn>
                              </p:par>
                            </p:childTnLst>
                          </p:cTn>
                        </p:par>
                      </p:childTnLst>
                    </p:cTn>
                  </p:par>
                  <p:par>
                    <p:cTn id="34" fill="hold" nodeType="clickPar">
                      <p:stCondLst>
                        <p:cond delay="indefinite"/>
                      </p:stCondLst>
                      <p:childTnLst>
                        <p:par>
                          <p:cTn id="35" fill="hold" nodeType="afterGroup">
                            <p:stCondLst>
                              <p:cond delay="0"/>
                            </p:stCondLst>
                            <p:childTnLst>
                              <p:par>
                                <p:cTn id="36" presetID="4" presetClass="entr" presetSubtype="16" fill="hold" grpId="0" nodeType="click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box(in)">
                                      <p:cBhvr>
                                        <p:cTn id="38" dur="2000"/>
                                        <p:tgtEl>
                                          <p:spTgt spid="6"/>
                                        </p:tgtEl>
                                      </p:cBhvr>
                                    </p:animEffect>
                                  </p:childTnLst>
                                </p:cTn>
                              </p:par>
                            </p:childTnLst>
                          </p:cTn>
                        </p:par>
                      </p:childTnLst>
                    </p:cTn>
                  </p:par>
                  <p:par>
                    <p:cTn id="39" fill="hold" nodeType="clickPar">
                      <p:stCondLst>
                        <p:cond delay="indefinite"/>
                      </p:stCondLst>
                      <p:childTnLst>
                        <p:par>
                          <p:cTn id="40" fill="hold" nodeType="afterGroup">
                            <p:stCondLst>
                              <p:cond delay="0"/>
                            </p:stCondLst>
                            <p:childTnLst>
                              <p:par>
                                <p:cTn id="41" presetID="4" presetClass="entr" presetSubtype="16"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box(in)">
                                      <p:cBhvr>
                                        <p:cTn id="43"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P spid="6145" grpId="0"/>
      <p:bldP spid="2" grpId="0"/>
      <p:bldP spid="4" grpId="0"/>
      <p:bldP spid="5" grpId="0"/>
      <p:bldP spid="6" grpId="0"/>
      <p:bldP spid="7"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1" name="直接连接符 10"/>
          <p:cNvCxnSpPr/>
          <p:nvPr/>
        </p:nvCxnSpPr>
        <p:spPr>
          <a:xfrm>
            <a:off x="35560" y="699770"/>
            <a:ext cx="8928735"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矩形 5"/>
          <p:cNvSpPr>
            <a:spLocks noChangeArrowheads="1"/>
          </p:cNvSpPr>
          <p:nvPr/>
        </p:nvSpPr>
        <p:spPr bwMode="auto">
          <a:xfrm>
            <a:off x="51435" y="699770"/>
            <a:ext cx="8552815" cy="605155"/>
          </a:xfrm>
          <a:prstGeom prst="rect">
            <a:avLst/>
          </a:prstGeom>
          <a:solidFill>
            <a:srgbClr val="A0C563"/>
          </a:solidFill>
          <a:ln>
            <a:noFill/>
          </a:ln>
        </p:spPr>
        <p:txBody>
          <a:bodyPr lIns="68565" tIns="34282" rIns="68565" bIns="34282" anchor="ct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000000"/>
              </a:solidFill>
            </a:endParaRPr>
          </a:p>
        </p:txBody>
      </p:sp>
      <p:sp>
        <p:nvSpPr>
          <p:cNvPr id="7" name="矩形 6"/>
          <p:cNvSpPr>
            <a:spLocks noChangeArrowheads="1"/>
          </p:cNvSpPr>
          <p:nvPr/>
        </p:nvSpPr>
        <p:spPr bwMode="auto">
          <a:xfrm>
            <a:off x="67310" y="1541919"/>
            <a:ext cx="8553013" cy="3384376"/>
          </a:xfrm>
          <a:prstGeom prst="rect">
            <a:avLst/>
          </a:prstGeom>
          <a:solidFill>
            <a:srgbClr val="FFFFFF"/>
          </a:solidFill>
          <a:ln w="12700" cmpd="sng">
            <a:solidFill>
              <a:srgbClr val="ADBACA"/>
            </a:solidFill>
            <a:miter lim="800000"/>
          </a:ln>
        </p:spPr>
        <p:txBody>
          <a:bodyPr lIns="68565" tIns="34282" rIns="68565" bIns="34282" anchor="ct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l" eaLnBrk="1" hangingPunct="1"/>
            <a:endParaRPr lang="zh-CN" altLang="en-US" sz="1000">
              <a:solidFill>
                <a:srgbClr val="000000"/>
              </a:solidFill>
            </a:endParaRPr>
          </a:p>
        </p:txBody>
      </p:sp>
      <p:sp>
        <p:nvSpPr>
          <p:cNvPr id="8" name="矩形 7"/>
          <p:cNvSpPr>
            <a:spLocks noChangeArrowheads="1"/>
          </p:cNvSpPr>
          <p:nvPr/>
        </p:nvSpPr>
        <p:spPr bwMode="auto">
          <a:xfrm>
            <a:off x="251520" y="699542"/>
            <a:ext cx="8136904" cy="461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rPr>
              <a:t>找出《五代史伶官传序》论点？作者依据的是什么史实？（分小组完成）</a:t>
            </a:r>
            <a:endPar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 name="文本框 2"/>
          <p:cNvSpPr txBox="1"/>
          <p:nvPr/>
        </p:nvSpPr>
        <p:spPr>
          <a:xfrm>
            <a:off x="67310" y="73025"/>
            <a:ext cx="7143115" cy="583565"/>
          </a:xfrm>
          <a:prstGeom prst="rect">
            <a:avLst/>
          </a:prstGeom>
          <a:noFill/>
        </p:spPr>
        <p:txBody>
          <a:bodyPr wrap="square" rtlCol="0">
            <a:spAutoFit/>
          </a:bodyPr>
          <a:lstStyle/>
          <a:p>
            <a:r>
              <a:rPr lang="zh-CN" altLang="zh-CN" sz="3200" b="1" smtClean="0">
                <a:solidFill>
                  <a:srgbClr val="FF0000"/>
                </a:solidFill>
                <a:latin typeface="微软雅黑" panose="020b0503020204020204" pitchFamily="34" charset="-122"/>
                <a:ea typeface="微软雅黑" panose="020b0503020204020204" pitchFamily="34" charset="-122"/>
                <a:sym typeface="+mn-ea"/>
              </a:rPr>
              <a:t>找出论点论据</a:t>
            </a:r>
            <a:endParaRPr lang="zh-CN" altLang="zh-CN" sz="3200" b="1">
              <a:solidFill>
                <a:srgbClr val="FF0000"/>
              </a:solidFill>
              <a:latin typeface="微软雅黑" panose="020b0503020204020204" pitchFamily="34" charset="-122"/>
              <a:ea typeface="微软雅黑" panose="020b0503020204020204" pitchFamily="34" charset="-122"/>
              <a:sym typeface="+mn-ea"/>
            </a:endParaRPr>
          </a:p>
        </p:txBody>
      </p:sp>
      <p:sp>
        <p:nvSpPr>
          <p:cNvPr id="4097" name="Rectangle 1"/>
          <p:cNvSpPr>
            <a:spLocks noChangeArrowheads="1"/>
          </p:cNvSpPr>
          <p:nvPr/>
        </p:nvSpPr>
        <p:spPr bwMode="auto">
          <a:xfrm>
            <a:off x="143446" y="1701096"/>
            <a:ext cx="8352928" cy="286131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latinLnBrk="0" hangingPunct="1">
              <a:lnSpc>
                <a:spcPct val="150000"/>
              </a:lnSpc>
              <a:spcBef>
                <a:spcPct val="0"/>
              </a:spcBef>
              <a:spcAft>
                <a:spcPct val="0"/>
              </a:spcAft>
              <a:buClrTx/>
              <a:buSzTx/>
              <a:buFontTx/>
              <a:buNone/>
            </a:pPr>
            <a:r>
              <a:rPr lang="en-US" altLang="zh-CN" sz="2000" smtClean="0">
                <a:latin typeface="黑体" panose="02010609060101010101" pitchFamily="49" charset="-122"/>
                <a:ea typeface="黑体" panose="02010609060101010101" pitchFamily="49" charset="-122"/>
                <a:cs typeface="Times New Roman" panose="02020603050405020304" pitchFamily="18" charset="0"/>
              </a:rPr>
              <a:t>    </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开门见山，开篇提出论点：</a:t>
            </a:r>
            <a:r>
              <a:rPr lang="zh-CN" altLang="en-US" sz="20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“盛衰之理，虽曰天命，岂非人事哉！”</a:t>
            </a:r>
            <a:r>
              <a:rPr lang="zh-CN" altLang="en-US" sz="2000" smtClean="0">
                <a:latin typeface="黑体" panose="02010609060101010101" pitchFamily="49" charset="-122"/>
                <a:ea typeface="黑体" panose="02010609060101010101" pitchFamily="49" charset="-122"/>
                <a:cs typeface="Times New Roman" panose="02020603050405020304" pitchFamily="18" charset="0"/>
              </a:rPr>
              <a:t>兴盛和衰败的原因，虽然说是上天决定的，难道不也是人事</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a:t>
            </a:r>
            <a:r>
              <a:rPr lang="zh-CN" altLang="en-US" sz="2000" smtClean="0">
                <a:latin typeface="黑体" panose="02010609060101010101" pitchFamily="49" charset="-122"/>
                <a:ea typeface="黑体" panose="02010609060101010101" pitchFamily="49" charset="-122"/>
                <a:cs typeface="Times New Roman" panose="02020603050405020304" pitchFamily="18" charset="0"/>
              </a:rPr>
              <a:t>政治上的得失吗？即国家盛衰取决于人事。</a:t>
            </a:r>
            <a:endParaRPr lang="zh-CN" altLang="en-US" sz="2000" smtClean="0">
              <a:latin typeface="黑体" panose="02010609060101010101" pitchFamily="49" charset="-122"/>
              <a:ea typeface="黑体" panose="02010609060101010101" pitchFamily="49" charset="-122"/>
              <a:cs typeface="Times New Roman" panose="02020603050405020304" pitchFamily="18" charset="0"/>
            </a:endParaRPr>
          </a:p>
          <a:p>
            <a:pPr marL="0" marR="0" lvl="0" indent="0" algn="l" defTabSz="914400" rtl="0" eaLnBrk="1" latinLnBrk="0" hangingPunct="1">
              <a:lnSpc>
                <a:spcPct val="150000"/>
              </a:lnSpc>
              <a:spcBef>
                <a:spcPct val="0"/>
              </a:spcBef>
              <a:spcAft>
                <a:spcPct val="0"/>
              </a:spcAft>
              <a:buClrTx/>
              <a:buSzTx/>
              <a:buFontTx/>
              <a:buNone/>
            </a:pPr>
            <a:r>
              <a:rPr lang="en-US" altLang="zh-CN" sz="2000" smtClean="0">
                <a:latin typeface="黑体" panose="02010609060101010101" pitchFamily="49" charset="-122"/>
                <a:ea typeface="黑体" panose="02010609060101010101" pitchFamily="49" charset="-122"/>
                <a:cs typeface="Times New Roman" panose="02020603050405020304" pitchFamily="18" charset="0"/>
              </a:rPr>
              <a:t>    </a:t>
            </a:r>
            <a:r>
              <a:rPr lang="zh-CN" altLang="en-US" sz="2000" smtClean="0">
                <a:latin typeface="黑体" panose="02010609060101010101" pitchFamily="49" charset="-122"/>
                <a:ea typeface="黑体" panose="02010609060101010101" pitchFamily="49" charset="-122"/>
                <a:cs typeface="Times New Roman" panose="02020603050405020304" pitchFamily="18" charset="0"/>
              </a:rPr>
              <a:t>依据的是庄宗得天下与失天下的史实，即后唐庄宗李存勖通过浴血奋战得天下而后宠幸伶人失天下的历史。</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a:t>
            </a:r>
            <a:r>
              <a:rPr lang="zh-CN" altLang="en-US" sz="2000" smtClean="0">
                <a:latin typeface="黑体" panose="02010609060101010101" pitchFamily="49" charset="-122"/>
                <a:ea typeface="黑体" panose="02010609060101010101" pitchFamily="49" charset="-122"/>
                <a:cs typeface="Times New Roman" panose="02020603050405020304" pitchFamily="18" charset="0"/>
              </a:rPr>
              <a:t>古文观止</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a:t>
            </a:r>
            <a:r>
              <a:rPr lang="zh-CN" altLang="en-US" sz="2000" smtClean="0">
                <a:latin typeface="黑体" panose="02010609060101010101" pitchFamily="49" charset="-122"/>
                <a:ea typeface="黑体" panose="02010609060101010101" pitchFamily="49" charset="-122"/>
                <a:cs typeface="Times New Roman" panose="02020603050405020304" pitchFamily="18" charset="0"/>
              </a:rPr>
              <a:t>的编者认为本文“起手一提，包括全篇之意”。</a:t>
            </a:r>
            <a:endParaRPr lang="zh-CN" altLang="en-US" sz="2000" smtClean="0">
              <a:latin typeface="黑体" panose="02010609060101010101" pitchFamily="49" charset="-122"/>
              <a:ea typeface="黑体" panose="02010609060101010101" pitchFamily="49" charset="-122"/>
              <a:cs typeface="Times New Roman" panose="02020603050405020304" pitchFamily="18" charset="0"/>
            </a:endParaRPr>
          </a:p>
        </p:txBody>
      </p:sp>
    </p:spTree>
    <p:custDataLst>
      <p:tags r:id="rId3"/>
    </p:custDataLst>
  </p:cSld>
  <p:clrMapOvr>
    <a:masterClrMapping/>
  </p:clrMapOvr>
  <mc:AlternateContent>
    <mc:Choice xmlns:p14="http://schemas.microsoft.com/office/powerpoint/2010/main" Requires="p14">
      <p:transition spd="slow" advTm="3087" p14:dur="1400">
        <p14:doors dir="vert"/>
      </p:transition>
    </mc:Choice>
    <mc:Fallback>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20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heel(1)">
                                      <p:cBhvr>
                                        <p:cTn id="12" dur="2000"/>
                                        <p:tgtEl>
                                          <p:spTgt spid="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diamond(in)">
                                      <p:cBhvr>
                                        <p:cTn id="17" dur="2000"/>
                                        <p:tgtEl>
                                          <p:spTgt spid="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4097"/>
                                        </p:tgtEl>
                                        <p:attrNameLst>
                                          <p:attrName>style.visibility</p:attrName>
                                        </p:attrNameLst>
                                      </p:cBhvr>
                                      <p:to>
                                        <p:strVal val="visible"/>
                                      </p:to>
                                    </p:set>
                                    <p:anim calcmode="lin" valueType="num">
                                      <p:cBhvr additive="base">
                                        <p:cTn id="22" dur="500"/>
                                        <p:tgtEl>
                                          <p:spTgt spid="4097"/>
                                        </p:tgtEl>
                                        <p:attrNameLst>
                                          <p:attrName>ppt_y</p:attrName>
                                        </p:attrNameLst>
                                      </p:cBhvr>
                                      <p:tavLst>
                                        <p:tav tm="0">
                                          <p:val>
                                            <p:strVal val="#ppt_y+#ppt_h*1.125000"/>
                                          </p:val>
                                        </p:tav>
                                        <p:tav tm="100000">
                                          <p:val>
                                            <p:strVal val="#ppt_y"/>
                                          </p:val>
                                        </p:tav>
                                      </p:tavLst>
                                    </p:anim>
                                    <p:animEffect transition="in" filter="wipe(up)">
                                      <p:cBhvr>
                                        <p:cTn id="23" dur="500"/>
                                        <p:tgtEl>
                                          <p:spTgt spid="40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4097"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1" name="直接连接符 10"/>
          <p:cNvCxnSpPr/>
          <p:nvPr/>
        </p:nvCxnSpPr>
        <p:spPr>
          <a:xfrm>
            <a:off x="35560" y="699770"/>
            <a:ext cx="8928735"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矩形 5"/>
          <p:cNvSpPr>
            <a:spLocks noChangeArrowheads="1"/>
          </p:cNvSpPr>
          <p:nvPr/>
        </p:nvSpPr>
        <p:spPr bwMode="auto">
          <a:xfrm>
            <a:off x="51434" y="555526"/>
            <a:ext cx="9092566" cy="576064"/>
          </a:xfrm>
          <a:prstGeom prst="rect">
            <a:avLst/>
          </a:prstGeom>
          <a:solidFill>
            <a:srgbClr val="A0C563"/>
          </a:solidFill>
          <a:ln>
            <a:noFill/>
          </a:ln>
        </p:spPr>
        <p:txBody>
          <a:bodyPr lIns="68565" tIns="34282" rIns="68565" bIns="34282" anchor="ct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000000"/>
              </a:solidFill>
            </a:endParaRPr>
          </a:p>
        </p:txBody>
      </p:sp>
      <p:sp>
        <p:nvSpPr>
          <p:cNvPr id="7" name="矩形 6"/>
          <p:cNvSpPr>
            <a:spLocks noChangeArrowheads="1"/>
          </p:cNvSpPr>
          <p:nvPr/>
        </p:nvSpPr>
        <p:spPr bwMode="auto">
          <a:xfrm>
            <a:off x="51435" y="1203598"/>
            <a:ext cx="9092565" cy="3600400"/>
          </a:xfrm>
          <a:prstGeom prst="rect">
            <a:avLst/>
          </a:prstGeom>
          <a:solidFill>
            <a:srgbClr val="FFFFFF"/>
          </a:solidFill>
          <a:ln w="12700" cmpd="sng">
            <a:solidFill>
              <a:srgbClr val="ADBACA"/>
            </a:solidFill>
            <a:miter lim="800000"/>
          </a:ln>
        </p:spPr>
        <p:txBody>
          <a:bodyPr lIns="68565" tIns="34282" rIns="68565" bIns="34282" anchor="ct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l" eaLnBrk="1" hangingPunct="1"/>
            <a:endParaRPr lang="zh-CN" altLang="en-US" sz="1000">
              <a:solidFill>
                <a:srgbClr val="000000"/>
              </a:solidFill>
            </a:endParaRPr>
          </a:p>
        </p:txBody>
      </p:sp>
      <p:sp>
        <p:nvSpPr>
          <p:cNvPr id="8" name="矩形 7"/>
          <p:cNvSpPr>
            <a:spLocks noChangeArrowheads="1"/>
          </p:cNvSpPr>
          <p:nvPr/>
        </p:nvSpPr>
        <p:spPr bwMode="auto">
          <a:xfrm>
            <a:off x="-35496" y="568300"/>
            <a:ext cx="9144000" cy="461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rPr>
              <a:t>《过秦论》叙述历史分为四个阶段，作者具体</a:t>
            </a:r>
            <a:r>
              <a:rPr lang="zh-CN" altLang="en-US" sz="2000" b="1" smtClean="0">
                <a:latin typeface="微软雅黑" panose="020b0503020204020204" pitchFamily="34" charset="-122"/>
                <a:ea typeface="微软雅黑" panose="020b0503020204020204" pitchFamily="34" charset="-122"/>
                <a:cs typeface="Times New Roman" panose="02020603050405020304" pitchFamily="18" charset="0"/>
              </a:rPr>
              <a:t>记叙</a:t>
            </a:r>
            <a:r>
              <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rPr>
              <a:t>了哪些史实？（男同学完成）</a:t>
            </a:r>
            <a:endParaRPr lang="zh-CN" altLang="zh-CN" sz="2000" smtClean="0">
              <a:latin typeface="黑体" panose="02010609060101010101" pitchFamily="49" charset="-122"/>
              <a:ea typeface="黑体" panose="02010609060101010101" pitchFamily="49" charset="-122"/>
              <a:cs typeface="Times New Roman" panose="02020603050405020304" pitchFamily="18" charset="0"/>
            </a:endParaRPr>
          </a:p>
        </p:txBody>
      </p:sp>
      <p:sp>
        <p:nvSpPr>
          <p:cNvPr id="3" name="文本框 2"/>
          <p:cNvSpPr txBox="1"/>
          <p:nvPr/>
        </p:nvSpPr>
        <p:spPr>
          <a:xfrm>
            <a:off x="67310" y="73025"/>
            <a:ext cx="7143115" cy="583565"/>
          </a:xfrm>
          <a:prstGeom prst="rect">
            <a:avLst/>
          </a:prstGeom>
          <a:noFill/>
        </p:spPr>
        <p:txBody>
          <a:bodyPr wrap="square" rtlCol="0">
            <a:spAutoFit/>
          </a:bodyPr>
          <a:lstStyle/>
          <a:p>
            <a:r>
              <a:rPr lang="zh-CN" altLang="zh-CN" sz="3200" b="1" smtClean="0">
                <a:solidFill>
                  <a:srgbClr val="FF0000"/>
                </a:solidFill>
                <a:latin typeface="微软雅黑" panose="020b0503020204020204" pitchFamily="34" charset="-122"/>
                <a:ea typeface="微软雅黑" panose="020b0503020204020204" pitchFamily="34" charset="-122"/>
                <a:sym typeface="+mn-ea"/>
              </a:rPr>
              <a:t>概述史实</a:t>
            </a:r>
            <a:endParaRPr lang="zh-CN" altLang="zh-CN" sz="3200" b="1">
              <a:solidFill>
                <a:srgbClr val="FF0000"/>
              </a:solidFill>
              <a:latin typeface="微软雅黑" panose="020b0503020204020204" pitchFamily="34" charset="-122"/>
              <a:ea typeface="微软雅黑" panose="020b0503020204020204" pitchFamily="34" charset="-122"/>
              <a:sym typeface="+mn-ea"/>
            </a:endParaRPr>
          </a:p>
        </p:txBody>
      </p:sp>
      <p:sp>
        <p:nvSpPr>
          <p:cNvPr id="4097" name="Rectangle 1"/>
          <p:cNvSpPr>
            <a:spLocks noChangeArrowheads="1"/>
          </p:cNvSpPr>
          <p:nvPr/>
        </p:nvSpPr>
        <p:spPr bwMode="auto">
          <a:xfrm>
            <a:off x="244475" y="1824673"/>
            <a:ext cx="8935720" cy="2861310"/>
          </a:xfrm>
          <a:prstGeom prst="rect">
            <a:avLst/>
          </a:prstGeom>
          <a:noFill/>
          <a:ln w="9525">
            <a:noFill/>
            <a:miter lim="800000"/>
          </a:ln>
          <a:effectLst/>
        </p:spPr>
        <p:txBody>
          <a:bodyPr vert="horz" wrap="square" lIns="91440" tIns="45720" rIns="91440" bIns="45720" numCol="1" anchor="ctr" anchorCtr="0" compatLnSpc="1">
            <a:spAutoFit/>
          </a:bodyPr>
          <a:lstStyle/>
          <a:p>
            <a:pPr eaLnBrk="1" latinLnBrk="0" hangingPunct="1">
              <a:lnSpc>
                <a:spcPct val="150000"/>
              </a:lnSpc>
            </a:pPr>
            <a:r>
              <a:rPr lang="zh-CN" altLang="zh-CN" sz="2000" b="1"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第一段：秦国崛起</a:t>
            </a:r>
            <a:endParaRPr lang="zh-CN" altLang="zh-CN" sz="2000" b="1" smtClean="0">
              <a:solidFill>
                <a:srgbClr val="FF0000"/>
              </a:solidFill>
              <a:latin typeface="黑体" panose="02010609060101010101" pitchFamily="49" charset="-122"/>
              <a:ea typeface="黑体" panose="02010609060101010101" pitchFamily="49" charset="-122"/>
              <a:cs typeface="Times New Roman" panose="02020603050405020304" pitchFamily="18" charset="0"/>
            </a:endParaRPr>
          </a:p>
          <a:p>
            <a:pPr eaLnBrk="1" latinLnBrk="0" hangingPunct="1">
              <a:lnSpc>
                <a:spcPct val="150000"/>
              </a:lnSpc>
            </a:pPr>
            <a:r>
              <a:rPr lang="zh-CN" altLang="zh-CN" sz="2000" smtClean="0">
                <a:latin typeface="黑体" panose="02010609060101010101" pitchFamily="49" charset="-122"/>
                <a:ea typeface="黑体" panose="02010609060101010101" pitchFamily="49" charset="-122"/>
                <a:cs typeface="Times New Roman" panose="02020603050405020304" pitchFamily="18" charset="0"/>
              </a:rPr>
              <a:t>地理——据崤函之固，拥雍州之地</a:t>
            </a:r>
            <a:r>
              <a:rPr lang="zh-CN" altLang="en-US" sz="2000" smtClean="0">
                <a:latin typeface="黑体" panose="02010609060101010101" pitchFamily="49" charset="-122"/>
                <a:ea typeface="黑体" panose="02010609060101010101" pitchFamily="49" charset="-122"/>
                <a:cs typeface="Times New Roman" panose="02020603050405020304" pitchFamily="18" charset="0"/>
              </a:rPr>
              <a:t>；</a:t>
            </a:r>
            <a:endParaRPr lang="zh-CN" altLang="zh-CN" sz="2000" smtClean="0">
              <a:latin typeface="黑体" panose="02010609060101010101" pitchFamily="49" charset="-122"/>
              <a:ea typeface="黑体" panose="02010609060101010101" pitchFamily="49" charset="-122"/>
              <a:cs typeface="Times New Roman" panose="02020603050405020304" pitchFamily="18" charset="0"/>
            </a:endParaRPr>
          </a:p>
          <a:p>
            <a:pPr eaLnBrk="1" latinLnBrk="0" hangingPunct="1">
              <a:lnSpc>
                <a:spcPct val="150000"/>
              </a:lnSpc>
            </a:pPr>
            <a:r>
              <a:rPr lang="zh-CN" altLang="zh-CN" sz="2000" smtClean="0">
                <a:latin typeface="黑体" panose="02010609060101010101" pitchFamily="49" charset="-122"/>
                <a:ea typeface="黑体" panose="02010609060101010101" pitchFamily="49" charset="-122"/>
                <a:cs typeface="Times New Roman" panose="02020603050405020304" pitchFamily="18" charset="0"/>
              </a:rPr>
              <a:t>雄心——席卷天下，包举宇内，囊括四海，并吞八荒</a:t>
            </a:r>
            <a:r>
              <a:rPr lang="zh-CN" altLang="en-US" sz="2000" smtClean="0">
                <a:latin typeface="黑体" panose="02010609060101010101" pitchFamily="49" charset="-122"/>
                <a:ea typeface="黑体" panose="02010609060101010101" pitchFamily="49" charset="-122"/>
                <a:cs typeface="Times New Roman" panose="02020603050405020304" pitchFamily="18" charset="0"/>
              </a:rPr>
              <a:t>；</a:t>
            </a:r>
            <a:endParaRPr lang="zh-CN" altLang="zh-CN" sz="2000" smtClean="0">
              <a:latin typeface="黑体" panose="02010609060101010101" pitchFamily="49" charset="-122"/>
              <a:ea typeface="黑体" panose="02010609060101010101" pitchFamily="49" charset="-122"/>
              <a:cs typeface="Times New Roman" panose="02020603050405020304" pitchFamily="18" charset="0"/>
            </a:endParaRPr>
          </a:p>
          <a:p>
            <a:pPr eaLnBrk="1" latinLnBrk="0" hangingPunct="1">
              <a:lnSpc>
                <a:spcPct val="150000"/>
              </a:lnSpc>
            </a:pPr>
            <a:r>
              <a:rPr lang="zh-CN" altLang="zh-CN" sz="2000" smtClean="0">
                <a:latin typeface="黑体" panose="02010609060101010101" pitchFamily="49" charset="-122"/>
                <a:ea typeface="黑体" panose="02010609060101010101" pitchFamily="49" charset="-122"/>
                <a:cs typeface="Times New Roman" panose="02020603050405020304" pitchFamily="18" charset="0"/>
              </a:rPr>
              <a:t>政策——内立法度，务耕织，修守战之具，外连衡而斗诸侯</a:t>
            </a:r>
            <a:r>
              <a:rPr lang="zh-CN" altLang="en-US" sz="2000" smtClean="0">
                <a:latin typeface="黑体" panose="02010609060101010101" pitchFamily="49" charset="-122"/>
                <a:ea typeface="黑体" panose="02010609060101010101" pitchFamily="49" charset="-122"/>
                <a:cs typeface="Times New Roman" panose="02020603050405020304" pitchFamily="18" charset="0"/>
              </a:rPr>
              <a:t>；</a:t>
            </a:r>
            <a:endParaRPr lang="zh-CN" altLang="zh-CN" sz="2000" smtClean="0">
              <a:latin typeface="黑体" panose="02010609060101010101" pitchFamily="49" charset="-122"/>
              <a:ea typeface="黑体" panose="02010609060101010101" pitchFamily="49" charset="-122"/>
              <a:cs typeface="Times New Roman" panose="02020603050405020304" pitchFamily="18" charset="0"/>
            </a:endParaRPr>
          </a:p>
          <a:p>
            <a:pPr eaLnBrk="1" latinLnBrk="0" hangingPunct="1">
              <a:lnSpc>
                <a:spcPct val="150000"/>
              </a:lnSpc>
            </a:pPr>
            <a:r>
              <a:rPr lang="zh-CN" altLang="zh-CN" sz="2000" smtClean="0">
                <a:latin typeface="黑体" panose="02010609060101010101" pitchFamily="49" charset="-122"/>
                <a:ea typeface="黑体" panose="02010609060101010101" pitchFamily="49" charset="-122"/>
                <a:cs typeface="Times New Roman" panose="02020603050405020304" pitchFamily="18" charset="0"/>
              </a:rPr>
              <a:t>功绩——秦人拱手而取西河之外</a:t>
            </a:r>
            <a:r>
              <a:rPr lang="zh-CN" altLang="en-US" sz="2000" smtClean="0">
                <a:latin typeface="黑体" panose="02010609060101010101" pitchFamily="49" charset="-122"/>
                <a:ea typeface="黑体" panose="02010609060101010101" pitchFamily="49" charset="-122"/>
                <a:cs typeface="Times New Roman" panose="02020603050405020304" pitchFamily="18" charset="0"/>
              </a:rPr>
              <a:t>。</a:t>
            </a:r>
            <a:endParaRPr lang="zh-CN" altLang="zh-CN" sz="2000" smtClean="0">
              <a:latin typeface="黑体" panose="02010609060101010101" pitchFamily="49" charset="-122"/>
              <a:ea typeface="黑体" panose="02010609060101010101" pitchFamily="49" charset="-122"/>
              <a:cs typeface="Times New Roman" panose="02020603050405020304" pitchFamily="18" charset="0"/>
            </a:endParaRPr>
          </a:p>
          <a:p>
            <a:pPr marL="0" marR="0" lvl="0" indent="266700" algn="l" defTabSz="914400" rtl="0" eaLnBrk="1" fontAlgn="base" latinLnBrk="0" hangingPunct="1">
              <a:lnSpc>
                <a:spcPct val="150000"/>
              </a:lnSpc>
              <a:spcBef>
                <a:spcPct val="0"/>
              </a:spcBef>
              <a:spcAft>
                <a:spcPct val="0"/>
              </a:spcAft>
              <a:buClrTx/>
              <a:buSzTx/>
              <a:buFontTx/>
              <a:buNone/>
            </a:pPr>
            <a:endParaRPr lang="zh-CN" altLang="zh-CN" sz="2000" smtClean="0">
              <a:latin typeface="黑体" panose="02010609060101010101" pitchFamily="49" charset="-122"/>
              <a:ea typeface="黑体" panose="02010609060101010101" pitchFamily="49" charset="-122"/>
              <a:cs typeface="Times New Roman" panose="02020603050405020304" pitchFamily="18" charset="0"/>
            </a:endParaRPr>
          </a:p>
        </p:txBody>
      </p:sp>
    </p:spTree>
    <p:custDataLst>
      <p:tags r:id="rId3"/>
    </p:custDataLst>
  </p:cSld>
  <p:clrMapOvr>
    <a:masterClrMapping/>
  </p:clrMapOvr>
  <mc:AlternateContent>
    <mc:Choice xmlns:p14="http://schemas.microsoft.com/office/powerpoint/2010/main" Requires="p14">
      <p:transition spd="slow" advTm="3087" p14:dur="1400">
        <p14:doors dir="vert"/>
      </p:transition>
    </mc:Choice>
    <mc:Fallback>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amond(in)">
                                      <p:cBhvr>
                                        <p:cTn id="12" dur="20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p:tgtEl>
                                          <p:spTgt spid="8"/>
                                        </p:tgtEl>
                                        <p:attrNameLst>
                                          <p:attrName>ppt_y</p:attrName>
                                        </p:attrNameLst>
                                      </p:cBhvr>
                                      <p:tavLst>
                                        <p:tav tm="0">
                                          <p:val>
                                            <p:strVal val="#ppt_y+#ppt_h*1.125000"/>
                                          </p:val>
                                        </p:tav>
                                        <p:tav tm="100000">
                                          <p:val>
                                            <p:strVal val="#ppt_y"/>
                                          </p:val>
                                        </p:tav>
                                      </p:tavLst>
                                    </p:anim>
                                    <p:animEffect transition="in" filter="wipe(up)">
                                      <p:cBhvr>
                                        <p:cTn id="18" dur="500"/>
                                        <p:tgtEl>
                                          <p:spTgt spid="8"/>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8" presetClass="entr" presetSubtype="16"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diamond(in)">
                                      <p:cBhvr>
                                        <p:cTn id="23" dur="2000"/>
                                        <p:tgtEl>
                                          <p:spTgt spid="7"/>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6" presetClass="entr" presetSubtype="16" fill="hold" grpId="0" nodeType="clickEffect">
                                  <p:stCondLst>
                                    <p:cond delay="0"/>
                                  </p:stCondLst>
                                  <p:childTnLst>
                                    <p:set>
                                      <p:cBhvr>
                                        <p:cTn id="27" dur="1" fill="hold">
                                          <p:stCondLst>
                                            <p:cond delay="0"/>
                                          </p:stCondLst>
                                        </p:cTn>
                                        <p:tgtEl>
                                          <p:spTgt spid="4097"/>
                                        </p:tgtEl>
                                        <p:attrNameLst>
                                          <p:attrName>style.visibility</p:attrName>
                                        </p:attrNameLst>
                                      </p:cBhvr>
                                      <p:to>
                                        <p:strVal val="visible"/>
                                      </p:to>
                                    </p:set>
                                    <p:animEffect transition="in" filter="circle(in)">
                                      <p:cBhvr>
                                        <p:cTn id="28" dur="2000"/>
                                        <p:tgtEl>
                                          <p:spTgt spid="40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3" grpId="0"/>
      <p:bldP spid="4097"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1" name="直接连接符 10"/>
          <p:cNvCxnSpPr/>
          <p:nvPr/>
        </p:nvCxnSpPr>
        <p:spPr>
          <a:xfrm>
            <a:off x="35560" y="699770"/>
            <a:ext cx="8928735"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矩形 5"/>
          <p:cNvSpPr>
            <a:spLocks noChangeArrowheads="1"/>
          </p:cNvSpPr>
          <p:nvPr/>
        </p:nvSpPr>
        <p:spPr bwMode="auto">
          <a:xfrm>
            <a:off x="51434" y="555526"/>
            <a:ext cx="9092566" cy="576064"/>
          </a:xfrm>
          <a:prstGeom prst="rect">
            <a:avLst/>
          </a:prstGeom>
          <a:solidFill>
            <a:srgbClr val="A0C563"/>
          </a:solidFill>
          <a:ln>
            <a:noFill/>
          </a:ln>
        </p:spPr>
        <p:txBody>
          <a:bodyPr lIns="68565" tIns="34282" rIns="68565" bIns="34282" anchor="ct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000000"/>
              </a:solidFill>
            </a:endParaRPr>
          </a:p>
        </p:txBody>
      </p:sp>
      <p:sp>
        <p:nvSpPr>
          <p:cNvPr id="7" name="矩形 6"/>
          <p:cNvSpPr>
            <a:spLocks noChangeArrowheads="1"/>
          </p:cNvSpPr>
          <p:nvPr/>
        </p:nvSpPr>
        <p:spPr bwMode="auto">
          <a:xfrm>
            <a:off x="51435" y="1203598"/>
            <a:ext cx="9092565" cy="3600400"/>
          </a:xfrm>
          <a:prstGeom prst="rect">
            <a:avLst/>
          </a:prstGeom>
          <a:solidFill>
            <a:srgbClr val="FFFFFF"/>
          </a:solidFill>
          <a:ln w="12700" cmpd="sng">
            <a:solidFill>
              <a:srgbClr val="ADBACA"/>
            </a:solidFill>
            <a:miter lim="800000"/>
          </a:ln>
        </p:spPr>
        <p:txBody>
          <a:bodyPr lIns="68565" tIns="34282" rIns="68565" bIns="34282" anchor="ct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l" eaLnBrk="1" hangingPunct="1"/>
            <a:endParaRPr lang="zh-CN" altLang="en-US" sz="1000">
              <a:solidFill>
                <a:srgbClr val="000000"/>
              </a:solidFill>
            </a:endParaRPr>
          </a:p>
        </p:txBody>
      </p:sp>
      <p:sp>
        <p:nvSpPr>
          <p:cNvPr id="8" name="矩形 7"/>
          <p:cNvSpPr>
            <a:spLocks noChangeArrowheads="1"/>
          </p:cNvSpPr>
          <p:nvPr/>
        </p:nvSpPr>
        <p:spPr bwMode="auto">
          <a:xfrm>
            <a:off x="-35496" y="568300"/>
            <a:ext cx="9144000" cy="461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rPr>
              <a:t>《过秦论》叙述历史分为四个阶段，作者具体</a:t>
            </a:r>
            <a:r>
              <a:rPr lang="zh-CN" altLang="en-US" sz="2000" b="1" smtClean="0">
                <a:latin typeface="微软雅黑" panose="020b0503020204020204" pitchFamily="34" charset="-122"/>
                <a:ea typeface="微软雅黑" panose="020b0503020204020204" pitchFamily="34" charset="-122"/>
                <a:cs typeface="Times New Roman" panose="02020603050405020304" pitchFamily="18" charset="0"/>
              </a:rPr>
              <a:t>记叙</a:t>
            </a:r>
            <a:r>
              <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rPr>
              <a:t>了哪些史实？（男同学完成）</a:t>
            </a:r>
            <a:endParaRPr lang="zh-CN" altLang="zh-CN" sz="2000" smtClean="0">
              <a:latin typeface="黑体" panose="02010609060101010101" pitchFamily="49" charset="-122"/>
              <a:ea typeface="黑体" panose="02010609060101010101" pitchFamily="49" charset="-122"/>
              <a:cs typeface="Times New Roman" panose="02020603050405020304" pitchFamily="18" charset="0"/>
            </a:endParaRPr>
          </a:p>
        </p:txBody>
      </p:sp>
      <p:sp>
        <p:nvSpPr>
          <p:cNvPr id="3" name="文本框 2"/>
          <p:cNvSpPr txBox="1"/>
          <p:nvPr/>
        </p:nvSpPr>
        <p:spPr>
          <a:xfrm>
            <a:off x="67310" y="73025"/>
            <a:ext cx="7143115" cy="583565"/>
          </a:xfrm>
          <a:prstGeom prst="rect">
            <a:avLst/>
          </a:prstGeom>
          <a:noFill/>
        </p:spPr>
        <p:txBody>
          <a:bodyPr wrap="square" rtlCol="0">
            <a:spAutoFit/>
          </a:bodyPr>
          <a:lstStyle/>
          <a:p>
            <a:r>
              <a:rPr lang="zh-CN" altLang="zh-CN" sz="3200" b="1" smtClean="0">
                <a:solidFill>
                  <a:srgbClr val="FF0000"/>
                </a:solidFill>
                <a:latin typeface="微软雅黑" panose="020b0503020204020204" pitchFamily="34" charset="-122"/>
                <a:ea typeface="微软雅黑" panose="020b0503020204020204" pitchFamily="34" charset="-122"/>
                <a:sym typeface="+mn-ea"/>
              </a:rPr>
              <a:t>概述史实</a:t>
            </a:r>
            <a:endParaRPr lang="zh-CN" altLang="zh-CN" sz="3200" b="1">
              <a:solidFill>
                <a:srgbClr val="FF0000"/>
              </a:solidFill>
              <a:latin typeface="微软雅黑" panose="020b0503020204020204" pitchFamily="34" charset="-122"/>
              <a:ea typeface="微软雅黑" panose="020b0503020204020204" pitchFamily="34" charset="-122"/>
              <a:sym typeface="+mn-ea"/>
            </a:endParaRPr>
          </a:p>
        </p:txBody>
      </p:sp>
      <p:sp>
        <p:nvSpPr>
          <p:cNvPr id="4097" name="Rectangle 1"/>
          <p:cNvSpPr>
            <a:spLocks noChangeArrowheads="1"/>
          </p:cNvSpPr>
          <p:nvPr/>
        </p:nvSpPr>
        <p:spPr bwMode="auto">
          <a:xfrm>
            <a:off x="152082" y="1449628"/>
            <a:ext cx="9144000" cy="3322955"/>
          </a:xfrm>
          <a:prstGeom prst="rect">
            <a:avLst/>
          </a:prstGeom>
          <a:noFill/>
          <a:ln w="9525">
            <a:noFill/>
            <a:miter lim="800000"/>
          </a:ln>
          <a:effectLst/>
        </p:spPr>
        <p:txBody>
          <a:bodyPr vert="horz" wrap="square" lIns="91440" tIns="45720" rIns="91440" bIns="45720" numCol="1" anchor="ctr" anchorCtr="0" compatLnSpc="1">
            <a:spAutoFit/>
          </a:bodyPr>
          <a:lstStyle/>
          <a:p>
            <a:pPr eaLnBrk="1" latinLnBrk="0" hangingPunct="1">
              <a:lnSpc>
                <a:spcPct val="150000"/>
              </a:lnSpc>
            </a:pPr>
            <a:r>
              <a:rPr lang="zh-CN" altLang="zh-CN" sz="2000" b="1" smtClean="0">
                <a:solidFill>
                  <a:srgbClr val="FF0000"/>
                </a:solidFill>
                <a:latin typeface="黑体" panose="02010609060101010101" pitchFamily="49" charset="-122"/>
                <a:ea typeface="黑体" panose="02010609060101010101" pitchFamily="49" charset="-122"/>
                <a:cs typeface="黑体" panose="02010609060101010101" pitchFamily="49" charset="-122"/>
              </a:rPr>
              <a:t>第</a:t>
            </a:r>
            <a:r>
              <a:rPr lang="zh-CN" altLang="en-US" sz="2000" b="1" smtClean="0">
                <a:solidFill>
                  <a:srgbClr val="FF0000"/>
                </a:solidFill>
                <a:latin typeface="黑体" panose="02010609060101010101" pitchFamily="49" charset="-122"/>
                <a:ea typeface="黑体" panose="02010609060101010101" pitchFamily="49" charset="-122"/>
                <a:cs typeface="黑体" panose="02010609060101010101" pitchFamily="49" charset="-122"/>
              </a:rPr>
              <a:t>二</a:t>
            </a:r>
            <a:r>
              <a:rPr lang="zh-CN" altLang="zh-CN" sz="2000" b="1" smtClean="0">
                <a:solidFill>
                  <a:srgbClr val="FF0000"/>
                </a:solidFill>
                <a:latin typeface="黑体" panose="02010609060101010101" pitchFamily="49" charset="-122"/>
                <a:ea typeface="黑体" panose="02010609060101010101" pitchFamily="49" charset="-122"/>
                <a:cs typeface="黑体" panose="02010609060101010101" pitchFamily="49" charset="-122"/>
              </a:rPr>
              <a:t>段</a:t>
            </a:r>
            <a:r>
              <a:rPr lang="zh-CN" altLang="en-US" sz="2000" b="1" smtClean="0">
                <a:solidFill>
                  <a:srgbClr val="FF0000"/>
                </a:solidFill>
                <a:latin typeface="黑体" panose="02010609060101010101" pitchFamily="49" charset="-122"/>
                <a:ea typeface="黑体" panose="02010609060101010101" pitchFamily="49" charset="-122"/>
                <a:cs typeface="黑体" panose="02010609060101010101" pitchFamily="49" charset="-122"/>
              </a:rPr>
              <a:t>：</a:t>
            </a:r>
            <a:r>
              <a:rPr lang="zh-CN" altLang="zh-CN" sz="2000" b="1" smtClean="0">
                <a:solidFill>
                  <a:srgbClr val="FF0000"/>
                </a:solidFill>
                <a:latin typeface="黑体" panose="02010609060101010101" pitchFamily="49" charset="-122"/>
                <a:ea typeface="黑体" panose="02010609060101010101" pitchFamily="49" charset="-122"/>
                <a:cs typeface="黑体" panose="02010609060101010101" pitchFamily="49" charset="-122"/>
              </a:rPr>
              <a:t>秦国实力扩展</a:t>
            </a:r>
            <a:endParaRPr lang="en-US" altLang="zh-CN" sz="2000" b="1" smtClean="0">
              <a:solidFill>
                <a:srgbClr val="FF0000"/>
              </a:solidFill>
              <a:latin typeface="黑体" panose="02010609060101010101" pitchFamily="49" charset="-122"/>
              <a:ea typeface="黑体" panose="02010609060101010101" pitchFamily="49" charset="-122"/>
              <a:cs typeface="黑体" panose="02010609060101010101" pitchFamily="49" charset="-122"/>
            </a:endParaRPr>
          </a:p>
          <a:p>
            <a:pPr eaLnBrk="1" latinLnBrk="0" hangingPunct="1">
              <a:lnSpc>
                <a:spcPct val="150000"/>
              </a:lnSpc>
            </a:pPr>
            <a:r>
              <a:rPr lang="zh-CN" altLang="zh-CN" sz="2000" smtClean="0">
                <a:latin typeface="黑体" panose="02010609060101010101" pitchFamily="49" charset="-122"/>
                <a:ea typeface="黑体" panose="02010609060101010101" pitchFamily="49" charset="-122"/>
                <a:cs typeface="黑体" panose="02010609060101010101" pitchFamily="49" charset="-122"/>
              </a:rPr>
              <a:t>九国阵容强大——人才济济、十倍之地、百万之众，却失败惨重——逡巡不进、从散约败、割地赂秦。</a:t>
            </a:r>
            <a:endParaRPr lang="en-US" altLang="zh-CN" sz="2000" smtClean="0">
              <a:latin typeface="黑体" panose="02010609060101010101" pitchFamily="49" charset="-122"/>
              <a:ea typeface="黑体" panose="02010609060101010101" pitchFamily="49" charset="-122"/>
              <a:cs typeface="黑体" panose="02010609060101010101" pitchFamily="49" charset="-122"/>
            </a:endParaRPr>
          </a:p>
          <a:p>
            <a:pPr eaLnBrk="1" latinLnBrk="0" hangingPunct="1">
              <a:lnSpc>
                <a:spcPct val="150000"/>
              </a:lnSpc>
            </a:pPr>
            <a:r>
              <a:rPr lang="zh-CN" altLang="zh-CN" sz="2000" smtClean="0">
                <a:latin typeface="黑体" panose="02010609060101010101" pitchFamily="49" charset="-122"/>
                <a:ea typeface="黑体" panose="02010609060101010101" pitchFamily="49" charset="-122"/>
                <a:cs typeface="黑体" panose="02010609060101010101" pitchFamily="49" charset="-122"/>
              </a:rPr>
              <a:t>秦国看似实力弱于秦国，结果——无亡矢遗镞之费，天下已困矣；宰割天下，分裂山河；强国请服，弱国入朝，轻易取胜。</a:t>
            </a:r>
            <a:endParaRPr lang="en-US" altLang="zh-CN" sz="2000" smtClean="0">
              <a:latin typeface="黑体" panose="02010609060101010101" pitchFamily="49" charset="-122"/>
              <a:ea typeface="黑体" panose="02010609060101010101" pitchFamily="49" charset="-122"/>
              <a:cs typeface="黑体" panose="02010609060101010101" pitchFamily="49" charset="-122"/>
            </a:endParaRPr>
          </a:p>
          <a:p>
            <a:pPr eaLnBrk="1" latinLnBrk="0" hangingPunct="1">
              <a:lnSpc>
                <a:spcPct val="150000"/>
              </a:lnSpc>
            </a:pPr>
            <a:r>
              <a:rPr lang="zh-CN" altLang="zh-CN" sz="2000" smtClean="0">
                <a:latin typeface="黑体" panose="02010609060101010101" pitchFamily="49" charset="-122"/>
                <a:ea typeface="黑体" panose="02010609060101010101" pitchFamily="49" charset="-122"/>
                <a:cs typeface="黑体" panose="02010609060101010101" pitchFamily="49" charset="-122"/>
              </a:rPr>
              <a:t>以九国的失败反衬秦国的强大。</a:t>
            </a:r>
            <a:endParaRPr lang="zh-CN" altLang="zh-CN" sz="2000" smtClean="0">
              <a:latin typeface="黑体" panose="02010609060101010101" pitchFamily="49" charset="-122"/>
              <a:ea typeface="黑体" panose="02010609060101010101" pitchFamily="49" charset="-122"/>
              <a:cs typeface="黑体" panose="02010609060101010101" pitchFamily="49" charset="-122"/>
            </a:endParaRPr>
          </a:p>
          <a:p>
            <a:pPr marL="0" marR="0" lvl="0" indent="266700" algn="l" defTabSz="914400" rtl="0" eaLnBrk="1" fontAlgn="base" latinLnBrk="0" hangingPunct="1">
              <a:lnSpc>
                <a:spcPct val="150000"/>
              </a:lnSpc>
              <a:spcBef>
                <a:spcPct val="0"/>
              </a:spcBef>
              <a:spcAft>
                <a:spcPct val="0"/>
              </a:spcAft>
              <a:buClrTx/>
              <a:buSzTx/>
              <a:buFontTx/>
              <a:buNone/>
            </a:pPr>
            <a:endParaRPr lang="zh-CN" altLang="en-US" sz="2000" smtClean="0">
              <a:latin typeface="黑体" panose="02010609060101010101" pitchFamily="49" charset="-122"/>
              <a:ea typeface="黑体" panose="02010609060101010101" pitchFamily="49" charset="-122"/>
              <a:cs typeface="黑体" panose="02010609060101010101" pitchFamily="49" charset="-122"/>
            </a:endParaRPr>
          </a:p>
        </p:txBody>
      </p:sp>
    </p:spTree>
    <p:custDataLst>
      <p:tags r:id="rId3"/>
    </p:custDataLst>
  </p:cSld>
  <p:clrMapOvr>
    <a:masterClrMapping/>
  </p:clrMapOvr>
  <mc:AlternateContent>
    <mc:Choice xmlns:p14="http://schemas.microsoft.com/office/powerpoint/2010/main" Requires="p14">
      <p:transition spd="slow" advTm="3087" p14:dur="1400">
        <p14:doors dir="vert"/>
      </p:transition>
    </mc:Choice>
    <mc:Fallback>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diamond(in)">
                                      <p:cBhvr>
                                        <p:cTn id="17" dur="2000"/>
                                        <p:tgtEl>
                                          <p:spTgt spid="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4097"/>
                                        </p:tgtEl>
                                        <p:attrNameLst>
                                          <p:attrName>style.visibility</p:attrName>
                                        </p:attrNameLst>
                                      </p:cBhvr>
                                      <p:to>
                                        <p:strVal val="visible"/>
                                      </p:to>
                                    </p:set>
                                    <p:animEffect transition="in" filter="circle(in)">
                                      <p:cBhvr>
                                        <p:cTn id="22" dur="2000"/>
                                        <p:tgtEl>
                                          <p:spTgt spid="40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4097"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1" name="直接连接符 10"/>
          <p:cNvCxnSpPr/>
          <p:nvPr/>
        </p:nvCxnSpPr>
        <p:spPr>
          <a:xfrm>
            <a:off x="35560" y="699770"/>
            <a:ext cx="8928735"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矩形 5"/>
          <p:cNvSpPr>
            <a:spLocks noChangeArrowheads="1"/>
          </p:cNvSpPr>
          <p:nvPr/>
        </p:nvSpPr>
        <p:spPr bwMode="auto">
          <a:xfrm>
            <a:off x="51434" y="699542"/>
            <a:ext cx="9092566" cy="576064"/>
          </a:xfrm>
          <a:prstGeom prst="rect">
            <a:avLst/>
          </a:prstGeom>
          <a:solidFill>
            <a:srgbClr val="A0C563"/>
          </a:solidFill>
          <a:ln>
            <a:noFill/>
          </a:ln>
        </p:spPr>
        <p:txBody>
          <a:bodyPr lIns="68565" tIns="34282" rIns="68565" bIns="34282" anchor="ct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000000"/>
              </a:solidFill>
            </a:endParaRPr>
          </a:p>
        </p:txBody>
      </p:sp>
      <p:sp>
        <p:nvSpPr>
          <p:cNvPr id="7" name="矩形 6"/>
          <p:cNvSpPr>
            <a:spLocks noChangeArrowheads="1"/>
          </p:cNvSpPr>
          <p:nvPr/>
        </p:nvSpPr>
        <p:spPr bwMode="auto">
          <a:xfrm>
            <a:off x="51435" y="1635646"/>
            <a:ext cx="9092565" cy="3600400"/>
          </a:xfrm>
          <a:prstGeom prst="rect">
            <a:avLst/>
          </a:prstGeom>
          <a:solidFill>
            <a:srgbClr val="FFFFFF"/>
          </a:solidFill>
          <a:ln w="12700" cmpd="sng">
            <a:solidFill>
              <a:srgbClr val="ADBACA"/>
            </a:solidFill>
            <a:miter lim="800000"/>
          </a:ln>
        </p:spPr>
        <p:txBody>
          <a:bodyPr lIns="68565" tIns="34282" rIns="68565" bIns="34282" anchor="ct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l" eaLnBrk="1" hangingPunct="1"/>
            <a:endParaRPr lang="zh-CN" altLang="en-US" sz="1000">
              <a:solidFill>
                <a:srgbClr val="000000"/>
              </a:solidFill>
            </a:endParaRPr>
          </a:p>
        </p:txBody>
      </p:sp>
      <p:sp>
        <p:nvSpPr>
          <p:cNvPr id="8" name="矩形 7"/>
          <p:cNvSpPr>
            <a:spLocks noChangeArrowheads="1"/>
          </p:cNvSpPr>
          <p:nvPr/>
        </p:nvSpPr>
        <p:spPr bwMode="auto">
          <a:xfrm>
            <a:off x="0" y="699542"/>
            <a:ext cx="9144000" cy="461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rPr>
              <a:t>《过秦论》叙述历史分为四个阶段，作者具体</a:t>
            </a:r>
            <a:r>
              <a:rPr lang="zh-CN" altLang="en-US" sz="2000" b="1" smtClean="0">
                <a:latin typeface="微软雅黑" panose="020b0503020204020204" pitchFamily="34" charset="-122"/>
                <a:ea typeface="微软雅黑" panose="020b0503020204020204" pitchFamily="34" charset="-122"/>
                <a:cs typeface="Times New Roman" panose="02020603050405020304" pitchFamily="18" charset="0"/>
              </a:rPr>
              <a:t>记叙</a:t>
            </a:r>
            <a:r>
              <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rPr>
              <a:t>了哪些史实？（男同学完成）</a:t>
            </a:r>
            <a:endParaRPr lang="zh-CN" altLang="zh-CN" sz="2000" smtClean="0">
              <a:latin typeface="黑体" panose="02010609060101010101" pitchFamily="49" charset="-122"/>
              <a:ea typeface="黑体" panose="02010609060101010101" pitchFamily="49" charset="-122"/>
              <a:cs typeface="Times New Roman" panose="02020603050405020304" pitchFamily="18" charset="0"/>
            </a:endParaRPr>
          </a:p>
        </p:txBody>
      </p:sp>
      <p:sp>
        <p:nvSpPr>
          <p:cNvPr id="3" name="文本框 2"/>
          <p:cNvSpPr txBox="1"/>
          <p:nvPr/>
        </p:nvSpPr>
        <p:spPr>
          <a:xfrm>
            <a:off x="67310" y="73025"/>
            <a:ext cx="7143115" cy="583565"/>
          </a:xfrm>
          <a:prstGeom prst="rect">
            <a:avLst/>
          </a:prstGeom>
          <a:noFill/>
        </p:spPr>
        <p:txBody>
          <a:bodyPr wrap="square" rtlCol="0">
            <a:spAutoFit/>
          </a:bodyPr>
          <a:lstStyle/>
          <a:p>
            <a:r>
              <a:rPr lang="zh-CN" altLang="zh-CN" sz="3200" b="1" smtClean="0">
                <a:solidFill>
                  <a:srgbClr val="FF0000"/>
                </a:solidFill>
                <a:latin typeface="微软雅黑" panose="020b0503020204020204" pitchFamily="34" charset="-122"/>
                <a:ea typeface="微软雅黑" panose="020b0503020204020204" pitchFamily="34" charset="-122"/>
                <a:sym typeface="+mn-ea"/>
              </a:rPr>
              <a:t>概述史实</a:t>
            </a:r>
            <a:endParaRPr lang="zh-CN" altLang="zh-CN" sz="3200" b="1">
              <a:solidFill>
                <a:srgbClr val="FF0000"/>
              </a:solidFill>
              <a:latin typeface="微软雅黑" panose="020b0503020204020204" pitchFamily="34" charset="-122"/>
              <a:ea typeface="微软雅黑" panose="020b0503020204020204" pitchFamily="34" charset="-122"/>
              <a:sym typeface="+mn-ea"/>
            </a:endParaRPr>
          </a:p>
        </p:txBody>
      </p:sp>
      <p:sp>
        <p:nvSpPr>
          <p:cNvPr id="4097" name="Rectangle 1"/>
          <p:cNvSpPr>
            <a:spLocks noChangeArrowheads="1"/>
          </p:cNvSpPr>
          <p:nvPr/>
        </p:nvSpPr>
        <p:spPr bwMode="auto">
          <a:xfrm>
            <a:off x="51435" y="1712348"/>
            <a:ext cx="9144000" cy="3322955"/>
          </a:xfrm>
          <a:prstGeom prst="rect">
            <a:avLst/>
          </a:prstGeom>
          <a:noFill/>
          <a:ln w="9525">
            <a:noFill/>
            <a:miter lim="800000"/>
          </a:ln>
          <a:effectLst/>
        </p:spPr>
        <p:txBody>
          <a:bodyPr vert="horz" wrap="square" lIns="91440" tIns="45720" rIns="91440" bIns="45720" numCol="1" anchor="ctr" anchorCtr="0" compatLnSpc="1">
            <a:spAutoFit/>
          </a:bodyPr>
          <a:lstStyle/>
          <a:p>
            <a:pPr>
              <a:lnSpc>
                <a:spcPct val="150000"/>
              </a:lnSpc>
            </a:pPr>
            <a:r>
              <a:rPr lang="zh-CN" altLang="zh-CN" sz="2000" b="1"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第</a:t>
            </a:r>
            <a:r>
              <a:rPr lang="zh-CN" altLang="en-US" sz="2000" b="1"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三</a:t>
            </a:r>
            <a:r>
              <a:rPr lang="zh-CN" altLang="zh-CN" sz="2000" b="1"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段</a:t>
            </a:r>
            <a:r>
              <a:rPr lang="zh-CN" altLang="en-US" sz="2000" b="1"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000" b="1"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秦王朝统一后采取的措施</a:t>
            </a:r>
            <a:endParaRPr lang="en-US" altLang="zh-CN" sz="2000" b="1" smtClean="0">
              <a:solidFill>
                <a:srgbClr val="FF0000"/>
              </a:solidFill>
              <a:latin typeface="黑体" panose="02010609060101010101" pitchFamily="49" charset="-122"/>
              <a:ea typeface="黑体" panose="02010609060101010101" pitchFamily="49" charset="-122"/>
              <a:cs typeface="Times New Roman" panose="02020603050405020304" pitchFamily="18" charset="0"/>
            </a:endParaRPr>
          </a:p>
          <a:p>
            <a:pPr>
              <a:lnSpc>
                <a:spcPct val="150000"/>
              </a:lnSpc>
            </a:pPr>
            <a:r>
              <a:rPr lang="en-US" altLang="zh-CN" sz="2000" smtClean="0">
                <a:latin typeface="黑体" panose="02010609060101010101" pitchFamily="49" charset="-122"/>
                <a:ea typeface="黑体" panose="02010609060101010101" pitchFamily="49" charset="-122"/>
                <a:cs typeface="Times New Roman" panose="02020603050405020304" pitchFamily="18" charset="0"/>
              </a:rPr>
              <a:t>“</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攻</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a:t>
            </a:r>
            <a:r>
              <a:rPr lang="zh-CN" altLang="zh-CN" sz="2000" smtClean="0"/>
              <a:t> ——</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奋余烈，履至尊，取百越，扩大版图。</a:t>
            </a:r>
            <a:endParaRPr lang="en-US" altLang="zh-CN" sz="2000" smtClean="0">
              <a:latin typeface="黑体" panose="02010609060101010101" pitchFamily="49" charset="-122"/>
              <a:ea typeface="黑体" panose="02010609060101010101" pitchFamily="49" charset="-122"/>
              <a:cs typeface="Times New Roman" panose="02020603050405020304" pitchFamily="18" charset="0"/>
            </a:endParaRPr>
          </a:p>
          <a:p>
            <a:pPr>
              <a:lnSpc>
                <a:spcPct val="150000"/>
              </a:lnSpc>
            </a:pPr>
            <a:r>
              <a:rPr lang="en-US" altLang="zh-CN" sz="2000" smtClean="0">
                <a:latin typeface="黑体" panose="02010609060101010101" pitchFamily="49" charset="-122"/>
                <a:ea typeface="黑体" panose="02010609060101010101" pitchFamily="49" charset="-122"/>
                <a:cs typeface="Times New Roman" panose="02020603050405020304" pitchFamily="18" charset="0"/>
              </a:rPr>
              <a:t>“</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守</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a:t>
            </a:r>
            <a:r>
              <a:rPr lang="zh-CN" altLang="zh-CN" sz="2000" smtClean="0"/>
              <a:t> ——</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军事上采取扩张的策略：筑长城、却匈奴；文化上采用愚民之策：废先王之道、焚百家之言；经济上采用弱民之策：隳名城、铸金人；政治上采用防民之策： 守要害、陈利兵 。</a:t>
            </a:r>
            <a:endParaRPr lang="en-US" altLang="zh-CN" sz="2000" smtClean="0">
              <a:latin typeface="黑体" panose="02010609060101010101" pitchFamily="49" charset="-122"/>
              <a:ea typeface="黑体" panose="02010609060101010101" pitchFamily="49" charset="-122"/>
              <a:cs typeface="Times New Roman" panose="02020603050405020304" pitchFamily="18" charset="0"/>
            </a:endParaRPr>
          </a:p>
          <a:p>
            <a:pPr>
              <a:lnSpc>
                <a:spcPct val="150000"/>
              </a:lnSpc>
            </a:pPr>
            <a:r>
              <a:rPr lang="zh-CN" altLang="zh-CN" sz="2000" smtClean="0">
                <a:latin typeface="黑体" panose="02010609060101010101" pitchFamily="49" charset="-122"/>
                <a:ea typeface="黑体" panose="02010609060101010101" pitchFamily="49" charset="-122"/>
                <a:cs typeface="Times New Roman" panose="02020603050405020304" pitchFamily="18" charset="0"/>
              </a:rPr>
              <a:t>政策的实质是实施暴政（</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执敲扑而鞭笞天下</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），不施仁政，暗含危机，为</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过秦</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作铺垫。</a:t>
            </a:r>
            <a:endParaRPr lang="zh-CN" altLang="en-US" sz="2000" smtClean="0">
              <a:latin typeface="黑体" panose="02010609060101010101" pitchFamily="49" charset="-122"/>
              <a:ea typeface="黑体" panose="02010609060101010101" pitchFamily="49" charset="-122"/>
              <a:cs typeface="Times New Roman" panose="02020603050405020304" pitchFamily="18" charset="0"/>
            </a:endParaRPr>
          </a:p>
        </p:txBody>
      </p:sp>
    </p:spTree>
    <p:custDataLst>
      <p:tags r:id="rId3"/>
    </p:custDataLst>
  </p:cSld>
  <p:clrMapOvr>
    <a:masterClrMapping/>
  </p:clrMapOvr>
  <mc:AlternateContent>
    <mc:Choice xmlns:p14="http://schemas.microsoft.com/office/powerpoint/2010/main" Requires="p14">
      <p:transition spd="slow" advTm="3087" p14:dur="1400">
        <p14:doors dir="vert"/>
      </p:transition>
    </mc:Choice>
    <mc:Fallback>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diamond(in)">
                                      <p:cBhvr>
                                        <p:cTn id="17" dur="2000"/>
                                        <p:tgtEl>
                                          <p:spTgt spid="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4097"/>
                                        </p:tgtEl>
                                        <p:attrNameLst>
                                          <p:attrName>style.visibility</p:attrName>
                                        </p:attrNameLst>
                                      </p:cBhvr>
                                      <p:to>
                                        <p:strVal val="visible"/>
                                      </p:to>
                                    </p:set>
                                    <p:anim calcmode="lin" valueType="num">
                                      <p:cBhvr additive="base">
                                        <p:cTn id="22" dur="500"/>
                                        <p:tgtEl>
                                          <p:spTgt spid="4097"/>
                                        </p:tgtEl>
                                        <p:attrNameLst>
                                          <p:attrName>ppt_y</p:attrName>
                                        </p:attrNameLst>
                                      </p:cBhvr>
                                      <p:tavLst>
                                        <p:tav tm="0">
                                          <p:val>
                                            <p:strVal val="#ppt_y+#ppt_h*1.125000"/>
                                          </p:val>
                                        </p:tav>
                                        <p:tav tm="100000">
                                          <p:val>
                                            <p:strVal val="#ppt_y"/>
                                          </p:val>
                                        </p:tav>
                                      </p:tavLst>
                                    </p:anim>
                                    <p:animEffect transition="in" filter="wipe(up)">
                                      <p:cBhvr>
                                        <p:cTn id="23" dur="500"/>
                                        <p:tgtEl>
                                          <p:spTgt spid="40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4097"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1" name="直接连接符 10"/>
          <p:cNvCxnSpPr/>
          <p:nvPr/>
        </p:nvCxnSpPr>
        <p:spPr>
          <a:xfrm flipV="1">
            <a:off x="35560" y="627380"/>
            <a:ext cx="9001125" cy="71755"/>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7" name="矩形 6"/>
          <p:cNvSpPr>
            <a:spLocks noChangeArrowheads="1"/>
          </p:cNvSpPr>
          <p:nvPr/>
        </p:nvSpPr>
        <p:spPr bwMode="auto">
          <a:xfrm>
            <a:off x="2766695" y="874395"/>
            <a:ext cx="6075045" cy="3996055"/>
          </a:xfrm>
          <a:prstGeom prst="rect">
            <a:avLst/>
          </a:prstGeom>
          <a:solidFill>
            <a:srgbClr val="FFFFFF"/>
          </a:solidFill>
          <a:ln w="12700" cmpd="sng">
            <a:solidFill>
              <a:srgbClr val="ADBACA"/>
            </a:solidFill>
            <a:miter lim="800000"/>
          </a:ln>
        </p:spPr>
        <p:txBody>
          <a:bodyPr lIns="68565" tIns="34282" rIns="68565" bIns="34282" anchor="ct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000000"/>
              </a:solidFill>
            </a:endParaRPr>
          </a:p>
        </p:txBody>
      </p:sp>
      <p:pic>
        <p:nvPicPr>
          <p:cNvPr id="2" name="图片 1" descr="C:/Users/ADMINI~1/AppData/Local/Temp/picturecompress_20210819085652/output_6.pngoutput_6"/>
          <p:cNvPicPr>
            <a:picLocks noChangeAspect="1"/>
          </p:cNvPicPr>
          <p:nvPr/>
        </p:nvPicPr>
        <p:blipFill>
          <a:blip r:embed="rId3"/>
          <a:stretch>
            <a:fillRect/>
          </a:stretch>
        </p:blipFill>
        <p:spPr>
          <a:xfrm>
            <a:off x="0" y="875030"/>
            <a:ext cx="2589530" cy="3995420"/>
          </a:xfrm>
          <a:prstGeom prst="rect">
            <a:avLst/>
          </a:prstGeom>
        </p:spPr>
      </p:pic>
      <p:sp>
        <p:nvSpPr>
          <p:cNvPr id="9" name="文本框 8"/>
          <p:cNvSpPr txBox="1"/>
          <p:nvPr/>
        </p:nvSpPr>
        <p:spPr>
          <a:xfrm>
            <a:off x="78105" y="0"/>
            <a:ext cx="2294255" cy="583565"/>
          </a:xfrm>
          <a:prstGeom prst="rect">
            <a:avLst/>
          </a:prstGeom>
          <a:noFill/>
        </p:spPr>
        <p:txBody>
          <a:bodyPr wrap="square" rtlCol="0">
            <a:spAutoFit/>
          </a:bodyPr>
          <a:lstStyle/>
          <a:p>
            <a:r>
              <a:rPr lang="zh-CN" altLang="zh-CN" sz="3200" b="1">
                <a:solidFill>
                  <a:srgbClr val="FF0000"/>
                </a:solidFill>
                <a:latin typeface="微软雅黑" panose="020b0503020204020204" pitchFamily="34" charset="-122"/>
                <a:ea typeface="微软雅黑" panose="020b0503020204020204" pitchFamily="34" charset="-122"/>
                <a:sym typeface="+mn-ea"/>
              </a:rPr>
              <a:t>导入新课</a:t>
            </a:r>
            <a:endParaRPr lang="zh-CN" altLang="zh-CN" sz="3200" b="1">
              <a:solidFill>
                <a:srgbClr val="FF0000"/>
              </a:solidFill>
              <a:latin typeface="微软雅黑" panose="020b0503020204020204" pitchFamily="34" charset="-122"/>
              <a:ea typeface="微软雅黑" panose="020b0503020204020204" pitchFamily="34" charset="-122"/>
              <a:sym typeface="+mn-ea"/>
            </a:endParaRPr>
          </a:p>
        </p:txBody>
      </p:sp>
      <p:sp>
        <p:nvSpPr>
          <p:cNvPr id="16385" name="Rectangle 1"/>
          <p:cNvSpPr>
            <a:spLocks noChangeArrowheads="1"/>
          </p:cNvSpPr>
          <p:nvPr/>
        </p:nvSpPr>
        <p:spPr bwMode="auto">
          <a:xfrm>
            <a:off x="2917190" y="1193800"/>
            <a:ext cx="5484495" cy="3322955"/>
          </a:xfrm>
          <a:prstGeom prst="rect">
            <a:avLst/>
          </a:prstGeom>
          <a:noFill/>
          <a:ln w="9525">
            <a:noFill/>
            <a:miter lim="800000"/>
          </a:ln>
          <a:effectLst/>
        </p:spPr>
        <p:txBody>
          <a:bodyPr vert="horz" wrap="square" lIns="91440" tIns="45720" rIns="91440" bIns="45720" numCol="1" anchor="ctr" anchorCtr="0" compatLnSpc="1">
            <a:spAutoFit/>
          </a:bodyPr>
          <a:lstStyle/>
          <a:p>
            <a:pPr lvl="0">
              <a:lnSpc>
                <a:spcPct val="150000"/>
              </a:lnSpc>
            </a:pPr>
            <a:r>
              <a:rPr kumimoji="0" lang="en-US" altLang="zh-CN" sz="2000" b="0"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   </a:t>
            </a:r>
            <a:r>
              <a:rPr kumimoji="0" lang="en-US" altLang="zh-CN" sz="2000" b="0" i="0" u="none" strike="noStrike" cap="none" normalizeH="0" baseline="0" smtClean="0">
                <a:ln>
                  <a:noFill/>
                </a:ln>
                <a:solidFill>
                  <a:srgbClr val="FF0000"/>
                </a:solidFill>
                <a:effectLst/>
                <a:latin typeface="黑体" panose="02010609060101010101" pitchFamily="49" charset="-122"/>
                <a:ea typeface="黑体" panose="02010609060101010101" pitchFamily="49" charset="-122"/>
                <a:cs typeface="Times New Roman" panose="02020603050405020304" pitchFamily="18" charset="0"/>
              </a:rPr>
              <a:t> </a:t>
            </a:r>
            <a:r>
              <a:rPr kumimoji="0" lang="zh-CN" sz="2000" b="0" i="0" u="none" strike="noStrike" cap="none" normalizeH="0" baseline="0" smtClean="0">
                <a:ln>
                  <a:noFill/>
                </a:ln>
                <a:solidFill>
                  <a:srgbClr val="7030A0"/>
                </a:solidFill>
                <a:effectLst/>
                <a:latin typeface="黑体" panose="02010609060101010101" pitchFamily="49" charset="-122"/>
                <a:ea typeface="黑体" panose="02010609060101010101" pitchFamily="49" charset="-122"/>
                <a:cs typeface="Times New Roman" panose="02020603050405020304" pitchFamily="18" charset="0"/>
              </a:rPr>
              <a:t>同学们看过</a:t>
            </a:r>
            <a:r>
              <a:rPr kumimoji="0" lang="zh-CN" altLang="zh-CN" sz="2000" b="0" i="0" u="none" strike="noStrike" cap="none" normalizeH="0" baseline="0" smtClean="0">
                <a:ln>
                  <a:noFill/>
                </a:ln>
                <a:solidFill>
                  <a:srgbClr val="7030A0"/>
                </a:solidFill>
                <a:effectLst/>
                <a:latin typeface="黑体" panose="02010609060101010101" pitchFamily="49" charset="-122"/>
                <a:ea typeface="黑体" panose="02010609060101010101" pitchFamily="49" charset="-122"/>
                <a:cs typeface="Times New Roman" panose="02020603050405020304" pitchFamily="18" charset="0"/>
              </a:rPr>
              <a:t>《</a:t>
            </a:r>
            <a:r>
              <a:rPr kumimoji="0" lang="zh-CN" sz="2000" b="0" i="0" u="none" strike="noStrike" cap="none" normalizeH="0" baseline="0" smtClean="0">
                <a:ln>
                  <a:noFill/>
                </a:ln>
                <a:solidFill>
                  <a:srgbClr val="7030A0"/>
                </a:solidFill>
                <a:effectLst/>
                <a:latin typeface="黑体" panose="02010609060101010101" pitchFamily="49" charset="-122"/>
                <a:ea typeface="黑体" panose="02010609060101010101" pitchFamily="49" charset="-122"/>
                <a:cs typeface="Times New Roman" panose="02020603050405020304" pitchFamily="18" charset="0"/>
              </a:rPr>
              <a:t>英雄</a:t>
            </a:r>
            <a:r>
              <a:rPr kumimoji="0" lang="zh-CN" altLang="zh-CN" sz="2000" b="0" i="0" u="none" strike="noStrike" cap="none" normalizeH="0" baseline="0" smtClean="0">
                <a:ln>
                  <a:noFill/>
                </a:ln>
                <a:solidFill>
                  <a:srgbClr val="7030A0"/>
                </a:solidFill>
                <a:effectLst/>
                <a:latin typeface="黑体" panose="02010609060101010101" pitchFamily="49" charset="-122"/>
                <a:ea typeface="黑体" panose="02010609060101010101" pitchFamily="49" charset="-122"/>
                <a:cs typeface="Times New Roman" panose="02020603050405020304" pitchFamily="18" charset="0"/>
              </a:rPr>
              <a:t>》</a:t>
            </a:r>
            <a:r>
              <a:rPr kumimoji="0" lang="zh-CN" sz="2000" b="0" i="0" u="none" strike="noStrike" cap="none" normalizeH="0" baseline="0" smtClean="0">
                <a:ln>
                  <a:noFill/>
                </a:ln>
                <a:solidFill>
                  <a:srgbClr val="7030A0"/>
                </a:solidFill>
                <a:effectLst/>
                <a:latin typeface="黑体" panose="02010609060101010101" pitchFamily="49" charset="-122"/>
                <a:ea typeface="黑体" panose="02010609060101010101" pitchFamily="49" charset="-122"/>
                <a:cs typeface="Times New Roman" panose="02020603050405020304" pitchFamily="18" charset="0"/>
              </a:rPr>
              <a:t>这部大片吗？</a:t>
            </a:r>
            <a:r>
              <a:rPr lang="zh-CN" altLang="zh-CN" sz="2000" smtClean="0">
                <a:solidFill>
                  <a:srgbClr val="7030A0"/>
                </a:solidFill>
                <a:latin typeface="黑体" panose="02010609060101010101" pitchFamily="49" charset="-122"/>
                <a:ea typeface="黑体" panose="02010609060101010101" pitchFamily="49" charset="-122"/>
                <a:cs typeface="Times New Roman" panose="02020603050405020304" pitchFamily="18" charset="0"/>
              </a:rPr>
              <a:t>秦始皇是怎样在天下纷乱时统一天下的？为什么他建立的秦王朝很快就土崩瓦解呢？</a:t>
            </a:r>
            <a:r>
              <a:rPr kumimoji="0" lang="zh-CN" sz="2000" b="0" i="0" u="none" strike="noStrike" cap="none" normalizeH="0" baseline="0" smtClean="0">
                <a:ln>
                  <a:noFill/>
                </a:ln>
                <a:solidFill>
                  <a:srgbClr val="7030A0"/>
                </a:solidFill>
                <a:effectLst/>
                <a:latin typeface="黑体" panose="02010609060101010101" pitchFamily="49" charset="-122"/>
                <a:ea typeface="黑体" panose="02010609060101010101" pitchFamily="49" charset="-122"/>
                <a:cs typeface="Times New Roman" panose="02020603050405020304" pitchFamily="18" charset="0"/>
              </a:rPr>
              <a:t>古人是怎样评价秦始皇的？后唐庄宗得天下与失天下的经历与秦的兴亡颇为相似，让我们一起去听听贾谊对秦的评论和欧阳修对后唐的评论，思考他们撰写这些史论的意义之所在。</a:t>
            </a:r>
            <a:endParaRPr kumimoji="0" lang="zh-CN" sz="2000" b="0" i="0" u="none" strike="noStrike" cap="none" normalizeH="0" baseline="0" smtClean="0">
              <a:ln>
                <a:noFill/>
              </a:ln>
              <a:solidFill>
                <a:srgbClr val="7030A0"/>
              </a:solidFill>
              <a:effectLst/>
              <a:latin typeface="黑体" panose="02010609060101010101" pitchFamily="49" charset="-122"/>
              <a:ea typeface="黑体" panose="02010609060101010101" pitchFamily="49" charset="-122"/>
              <a:cs typeface="Times New Roman" panose="02020603050405020304" pitchFamily="18" charset="0"/>
            </a:endParaRPr>
          </a:p>
        </p:txBody>
      </p:sp>
    </p:spTree>
    <p:custDataLst>
      <p:tags r:id="rId4"/>
    </p:custDataLst>
  </p:cSld>
  <p:clrMapOvr>
    <a:masterClrMapping/>
  </p:clrMapOvr>
  <mc:AlternateContent>
    <mc:Choice xmlns:p14="http://schemas.microsoft.com/office/powerpoint/2010/main" Requires="p14">
      <p:transition spd="slow" advTm="3087" p14:dur="1400">
        <p14:doors dir="vert"/>
      </p:transition>
    </mc:Choice>
    <mc:Fallback>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heckerboard(across)">
                                      <p:cBhvr>
                                        <p:cTn id="12" dur="500"/>
                                        <p:tgtEl>
                                          <p:spTgt spid="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diamond(in)">
                                      <p:cBhvr>
                                        <p:cTn id="17" dur="2000"/>
                                        <p:tgtEl>
                                          <p:spTgt spid="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16385"/>
                                        </p:tgtEl>
                                        <p:attrNameLst>
                                          <p:attrName>style.visibility</p:attrName>
                                        </p:attrNameLst>
                                      </p:cBhvr>
                                      <p:to>
                                        <p:strVal val="visible"/>
                                      </p:to>
                                    </p:set>
                                    <p:animEffect transition="in" filter="diamond(in)">
                                      <p:cBhvr>
                                        <p:cTn id="22" dur="2000"/>
                                        <p:tgtEl>
                                          <p:spTgt spid="163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6385"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9938" name="Picture 4" descr="秦修长城"/>
          <p:cNvPicPr>
            <a:picLocks noChangeAspect="1" noChangeArrowheads="1"/>
          </p:cNvPicPr>
          <p:nvPr/>
        </p:nvPicPr>
        <p:blipFill>
          <a:blip r:embed="rId2"/>
          <a:stretch>
            <a:fillRect/>
          </a:stretch>
        </p:blipFill>
        <p:spPr bwMode="auto">
          <a:xfrm>
            <a:off x="597330" y="213928"/>
            <a:ext cx="7935110" cy="3641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39" name="Picture 5" descr="词语2"/>
          <p:cNvPicPr>
            <a:picLocks noChangeAspect="1" noChangeArrowheads="1"/>
          </p:cNvPicPr>
          <p:nvPr/>
        </p:nvPicPr>
        <p:blipFill>
          <a:blip r:embed="rId3"/>
          <a:stretch>
            <a:fillRect/>
          </a:stretch>
        </p:blipFill>
        <p:spPr bwMode="auto">
          <a:xfrm>
            <a:off x="2181226" y="3939902"/>
            <a:ext cx="4924425" cy="1075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9938"/>
                                        </p:tgtEl>
                                        <p:attrNameLst>
                                          <p:attrName>style.visibility</p:attrName>
                                        </p:attrNameLst>
                                      </p:cBhvr>
                                      <p:to>
                                        <p:strVal val="visible"/>
                                      </p:to>
                                    </p:set>
                                    <p:animEffect transition="in" filter="blinds(horizontal)">
                                      <p:cBhvr>
                                        <p:cTn id="7" dur="500"/>
                                        <p:tgtEl>
                                          <p:spTgt spid="3993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3" presetClass="entr" presetSubtype="16" fill="hold" nodeType="clickEffect">
                                  <p:stCondLst>
                                    <p:cond delay="0"/>
                                  </p:stCondLst>
                                  <p:childTnLst>
                                    <p:set>
                                      <p:cBhvr>
                                        <p:cTn id="11" dur="1" fill="hold">
                                          <p:stCondLst>
                                            <p:cond delay="0"/>
                                          </p:stCondLst>
                                        </p:cTn>
                                        <p:tgtEl>
                                          <p:spTgt spid="39939"/>
                                        </p:tgtEl>
                                        <p:attrNameLst>
                                          <p:attrName>style.visibility</p:attrName>
                                        </p:attrNameLst>
                                      </p:cBhvr>
                                      <p:to>
                                        <p:strVal val="visible"/>
                                      </p:to>
                                    </p:set>
                                    <p:animEffect transition="in" filter="plus(in)">
                                      <p:cBhvr>
                                        <p:cTn id="12" dur="2000"/>
                                        <p:tgtEl>
                                          <p:spTgt spid="399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8914" name="Picture 3" descr="秦的统一"/>
          <p:cNvPicPr>
            <a:picLocks noGrp="1" noChangeAspect="1" noChangeArrowheads="1"/>
          </p:cNvPicPr>
          <p:nvPr>
            <p:ph sz="quarter" idx="2"/>
          </p:nvPr>
        </p:nvPicPr>
        <p:blipFill>
          <a:blip r:embed="rId2"/>
          <a:stretch>
            <a:fillRect/>
          </a:stretch>
        </p:blipFill>
        <p:spPr>
          <a:xfrm>
            <a:off x="827584" y="195486"/>
            <a:ext cx="7168257" cy="3786183"/>
          </a:xfrm>
          <a:noFill/>
          <a:extLs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8915" name="Picture 7" descr="词语3"/>
          <p:cNvPicPr>
            <a:picLocks noChangeAspect="1" noChangeArrowheads="1"/>
          </p:cNvPicPr>
          <p:nvPr/>
        </p:nvPicPr>
        <p:blipFill>
          <a:blip r:embed="rId3"/>
          <a:stretch>
            <a:fillRect/>
          </a:stretch>
        </p:blipFill>
        <p:spPr bwMode="auto">
          <a:xfrm>
            <a:off x="2123728" y="4083918"/>
            <a:ext cx="4843463" cy="907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8914"/>
                                        </p:tgtEl>
                                        <p:attrNameLst>
                                          <p:attrName>style.visibility</p:attrName>
                                        </p:attrNameLst>
                                      </p:cBhvr>
                                      <p:to>
                                        <p:strVal val="visible"/>
                                      </p:to>
                                    </p:set>
                                    <p:anim calcmode="lin" valueType="num">
                                      <p:cBhvr additive="base">
                                        <p:cTn id="7" dur="500" fill="hold"/>
                                        <p:tgtEl>
                                          <p:spTgt spid="38914"/>
                                        </p:tgtEl>
                                        <p:attrNameLst>
                                          <p:attrName>ppt_x</p:attrName>
                                        </p:attrNameLst>
                                      </p:cBhvr>
                                      <p:tavLst>
                                        <p:tav tm="0">
                                          <p:val>
                                            <p:strVal val="#ppt_x"/>
                                          </p:val>
                                        </p:tav>
                                        <p:tav tm="100000">
                                          <p:val>
                                            <p:strVal val="#ppt_x"/>
                                          </p:val>
                                        </p:tav>
                                      </p:tavLst>
                                    </p:anim>
                                    <p:anim calcmode="lin" valueType="num">
                                      <p:cBhvr additive="base">
                                        <p:cTn id="8" dur="500" fill="hold"/>
                                        <p:tgtEl>
                                          <p:spTgt spid="3891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0" presetClass="entr" presetSubtype="0" fill="hold" nodeType="clickEffect">
                                  <p:stCondLst>
                                    <p:cond delay="0"/>
                                  </p:stCondLst>
                                  <p:childTnLst>
                                    <p:set>
                                      <p:cBhvr>
                                        <p:cTn id="12" dur="1" fill="hold">
                                          <p:stCondLst>
                                            <p:cond delay="0"/>
                                          </p:stCondLst>
                                        </p:cTn>
                                        <p:tgtEl>
                                          <p:spTgt spid="38915"/>
                                        </p:tgtEl>
                                        <p:attrNameLst>
                                          <p:attrName>style.visibility</p:attrName>
                                        </p:attrNameLst>
                                      </p:cBhvr>
                                      <p:to>
                                        <p:strVal val="visible"/>
                                      </p:to>
                                    </p:set>
                                    <p:animEffect transition="in" filter="wedge">
                                      <p:cBhvr>
                                        <p:cTn id="13" dur="2000"/>
                                        <p:tgtEl>
                                          <p:spTgt spid="389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1" name="直接连接符 10"/>
          <p:cNvCxnSpPr/>
          <p:nvPr/>
        </p:nvCxnSpPr>
        <p:spPr>
          <a:xfrm>
            <a:off x="35560" y="699770"/>
            <a:ext cx="8928735"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矩形 5"/>
          <p:cNvSpPr>
            <a:spLocks noChangeArrowheads="1"/>
          </p:cNvSpPr>
          <p:nvPr/>
        </p:nvSpPr>
        <p:spPr bwMode="auto">
          <a:xfrm>
            <a:off x="51434" y="699542"/>
            <a:ext cx="9092566" cy="576064"/>
          </a:xfrm>
          <a:prstGeom prst="rect">
            <a:avLst/>
          </a:prstGeom>
          <a:solidFill>
            <a:srgbClr val="A0C563"/>
          </a:solidFill>
          <a:ln>
            <a:noFill/>
          </a:ln>
        </p:spPr>
        <p:txBody>
          <a:bodyPr lIns="68565" tIns="34282" rIns="68565" bIns="34282" anchor="ct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000000"/>
              </a:solidFill>
            </a:endParaRPr>
          </a:p>
        </p:txBody>
      </p:sp>
      <p:sp>
        <p:nvSpPr>
          <p:cNvPr id="7" name="矩形 6"/>
          <p:cNvSpPr>
            <a:spLocks noChangeArrowheads="1"/>
          </p:cNvSpPr>
          <p:nvPr/>
        </p:nvSpPr>
        <p:spPr bwMode="auto">
          <a:xfrm>
            <a:off x="51435" y="1542936"/>
            <a:ext cx="9092565" cy="3600400"/>
          </a:xfrm>
          <a:prstGeom prst="rect">
            <a:avLst/>
          </a:prstGeom>
          <a:solidFill>
            <a:srgbClr val="FFFFFF"/>
          </a:solidFill>
          <a:ln w="12700" cmpd="sng">
            <a:solidFill>
              <a:srgbClr val="ADBACA"/>
            </a:solidFill>
            <a:miter lim="800000"/>
          </a:ln>
        </p:spPr>
        <p:txBody>
          <a:bodyPr lIns="68565" tIns="34282" rIns="68565" bIns="34282" anchor="ct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l" eaLnBrk="1" hangingPunct="1"/>
            <a:endParaRPr lang="zh-CN" altLang="en-US" sz="1000">
              <a:solidFill>
                <a:srgbClr val="000000"/>
              </a:solidFill>
            </a:endParaRPr>
          </a:p>
        </p:txBody>
      </p:sp>
      <p:sp>
        <p:nvSpPr>
          <p:cNvPr id="8" name="矩形 7"/>
          <p:cNvSpPr>
            <a:spLocks noChangeArrowheads="1"/>
          </p:cNvSpPr>
          <p:nvPr/>
        </p:nvSpPr>
        <p:spPr bwMode="auto">
          <a:xfrm>
            <a:off x="0" y="699542"/>
            <a:ext cx="9144000" cy="461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rPr>
              <a:t>《过秦论》叙述历史分为四个阶段，作者具体</a:t>
            </a:r>
            <a:r>
              <a:rPr lang="zh-CN" altLang="en-US" sz="2000" b="1" smtClean="0">
                <a:latin typeface="微软雅黑" panose="020b0503020204020204" pitchFamily="34" charset="-122"/>
                <a:ea typeface="微软雅黑" panose="020b0503020204020204" pitchFamily="34" charset="-122"/>
                <a:cs typeface="Times New Roman" panose="02020603050405020304" pitchFamily="18" charset="0"/>
              </a:rPr>
              <a:t>记叙</a:t>
            </a:r>
            <a:r>
              <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rPr>
              <a:t>了哪些史实？（男同学完成）</a:t>
            </a:r>
            <a:endParaRPr lang="zh-CN" altLang="zh-CN" sz="2000" smtClean="0">
              <a:latin typeface="黑体" panose="02010609060101010101" pitchFamily="49" charset="-122"/>
              <a:ea typeface="黑体" panose="02010609060101010101" pitchFamily="49" charset="-122"/>
              <a:cs typeface="Times New Roman" panose="02020603050405020304" pitchFamily="18" charset="0"/>
            </a:endParaRPr>
          </a:p>
        </p:txBody>
      </p:sp>
      <p:sp>
        <p:nvSpPr>
          <p:cNvPr id="3" name="文本框 2"/>
          <p:cNvSpPr txBox="1"/>
          <p:nvPr/>
        </p:nvSpPr>
        <p:spPr>
          <a:xfrm>
            <a:off x="67310" y="73025"/>
            <a:ext cx="7143115" cy="583565"/>
          </a:xfrm>
          <a:prstGeom prst="rect">
            <a:avLst/>
          </a:prstGeom>
          <a:noFill/>
        </p:spPr>
        <p:txBody>
          <a:bodyPr wrap="square" rtlCol="0">
            <a:spAutoFit/>
          </a:bodyPr>
          <a:lstStyle/>
          <a:p>
            <a:r>
              <a:rPr lang="zh-CN" altLang="zh-CN" sz="3200" b="1" smtClean="0">
                <a:solidFill>
                  <a:srgbClr val="FF0000"/>
                </a:solidFill>
                <a:latin typeface="微软雅黑" panose="020b0503020204020204" pitchFamily="34" charset="-122"/>
                <a:ea typeface="微软雅黑" panose="020b0503020204020204" pitchFamily="34" charset="-122"/>
                <a:sym typeface="+mn-ea"/>
              </a:rPr>
              <a:t>概述史实</a:t>
            </a:r>
            <a:endParaRPr lang="zh-CN" altLang="zh-CN" sz="3200" b="1">
              <a:solidFill>
                <a:srgbClr val="FF0000"/>
              </a:solidFill>
              <a:latin typeface="微软雅黑" panose="020b0503020204020204" pitchFamily="34" charset="-122"/>
              <a:ea typeface="微软雅黑" panose="020b0503020204020204" pitchFamily="34" charset="-122"/>
              <a:sym typeface="+mn-ea"/>
            </a:endParaRPr>
          </a:p>
        </p:txBody>
      </p:sp>
      <p:sp>
        <p:nvSpPr>
          <p:cNvPr id="4" name="矩形 3"/>
          <p:cNvSpPr/>
          <p:nvPr/>
        </p:nvSpPr>
        <p:spPr>
          <a:xfrm>
            <a:off x="153670" y="1623060"/>
            <a:ext cx="8709660" cy="922020"/>
          </a:xfrm>
          <a:prstGeom prst="rect">
            <a:avLst/>
          </a:prstGeom>
        </p:spPr>
        <p:txBody>
          <a:bodyPr wrap="square">
            <a:spAutoFit/>
          </a:bodyPr>
          <a:lstStyle/>
          <a:p>
            <a:pPr eaLnBrk="1" latinLnBrk="0" hangingPunct="1">
              <a:lnSpc>
                <a:spcPct val="150000"/>
              </a:lnSpc>
            </a:pPr>
            <a:r>
              <a:rPr lang="zh-CN" altLang="zh-CN" smtClean="0">
                <a:latin typeface="黑体" panose="02010609060101010101" pitchFamily="49" charset="-122"/>
                <a:ea typeface="黑体" panose="02010609060101010101" pitchFamily="49" charset="-122"/>
                <a:cs typeface="Times New Roman" panose="02020603050405020304" pitchFamily="18" charset="0"/>
              </a:rPr>
              <a:t>第</a:t>
            </a:r>
            <a:r>
              <a:rPr lang="zh-CN" altLang="en-US" smtClean="0">
                <a:latin typeface="黑体" panose="02010609060101010101" pitchFamily="49" charset="-122"/>
                <a:ea typeface="黑体" panose="02010609060101010101" pitchFamily="49" charset="-122"/>
                <a:cs typeface="Times New Roman" panose="02020603050405020304" pitchFamily="18" charset="0"/>
              </a:rPr>
              <a:t>四</a:t>
            </a:r>
            <a:r>
              <a:rPr lang="zh-CN" altLang="zh-CN" smtClean="0">
                <a:latin typeface="黑体" panose="02010609060101010101" pitchFamily="49" charset="-122"/>
                <a:ea typeface="黑体" panose="02010609060101010101" pitchFamily="49" charset="-122"/>
                <a:cs typeface="Times New Roman" panose="02020603050405020304" pitchFamily="18" charset="0"/>
              </a:rPr>
              <a:t>段</a:t>
            </a:r>
            <a:r>
              <a:rPr lang="zh-CN" altLang="en-US" smtClean="0">
                <a:latin typeface="黑体" panose="02010609060101010101" pitchFamily="49" charset="-122"/>
                <a:ea typeface="黑体" panose="02010609060101010101" pitchFamily="49" charset="-122"/>
                <a:cs typeface="Times New Roman" panose="02020603050405020304" pitchFamily="18" charset="0"/>
              </a:rPr>
              <a:t>：</a:t>
            </a:r>
            <a:r>
              <a:rPr lang="zh-CN" altLang="zh-CN"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陈涉起义队伍的状况：</a:t>
            </a:r>
            <a:r>
              <a:rPr lang="zh-CN" altLang="zh-CN" smtClean="0">
                <a:latin typeface="黑体" panose="02010609060101010101" pitchFamily="49" charset="-122"/>
                <a:ea typeface="黑体" panose="02010609060101010101" pitchFamily="49" charset="-122"/>
                <a:cs typeface="Times New Roman" panose="02020603050405020304" pitchFamily="18" charset="0"/>
              </a:rPr>
              <a:t>地位低下，才能不足，兵力不足，武器粗陋。但天下响应，并起亡秦。</a:t>
            </a:r>
            <a:endParaRPr lang="zh-CN" altLang="en-US"/>
          </a:p>
        </p:txBody>
      </p:sp>
      <p:pic>
        <p:nvPicPr>
          <p:cNvPr id="43011" name="Picture 5" descr="陈胜起义1"/>
          <p:cNvPicPr>
            <a:picLocks noChangeAspect="1" noChangeArrowheads="1"/>
          </p:cNvPicPr>
          <p:nvPr/>
        </p:nvPicPr>
        <p:blipFill>
          <a:blip r:embed="rId3"/>
          <a:stretch>
            <a:fillRect/>
          </a:stretch>
        </p:blipFill>
        <p:spPr bwMode="auto">
          <a:xfrm>
            <a:off x="153353" y="2501424"/>
            <a:ext cx="4298950" cy="2405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10" name="Picture 4" descr="陈胜起义2"/>
          <p:cNvPicPr>
            <a:picLocks noChangeAspect="1" noChangeArrowheads="1"/>
          </p:cNvPicPr>
          <p:nvPr/>
        </p:nvPicPr>
        <p:blipFill>
          <a:blip r:embed="rId4"/>
          <a:stretch>
            <a:fillRect/>
          </a:stretch>
        </p:blipFill>
        <p:spPr bwMode="auto">
          <a:xfrm>
            <a:off x="4666933" y="2501266"/>
            <a:ext cx="4297362" cy="2403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5"/>
    </p:custDataLst>
  </p:cSld>
  <p:clrMapOvr>
    <a:masterClrMapping/>
  </p:clrMapOvr>
  <mc:AlternateContent>
    <mc:Choice xmlns:p14="http://schemas.microsoft.com/office/powerpoint/2010/main" Requires="p14">
      <p:transition spd="slow" advTm="3087" p14:dur="1400">
        <p14:doors dir="vert"/>
      </p:transition>
    </mc:Choice>
    <mc:Fallback>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childTnLst>
                    </p:cTn>
                  </p:par>
                  <p:par>
                    <p:cTn id="9" fill="hold" nodeType="clickPar">
                      <p:stCondLst>
                        <p:cond delay="indefinite"/>
                      </p:stCondLst>
                      <p:childTnLst>
                        <p:par>
                          <p:cTn id="10" fill="hold" nodeType="afterGroup">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diamond(in)">
                                      <p:cBhvr>
                                        <p:cTn id="13" dur="2000"/>
                                        <p:tgtEl>
                                          <p:spTgt spid="6"/>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18" presetClass="entr" presetSubtype="12"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strips(downLeft)">
                                      <p:cBhvr>
                                        <p:cTn id="18" dur="500"/>
                                        <p:tgtEl>
                                          <p:spTgt spid="8"/>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8" presetClass="entr" presetSubtype="16"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diamond(in)">
                                      <p:cBhvr>
                                        <p:cTn id="23" dur="2000"/>
                                        <p:tgtEl>
                                          <p:spTgt spid="7"/>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13" presetClass="entr" presetSubtype="16" fill="hold" grpId="0"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plus(in)">
                                      <p:cBhvr>
                                        <p:cTn id="28" dur="2000"/>
                                        <p:tgtEl>
                                          <p:spTgt spid="4"/>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16" presetClass="entr" presetSubtype="21" fill="hold" nodeType="clickEffect">
                                  <p:stCondLst>
                                    <p:cond delay="0"/>
                                  </p:stCondLst>
                                  <p:childTnLst>
                                    <p:set>
                                      <p:cBhvr>
                                        <p:cTn id="32" dur="1" fill="hold">
                                          <p:stCondLst>
                                            <p:cond delay="0"/>
                                          </p:stCondLst>
                                        </p:cTn>
                                        <p:tgtEl>
                                          <p:spTgt spid="43011"/>
                                        </p:tgtEl>
                                        <p:attrNameLst>
                                          <p:attrName>style.visibility</p:attrName>
                                        </p:attrNameLst>
                                      </p:cBhvr>
                                      <p:to>
                                        <p:strVal val="visible"/>
                                      </p:to>
                                    </p:set>
                                    <p:animEffect transition="in" filter="barn(inVertical)">
                                      <p:cBhvr>
                                        <p:cTn id="33" dur="500"/>
                                        <p:tgtEl>
                                          <p:spTgt spid="43011"/>
                                        </p:tgtEl>
                                      </p:cBhvr>
                                    </p:animEffect>
                                  </p:childTnLst>
                                </p:cTn>
                              </p:par>
                            </p:childTnLst>
                          </p:cTn>
                        </p:par>
                      </p:childTnLst>
                    </p:cTn>
                  </p:par>
                  <p:par>
                    <p:cTn id="34" fill="hold" nodeType="clickPar">
                      <p:stCondLst>
                        <p:cond delay="indefinite"/>
                      </p:stCondLst>
                      <p:childTnLst>
                        <p:par>
                          <p:cTn id="35" fill="hold" nodeType="afterGroup">
                            <p:stCondLst>
                              <p:cond delay="0"/>
                            </p:stCondLst>
                            <p:childTnLst>
                              <p:par>
                                <p:cTn id="36" presetID="6" presetClass="entr" presetSubtype="16" fill="hold" nodeType="clickEffect">
                                  <p:stCondLst>
                                    <p:cond delay="0"/>
                                  </p:stCondLst>
                                  <p:childTnLst>
                                    <p:set>
                                      <p:cBhvr>
                                        <p:cTn id="37" dur="1" fill="hold">
                                          <p:stCondLst>
                                            <p:cond delay="0"/>
                                          </p:stCondLst>
                                        </p:cTn>
                                        <p:tgtEl>
                                          <p:spTgt spid="43010"/>
                                        </p:tgtEl>
                                        <p:attrNameLst>
                                          <p:attrName>style.visibility</p:attrName>
                                        </p:attrNameLst>
                                      </p:cBhvr>
                                      <p:to>
                                        <p:strVal val="visible"/>
                                      </p:to>
                                    </p:set>
                                    <p:animEffect transition="in" filter="circle(in)">
                                      <p:cBhvr>
                                        <p:cTn id="38" dur="2000"/>
                                        <p:tgtEl>
                                          <p:spTgt spid="430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3" grpId="0"/>
      <p:bldP spid="4"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1" name="直接连接符 10"/>
          <p:cNvCxnSpPr/>
          <p:nvPr/>
        </p:nvCxnSpPr>
        <p:spPr>
          <a:xfrm>
            <a:off x="35560" y="699770"/>
            <a:ext cx="8928735"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矩形 5"/>
          <p:cNvSpPr>
            <a:spLocks noChangeArrowheads="1"/>
          </p:cNvSpPr>
          <p:nvPr/>
        </p:nvSpPr>
        <p:spPr bwMode="auto">
          <a:xfrm>
            <a:off x="51434" y="699542"/>
            <a:ext cx="9092566" cy="576064"/>
          </a:xfrm>
          <a:prstGeom prst="rect">
            <a:avLst/>
          </a:prstGeom>
          <a:solidFill>
            <a:srgbClr val="A0C563"/>
          </a:solidFill>
          <a:ln>
            <a:noFill/>
          </a:ln>
        </p:spPr>
        <p:txBody>
          <a:bodyPr lIns="68565" tIns="34282" rIns="68565" bIns="34282" anchor="ct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000000"/>
              </a:solidFill>
            </a:endParaRPr>
          </a:p>
        </p:txBody>
      </p:sp>
      <p:sp>
        <p:nvSpPr>
          <p:cNvPr id="7" name="矩形 6"/>
          <p:cNvSpPr>
            <a:spLocks noChangeArrowheads="1"/>
          </p:cNvSpPr>
          <p:nvPr/>
        </p:nvSpPr>
        <p:spPr bwMode="auto">
          <a:xfrm>
            <a:off x="51435" y="1448321"/>
            <a:ext cx="9092565" cy="3600400"/>
          </a:xfrm>
          <a:prstGeom prst="rect">
            <a:avLst/>
          </a:prstGeom>
          <a:solidFill>
            <a:srgbClr val="FFFFFF"/>
          </a:solidFill>
          <a:ln w="12700" cmpd="sng">
            <a:solidFill>
              <a:srgbClr val="ADBACA"/>
            </a:solidFill>
            <a:miter lim="800000"/>
          </a:ln>
        </p:spPr>
        <p:txBody>
          <a:bodyPr lIns="68565" tIns="34282" rIns="68565" bIns="34282" anchor="ct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l" eaLnBrk="1" hangingPunct="1"/>
            <a:endParaRPr lang="zh-CN" altLang="en-US" sz="1000">
              <a:solidFill>
                <a:srgbClr val="000000"/>
              </a:solidFill>
            </a:endParaRPr>
          </a:p>
        </p:txBody>
      </p:sp>
      <p:sp>
        <p:nvSpPr>
          <p:cNvPr id="8" name="矩形 7"/>
          <p:cNvSpPr>
            <a:spLocks noChangeArrowheads="1"/>
          </p:cNvSpPr>
          <p:nvPr/>
        </p:nvSpPr>
        <p:spPr bwMode="auto">
          <a:xfrm>
            <a:off x="0" y="699542"/>
            <a:ext cx="9144000" cy="461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rPr>
              <a:t>《过秦论》叙述历史分为四个阶段，作者具体</a:t>
            </a:r>
            <a:r>
              <a:rPr lang="zh-CN" altLang="en-US" sz="2000" b="1" smtClean="0">
                <a:latin typeface="微软雅黑" panose="020b0503020204020204" pitchFamily="34" charset="-122"/>
                <a:ea typeface="微软雅黑" panose="020b0503020204020204" pitchFamily="34" charset="-122"/>
                <a:cs typeface="Times New Roman" panose="02020603050405020304" pitchFamily="18" charset="0"/>
              </a:rPr>
              <a:t>记叙</a:t>
            </a:r>
            <a:r>
              <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rPr>
              <a:t>了哪些史实？（男同学完成）</a:t>
            </a:r>
            <a:endParaRPr lang="zh-CN" altLang="zh-CN" sz="2000" smtClean="0">
              <a:latin typeface="黑体" panose="02010609060101010101" pitchFamily="49" charset="-122"/>
              <a:ea typeface="黑体" panose="02010609060101010101" pitchFamily="49" charset="-122"/>
              <a:cs typeface="Times New Roman" panose="02020603050405020304" pitchFamily="18" charset="0"/>
            </a:endParaRPr>
          </a:p>
        </p:txBody>
      </p:sp>
      <p:sp>
        <p:nvSpPr>
          <p:cNvPr id="3" name="文本框 2"/>
          <p:cNvSpPr txBox="1"/>
          <p:nvPr/>
        </p:nvSpPr>
        <p:spPr>
          <a:xfrm>
            <a:off x="67310" y="73025"/>
            <a:ext cx="7143115" cy="583565"/>
          </a:xfrm>
          <a:prstGeom prst="rect">
            <a:avLst/>
          </a:prstGeom>
          <a:noFill/>
        </p:spPr>
        <p:txBody>
          <a:bodyPr wrap="square" rtlCol="0">
            <a:spAutoFit/>
          </a:bodyPr>
          <a:lstStyle/>
          <a:p>
            <a:r>
              <a:rPr lang="zh-CN" altLang="zh-CN" sz="3200" b="1" smtClean="0">
                <a:solidFill>
                  <a:srgbClr val="FF0000"/>
                </a:solidFill>
                <a:latin typeface="微软雅黑" panose="020b0503020204020204" pitchFamily="34" charset="-122"/>
                <a:ea typeface="微软雅黑" panose="020b0503020204020204" pitchFamily="34" charset="-122"/>
                <a:sym typeface="+mn-ea"/>
              </a:rPr>
              <a:t>概述史实</a:t>
            </a:r>
            <a:endParaRPr lang="zh-CN" altLang="zh-CN" sz="3200" b="1">
              <a:solidFill>
                <a:srgbClr val="FF0000"/>
              </a:solidFill>
              <a:latin typeface="微软雅黑" panose="020b0503020204020204" pitchFamily="34" charset="-122"/>
              <a:ea typeface="微软雅黑" panose="020b0503020204020204" pitchFamily="34" charset="-122"/>
              <a:sym typeface="+mn-ea"/>
            </a:endParaRPr>
          </a:p>
        </p:txBody>
      </p:sp>
      <p:sp>
        <p:nvSpPr>
          <p:cNvPr id="4097" name="Rectangle 1"/>
          <p:cNvSpPr>
            <a:spLocks noChangeArrowheads="1"/>
          </p:cNvSpPr>
          <p:nvPr/>
        </p:nvSpPr>
        <p:spPr bwMode="auto">
          <a:xfrm>
            <a:off x="157480" y="1509618"/>
            <a:ext cx="9144000" cy="3322955"/>
          </a:xfrm>
          <a:prstGeom prst="rect">
            <a:avLst/>
          </a:prstGeom>
          <a:noFill/>
          <a:ln w="9525">
            <a:noFill/>
            <a:miter lim="800000"/>
          </a:ln>
          <a:effectLst/>
        </p:spPr>
        <p:txBody>
          <a:bodyPr vert="horz" wrap="square" lIns="91440" tIns="45720" rIns="91440" bIns="45720" numCol="1" anchor="ctr" anchorCtr="0" compatLnSpc="1">
            <a:spAutoFit/>
          </a:bodyPr>
          <a:lstStyle/>
          <a:p>
            <a:pPr>
              <a:lnSpc>
                <a:spcPct val="150000"/>
              </a:lnSpc>
            </a:pPr>
            <a:r>
              <a:rPr lang="zh-CN" altLang="zh-CN" sz="2000" smtClean="0">
                <a:latin typeface="黑体" panose="02010609060101010101" pitchFamily="49" charset="-122"/>
                <a:ea typeface="黑体" panose="02010609060101010101" pitchFamily="49" charset="-122"/>
                <a:cs typeface="Times New Roman" panose="02020603050405020304" pitchFamily="18" charset="0"/>
              </a:rPr>
              <a:t>第</a:t>
            </a:r>
            <a:r>
              <a:rPr lang="zh-CN" altLang="en-US" sz="2000" smtClean="0">
                <a:latin typeface="黑体" panose="02010609060101010101" pitchFamily="49" charset="-122"/>
                <a:ea typeface="黑体" panose="02010609060101010101" pitchFamily="49" charset="-122"/>
                <a:cs typeface="Times New Roman" panose="02020603050405020304" pitchFamily="18" charset="0"/>
              </a:rPr>
              <a:t>五</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段</a:t>
            </a:r>
            <a:r>
              <a:rPr lang="zh-CN" altLang="en-US" sz="2000" smtClean="0">
                <a:latin typeface="黑体" panose="02010609060101010101" pitchFamily="49" charset="-122"/>
                <a:ea typeface="黑体" panose="02010609060101010101" pitchFamily="49" charset="-122"/>
                <a:cs typeface="Times New Roman" panose="02020603050405020304" pitchFamily="18" charset="0"/>
              </a:rPr>
              <a:t>：</a:t>
            </a:r>
            <a:endParaRPr lang="en-US" altLang="zh-CN" sz="2000" smtClean="0">
              <a:latin typeface="黑体" panose="02010609060101010101" pitchFamily="49" charset="-122"/>
              <a:ea typeface="黑体" panose="02010609060101010101" pitchFamily="49" charset="-122"/>
              <a:cs typeface="Times New Roman" panose="02020603050405020304" pitchFamily="18" charset="0"/>
            </a:endParaRPr>
          </a:p>
          <a:p>
            <a:pPr>
              <a:lnSpc>
                <a:spcPct val="150000"/>
              </a:lnSpc>
            </a:pPr>
            <a:r>
              <a:rPr lang="zh-CN" altLang="en-US" sz="2000" smtClean="0">
                <a:latin typeface="黑体" panose="02010609060101010101" pitchFamily="49" charset="-122"/>
                <a:ea typeface="黑体" panose="02010609060101010101" pitchFamily="49" charset="-122"/>
                <a:cs typeface="Times New Roman" panose="02020603050405020304" pitchFamily="18" charset="0"/>
              </a:rPr>
              <a:t>第</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2</a:t>
            </a:r>
            <a:r>
              <a:rPr lang="zh-CN" altLang="en-US" sz="2000" smtClean="0">
                <a:latin typeface="黑体" panose="02010609060101010101" pitchFamily="49" charset="-122"/>
                <a:ea typeface="黑体" panose="02010609060101010101" pitchFamily="49" charset="-122"/>
                <a:cs typeface="Times New Roman" panose="02020603050405020304" pitchFamily="18" charset="0"/>
              </a:rPr>
              <a:t>层：</a:t>
            </a:r>
            <a:r>
              <a:rPr lang="zh-CN" altLang="zh-CN" sz="20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九国之师与陈涉起义队伍作比较</a:t>
            </a:r>
            <a:r>
              <a:rPr lang="zh-CN" altLang="zh-CN" sz="2000" smtClean="0"/>
              <a:t>——</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领袖地位，武器装备，军队素质，指挥作战能力。陈涉起义队伍的实力远不如九国之师，却</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功业相反</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a:t>
            </a:r>
            <a:endParaRPr lang="zh-CN" altLang="zh-CN" sz="2000" smtClean="0">
              <a:latin typeface="黑体" panose="02010609060101010101" pitchFamily="49" charset="-122"/>
              <a:ea typeface="黑体" panose="02010609060101010101" pitchFamily="49" charset="-122"/>
              <a:cs typeface="Times New Roman" panose="02020603050405020304" pitchFamily="18" charset="0"/>
            </a:endParaRPr>
          </a:p>
          <a:p>
            <a:pPr>
              <a:lnSpc>
                <a:spcPct val="150000"/>
              </a:lnSpc>
            </a:pPr>
            <a:r>
              <a:rPr lang="zh-CN" altLang="zh-CN" sz="2000" smtClean="0">
                <a:latin typeface="黑体" panose="02010609060101010101" pitchFamily="49" charset="-122"/>
                <a:ea typeface="黑体" panose="02010609060101010101" pitchFamily="49" charset="-122"/>
                <a:cs typeface="Times New Roman" panose="02020603050405020304" pitchFamily="18" charset="0"/>
              </a:rPr>
              <a:t>第</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3</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层</a:t>
            </a:r>
            <a:r>
              <a:rPr lang="zh-CN" altLang="en-US" sz="2000" smtClean="0">
                <a:latin typeface="黑体" panose="02010609060101010101" pitchFamily="49" charset="-122"/>
                <a:ea typeface="黑体" panose="02010609060101010101" pitchFamily="49" charset="-122"/>
                <a:cs typeface="Times New Roman" panose="02020603050405020304" pitchFamily="18" charset="0"/>
              </a:rPr>
              <a:t>：</a:t>
            </a:r>
            <a:r>
              <a:rPr lang="zh-CN" altLang="zh-CN" sz="20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照应全篇</a:t>
            </a:r>
            <a:r>
              <a:rPr lang="zh-CN" altLang="zh-CN" sz="2000" smtClean="0"/>
              <a:t>——</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然秦以区区之地，致万乘之势，序八州而朝同列，百有余年矣</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照应本文第</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1</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2</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段；</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然后以六合为家，崤函为宫</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，照应本文第</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3</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段；</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一夫作难而七庙隳，身死人手，为天下笑</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照应本文第</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4</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段；最后照应上文</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成败异变，功业相反也</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a:t>
            </a:r>
            <a:endParaRPr lang="zh-CN" altLang="en-US" sz="2000" smtClean="0">
              <a:latin typeface="黑体" panose="02010609060101010101" pitchFamily="49" charset="-122"/>
              <a:ea typeface="黑体" panose="02010609060101010101" pitchFamily="49" charset="-122"/>
              <a:cs typeface="Times New Roman" panose="02020603050405020304" pitchFamily="18" charset="0"/>
            </a:endParaRPr>
          </a:p>
        </p:txBody>
      </p:sp>
    </p:spTree>
    <p:custDataLst>
      <p:tags r:id="rId3"/>
    </p:custDataLst>
  </p:cSld>
  <p:clrMapOvr>
    <a:masterClrMapping/>
  </p:clrMapOvr>
  <mc:AlternateContent>
    <mc:Choice xmlns:p14="http://schemas.microsoft.com/office/powerpoint/2010/main" Requires="p14">
      <p:transition spd="slow" advTm="3087" p14:dur="1400">
        <p14:doors dir="vert"/>
      </p:transition>
    </mc:Choice>
    <mc:Fallback>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edge">
                                      <p:cBhvr>
                                        <p:cTn id="7" dur="20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strips(downLeft)">
                                      <p:cBhvr>
                                        <p:cTn id="12" dur="500"/>
                                        <p:tgtEl>
                                          <p:spTgt spid="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diamond(in)">
                                      <p:cBhvr>
                                        <p:cTn id="17" dur="2000"/>
                                        <p:tgtEl>
                                          <p:spTgt spid="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4097"/>
                                        </p:tgtEl>
                                        <p:attrNameLst>
                                          <p:attrName>style.visibility</p:attrName>
                                        </p:attrNameLst>
                                      </p:cBhvr>
                                      <p:to>
                                        <p:strVal val="visible"/>
                                      </p:to>
                                    </p:set>
                                    <p:animEffect transition="in" filter="checkerboard(across)">
                                      <p:cBhvr>
                                        <p:cTn id="22" dur="500"/>
                                        <p:tgtEl>
                                          <p:spTgt spid="40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4097"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1" name="直接连接符 10"/>
          <p:cNvCxnSpPr/>
          <p:nvPr/>
        </p:nvCxnSpPr>
        <p:spPr>
          <a:xfrm>
            <a:off x="35560" y="699770"/>
            <a:ext cx="8928735"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矩形 5"/>
          <p:cNvSpPr>
            <a:spLocks noChangeArrowheads="1"/>
          </p:cNvSpPr>
          <p:nvPr/>
        </p:nvSpPr>
        <p:spPr bwMode="auto">
          <a:xfrm>
            <a:off x="51434" y="699542"/>
            <a:ext cx="9092566" cy="576064"/>
          </a:xfrm>
          <a:prstGeom prst="rect">
            <a:avLst/>
          </a:prstGeom>
          <a:solidFill>
            <a:srgbClr val="A0C563"/>
          </a:solidFill>
          <a:ln>
            <a:noFill/>
          </a:ln>
        </p:spPr>
        <p:txBody>
          <a:bodyPr lIns="68565" tIns="34282" rIns="68565" bIns="34282" anchor="ct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000000"/>
              </a:solidFill>
            </a:endParaRPr>
          </a:p>
        </p:txBody>
      </p:sp>
      <p:sp>
        <p:nvSpPr>
          <p:cNvPr id="7" name="矩形 6"/>
          <p:cNvSpPr>
            <a:spLocks noChangeArrowheads="1"/>
          </p:cNvSpPr>
          <p:nvPr/>
        </p:nvSpPr>
        <p:spPr bwMode="auto">
          <a:xfrm>
            <a:off x="26035" y="1611516"/>
            <a:ext cx="9092565" cy="3312368"/>
          </a:xfrm>
          <a:prstGeom prst="rect">
            <a:avLst/>
          </a:prstGeom>
          <a:solidFill>
            <a:srgbClr val="FFFFFF"/>
          </a:solidFill>
          <a:ln w="12700" cmpd="sng">
            <a:solidFill>
              <a:srgbClr val="ADBACA"/>
            </a:solidFill>
            <a:miter lim="800000"/>
          </a:ln>
        </p:spPr>
        <p:txBody>
          <a:bodyPr lIns="68565" tIns="34282" rIns="68565" bIns="34282" anchor="ct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l" eaLnBrk="1" hangingPunct="1"/>
            <a:endParaRPr lang="zh-CN" altLang="en-US" sz="1000">
              <a:solidFill>
                <a:srgbClr val="000000"/>
              </a:solidFill>
            </a:endParaRPr>
          </a:p>
        </p:txBody>
      </p:sp>
      <p:sp>
        <p:nvSpPr>
          <p:cNvPr id="8" name="矩形 7"/>
          <p:cNvSpPr>
            <a:spLocks noChangeArrowheads="1"/>
          </p:cNvSpPr>
          <p:nvPr/>
        </p:nvSpPr>
        <p:spPr bwMode="auto">
          <a:xfrm>
            <a:off x="35560" y="833527"/>
            <a:ext cx="9144000" cy="307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rPr>
              <a:t>《五代史伶官传序》分几个阶段概述历史，具体</a:t>
            </a:r>
            <a:r>
              <a:rPr lang="zh-CN" altLang="en-US" sz="2000" b="1" smtClean="0">
                <a:latin typeface="微软雅黑" panose="020b0503020204020204" pitchFamily="34" charset="-122"/>
                <a:ea typeface="微软雅黑" panose="020b0503020204020204" pitchFamily="34" charset="-122"/>
                <a:cs typeface="Times New Roman" panose="02020603050405020304" pitchFamily="18" charset="0"/>
              </a:rPr>
              <a:t>记叙</a:t>
            </a:r>
            <a:r>
              <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rPr>
              <a:t>了哪些史实？（女同学完成）</a:t>
            </a:r>
            <a:endParaRPr lang="zh-CN" altLang="zh-CN" sz="2000" smtClean="0">
              <a:latin typeface="黑体" panose="02010609060101010101" pitchFamily="49" charset="-122"/>
              <a:ea typeface="黑体" panose="02010609060101010101" pitchFamily="49" charset="-122"/>
              <a:cs typeface="Times New Roman" panose="02020603050405020304" pitchFamily="18" charset="0"/>
            </a:endParaRPr>
          </a:p>
        </p:txBody>
      </p:sp>
      <p:sp>
        <p:nvSpPr>
          <p:cNvPr id="3" name="文本框 2"/>
          <p:cNvSpPr txBox="1"/>
          <p:nvPr/>
        </p:nvSpPr>
        <p:spPr>
          <a:xfrm>
            <a:off x="67310" y="73025"/>
            <a:ext cx="7143115" cy="583565"/>
          </a:xfrm>
          <a:prstGeom prst="rect">
            <a:avLst/>
          </a:prstGeom>
          <a:noFill/>
        </p:spPr>
        <p:txBody>
          <a:bodyPr wrap="square" rtlCol="0">
            <a:spAutoFit/>
          </a:bodyPr>
          <a:lstStyle/>
          <a:p>
            <a:r>
              <a:rPr lang="zh-CN" altLang="zh-CN" sz="3200" b="1" smtClean="0">
                <a:solidFill>
                  <a:srgbClr val="FF0000"/>
                </a:solidFill>
                <a:latin typeface="微软雅黑" panose="020b0503020204020204" pitchFamily="34" charset="-122"/>
                <a:ea typeface="微软雅黑" panose="020b0503020204020204" pitchFamily="34" charset="-122"/>
                <a:sym typeface="+mn-ea"/>
              </a:rPr>
              <a:t>概述史实</a:t>
            </a:r>
            <a:endParaRPr lang="zh-CN" altLang="zh-CN" sz="3200" b="1">
              <a:solidFill>
                <a:srgbClr val="FF0000"/>
              </a:solidFill>
              <a:latin typeface="微软雅黑" panose="020b0503020204020204" pitchFamily="34" charset="-122"/>
              <a:ea typeface="微软雅黑" panose="020b0503020204020204" pitchFamily="34" charset="-122"/>
              <a:sym typeface="+mn-ea"/>
            </a:endParaRPr>
          </a:p>
        </p:txBody>
      </p:sp>
      <p:sp>
        <p:nvSpPr>
          <p:cNvPr id="4097" name="Rectangle 1"/>
          <p:cNvSpPr>
            <a:spLocks noChangeArrowheads="1"/>
          </p:cNvSpPr>
          <p:nvPr/>
        </p:nvSpPr>
        <p:spPr bwMode="auto">
          <a:xfrm>
            <a:off x="51435" y="1752506"/>
            <a:ext cx="9144000" cy="2861310"/>
          </a:xfrm>
          <a:prstGeom prst="rect">
            <a:avLst/>
          </a:prstGeom>
          <a:noFill/>
          <a:ln w="9525">
            <a:noFill/>
            <a:miter lim="800000"/>
          </a:ln>
          <a:effectLst/>
        </p:spPr>
        <p:txBody>
          <a:bodyPr vert="horz" wrap="square" lIns="91440" tIns="45720" rIns="91440" bIns="45720" numCol="1" anchor="ctr" anchorCtr="0" compatLnSpc="1">
            <a:spAutoFit/>
          </a:bodyPr>
          <a:lstStyle/>
          <a:p>
            <a:pPr>
              <a:lnSpc>
                <a:spcPct val="150000"/>
              </a:lnSpc>
            </a:pPr>
            <a:r>
              <a:rPr lang="en-US" altLang="zh-CN" sz="2000" smtClean="0">
                <a:latin typeface="黑体" panose="02010609060101010101" pitchFamily="49" charset="-122"/>
                <a:ea typeface="黑体" panose="02010609060101010101" pitchFamily="49" charset="-122"/>
                <a:cs typeface="Times New Roman" panose="02020603050405020304" pitchFamily="18" charset="0"/>
              </a:rPr>
              <a:t>    </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记叙庄宗得天下的历史：庄宗接受遗命，以矢励志，励精图治，东征西讨，完成遗命。作者用一系列的动词：受、藏、遣、告、请、盛、负、前驱、纳，表现庄宗恭敬虔诚、尽心竭力完成父亲遗命的经历。</a:t>
            </a:r>
            <a:endParaRPr lang="zh-CN" altLang="zh-CN" sz="2000" smtClean="0">
              <a:latin typeface="黑体" panose="02010609060101010101" pitchFamily="49" charset="-122"/>
              <a:ea typeface="黑体" panose="02010609060101010101" pitchFamily="49" charset="-122"/>
              <a:cs typeface="Times New Roman" panose="02020603050405020304" pitchFamily="18" charset="0"/>
            </a:endParaRPr>
          </a:p>
          <a:p>
            <a:pPr>
              <a:lnSpc>
                <a:spcPct val="150000"/>
              </a:lnSpc>
            </a:pPr>
            <a:r>
              <a:rPr lang="en-US" altLang="zh-CN" sz="2000" smtClean="0">
                <a:latin typeface="黑体" panose="02010609060101010101" pitchFamily="49" charset="-122"/>
                <a:ea typeface="黑体" panose="02010609060101010101" pitchFamily="49" charset="-122"/>
                <a:cs typeface="Times New Roman" panose="02020603050405020304" pitchFamily="18" charset="0"/>
              </a:rPr>
              <a:t>    </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庄宗失天下的经历：骄傲自满，宠信伶官，纵情声色，使民怨沸腾，众叛亲离，在位仅三年就惨死兵变之中。</a:t>
            </a:r>
            <a:endParaRPr lang="zh-CN" altLang="zh-CN" sz="2000" smtClean="0">
              <a:latin typeface="黑体" panose="02010609060101010101" pitchFamily="49" charset="-122"/>
              <a:ea typeface="黑体" panose="02010609060101010101" pitchFamily="49" charset="-122"/>
              <a:cs typeface="Times New Roman" panose="02020603050405020304" pitchFamily="18" charset="0"/>
            </a:endParaRPr>
          </a:p>
          <a:p>
            <a:pPr marL="0" marR="0" lvl="0" indent="266700" algn="l" defTabSz="914400" rtl="0" eaLnBrk="1" fontAlgn="base" latinLnBrk="0" hangingPunct="1">
              <a:lnSpc>
                <a:spcPct val="150000"/>
              </a:lnSpc>
              <a:spcBef>
                <a:spcPct val="0"/>
              </a:spcBef>
              <a:spcAft>
                <a:spcPct val="0"/>
              </a:spcAft>
              <a:buClrTx/>
              <a:buSzTx/>
              <a:buFontTx/>
              <a:buNone/>
            </a:pPr>
            <a:endParaRPr lang="zh-CN" altLang="en-US" sz="2000" smtClean="0">
              <a:latin typeface="黑体" panose="02010609060101010101" pitchFamily="49" charset="-122"/>
              <a:ea typeface="黑体" panose="02010609060101010101" pitchFamily="49" charset="-122"/>
              <a:cs typeface="Times New Roman" panose="02020603050405020304" pitchFamily="18" charset="0"/>
            </a:endParaRPr>
          </a:p>
        </p:txBody>
      </p:sp>
    </p:spTree>
    <p:custDataLst>
      <p:tags r:id="rId3"/>
    </p:custDataLst>
  </p:cSld>
  <p:clrMapOvr>
    <a:masterClrMapping/>
  </p:clrMapOvr>
  <mc:AlternateContent>
    <mc:Choice xmlns:p14="http://schemas.microsoft.com/office/powerpoint/2010/main" Requires="p14">
      <p:transition spd="slow" advTm="3087" p14:dur="1400">
        <p14:doors dir="vert"/>
      </p:transition>
    </mc:Choice>
    <mc:Fallback>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20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p:tgtEl>
                                          <p:spTgt spid="8"/>
                                        </p:tgtEl>
                                        <p:attrNameLst>
                                          <p:attrName>ppt_y</p:attrName>
                                        </p:attrNameLst>
                                      </p:cBhvr>
                                      <p:tavLst>
                                        <p:tav tm="0">
                                          <p:val>
                                            <p:strVal val="#ppt_y+#ppt_h*1.125000"/>
                                          </p:val>
                                        </p:tav>
                                        <p:tav tm="100000">
                                          <p:val>
                                            <p:strVal val="#ppt_y"/>
                                          </p:val>
                                        </p:tav>
                                      </p:tavLst>
                                    </p:anim>
                                    <p:animEffect transition="in" filter="wipe(up)">
                                      <p:cBhvr>
                                        <p:cTn id="13" dur="500"/>
                                        <p:tgtEl>
                                          <p:spTgt spid="8"/>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8" presetClass="entr" presetSubtype="16"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diamond(in)">
                                      <p:cBhvr>
                                        <p:cTn id="18" dur="2000"/>
                                        <p:tgtEl>
                                          <p:spTgt spid="7"/>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4097"/>
                                        </p:tgtEl>
                                        <p:attrNameLst>
                                          <p:attrName>style.visibility</p:attrName>
                                        </p:attrNameLst>
                                      </p:cBhvr>
                                      <p:to>
                                        <p:strVal val="visible"/>
                                      </p:to>
                                    </p:set>
                                    <p:animEffect transition="in" filter="barn(inVertical)">
                                      <p:cBhvr>
                                        <p:cTn id="23" dur="500"/>
                                        <p:tgtEl>
                                          <p:spTgt spid="40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4097"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1" name="直接连接符 10"/>
          <p:cNvCxnSpPr/>
          <p:nvPr/>
        </p:nvCxnSpPr>
        <p:spPr>
          <a:xfrm>
            <a:off x="35560" y="699770"/>
            <a:ext cx="8928735"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矩形 5"/>
          <p:cNvSpPr>
            <a:spLocks noChangeArrowheads="1"/>
          </p:cNvSpPr>
          <p:nvPr/>
        </p:nvSpPr>
        <p:spPr bwMode="auto">
          <a:xfrm>
            <a:off x="51434" y="699542"/>
            <a:ext cx="9092566" cy="576064"/>
          </a:xfrm>
          <a:prstGeom prst="rect">
            <a:avLst/>
          </a:prstGeom>
          <a:solidFill>
            <a:srgbClr val="A0C563"/>
          </a:solidFill>
          <a:ln>
            <a:noFill/>
          </a:ln>
        </p:spPr>
        <p:txBody>
          <a:bodyPr lIns="68565" tIns="34282" rIns="68565" bIns="34282" anchor="ct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000000"/>
              </a:solidFill>
            </a:endParaRPr>
          </a:p>
        </p:txBody>
      </p:sp>
      <p:sp>
        <p:nvSpPr>
          <p:cNvPr id="7" name="矩形 6"/>
          <p:cNvSpPr>
            <a:spLocks noChangeArrowheads="1"/>
          </p:cNvSpPr>
          <p:nvPr/>
        </p:nvSpPr>
        <p:spPr bwMode="auto">
          <a:xfrm>
            <a:off x="51435" y="1635646"/>
            <a:ext cx="8985061" cy="2880320"/>
          </a:xfrm>
          <a:prstGeom prst="rect">
            <a:avLst/>
          </a:prstGeom>
          <a:solidFill>
            <a:srgbClr val="FFFFFF"/>
          </a:solidFill>
          <a:ln w="12700" cmpd="sng">
            <a:solidFill>
              <a:srgbClr val="ADBACA"/>
            </a:solidFill>
            <a:miter lim="800000"/>
          </a:ln>
        </p:spPr>
        <p:txBody>
          <a:bodyPr lIns="68565" tIns="34282" rIns="68565" bIns="34282" anchor="ct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l" eaLnBrk="1" hangingPunct="1"/>
            <a:endParaRPr lang="zh-CN" altLang="en-US" sz="1000">
              <a:solidFill>
                <a:srgbClr val="000000"/>
              </a:solidFill>
            </a:endParaRPr>
          </a:p>
        </p:txBody>
      </p:sp>
      <p:sp>
        <p:nvSpPr>
          <p:cNvPr id="8" name="矩形 7"/>
          <p:cNvSpPr>
            <a:spLocks noChangeArrowheads="1"/>
          </p:cNvSpPr>
          <p:nvPr/>
        </p:nvSpPr>
        <p:spPr bwMode="auto">
          <a:xfrm>
            <a:off x="187895" y="833527"/>
            <a:ext cx="9144000" cy="307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2000" b="1" smtClean="0">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rPr>
              <a:t>作者叙述秦兴亡的历史的目的是什么？（男同学完成）</a:t>
            </a:r>
            <a:endParaRPr lang="zh-CN" altLang="zh-CN" sz="2000" smtClean="0">
              <a:latin typeface="黑体" panose="02010609060101010101" pitchFamily="49" charset="-122"/>
              <a:ea typeface="黑体" panose="02010609060101010101" pitchFamily="49" charset="-122"/>
              <a:cs typeface="Times New Roman" panose="02020603050405020304" pitchFamily="18" charset="0"/>
            </a:endParaRPr>
          </a:p>
        </p:txBody>
      </p:sp>
      <p:sp>
        <p:nvSpPr>
          <p:cNvPr id="3" name="文本框 2"/>
          <p:cNvSpPr txBox="1"/>
          <p:nvPr/>
        </p:nvSpPr>
        <p:spPr>
          <a:xfrm>
            <a:off x="67310" y="73025"/>
            <a:ext cx="7143115" cy="583565"/>
          </a:xfrm>
          <a:prstGeom prst="rect">
            <a:avLst/>
          </a:prstGeom>
          <a:noFill/>
        </p:spPr>
        <p:txBody>
          <a:bodyPr wrap="square" rtlCol="0">
            <a:spAutoFit/>
          </a:bodyPr>
          <a:lstStyle/>
          <a:p>
            <a:r>
              <a:rPr lang="en-US" altLang="zh-CN" sz="3200" b="1" smtClean="0">
                <a:solidFill>
                  <a:srgbClr val="FF0000"/>
                </a:solidFill>
                <a:latin typeface="微软雅黑" panose="020b0503020204020204" pitchFamily="34" charset="-122"/>
                <a:ea typeface="微软雅黑" panose="020b0503020204020204" pitchFamily="34" charset="-122"/>
                <a:sym typeface="+mn-ea"/>
              </a:rPr>
              <a:t>     </a:t>
            </a:r>
            <a:r>
              <a:rPr lang="zh-CN" altLang="zh-CN" sz="3200" b="1" smtClean="0">
                <a:solidFill>
                  <a:srgbClr val="FF0000"/>
                </a:solidFill>
                <a:latin typeface="微软雅黑" panose="020b0503020204020204" pitchFamily="34" charset="-122"/>
                <a:ea typeface="微软雅黑" panose="020b0503020204020204" pitchFamily="34" charset="-122"/>
                <a:sym typeface="+mn-ea"/>
              </a:rPr>
              <a:t>分析叙史的作用</a:t>
            </a:r>
            <a:endParaRPr lang="zh-CN" altLang="zh-CN" sz="3200" b="1" smtClean="0">
              <a:solidFill>
                <a:srgbClr val="FF0000"/>
              </a:solidFill>
              <a:latin typeface="微软雅黑" panose="020b0503020204020204" pitchFamily="34" charset="-122"/>
              <a:ea typeface="微软雅黑" panose="020b0503020204020204" pitchFamily="34" charset="-122"/>
              <a:sym typeface="+mn-ea"/>
            </a:endParaRPr>
          </a:p>
        </p:txBody>
      </p:sp>
      <p:sp>
        <p:nvSpPr>
          <p:cNvPr id="4097" name="Rectangle 1"/>
          <p:cNvSpPr>
            <a:spLocks noChangeArrowheads="1"/>
          </p:cNvSpPr>
          <p:nvPr/>
        </p:nvSpPr>
        <p:spPr bwMode="auto">
          <a:xfrm>
            <a:off x="237490" y="1790065"/>
            <a:ext cx="8590915" cy="2399665"/>
          </a:xfrm>
          <a:prstGeom prst="rect">
            <a:avLst/>
          </a:prstGeom>
          <a:noFill/>
          <a:ln w="9525">
            <a:noFill/>
            <a:miter lim="800000"/>
          </a:ln>
          <a:effectLst/>
        </p:spPr>
        <p:txBody>
          <a:bodyPr vert="horz" wrap="square" lIns="91440" tIns="45720" rIns="91440" bIns="45720" numCol="1" anchor="ctr" anchorCtr="0" compatLnSpc="1">
            <a:spAutoFit/>
          </a:bodyPr>
          <a:lstStyle/>
          <a:p>
            <a:pPr>
              <a:lnSpc>
                <a:spcPct val="150000"/>
              </a:lnSpc>
            </a:pPr>
            <a:r>
              <a:rPr lang="en-US" altLang="zh-CN" sz="2000" smtClean="0">
                <a:latin typeface="黑体" panose="02010609060101010101" pitchFamily="49" charset="-122"/>
                <a:ea typeface="黑体" panose="02010609060101010101" pitchFamily="49" charset="-122"/>
                <a:cs typeface="Times New Roman" panose="02020603050405020304" pitchFamily="18" charset="0"/>
              </a:rPr>
              <a:t>    </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引人思考原因，含蓄地指出了秦国强大的原因是</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商君佐之，内立法度，务耕织，修守战之具</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，符合社会发展的需要，是一种</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仁政</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，且得到了秦国后代君王的继承，最终战胜其它的诸侯国。秦始皇建立秦朝后，施行暴政，失去了仁义，民心丧失，就变得不堪一击，迅速亡国。这为结尾中心论点的提出埋下伏笔。</a:t>
            </a:r>
            <a:endParaRPr lang="zh-CN" altLang="en-US" sz="2000" smtClean="0">
              <a:latin typeface="黑体" panose="02010609060101010101" pitchFamily="49" charset="-122"/>
              <a:ea typeface="黑体" panose="02010609060101010101" pitchFamily="49" charset="-122"/>
              <a:cs typeface="Times New Roman" panose="02020603050405020304" pitchFamily="18" charset="0"/>
            </a:endParaRPr>
          </a:p>
        </p:txBody>
      </p:sp>
    </p:spTree>
    <p:custDataLst>
      <p:tags r:id="rId3"/>
    </p:custDataLst>
  </p:cSld>
  <p:clrMapOvr>
    <a:masterClrMapping/>
  </p:clrMapOvr>
  <mc:AlternateContent>
    <mc:Choice xmlns:p14="http://schemas.microsoft.com/office/powerpoint/2010/main" Requires="p14">
      <p:transition spd="slow" advTm="3087" p14:dur="1400">
        <p14:doors dir="vert"/>
      </p:transition>
    </mc:Choice>
    <mc:Fallback>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edge">
                                      <p:cBhvr>
                                        <p:cTn id="12" dur="20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p:tgtEl>
                                          <p:spTgt spid="8"/>
                                        </p:tgtEl>
                                        <p:attrNameLst>
                                          <p:attrName>ppt_y</p:attrName>
                                        </p:attrNameLst>
                                      </p:cBhvr>
                                      <p:tavLst>
                                        <p:tav tm="0">
                                          <p:val>
                                            <p:strVal val="#ppt_y+#ppt_h*1.125000"/>
                                          </p:val>
                                        </p:tav>
                                        <p:tav tm="100000">
                                          <p:val>
                                            <p:strVal val="#ppt_y"/>
                                          </p:val>
                                        </p:tav>
                                      </p:tavLst>
                                    </p:anim>
                                    <p:animEffect transition="in" filter="wipe(up)">
                                      <p:cBhvr>
                                        <p:cTn id="18" dur="500"/>
                                        <p:tgtEl>
                                          <p:spTgt spid="8"/>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8" presetClass="entr" presetSubtype="16"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diamond(in)">
                                      <p:cBhvr>
                                        <p:cTn id="23" dur="2000"/>
                                        <p:tgtEl>
                                          <p:spTgt spid="7"/>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4097"/>
                                        </p:tgtEl>
                                        <p:attrNameLst>
                                          <p:attrName>style.visibility</p:attrName>
                                        </p:attrNameLst>
                                      </p:cBhvr>
                                      <p:to>
                                        <p:strVal val="visible"/>
                                      </p:to>
                                    </p:set>
                                    <p:animEffect transition="in" filter="blinds(horizontal)">
                                      <p:cBhvr>
                                        <p:cTn id="28" dur="500"/>
                                        <p:tgtEl>
                                          <p:spTgt spid="40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3" grpId="0"/>
      <p:bldP spid="4097"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1" name="直接连接符 10"/>
          <p:cNvCxnSpPr/>
          <p:nvPr/>
        </p:nvCxnSpPr>
        <p:spPr>
          <a:xfrm>
            <a:off x="35560" y="699770"/>
            <a:ext cx="8928735"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矩形 5"/>
          <p:cNvSpPr>
            <a:spLocks noChangeArrowheads="1"/>
          </p:cNvSpPr>
          <p:nvPr/>
        </p:nvSpPr>
        <p:spPr bwMode="auto">
          <a:xfrm>
            <a:off x="51434" y="771550"/>
            <a:ext cx="9092566" cy="576064"/>
          </a:xfrm>
          <a:prstGeom prst="rect">
            <a:avLst/>
          </a:prstGeom>
          <a:solidFill>
            <a:srgbClr val="A0C563"/>
          </a:solidFill>
          <a:ln>
            <a:noFill/>
          </a:ln>
        </p:spPr>
        <p:txBody>
          <a:bodyPr lIns="68565" tIns="34282" rIns="68565" bIns="34282" anchor="ct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000000"/>
              </a:solidFill>
            </a:endParaRPr>
          </a:p>
        </p:txBody>
      </p:sp>
      <p:sp>
        <p:nvSpPr>
          <p:cNvPr id="7" name="矩形 6"/>
          <p:cNvSpPr>
            <a:spLocks noChangeArrowheads="1"/>
          </p:cNvSpPr>
          <p:nvPr/>
        </p:nvSpPr>
        <p:spPr bwMode="auto">
          <a:xfrm>
            <a:off x="52070" y="1628661"/>
            <a:ext cx="9092565" cy="2952328"/>
          </a:xfrm>
          <a:prstGeom prst="rect">
            <a:avLst/>
          </a:prstGeom>
          <a:solidFill>
            <a:srgbClr val="FFFFFF"/>
          </a:solidFill>
          <a:ln w="12700" cmpd="sng">
            <a:solidFill>
              <a:srgbClr val="ADBACA"/>
            </a:solidFill>
            <a:miter lim="800000"/>
          </a:ln>
        </p:spPr>
        <p:txBody>
          <a:bodyPr lIns="68565" tIns="34282" rIns="68565" bIns="34282" anchor="ct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l" eaLnBrk="1" hangingPunct="1"/>
            <a:endParaRPr lang="zh-CN" altLang="en-US" sz="1000">
              <a:solidFill>
                <a:srgbClr val="000000"/>
              </a:solidFill>
            </a:endParaRPr>
          </a:p>
        </p:txBody>
      </p:sp>
      <p:sp>
        <p:nvSpPr>
          <p:cNvPr id="8" name="矩形 7"/>
          <p:cNvSpPr>
            <a:spLocks noChangeArrowheads="1"/>
          </p:cNvSpPr>
          <p:nvPr/>
        </p:nvSpPr>
        <p:spPr bwMode="auto">
          <a:xfrm>
            <a:off x="180528" y="938339"/>
            <a:ext cx="9144000" cy="307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2000" b="1" smtClean="0">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rPr>
              <a:t>作者叙述庄宗得失天下的历史与论点的关系是什么？（女同学完成）</a:t>
            </a:r>
            <a:endParaRPr lang="zh-CN" altLang="zh-CN" sz="2000" smtClean="0">
              <a:latin typeface="黑体" panose="02010609060101010101" pitchFamily="49" charset="-122"/>
              <a:ea typeface="黑体" panose="02010609060101010101" pitchFamily="49" charset="-122"/>
              <a:cs typeface="Times New Roman" panose="02020603050405020304" pitchFamily="18" charset="0"/>
            </a:endParaRPr>
          </a:p>
        </p:txBody>
      </p:sp>
      <p:sp>
        <p:nvSpPr>
          <p:cNvPr id="3" name="文本框 2"/>
          <p:cNvSpPr txBox="1"/>
          <p:nvPr/>
        </p:nvSpPr>
        <p:spPr>
          <a:xfrm>
            <a:off x="67310" y="73025"/>
            <a:ext cx="7143115" cy="583565"/>
          </a:xfrm>
          <a:prstGeom prst="rect">
            <a:avLst/>
          </a:prstGeom>
          <a:noFill/>
        </p:spPr>
        <p:txBody>
          <a:bodyPr wrap="square" rtlCol="0">
            <a:spAutoFit/>
          </a:bodyPr>
          <a:lstStyle/>
          <a:p>
            <a:r>
              <a:rPr lang="en-US" altLang="zh-CN" sz="3200" b="1" smtClean="0">
                <a:solidFill>
                  <a:srgbClr val="FF0000"/>
                </a:solidFill>
                <a:latin typeface="微软雅黑" panose="020b0503020204020204" pitchFamily="34" charset="-122"/>
                <a:ea typeface="微软雅黑" panose="020b0503020204020204" pitchFamily="34" charset="-122"/>
                <a:sym typeface="+mn-ea"/>
              </a:rPr>
              <a:t>    </a:t>
            </a:r>
            <a:r>
              <a:rPr lang="zh-CN" altLang="zh-CN" sz="3200" b="1" smtClean="0">
                <a:solidFill>
                  <a:srgbClr val="FF0000"/>
                </a:solidFill>
                <a:latin typeface="微软雅黑" panose="020b0503020204020204" pitchFamily="34" charset="-122"/>
                <a:ea typeface="微软雅黑" panose="020b0503020204020204" pitchFamily="34" charset="-122"/>
                <a:sym typeface="+mn-ea"/>
              </a:rPr>
              <a:t>分析叙史的作用</a:t>
            </a:r>
            <a:endParaRPr lang="zh-CN" altLang="zh-CN" sz="3200" b="1" smtClean="0">
              <a:solidFill>
                <a:srgbClr val="FF0000"/>
              </a:solidFill>
              <a:latin typeface="微软雅黑" panose="020b0503020204020204" pitchFamily="34" charset="-122"/>
              <a:ea typeface="微软雅黑" panose="020b0503020204020204" pitchFamily="34" charset="-122"/>
              <a:sym typeface="+mn-ea"/>
            </a:endParaRPr>
          </a:p>
        </p:txBody>
      </p:sp>
      <p:sp>
        <p:nvSpPr>
          <p:cNvPr id="4097" name="Rectangle 1"/>
          <p:cNvSpPr>
            <a:spLocks noChangeArrowheads="1"/>
          </p:cNvSpPr>
          <p:nvPr/>
        </p:nvSpPr>
        <p:spPr bwMode="auto">
          <a:xfrm>
            <a:off x="194945" y="1919923"/>
            <a:ext cx="8806180" cy="1938020"/>
          </a:xfrm>
          <a:prstGeom prst="rect">
            <a:avLst/>
          </a:prstGeom>
          <a:noFill/>
          <a:ln w="9525">
            <a:noFill/>
            <a:miter lim="800000"/>
          </a:ln>
          <a:effectLst/>
        </p:spPr>
        <p:txBody>
          <a:bodyPr vert="horz" wrap="square" lIns="91440" tIns="45720" rIns="91440" bIns="45720" numCol="1" anchor="ctr" anchorCtr="0" compatLnSpc="1">
            <a:spAutoFit/>
          </a:bodyPr>
          <a:lstStyle/>
          <a:p>
            <a:pPr>
              <a:lnSpc>
                <a:spcPct val="150000"/>
              </a:lnSpc>
            </a:pPr>
            <a:r>
              <a:rPr lang="en-US" altLang="zh-CN" sz="2000" smtClean="0">
                <a:latin typeface="黑体" panose="02010609060101010101" pitchFamily="49" charset="-122"/>
                <a:ea typeface="黑体" panose="02010609060101010101" pitchFamily="49" charset="-122"/>
                <a:cs typeface="Times New Roman" panose="02020603050405020304" pitchFamily="18" charset="0"/>
              </a:rPr>
              <a:t>    </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庄宗打天下，用了</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15</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年时间。庄宗的成功与他不断的努力分不开，他威风凛凛地大败敌人，忧劳得天下。而由盛至衰，失天下只有短短的</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3</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年，就像一座大厦建起来不容易，可是倒塌可能就在一瞬间，三年之后却是如此的狼狈。这一盛一衰，它的关键是</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人事</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，从而论证了中心论点。</a:t>
            </a:r>
            <a:endParaRPr lang="zh-CN" altLang="en-US" sz="2000" smtClean="0">
              <a:latin typeface="黑体" panose="02010609060101010101" pitchFamily="49" charset="-122"/>
              <a:ea typeface="黑体" panose="02010609060101010101" pitchFamily="49" charset="-122"/>
              <a:cs typeface="Times New Roman" panose="02020603050405020304" pitchFamily="18" charset="0"/>
            </a:endParaRPr>
          </a:p>
        </p:txBody>
      </p:sp>
    </p:spTree>
    <p:custDataLst>
      <p:tags r:id="rId3"/>
    </p:custDataLst>
  </p:cSld>
  <p:clrMapOvr>
    <a:masterClrMapping/>
  </p:clrMapOvr>
  <mc:AlternateContent>
    <mc:Choice xmlns:p14="http://schemas.microsoft.com/office/powerpoint/2010/main" Requires="p14">
      <p:transition spd="slow" advTm="3087" p14:dur="1400">
        <p14:doors dir="vert"/>
      </p:transition>
    </mc:Choice>
    <mc:Fallback>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edge">
                                      <p:cBhvr>
                                        <p:cTn id="7" dur="20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heel(1)">
                                      <p:cBhvr>
                                        <p:cTn id="12" dur="2000"/>
                                        <p:tgtEl>
                                          <p:spTgt spid="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edge">
                                      <p:cBhvr>
                                        <p:cTn id="17" dur="2000"/>
                                        <p:tgtEl>
                                          <p:spTgt spid="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4097"/>
                                        </p:tgtEl>
                                        <p:attrNameLst>
                                          <p:attrName>style.visibility</p:attrName>
                                        </p:attrNameLst>
                                      </p:cBhvr>
                                      <p:to>
                                        <p:strVal val="visible"/>
                                      </p:to>
                                    </p:set>
                                    <p:animEffect transition="in" filter="circle(in)">
                                      <p:cBhvr>
                                        <p:cTn id="22" dur="2000"/>
                                        <p:tgtEl>
                                          <p:spTgt spid="40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4097"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1" name="直接连接符 10"/>
          <p:cNvCxnSpPr/>
          <p:nvPr/>
        </p:nvCxnSpPr>
        <p:spPr>
          <a:xfrm>
            <a:off x="35560" y="699770"/>
            <a:ext cx="8928735"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矩形 5"/>
          <p:cNvSpPr>
            <a:spLocks noChangeArrowheads="1"/>
          </p:cNvSpPr>
          <p:nvPr/>
        </p:nvSpPr>
        <p:spPr bwMode="auto">
          <a:xfrm>
            <a:off x="51435" y="699770"/>
            <a:ext cx="9092565" cy="857250"/>
          </a:xfrm>
          <a:prstGeom prst="rect">
            <a:avLst/>
          </a:prstGeom>
          <a:solidFill>
            <a:srgbClr val="A0C563"/>
          </a:solidFill>
          <a:ln>
            <a:noFill/>
          </a:ln>
        </p:spPr>
        <p:txBody>
          <a:bodyPr lIns="68565" tIns="34282" rIns="68565" bIns="34282" anchor="ct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000000"/>
              </a:solidFill>
            </a:endParaRPr>
          </a:p>
        </p:txBody>
      </p:sp>
      <p:sp>
        <p:nvSpPr>
          <p:cNvPr id="7" name="矩形 6"/>
          <p:cNvSpPr>
            <a:spLocks noChangeArrowheads="1"/>
          </p:cNvSpPr>
          <p:nvPr/>
        </p:nvSpPr>
        <p:spPr bwMode="auto">
          <a:xfrm>
            <a:off x="51435" y="1635646"/>
            <a:ext cx="9092565" cy="2736304"/>
          </a:xfrm>
          <a:prstGeom prst="rect">
            <a:avLst/>
          </a:prstGeom>
          <a:solidFill>
            <a:srgbClr val="FFFFFF"/>
          </a:solidFill>
          <a:ln w="12700" cmpd="sng">
            <a:solidFill>
              <a:srgbClr val="ADBACA"/>
            </a:solidFill>
            <a:miter lim="800000"/>
          </a:ln>
        </p:spPr>
        <p:txBody>
          <a:bodyPr lIns="68565" tIns="34282" rIns="68565" bIns="34282" anchor="ct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l" eaLnBrk="1" hangingPunct="1"/>
            <a:endParaRPr lang="zh-CN" altLang="en-US" sz="1000">
              <a:solidFill>
                <a:srgbClr val="000000"/>
              </a:solidFill>
            </a:endParaRPr>
          </a:p>
        </p:txBody>
      </p:sp>
      <p:sp>
        <p:nvSpPr>
          <p:cNvPr id="8" name="矩形 7"/>
          <p:cNvSpPr>
            <a:spLocks noChangeArrowheads="1"/>
          </p:cNvSpPr>
          <p:nvPr/>
        </p:nvSpPr>
        <p:spPr bwMode="auto">
          <a:xfrm>
            <a:off x="67310" y="712242"/>
            <a:ext cx="9144000" cy="923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latinLnBrk="0" hangingPunct="1">
              <a:lnSpc>
                <a:spcPct val="150000"/>
              </a:lnSpc>
            </a:pPr>
            <a:r>
              <a:rPr lang="en-US" altLang="zh-CN" sz="2000" b="1" smtClean="0">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rPr>
              <a:t>秦的过失主要是</a:t>
            </a:r>
            <a:r>
              <a:rPr lang="en-US" altLang="zh-CN" sz="2000" b="1" smtClean="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rPr>
              <a:t>仁义不施</a:t>
            </a:r>
            <a:r>
              <a:rPr lang="en-US" altLang="zh-CN" sz="2000" b="1" smtClean="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rPr>
              <a:t>，请从课文中找出表现秦</a:t>
            </a:r>
            <a:r>
              <a:rPr lang="en-US" altLang="zh-CN" sz="2000" b="1" smtClean="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rPr>
              <a:t>仁义不施</a:t>
            </a:r>
            <a:r>
              <a:rPr lang="en-US" altLang="zh-CN" sz="2000" b="1" smtClean="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rPr>
              <a:t>的相关</a:t>
            </a:r>
            <a:r>
              <a:rPr lang="en-US" altLang="zh-CN" sz="2000" b="1" smtClean="0">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rPr>
              <a:t>语句，说说秦的过失告诉我们什么道理</a:t>
            </a:r>
            <a:r>
              <a:rPr lang="en-US" altLang="zh-CN" sz="2000" b="1" smtClean="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000" b="1" smtClean="0">
                <a:latin typeface="微软雅黑" panose="020b0503020204020204" pitchFamily="34" charset="-122"/>
                <a:ea typeface="微软雅黑" panose="020b0503020204020204" pitchFamily="34" charset="-122"/>
                <a:cs typeface="Times New Roman" panose="02020603050405020304" pitchFamily="18" charset="0"/>
              </a:rPr>
              <a:t>分</a:t>
            </a:r>
            <a:r>
              <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rPr>
              <a:t>小组完成）</a:t>
            </a:r>
            <a:endParaRPr lang="zh-CN" altLang="zh-CN" sz="2000" smtClean="0">
              <a:latin typeface="黑体" panose="02010609060101010101" pitchFamily="49" charset="-122"/>
              <a:ea typeface="黑体" panose="02010609060101010101" pitchFamily="49" charset="-122"/>
              <a:cs typeface="Times New Roman" panose="02020603050405020304" pitchFamily="18" charset="0"/>
            </a:endParaRPr>
          </a:p>
        </p:txBody>
      </p:sp>
      <p:sp>
        <p:nvSpPr>
          <p:cNvPr id="3" name="文本框 2"/>
          <p:cNvSpPr txBox="1"/>
          <p:nvPr/>
        </p:nvSpPr>
        <p:spPr>
          <a:xfrm>
            <a:off x="67310" y="73025"/>
            <a:ext cx="7143115" cy="583565"/>
          </a:xfrm>
          <a:prstGeom prst="rect">
            <a:avLst/>
          </a:prstGeom>
          <a:noFill/>
        </p:spPr>
        <p:txBody>
          <a:bodyPr wrap="square" rtlCol="0">
            <a:spAutoFit/>
          </a:bodyPr>
          <a:lstStyle/>
          <a:p>
            <a:r>
              <a:rPr lang="zh-CN" altLang="zh-CN" sz="3200" b="1" smtClean="0">
                <a:solidFill>
                  <a:srgbClr val="FF0000"/>
                </a:solidFill>
                <a:latin typeface="微软雅黑" panose="020b0503020204020204" pitchFamily="34" charset="-122"/>
                <a:ea typeface="微软雅黑" panose="020b0503020204020204" pitchFamily="34" charset="-122"/>
                <a:sym typeface="+mn-ea"/>
              </a:rPr>
              <a:t>分析论点的内涵</a:t>
            </a:r>
            <a:endParaRPr lang="zh-CN" altLang="zh-CN" sz="3200" b="1" smtClean="0">
              <a:solidFill>
                <a:srgbClr val="FF0000"/>
              </a:solidFill>
              <a:latin typeface="微软雅黑" panose="020b0503020204020204" pitchFamily="34" charset="-122"/>
              <a:ea typeface="微软雅黑" panose="020b0503020204020204" pitchFamily="34" charset="-122"/>
              <a:sym typeface="+mn-ea"/>
            </a:endParaRPr>
          </a:p>
        </p:txBody>
      </p:sp>
      <p:sp>
        <p:nvSpPr>
          <p:cNvPr id="4097" name="Rectangle 1"/>
          <p:cNvSpPr>
            <a:spLocks noChangeArrowheads="1"/>
          </p:cNvSpPr>
          <p:nvPr/>
        </p:nvSpPr>
        <p:spPr bwMode="auto">
          <a:xfrm>
            <a:off x="0" y="2061752"/>
            <a:ext cx="9144000" cy="2861310"/>
          </a:xfrm>
          <a:prstGeom prst="rect">
            <a:avLst/>
          </a:prstGeom>
          <a:noFill/>
          <a:ln w="9525">
            <a:noFill/>
            <a:miter lim="800000"/>
          </a:ln>
          <a:effectLst/>
        </p:spPr>
        <p:txBody>
          <a:bodyPr vert="horz" wrap="square" lIns="91440" tIns="45720" rIns="91440" bIns="45720" numCol="1" anchor="ctr" anchorCtr="0" compatLnSpc="1">
            <a:spAutoFit/>
          </a:bodyPr>
          <a:lstStyle/>
          <a:p>
            <a:pPr>
              <a:lnSpc>
                <a:spcPct val="150000"/>
              </a:lnSpc>
            </a:pPr>
            <a:r>
              <a:rPr lang="zh-CN" altLang="zh-CN" sz="2000" smtClean="0">
                <a:latin typeface="黑体" panose="02010609060101010101" pitchFamily="49" charset="-122"/>
                <a:ea typeface="黑体" panose="02010609060101010101" pitchFamily="49" charset="-122"/>
                <a:cs typeface="Times New Roman" panose="02020603050405020304" pitchFamily="18" charset="0"/>
              </a:rPr>
              <a:t>相关语句有</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:(1)</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秦有余力而制其弊，追亡逐北，伏尸百万，流血漂橹</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;(2)</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执敲扑而鞭笞天下</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;(3)</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百越之君俯首系颈，委命下吏</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;(4)</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士不敢弯弓而报怨</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;(5)</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废先王之道，焚百家之言，以愚黔首</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隳名城，杀豪杰</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;(6)</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信臣精卒陈利兵而谁何。</a:t>
            </a:r>
            <a:endParaRPr lang="zh-CN" altLang="zh-CN" sz="2000" smtClean="0">
              <a:latin typeface="黑体" panose="02010609060101010101" pitchFamily="49" charset="-122"/>
              <a:ea typeface="黑体" panose="02010609060101010101" pitchFamily="49" charset="-122"/>
              <a:cs typeface="Times New Roman" panose="02020603050405020304" pitchFamily="18" charset="0"/>
            </a:endParaRPr>
          </a:p>
          <a:p>
            <a:pPr>
              <a:lnSpc>
                <a:spcPct val="150000"/>
              </a:lnSpc>
            </a:pPr>
            <a:r>
              <a:rPr lang="zh-CN" altLang="zh-CN" sz="2000" smtClean="0">
                <a:latin typeface="黑体" panose="02010609060101010101" pitchFamily="49" charset="-122"/>
                <a:ea typeface="黑体" panose="02010609060101010101" pitchFamily="49" charset="-122"/>
                <a:cs typeface="Times New Roman" panose="02020603050405020304" pitchFamily="18" charset="0"/>
              </a:rPr>
              <a:t> </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   </a:t>
            </a:r>
            <a:r>
              <a:rPr lang="zh-CN" altLang="zh-CN" sz="20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这一史实充分显示出民心向背对治国的重要性。</a:t>
            </a:r>
            <a:endParaRPr lang="zh-CN" altLang="zh-CN" sz="2000" smtClean="0">
              <a:latin typeface="黑体" panose="02010609060101010101" pitchFamily="49" charset="-122"/>
              <a:ea typeface="黑体" panose="02010609060101010101" pitchFamily="49" charset="-122"/>
              <a:cs typeface="Times New Roman" panose="02020603050405020304" pitchFamily="18" charset="0"/>
            </a:endParaRPr>
          </a:p>
          <a:p>
            <a:pPr>
              <a:lnSpc>
                <a:spcPct val="150000"/>
              </a:lnSpc>
            </a:pPr>
            <a:endParaRPr lang="zh-CN" altLang="zh-CN" sz="2000" smtClean="0">
              <a:latin typeface="黑体" panose="02010609060101010101" pitchFamily="49" charset="-122"/>
              <a:ea typeface="黑体" panose="02010609060101010101" pitchFamily="49" charset="-122"/>
              <a:cs typeface="Times New Roman" panose="02020603050405020304" pitchFamily="18" charset="0"/>
            </a:endParaRPr>
          </a:p>
          <a:p>
            <a:pPr marL="0" marR="0" lvl="0" indent="266700" algn="l" defTabSz="914400" rtl="0" eaLnBrk="1" fontAlgn="base" latinLnBrk="0" hangingPunct="1">
              <a:lnSpc>
                <a:spcPct val="150000"/>
              </a:lnSpc>
              <a:spcBef>
                <a:spcPct val="0"/>
              </a:spcBef>
              <a:spcAft>
                <a:spcPct val="0"/>
              </a:spcAft>
              <a:buClrTx/>
              <a:buSzTx/>
              <a:buFontTx/>
              <a:buNone/>
            </a:pPr>
            <a:endParaRPr lang="zh-CN" altLang="en-US" sz="2000" smtClean="0">
              <a:latin typeface="黑体" panose="02010609060101010101" pitchFamily="49" charset="-122"/>
              <a:ea typeface="黑体" panose="02010609060101010101" pitchFamily="49" charset="-122"/>
              <a:cs typeface="Times New Roman" panose="02020603050405020304" pitchFamily="18" charset="0"/>
            </a:endParaRPr>
          </a:p>
        </p:txBody>
      </p:sp>
    </p:spTree>
    <p:custDataLst>
      <p:tags r:id="rId3"/>
    </p:custDataLst>
  </p:cSld>
  <p:clrMapOvr>
    <a:masterClrMapping/>
  </p:clrMapOvr>
  <mc:AlternateContent>
    <mc:Choice xmlns:p14="http://schemas.microsoft.com/office/powerpoint/2010/main" Requires="p14">
      <p:transition spd="slow" advTm="3087" p14:dur="1400">
        <p14:doors dir="vert"/>
      </p:transition>
    </mc:Choice>
    <mc:Fallback>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edge">
                                      <p:cBhvr>
                                        <p:cTn id="12" dur="20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1"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diamond(in)">
                                      <p:cBhvr>
                                        <p:cTn id="17" dur="2000"/>
                                        <p:tgtEl>
                                          <p:spTgt spid="8"/>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diamond(in)">
                                      <p:cBhvr>
                                        <p:cTn id="22" dur="2000"/>
                                        <p:tgtEl>
                                          <p:spTgt spid="7"/>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4097"/>
                                        </p:tgtEl>
                                        <p:attrNameLst>
                                          <p:attrName>style.visibility</p:attrName>
                                        </p:attrNameLst>
                                      </p:cBhvr>
                                      <p:to>
                                        <p:strVal val="visible"/>
                                      </p:to>
                                    </p:set>
                                    <p:animEffect transition="in" filter="strips(downLeft)">
                                      <p:cBhvr>
                                        <p:cTn id="27" dur="500"/>
                                        <p:tgtEl>
                                          <p:spTgt spid="40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1"/>
      <p:bldP spid="3" grpId="0"/>
      <p:bldP spid="4097"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1" name="直接连接符 10"/>
          <p:cNvCxnSpPr/>
          <p:nvPr/>
        </p:nvCxnSpPr>
        <p:spPr>
          <a:xfrm>
            <a:off x="35560" y="699770"/>
            <a:ext cx="8928735"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矩形 5"/>
          <p:cNvSpPr>
            <a:spLocks noChangeArrowheads="1"/>
          </p:cNvSpPr>
          <p:nvPr/>
        </p:nvSpPr>
        <p:spPr bwMode="auto">
          <a:xfrm>
            <a:off x="51434" y="699542"/>
            <a:ext cx="9092566" cy="576064"/>
          </a:xfrm>
          <a:prstGeom prst="rect">
            <a:avLst/>
          </a:prstGeom>
          <a:solidFill>
            <a:srgbClr val="A0C563"/>
          </a:solidFill>
          <a:ln>
            <a:noFill/>
          </a:ln>
        </p:spPr>
        <p:txBody>
          <a:bodyPr lIns="68565" tIns="34282" rIns="68565" bIns="34282" anchor="ct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000000"/>
              </a:solidFill>
            </a:endParaRPr>
          </a:p>
        </p:txBody>
      </p:sp>
      <p:sp>
        <p:nvSpPr>
          <p:cNvPr id="7" name="矩形 6"/>
          <p:cNvSpPr>
            <a:spLocks noChangeArrowheads="1"/>
          </p:cNvSpPr>
          <p:nvPr/>
        </p:nvSpPr>
        <p:spPr bwMode="auto">
          <a:xfrm>
            <a:off x="0" y="1543100"/>
            <a:ext cx="9092565" cy="3600400"/>
          </a:xfrm>
          <a:prstGeom prst="rect">
            <a:avLst/>
          </a:prstGeom>
          <a:solidFill>
            <a:srgbClr val="FFFFFF"/>
          </a:solidFill>
          <a:ln w="12700" cmpd="sng">
            <a:solidFill>
              <a:srgbClr val="ADBACA"/>
            </a:solidFill>
            <a:miter lim="800000"/>
          </a:ln>
        </p:spPr>
        <p:txBody>
          <a:bodyPr lIns="68565" tIns="34282" rIns="68565" bIns="34282" anchor="ct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l" eaLnBrk="1" hangingPunct="1"/>
            <a:endParaRPr lang="zh-CN" altLang="en-US" sz="1000">
              <a:solidFill>
                <a:srgbClr val="000000"/>
              </a:solidFill>
            </a:endParaRPr>
          </a:p>
        </p:txBody>
      </p:sp>
      <p:sp>
        <p:nvSpPr>
          <p:cNvPr id="8" name="矩形 7"/>
          <p:cNvSpPr>
            <a:spLocks noChangeArrowheads="1"/>
          </p:cNvSpPr>
          <p:nvPr/>
        </p:nvSpPr>
        <p:spPr bwMode="auto">
          <a:xfrm>
            <a:off x="67310" y="833527"/>
            <a:ext cx="9144000" cy="307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rPr>
              <a:t>作者由庄宗得失天下的史实得出了什么结论？（</a:t>
            </a:r>
            <a:r>
              <a:rPr lang="zh-CN" altLang="en-US" sz="2000" b="1" smtClean="0">
                <a:latin typeface="微软雅黑" panose="020b0503020204020204" pitchFamily="34" charset="-122"/>
                <a:ea typeface="微软雅黑" panose="020b0503020204020204" pitchFamily="34" charset="-122"/>
                <a:cs typeface="Times New Roman" panose="02020603050405020304" pitchFamily="18" charset="0"/>
              </a:rPr>
              <a:t>分</a:t>
            </a:r>
            <a:r>
              <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rPr>
              <a:t>小组完成）</a:t>
            </a:r>
            <a:endParaRPr lang="zh-CN" altLang="zh-CN" sz="2000" smtClean="0">
              <a:latin typeface="黑体" panose="02010609060101010101" pitchFamily="49" charset="-122"/>
              <a:ea typeface="黑体" panose="02010609060101010101" pitchFamily="49" charset="-122"/>
              <a:cs typeface="Times New Roman" panose="02020603050405020304" pitchFamily="18" charset="0"/>
            </a:endParaRPr>
          </a:p>
        </p:txBody>
      </p:sp>
      <p:sp>
        <p:nvSpPr>
          <p:cNvPr id="3" name="文本框 2"/>
          <p:cNvSpPr txBox="1"/>
          <p:nvPr/>
        </p:nvSpPr>
        <p:spPr>
          <a:xfrm>
            <a:off x="67310" y="73025"/>
            <a:ext cx="7143115" cy="583565"/>
          </a:xfrm>
          <a:prstGeom prst="rect">
            <a:avLst/>
          </a:prstGeom>
          <a:noFill/>
        </p:spPr>
        <p:txBody>
          <a:bodyPr wrap="square" rtlCol="0">
            <a:spAutoFit/>
          </a:bodyPr>
          <a:lstStyle/>
          <a:p>
            <a:r>
              <a:rPr lang="zh-CN" altLang="zh-CN" sz="3200" b="1" smtClean="0">
                <a:solidFill>
                  <a:srgbClr val="FF0000"/>
                </a:solidFill>
                <a:latin typeface="微软雅黑" panose="020b0503020204020204" pitchFamily="34" charset="-122"/>
                <a:ea typeface="微软雅黑" panose="020b0503020204020204" pitchFamily="34" charset="-122"/>
                <a:sym typeface="+mn-ea"/>
              </a:rPr>
              <a:t>分析论点的内涵</a:t>
            </a:r>
            <a:endParaRPr lang="zh-CN" altLang="zh-CN" sz="3200" b="1" smtClean="0">
              <a:solidFill>
                <a:srgbClr val="FF0000"/>
              </a:solidFill>
              <a:latin typeface="微软雅黑" panose="020b0503020204020204" pitchFamily="34" charset="-122"/>
              <a:ea typeface="微软雅黑" panose="020b0503020204020204" pitchFamily="34" charset="-122"/>
              <a:sym typeface="+mn-ea"/>
            </a:endParaRPr>
          </a:p>
        </p:txBody>
      </p:sp>
      <p:sp>
        <p:nvSpPr>
          <p:cNvPr id="4097" name="Rectangle 1"/>
          <p:cNvSpPr>
            <a:spLocks noChangeArrowheads="1"/>
          </p:cNvSpPr>
          <p:nvPr/>
        </p:nvSpPr>
        <p:spPr bwMode="auto">
          <a:xfrm>
            <a:off x="67310" y="1616606"/>
            <a:ext cx="9144000" cy="3322955"/>
          </a:xfrm>
          <a:prstGeom prst="rect">
            <a:avLst/>
          </a:prstGeom>
          <a:noFill/>
          <a:ln w="9525">
            <a:noFill/>
            <a:miter lim="800000"/>
          </a:ln>
          <a:effectLst/>
        </p:spPr>
        <p:txBody>
          <a:bodyPr vert="horz" wrap="square" lIns="91440" tIns="45720" rIns="91440" bIns="45720" numCol="1" anchor="ctr" anchorCtr="0" compatLnSpc="1">
            <a:spAutoFit/>
          </a:bodyPr>
          <a:lstStyle/>
          <a:p>
            <a:pPr>
              <a:lnSpc>
                <a:spcPct val="150000"/>
              </a:lnSpc>
            </a:pPr>
            <a:r>
              <a:rPr lang="zh-CN" altLang="en-US" sz="2000" smtClean="0">
                <a:latin typeface="黑体" panose="02010609060101010101" pitchFamily="49" charset="-122"/>
                <a:ea typeface="黑体" panose="02010609060101010101" pitchFamily="49" charset="-122"/>
                <a:cs typeface="Times New Roman" panose="02020603050405020304" pitchFamily="18" charset="0"/>
              </a:rPr>
              <a:t>（</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1</a:t>
            </a:r>
            <a:r>
              <a:rPr lang="zh-CN" altLang="en-US" sz="2000" smtClean="0">
                <a:latin typeface="黑体" panose="02010609060101010101" pitchFamily="49" charset="-122"/>
                <a:ea typeface="黑体" panose="02010609060101010101" pitchFamily="49" charset="-122"/>
                <a:cs typeface="Times New Roman" panose="02020603050405020304" pitchFamily="18" charset="0"/>
              </a:rPr>
              <a:t>）</a:t>
            </a:r>
            <a:r>
              <a:rPr lang="en-US" altLang="zh-CN" sz="20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0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忧劳可以兴国，逸豫可以亡身</a:t>
            </a:r>
            <a:r>
              <a:rPr lang="en-US" altLang="zh-CN" sz="20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，说明国家之兴衰在于</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人事</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人事</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的内涵即</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忧劳</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或</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逸豫</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。义同</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生于忧患，死于安乐</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a:t>
            </a:r>
            <a:endParaRPr lang="zh-CN" altLang="zh-CN" sz="2000" smtClean="0">
              <a:latin typeface="黑体" panose="02010609060101010101" pitchFamily="49" charset="-122"/>
              <a:ea typeface="黑体" panose="02010609060101010101" pitchFamily="49" charset="-122"/>
              <a:cs typeface="Times New Roman" panose="02020603050405020304" pitchFamily="18" charset="0"/>
            </a:endParaRPr>
          </a:p>
          <a:p>
            <a:pPr>
              <a:lnSpc>
                <a:spcPct val="150000"/>
              </a:lnSpc>
            </a:pPr>
            <a:r>
              <a:rPr lang="zh-CN" altLang="zh-CN" sz="2000" smtClean="0">
                <a:latin typeface="黑体" panose="02010609060101010101" pitchFamily="49" charset="-122"/>
                <a:ea typeface="黑体" panose="02010609060101010101" pitchFamily="49" charset="-122"/>
                <a:cs typeface="Times New Roman" panose="02020603050405020304" pitchFamily="18" charset="0"/>
              </a:rPr>
              <a:t>（</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2</a:t>
            </a:r>
            <a:r>
              <a:rPr lang="zh-CN" altLang="en-US" sz="2000" smtClean="0">
                <a:latin typeface="黑体" panose="02010609060101010101" pitchFamily="49" charset="-122"/>
                <a:ea typeface="黑体" panose="02010609060101010101" pitchFamily="49" charset="-122"/>
                <a:cs typeface="Times New Roman" panose="02020603050405020304" pitchFamily="18" charset="0"/>
              </a:rPr>
              <a:t>）</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得出以上结论后，作者胸臆仍未尽抒，进一步推出</a:t>
            </a:r>
            <a:r>
              <a:rPr lang="en-US" altLang="zh-CN" sz="20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0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祸患常积于忽微，而智勇多困于所溺</a:t>
            </a:r>
            <a:r>
              <a:rPr lang="en-US" altLang="zh-CN" sz="20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的结论。强调可能使得国君身死国灭的不仅仅限于溺爱伶人，如果小看任何微小的事情，忘记忧劳兴国的道理，同样会导致严重的后果。</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忽微</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所溺</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亦为人事的具体内涵。因此，上述两个论点，既是中心论点的深化，又是其具体化。</a:t>
            </a:r>
            <a:endParaRPr lang="zh-CN" altLang="en-US" sz="2000" smtClean="0">
              <a:latin typeface="黑体" panose="02010609060101010101" pitchFamily="49" charset="-122"/>
              <a:ea typeface="黑体" panose="02010609060101010101" pitchFamily="49" charset="-122"/>
              <a:cs typeface="Times New Roman" panose="02020603050405020304" pitchFamily="18" charset="0"/>
            </a:endParaRPr>
          </a:p>
        </p:txBody>
      </p:sp>
    </p:spTree>
    <p:custDataLst>
      <p:tags r:id="rId3"/>
    </p:custDataLst>
  </p:cSld>
  <p:clrMapOvr>
    <a:masterClrMapping/>
  </p:clrMapOvr>
  <mc:AlternateContent>
    <mc:Choice xmlns:p14="http://schemas.microsoft.com/office/powerpoint/2010/main" Requires="p14">
      <p:transition spd="slow" advTm="3087" p14:dur="1400">
        <p14:doors dir="vert"/>
      </p:transition>
    </mc:Choice>
    <mc:Fallback>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20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ircle(in)">
                                      <p:cBhvr>
                                        <p:cTn id="17" dur="2000"/>
                                        <p:tgtEl>
                                          <p:spTgt spid="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4097"/>
                                        </p:tgtEl>
                                        <p:attrNameLst>
                                          <p:attrName>style.visibility</p:attrName>
                                        </p:attrNameLst>
                                      </p:cBhvr>
                                      <p:to>
                                        <p:strVal val="visible"/>
                                      </p:to>
                                    </p:set>
                                    <p:anim calcmode="lin" valueType="num">
                                      <p:cBhvr additive="base">
                                        <p:cTn id="22" dur="500"/>
                                        <p:tgtEl>
                                          <p:spTgt spid="4097"/>
                                        </p:tgtEl>
                                        <p:attrNameLst>
                                          <p:attrName>ppt_y</p:attrName>
                                        </p:attrNameLst>
                                      </p:cBhvr>
                                      <p:tavLst>
                                        <p:tav tm="0">
                                          <p:val>
                                            <p:strVal val="#ppt_y+#ppt_h*1.125000"/>
                                          </p:val>
                                        </p:tav>
                                        <p:tav tm="100000">
                                          <p:val>
                                            <p:strVal val="#ppt_y"/>
                                          </p:val>
                                        </p:tav>
                                      </p:tavLst>
                                    </p:anim>
                                    <p:animEffect transition="in" filter="wipe(up)">
                                      <p:cBhvr>
                                        <p:cTn id="23" dur="500"/>
                                        <p:tgtEl>
                                          <p:spTgt spid="40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4097"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descr="C:/Users/ADMINI~1/AppData/Local/Temp/picturecompress_20210819085711/output_4.jpgoutput_4"/>
          <p:cNvPicPr>
            <a:picLocks noChangeAspect="1"/>
          </p:cNvPicPr>
          <p:nvPr/>
        </p:nvPicPr>
        <p:blipFill>
          <a:blip r:embed="rId2"/>
          <a:stretch>
            <a:fillRect/>
          </a:stretch>
        </p:blipFill>
        <p:spPr>
          <a:xfrm>
            <a:off x="0" y="0"/>
            <a:ext cx="4621530" cy="3223895"/>
          </a:xfrm>
          <a:prstGeom prst="rect">
            <a:avLst/>
          </a:prstGeom>
        </p:spPr>
      </p:pic>
      <p:sp>
        <p:nvSpPr>
          <p:cNvPr id="5" name="文本框 4"/>
          <p:cNvSpPr txBox="1"/>
          <p:nvPr/>
        </p:nvSpPr>
        <p:spPr>
          <a:xfrm>
            <a:off x="-248" y="253"/>
            <a:ext cx="4801314" cy="461665"/>
          </a:xfrm>
          <a:prstGeom prst="rect">
            <a:avLst/>
          </a:prstGeom>
          <a:noFill/>
        </p:spPr>
        <p:txBody>
          <a:bodyPr wrap="none" rtlCol="0">
            <a:spAutoFit/>
          </a:bodyPr>
          <a:lstStyle/>
          <a:p>
            <a:r>
              <a:rPr lang="zh-CN" altLang="en-US" sz="2400" b="1">
                <a:solidFill>
                  <a:srgbClr val="FF0000"/>
                </a:solidFill>
                <a:latin typeface="微软雅黑" panose="020b0503020204020204" pitchFamily="34" charset="-122"/>
                <a:ea typeface="微软雅黑" panose="020b0503020204020204" pitchFamily="34" charset="-122"/>
              </a:rPr>
              <a:t>统编新</a:t>
            </a:r>
            <a:r>
              <a:rPr lang="zh-CN" altLang="en-US" sz="2400" b="1" smtClean="0">
                <a:solidFill>
                  <a:srgbClr val="FF0000"/>
                </a:solidFill>
                <a:latin typeface="微软雅黑" panose="020b0503020204020204" pitchFamily="34" charset="-122"/>
                <a:ea typeface="微软雅黑" panose="020b0503020204020204" pitchFamily="34" charset="-122"/>
              </a:rPr>
              <a:t>版选择性必修中册第三单元</a:t>
            </a:r>
            <a:endParaRPr lang="zh-CN" altLang="en-US" sz="2400" b="1">
              <a:solidFill>
                <a:srgbClr val="FF0000"/>
              </a:solidFill>
              <a:latin typeface="微软雅黑" panose="020b0503020204020204" pitchFamily="34" charset="-122"/>
              <a:ea typeface="微软雅黑" panose="020b0503020204020204" pitchFamily="34" charset="-122"/>
            </a:endParaRPr>
          </a:p>
        </p:txBody>
      </p:sp>
      <p:sp>
        <p:nvSpPr>
          <p:cNvPr id="26626" name="文本框 99"/>
          <p:cNvSpPr txBox="1"/>
          <p:nvPr/>
        </p:nvSpPr>
        <p:spPr>
          <a:xfrm>
            <a:off x="719227" y="3223662"/>
            <a:ext cx="7704855" cy="2290050"/>
          </a:xfrm>
          <a:prstGeom prst="rect">
            <a:avLst/>
          </a:prstGeom>
          <a:noFill/>
          <a:ln w="9525">
            <a:noFill/>
          </a:ln>
        </p:spPr>
        <p:txBody>
          <a:bodyPr wrap="square" anchor="t">
            <a:spAutoFit/>
          </a:bodyPr>
          <a:lstStyle/>
          <a:p>
            <a:pPr algn="ctr">
              <a:lnSpc>
                <a:spcPct val="150000"/>
              </a:lnSpc>
            </a:pPr>
            <a:r>
              <a:rPr lang="zh-CN" altLang="en-US" sz="6000" b="1" kern="100" smtClean="0">
                <a:solidFill>
                  <a:srgbClr val="FF0000"/>
                </a:solidFill>
                <a:latin typeface="Times New Roman" panose="02020603050405020304"/>
                <a:ea typeface="微软雅黑" panose="020b0503020204020204" pitchFamily="34" charset="-122"/>
                <a:sym typeface="+mn-ea"/>
              </a:rPr>
              <a:t>过秦论  伶官传序</a:t>
            </a:r>
            <a:endParaRPr lang="en-US" altLang="zh-CN" sz="6000" b="1" kern="100" smtClean="0">
              <a:solidFill>
                <a:srgbClr val="FF0000"/>
              </a:solidFill>
              <a:latin typeface="Times New Roman" panose="02020603050405020304"/>
              <a:ea typeface="微软雅黑" panose="020b0503020204020204" pitchFamily="34" charset="-122"/>
              <a:sym typeface="+mn-ea"/>
            </a:endParaRPr>
          </a:p>
          <a:p>
            <a:pPr algn="ctr">
              <a:lnSpc>
                <a:spcPct val="150000"/>
              </a:lnSpc>
            </a:pPr>
            <a:r>
              <a:rPr lang="zh-CN" altLang="en-US" sz="4000" b="1" kern="100" smtClean="0">
                <a:solidFill>
                  <a:srgbClr val="FF0000"/>
                </a:solidFill>
                <a:latin typeface="Times New Roman" panose="02020603050405020304"/>
                <a:ea typeface="微软雅黑" panose="020b0503020204020204" pitchFamily="34" charset="-122"/>
                <a:sym typeface="+mn-ea"/>
              </a:rPr>
              <a:t>  </a:t>
            </a:r>
            <a:endParaRPr lang="zh-CN" altLang="zh-CN" sz="4000" b="1" kern="100">
              <a:solidFill>
                <a:srgbClr val="FF0000"/>
              </a:solidFill>
              <a:latin typeface="Times New Roman" panose="02020603050405020304"/>
              <a:ea typeface="微软雅黑" panose="020b0503020204020204" pitchFamily="34" charset="-122"/>
              <a:sym typeface="+mn-ea"/>
            </a:endParaRPr>
          </a:p>
        </p:txBody>
      </p:sp>
      <p:pic>
        <p:nvPicPr>
          <p:cNvPr id="14337" name="图片 5" descr="C:/Users/ADMINI~1/AppData/Local/Temp/picturecompress_20210819085711/output_5.jpgoutput_5"/>
          <p:cNvPicPr>
            <a:picLocks noChangeAspect="1"/>
          </p:cNvPicPr>
          <p:nvPr/>
        </p:nvPicPr>
        <p:blipFill>
          <a:blip r:embed="rId3"/>
          <a:stretch>
            <a:fillRect/>
          </a:stretch>
        </p:blipFill>
        <p:spPr>
          <a:xfrm>
            <a:off x="4621530" y="0"/>
            <a:ext cx="4522470" cy="3223895"/>
          </a:xfrm>
          <a:prstGeom prst="rect">
            <a:avLst/>
          </a:prstGeom>
          <a:noFill/>
          <a:ln w="9525">
            <a:noFill/>
          </a:ln>
        </p:spPr>
      </p:pic>
      <p:sp>
        <p:nvSpPr>
          <p:cNvPr id="6" name="矩形 5"/>
          <p:cNvSpPr/>
          <p:nvPr/>
        </p:nvSpPr>
        <p:spPr>
          <a:xfrm>
            <a:off x="3707904" y="4587974"/>
            <a:ext cx="1685077" cy="369332"/>
          </a:xfrm>
          <a:prstGeom prst="rect">
            <a:avLst/>
          </a:prstGeom>
        </p:spPr>
        <p:txBody>
          <a:bodyPr wrap="none">
            <a:spAutoFit/>
          </a:bodyPr>
          <a:lstStyle/>
          <a:p>
            <a:r>
              <a:rPr lang="zh-CN" altLang="en-US" b="1" spc="150" smtClean="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（第二课时）</a:t>
            </a:r>
            <a:endParaRPr lang="zh-CN" altLang="en-US"/>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6626"/>
                                        </p:tgtEl>
                                        <p:attrNameLst>
                                          <p:attrName>style.visibility</p:attrName>
                                        </p:attrNameLst>
                                      </p:cBhvr>
                                      <p:to>
                                        <p:strVal val="visible"/>
                                      </p:to>
                                    </p:set>
                                    <p:anim calcmode="lin" valueType="num">
                                      <p:cBhvr additive="base">
                                        <p:cTn id="7" dur="500" fill="hold"/>
                                        <p:tgtEl>
                                          <p:spTgt spid="26626"/>
                                        </p:tgtEl>
                                        <p:attrNameLst>
                                          <p:attrName>ppt_x</p:attrName>
                                        </p:attrNameLst>
                                      </p:cBhvr>
                                      <p:tavLst>
                                        <p:tav tm="0">
                                          <p:val>
                                            <p:strVal val="#ppt_x"/>
                                          </p:val>
                                        </p:tav>
                                        <p:tav tm="100000">
                                          <p:val>
                                            <p:strVal val="#ppt_x"/>
                                          </p:val>
                                        </p:tav>
                                      </p:tavLst>
                                    </p:anim>
                                    <p:anim calcmode="lin" valueType="num">
                                      <p:cBhvr additive="base">
                                        <p:cTn id="8" dur="500" fill="hold"/>
                                        <p:tgtEl>
                                          <p:spTgt spid="266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7" name="矩形 26"/>
          <p:cNvSpPr/>
          <p:nvPr>
            <p:custDataLst>
              <p:tags r:id="rId2"/>
            </p:custDataLst>
          </p:nvPr>
        </p:nvSpPr>
        <p:spPr>
          <a:xfrm>
            <a:off x="0" y="4905900"/>
            <a:ext cx="9144000" cy="2376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baseline="0">
              <a:solidFill>
                <a:schemeClr val="lt1"/>
              </a:solidFill>
              <a:latin typeface="微软雅黑" panose="020b0503020204020204" pitchFamily="34" charset="-122"/>
              <a:ea typeface="微软雅黑" panose="020b0503020204020204" pitchFamily="34" charset="-122"/>
            </a:endParaRPr>
          </a:p>
        </p:txBody>
      </p:sp>
      <p:pic>
        <p:nvPicPr>
          <p:cNvPr id="26" name="图片 25" descr="C:/Users/ADMINI~1/AppData/Local/Temp/picturecompress_20210819082620/output_5.pngoutput_5"/>
          <p:cNvPicPr>
            <a:picLocks noChangeAspect="1"/>
          </p:cNvPicPr>
          <p:nvPr>
            <p:custDataLst>
              <p:tags r:id="rId4"/>
            </p:custDataLst>
          </p:nvPr>
        </p:nvPicPr>
        <p:blipFill>
          <a:blip r:embed="rId3"/>
          <a:stretch>
            <a:fillRect/>
          </a:stretch>
        </p:blipFill>
        <p:spPr>
          <a:xfrm rot="5400000">
            <a:off x="7890526" y="3871447"/>
            <a:ext cx="1482075" cy="1352685"/>
          </a:xfrm>
          <a:prstGeom prst="rect">
            <a:avLst/>
          </a:prstGeom>
        </p:spPr>
      </p:pic>
      <p:pic>
        <p:nvPicPr>
          <p:cNvPr id="24" name="图片 23" descr="C:/Users/ADMINI~1/AppData/Local/Temp/picturecompress_20210819082620/output_6.pngoutput_6"/>
          <p:cNvPicPr>
            <a:picLocks noChangeAspect="1"/>
          </p:cNvPicPr>
          <p:nvPr>
            <p:custDataLst>
              <p:tags r:id="rId6"/>
            </p:custDataLst>
          </p:nvPr>
        </p:nvPicPr>
        <p:blipFill>
          <a:blip r:embed="rId5"/>
          <a:stretch>
            <a:fillRect/>
          </a:stretch>
        </p:blipFill>
        <p:spPr>
          <a:xfrm>
            <a:off x="-45996" y="-115729"/>
            <a:ext cx="1411605" cy="1371124"/>
          </a:xfrm>
          <a:prstGeom prst="rect">
            <a:avLst/>
          </a:prstGeom>
        </p:spPr>
      </p:pic>
      <p:sp>
        <p:nvSpPr>
          <p:cNvPr id="3" name="文本框 2"/>
          <p:cNvSpPr txBox="1"/>
          <p:nvPr>
            <p:custDataLst>
              <p:tags r:id="rId7"/>
            </p:custDataLst>
          </p:nvPr>
        </p:nvSpPr>
        <p:spPr>
          <a:xfrm>
            <a:off x="457173" y="389084"/>
            <a:ext cx="2848385" cy="571500"/>
          </a:xfrm>
          <a:prstGeom prst="rect">
            <a:avLst/>
          </a:prstGeom>
          <a:noFill/>
        </p:spPr>
        <p:txBody>
          <a:bodyPr wrap="square" lIns="47625" tIns="19050" rIns="47625" bIns="19050" rtlCol="0" anchor="b" anchorCtr="0">
            <a:noAutofit/>
          </a:bodyPr>
          <a:lstStyle/>
          <a:p>
            <a:pPr marL="0" indent="0" algn="l">
              <a:lnSpc>
                <a:spcPct val="100000"/>
              </a:lnSpc>
              <a:spcBef>
                <a:spcPct val="0"/>
              </a:spcBef>
              <a:spcAft>
                <a:spcPct val="0"/>
              </a:spcAft>
              <a:buSzTx/>
              <a:buNone/>
            </a:pPr>
            <a:r>
              <a:rPr lang="zh-CN" altLang="en-US" sz="4050" b="1" spc="160">
                <a:solidFill>
                  <a:schemeClr val="accent1">
                    <a:lumMod val="50000"/>
                  </a:schemeClr>
                </a:solidFill>
                <a:latin typeface="微软雅黑" panose="020b0503020204020204" pitchFamily="34" charset="-122"/>
                <a:ea typeface="微软雅黑" panose="020b0503020204020204" pitchFamily="34" charset="-122"/>
              </a:rPr>
              <a:t>目   录</a:t>
            </a:r>
            <a:endParaRPr lang="zh-CN" altLang="en-US" sz="4050" b="1" spc="160">
              <a:solidFill>
                <a:schemeClr val="accent1">
                  <a:lumMod val="50000"/>
                </a:schemeClr>
              </a:solidFill>
              <a:latin typeface="微软雅黑" panose="020b0503020204020204" pitchFamily="34" charset="-122"/>
              <a:ea typeface="微软雅黑" panose="020b0503020204020204" pitchFamily="34" charset="-122"/>
            </a:endParaRPr>
          </a:p>
        </p:txBody>
      </p:sp>
      <p:sp>
        <p:nvSpPr>
          <p:cNvPr id="4" name="标题 1"/>
          <p:cNvSpPr txBox="1"/>
          <p:nvPr>
            <p:custDataLst>
              <p:tags r:id="rId8"/>
            </p:custDataLst>
          </p:nvPr>
        </p:nvSpPr>
        <p:spPr>
          <a:xfrm>
            <a:off x="4151332" y="396484"/>
            <a:ext cx="3918309" cy="384436"/>
          </a:xfrm>
          <a:prstGeom prst="rect">
            <a:avLst/>
          </a:prstGeom>
          <a:noFill/>
        </p:spPr>
        <p:txBody>
          <a:bodyPr wrap="square" lIns="68580" tIns="34290" rIns="68580" bIns="34290" rtlCol="0" anchor="ctr">
            <a:noAutofit/>
          </a:bodyPr>
          <a:lstStyle>
            <a:defPPr>
              <a:defRPr lang="zh-CN"/>
            </a:defPPr>
            <a:lvl1pPr>
              <a:lnSpc>
                <a:spcPct val="130000"/>
              </a:lnSpc>
              <a:defRPr sz="1200"/>
            </a:lvl1pPr>
          </a:lstStyle>
          <a:p>
            <a:pPr marL="0" lvl="0" indent="0" algn="l">
              <a:lnSpc>
                <a:spcPct val="100000"/>
              </a:lnSpc>
              <a:spcBef>
                <a:spcPct val="0"/>
              </a:spcBef>
              <a:spcAft>
                <a:spcPts val="800"/>
              </a:spcAft>
              <a:buSzTx/>
              <a:buNone/>
            </a:pPr>
            <a:r>
              <a:rPr lang="zh-CN" altLang="en-US" sz="2700" b="1" spc="160">
                <a:solidFill>
                  <a:srgbClr val="FF0000"/>
                </a:solidFill>
                <a:latin typeface="微软雅黑" panose="020b0503020204020204" pitchFamily="34" charset="-122"/>
                <a:ea typeface="微软雅黑" panose="020b0503020204020204" pitchFamily="34" charset="-122"/>
              </a:rPr>
              <a:t>走近作者</a:t>
            </a:r>
            <a:endParaRPr lang="zh-CN" altLang="en-US" sz="2700" b="1" spc="160">
              <a:solidFill>
                <a:srgbClr val="FF0000"/>
              </a:solidFill>
              <a:latin typeface="微软雅黑" panose="020b0503020204020204" pitchFamily="34" charset="-122"/>
              <a:ea typeface="微软雅黑" panose="020b0503020204020204" pitchFamily="34" charset="-122"/>
            </a:endParaRPr>
          </a:p>
        </p:txBody>
      </p:sp>
      <p:sp>
        <p:nvSpPr>
          <p:cNvPr id="8" name="椭圆 7"/>
          <p:cNvSpPr/>
          <p:nvPr>
            <p:custDataLst>
              <p:tags r:id="rId9"/>
            </p:custDataLst>
          </p:nvPr>
        </p:nvSpPr>
        <p:spPr>
          <a:xfrm>
            <a:off x="3590936" y="416555"/>
            <a:ext cx="344292" cy="34429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00">
              <a:solidFill>
                <a:schemeClr val="dk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1" name="KSO_Shape"/>
          <p:cNvSpPr/>
          <p:nvPr>
            <p:custDataLst>
              <p:tags r:id="rId10"/>
            </p:custDataLst>
          </p:nvPr>
        </p:nvSpPr>
        <p:spPr>
          <a:xfrm>
            <a:off x="3675811" y="525866"/>
            <a:ext cx="170126" cy="130327"/>
          </a:xfrm>
          <a:custGeom>
            <a:rect l="l" t="t" r="r" b="b"/>
            <a:pathLst>
              <a:path w="936104" h="739561">
                <a:moveTo>
                  <a:pt x="282640" y="667561"/>
                </a:moveTo>
                <a:lnTo>
                  <a:pt x="653465" y="667561"/>
                </a:lnTo>
                <a:lnTo>
                  <a:pt x="684077" y="739561"/>
                </a:lnTo>
                <a:lnTo>
                  <a:pt x="252028" y="739561"/>
                </a:lnTo>
                <a:close/>
                <a:moveTo>
                  <a:pt x="54052" y="52175"/>
                </a:moveTo>
                <a:lnTo>
                  <a:pt x="54052" y="520175"/>
                </a:lnTo>
                <a:lnTo>
                  <a:pt x="882052" y="520175"/>
                </a:lnTo>
                <a:lnTo>
                  <a:pt x="882052" y="52175"/>
                </a:lnTo>
                <a:close/>
                <a:moveTo>
                  <a:pt x="0" y="0"/>
                </a:moveTo>
                <a:lnTo>
                  <a:pt x="936104" y="0"/>
                </a:lnTo>
                <a:lnTo>
                  <a:pt x="936104" y="648000"/>
                </a:lnTo>
                <a:lnTo>
                  <a:pt x="0" y="648000"/>
                </a:ln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bIns="243000" anchor="ctr">
            <a:normAutofit fontScale="25000" lnSpcReduction="20000"/>
            <a:scene3d>
              <a:camera prst="orthographicFront"/>
              <a:lightRig rig="threePt" dir="t"/>
            </a:scene3d>
            <a:sp3d contourW="12700">
              <a:contourClr>
                <a:srgbClr val="FFFFFF"/>
              </a:contourClr>
            </a:sp3d>
          </a:bodyPr>
          <a:lstStyle/>
          <a:p>
            <a:pPr algn="ctr"/>
            <a:endParaRPr lang="zh-CN" altLang="en-US" sz="100">
              <a:solidFill>
                <a:schemeClr val="dk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椭圆 13"/>
          <p:cNvSpPr/>
          <p:nvPr>
            <p:custDataLst>
              <p:tags r:id="rId11"/>
            </p:custDataLst>
          </p:nvPr>
        </p:nvSpPr>
        <p:spPr>
          <a:xfrm>
            <a:off x="3571886" y="867950"/>
            <a:ext cx="344292" cy="3442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00">
              <a:solidFill>
                <a:schemeClr val="dk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3" name="KSO_Shape"/>
          <p:cNvSpPr/>
          <p:nvPr>
            <p:custDataLst>
              <p:tags r:id="rId12"/>
            </p:custDataLst>
          </p:nvPr>
        </p:nvSpPr>
        <p:spPr bwMode="auto">
          <a:xfrm>
            <a:off x="3715710" y="1104660"/>
            <a:ext cx="131359" cy="156380"/>
          </a:xfrm>
          <a:custGeom>
            <a:gdLst>
              <a:gd name="T0" fmla="*/ 1531007 w 4340"/>
              <a:gd name="T1" fmla="*/ 12533 h 5168"/>
              <a:gd name="T2" fmla="*/ 1585594 w 4340"/>
              <a:gd name="T3" fmla="*/ 64139 h 5168"/>
              <a:gd name="T4" fmla="*/ 1600347 w 4340"/>
              <a:gd name="T5" fmla="*/ 1789255 h 5168"/>
              <a:gd name="T6" fmla="*/ 1572685 w 4340"/>
              <a:gd name="T7" fmla="*/ 1860398 h 5168"/>
              <a:gd name="T8" fmla="*/ 1508878 w 4340"/>
              <a:gd name="T9" fmla="*/ 1900945 h 5168"/>
              <a:gd name="T10" fmla="*/ 86306 w 4340"/>
              <a:gd name="T11" fmla="*/ 1899471 h 5168"/>
              <a:gd name="T12" fmla="*/ 24712 w 4340"/>
              <a:gd name="T13" fmla="*/ 1855606 h 5168"/>
              <a:gd name="T14" fmla="*/ 0 w 4340"/>
              <a:gd name="T15" fmla="*/ 1782989 h 5168"/>
              <a:gd name="T16" fmla="*/ 17704 w 4340"/>
              <a:gd name="T17" fmla="*/ 466297 h 5168"/>
              <a:gd name="T18" fmla="*/ 122451 w 4340"/>
              <a:gd name="T19" fmla="*/ 354239 h 5168"/>
              <a:gd name="T20" fmla="*/ 347068 w 4340"/>
              <a:gd name="T21" fmla="*/ 1539703 h 5168"/>
              <a:gd name="T22" fmla="*/ 433374 w 4340"/>
              <a:gd name="T23" fmla="*/ 1566980 h 5168"/>
              <a:gd name="T24" fmla="*/ 518573 w 4340"/>
              <a:gd name="T25" fmla="*/ 1537123 h 5168"/>
              <a:gd name="T26" fmla="*/ 535170 w 4340"/>
              <a:gd name="T27" fmla="*/ 1412531 h 5168"/>
              <a:gd name="T28" fmla="*/ 498287 w 4340"/>
              <a:gd name="T29" fmla="*/ 1348023 h 5168"/>
              <a:gd name="T30" fmla="*/ 527794 w 4340"/>
              <a:gd name="T31" fmla="*/ 1310056 h 5168"/>
              <a:gd name="T32" fmla="*/ 531113 w 4340"/>
              <a:gd name="T33" fmla="*/ 1199103 h 5168"/>
              <a:gd name="T34" fmla="*/ 496443 w 4340"/>
              <a:gd name="T35" fmla="*/ 1161504 h 5168"/>
              <a:gd name="T36" fmla="*/ 380262 w 4340"/>
              <a:gd name="T37" fmla="*/ 1155238 h 5168"/>
              <a:gd name="T38" fmla="*/ 332683 w 4340"/>
              <a:gd name="T39" fmla="*/ 1212005 h 5168"/>
              <a:gd name="T40" fmla="*/ 429685 w 4340"/>
              <a:gd name="T41" fmla="*/ 1209424 h 5168"/>
              <a:gd name="T42" fmla="*/ 445545 w 4340"/>
              <a:gd name="T43" fmla="*/ 1300472 h 5168"/>
              <a:gd name="T44" fmla="*/ 407187 w 4340"/>
              <a:gd name="T45" fmla="*/ 1364980 h 5168"/>
              <a:gd name="T46" fmla="*/ 443701 w 4340"/>
              <a:gd name="T47" fmla="*/ 1379356 h 5168"/>
              <a:gd name="T48" fmla="*/ 433005 w 4340"/>
              <a:gd name="T49" fmla="*/ 1503579 h 5168"/>
              <a:gd name="T50" fmla="*/ 330102 w 4340"/>
              <a:gd name="T51" fmla="*/ 1390783 h 5168"/>
              <a:gd name="T52" fmla="*/ 756836 w 4340"/>
              <a:gd name="T53" fmla="*/ 1273195 h 5168"/>
              <a:gd name="T54" fmla="*/ 736551 w 4340"/>
              <a:gd name="T55" fmla="*/ 1176986 h 5168"/>
              <a:gd name="T56" fmla="*/ 674587 w 4340"/>
              <a:gd name="T57" fmla="*/ 1148972 h 5168"/>
              <a:gd name="T58" fmla="*/ 575741 w 4340"/>
              <a:gd name="T59" fmla="*/ 1167771 h 5168"/>
              <a:gd name="T60" fmla="*/ 550292 w 4340"/>
              <a:gd name="T61" fmla="*/ 1227486 h 5168"/>
              <a:gd name="T62" fmla="*/ 650245 w 4340"/>
              <a:gd name="T63" fmla="*/ 1211267 h 5168"/>
              <a:gd name="T64" fmla="*/ 668317 w 4340"/>
              <a:gd name="T65" fmla="*/ 1252184 h 5168"/>
              <a:gd name="T66" fmla="*/ 1077348 w 4340"/>
              <a:gd name="T67" fmla="*/ 1359450 h 5168"/>
              <a:gd name="T68" fmla="*/ 981822 w 4340"/>
              <a:gd name="T69" fmla="*/ 1509845 h 5168"/>
              <a:gd name="T70" fmla="*/ 969281 w 4340"/>
              <a:gd name="T71" fmla="*/ 1209793 h 5168"/>
              <a:gd name="T72" fmla="*/ 994731 w 4340"/>
              <a:gd name="T73" fmla="*/ 1209793 h 5168"/>
              <a:gd name="T74" fmla="*/ 1058538 w 4340"/>
              <a:gd name="T75" fmla="*/ 1171088 h 5168"/>
              <a:gd name="T76" fmla="*/ 945676 w 4340"/>
              <a:gd name="T77" fmla="*/ 1150815 h 5168"/>
              <a:gd name="T78" fmla="*/ 886295 w 4340"/>
              <a:gd name="T79" fmla="*/ 1189151 h 5168"/>
              <a:gd name="T80" fmla="*/ 885926 w 4340"/>
              <a:gd name="T81" fmla="*/ 1531962 h 5168"/>
              <a:gd name="T82" fmla="*/ 935718 w 4340"/>
              <a:gd name="T83" fmla="*/ 1564769 h 5168"/>
              <a:gd name="T84" fmla="*/ 1034195 w 4340"/>
              <a:gd name="T85" fmla="*/ 1563663 h 5168"/>
              <a:gd name="T86" fmla="*/ 1273196 w 4340"/>
              <a:gd name="T87" fmla="*/ 1543389 h 5168"/>
              <a:gd name="T88" fmla="*/ 1298277 w 4340"/>
              <a:gd name="T89" fmla="*/ 1501367 h 5168"/>
              <a:gd name="T90" fmla="*/ 1282417 w 4340"/>
              <a:gd name="T91" fmla="*/ 1361294 h 5168"/>
              <a:gd name="T92" fmla="*/ 1272090 w 4340"/>
              <a:gd name="T93" fmla="*/ 1329593 h 5168"/>
              <a:gd name="T94" fmla="*/ 1297170 w 4340"/>
              <a:gd name="T95" fmla="*/ 1224906 h 5168"/>
              <a:gd name="T96" fmla="*/ 1275778 w 4340"/>
              <a:gd name="T97" fmla="*/ 1173669 h 5168"/>
              <a:gd name="T98" fmla="*/ 1096159 w 4340"/>
              <a:gd name="T99" fmla="*/ 1563663 h 5168"/>
              <a:gd name="T100" fmla="*/ 1197218 w 4340"/>
              <a:gd name="T101" fmla="*/ 1206107 h 5168"/>
              <a:gd name="T102" fmla="*/ 1210127 w 4340"/>
              <a:gd name="T103" fmla="*/ 1306001 h 5168"/>
              <a:gd name="T104" fmla="*/ 1203856 w 4340"/>
              <a:gd name="T105" fmla="*/ 1367191 h 5168"/>
              <a:gd name="T106" fmla="*/ 1207914 w 4340"/>
              <a:gd name="T107" fmla="*/ 1502104 h 5168"/>
              <a:gd name="T108" fmla="*/ 295432 w 4340"/>
              <a:gd name="T109" fmla="*/ 982358 h 5168"/>
              <a:gd name="T110" fmla="*/ 219453 w 4340"/>
              <a:gd name="T111" fmla="*/ 1038019 h 5168"/>
              <a:gd name="T112" fmla="*/ 239370 w 4340"/>
              <a:gd name="T113" fmla="*/ 1697470 h 5168"/>
              <a:gd name="T114" fmla="*/ 1338479 w 4340"/>
              <a:gd name="T115" fmla="*/ 1717007 h 5168"/>
              <a:gd name="T116" fmla="*/ 1394172 w 4340"/>
              <a:gd name="T117" fmla="*/ 1641441 h 5168"/>
              <a:gd name="T118" fmla="*/ 1352863 w 4340"/>
              <a:gd name="T119" fmla="*/ 991573 h 5168"/>
              <a:gd name="T120" fmla="*/ 576110 w 4340"/>
              <a:gd name="T121" fmla="*/ 67088 h 516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4340" h="5168">
                <a:moveTo>
                  <a:pt x="332" y="961"/>
                </a:moveTo>
                <a:lnTo>
                  <a:pt x="1480" y="0"/>
                </a:lnTo>
                <a:lnTo>
                  <a:pt x="4009" y="0"/>
                </a:lnTo>
                <a:lnTo>
                  <a:pt x="4025" y="0"/>
                </a:lnTo>
                <a:lnTo>
                  <a:pt x="4042" y="3"/>
                </a:lnTo>
                <a:lnTo>
                  <a:pt x="4058" y="5"/>
                </a:lnTo>
                <a:lnTo>
                  <a:pt x="4075" y="7"/>
                </a:lnTo>
                <a:lnTo>
                  <a:pt x="4091" y="11"/>
                </a:lnTo>
                <a:lnTo>
                  <a:pt x="4106" y="15"/>
                </a:lnTo>
                <a:lnTo>
                  <a:pt x="4122" y="21"/>
                </a:lnTo>
                <a:lnTo>
                  <a:pt x="4137" y="26"/>
                </a:lnTo>
                <a:lnTo>
                  <a:pt x="4151" y="34"/>
                </a:lnTo>
                <a:lnTo>
                  <a:pt x="4166" y="40"/>
                </a:lnTo>
                <a:lnTo>
                  <a:pt x="4180" y="49"/>
                </a:lnTo>
                <a:lnTo>
                  <a:pt x="4193" y="57"/>
                </a:lnTo>
                <a:lnTo>
                  <a:pt x="4206" y="67"/>
                </a:lnTo>
                <a:lnTo>
                  <a:pt x="4219" y="77"/>
                </a:lnTo>
                <a:lnTo>
                  <a:pt x="4231" y="87"/>
                </a:lnTo>
                <a:lnTo>
                  <a:pt x="4242" y="98"/>
                </a:lnTo>
                <a:lnTo>
                  <a:pt x="4253" y="110"/>
                </a:lnTo>
                <a:lnTo>
                  <a:pt x="4264" y="122"/>
                </a:lnTo>
                <a:lnTo>
                  <a:pt x="4273" y="133"/>
                </a:lnTo>
                <a:lnTo>
                  <a:pt x="4283" y="147"/>
                </a:lnTo>
                <a:lnTo>
                  <a:pt x="4292" y="160"/>
                </a:lnTo>
                <a:lnTo>
                  <a:pt x="4299" y="174"/>
                </a:lnTo>
                <a:lnTo>
                  <a:pt x="4307" y="188"/>
                </a:lnTo>
                <a:lnTo>
                  <a:pt x="4313" y="203"/>
                </a:lnTo>
                <a:lnTo>
                  <a:pt x="4320" y="218"/>
                </a:lnTo>
                <a:lnTo>
                  <a:pt x="4325" y="233"/>
                </a:lnTo>
                <a:lnTo>
                  <a:pt x="4329" y="249"/>
                </a:lnTo>
                <a:lnTo>
                  <a:pt x="4332" y="265"/>
                </a:lnTo>
                <a:lnTo>
                  <a:pt x="4336" y="281"/>
                </a:lnTo>
                <a:lnTo>
                  <a:pt x="4338" y="298"/>
                </a:lnTo>
                <a:lnTo>
                  <a:pt x="4339" y="315"/>
                </a:lnTo>
                <a:lnTo>
                  <a:pt x="4340" y="332"/>
                </a:lnTo>
                <a:lnTo>
                  <a:pt x="4340" y="4837"/>
                </a:lnTo>
                <a:lnTo>
                  <a:pt x="4339" y="4854"/>
                </a:lnTo>
                <a:lnTo>
                  <a:pt x="4338" y="4870"/>
                </a:lnTo>
                <a:lnTo>
                  <a:pt x="4336" y="4887"/>
                </a:lnTo>
                <a:lnTo>
                  <a:pt x="4332" y="4903"/>
                </a:lnTo>
                <a:lnTo>
                  <a:pt x="4329" y="4919"/>
                </a:lnTo>
                <a:lnTo>
                  <a:pt x="4325" y="4934"/>
                </a:lnTo>
                <a:lnTo>
                  <a:pt x="4320" y="4950"/>
                </a:lnTo>
                <a:lnTo>
                  <a:pt x="4313" y="4965"/>
                </a:lnTo>
                <a:lnTo>
                  <a:pt x="4307" y="4979"/>
                </a:lnTo>
                <a:lnTo>
                  <a:pt x="4299" y="4994"/>
                </a:lnTo>
                <a:lnTo>
                  <a:pt x="4292" y="5008"/>
                </a:lnTo>
                <a:lnTo>
                  <a:pt x="4283" y="5021"/>
                </a:lnTo>
                <a:lnTo>
                  <a:pt x="4273" y="5034"/>
                </a:lnTo>
                <a:lnTo>
                  <a:pt x="4264" y="5047"/>
                </a:lnTo>
                <a:lnTo>
                  <a:pt x="4253" y="5058"/>
                </a:lnTo>
                <a:lnTo>
                  <a:pt x="4242" y="5070"/>
                </a:lnTo>
                <a:lnTo>
                  <a:pt x="4231" y="5081"/>
                </a:lnTo>
                <a:lnTo>
                  <a:pt x="4219" y="5092"/>
                </a:lnTo>
                <a:lnTo>
                  <a:pt x="4206" y="5101"/>
                </a:lnTo>
                <a:lnTo>
                  <a:pt x="4193" y="5111"/>
                </a:lnTo>
                <a:lnTo>
                  <a:pt x="4180" y="5120"/>
                </a:lnTo>
                <a:lnTo>
                  <a:pt x="4166" y="5127"/>
                </a:lnTo>
                <a:lnTo>
                  <a:pt x="4151" y="5135"/>
                </a:lnTo>
                <a:lnTo>
                  <a:pt x="4137" y="5141"/>
                </a:lnTo>
                <a:lnTo>
                  <a:pt x="4122" y="5147"/>
                </a:lnTo>
                <a:lnTo>
                  <a:pt x="4106" y="5153"/>
                </a:lnTo>
                <a:lnTo>
                  <a:pt x="4091" y="5157"/>
                </a:lnTo>
                <a:lnTo>
                  <a:pt x="4075" y="5160"/>
                </a:lnTo>
                <a:lnTo>
                  <a:pt x="4058" y="5164"/>
                </a:lnTo>
                <a:lnTo>
                  <a:pt x="4042" y="5166"/>
                </a:lnTo>
                <a:lnTo>
                  <a:pt x="4025" y="5167"/>
                </a:lnTo>
                <a:lnTo>
                  <a:pt x="4009" y="5168"/>
                </a:lnTo>
                <a:lnTo>
                  <a:pt x="332" y="5168"/>
                </a:lnTo>
                <a:lnTo>
                  <a:pt x="316" y="5167"/>
                </a:lnTo>
                <a:lnTo>
                  <a:pt x="299" y="5166"/>
                </a:lnTo>
                <a:lnTo>
                  <a:pt x="281" y="5164"/>
                </a:lnTo>
                <a:lnTo>
                  <a:pt x="265" y="5160"/>
                </a:lnTo>
                <a:lnTo>
                  <a:pt x="249" y="5157"/>
                </a:lnTo>
                <a:lnTo>
                  <a:pt x="234" y="5153"/>
                </a:lnTo>
                <a:lnTo>
                  <a:pt x="218" y="5147"/>
                </a:lnTo>
                <a:lnTo>
                  <a:pt x="203" y="5141"/>
                </a:lnTo>
                <a:lnTo>
                  <a:pt x="189" y="5135"/>
                </a:lnTo>
                <a:lnTo>
                  <a:pt x="174" y="5127"/>
                </a:lnTo>
                <a:lnTo>
                  <a:pt x="160" y="5120"/>
                </a:lnTo>
                <a:lnTo>
                  <a:pt x="147" y="5111"/>
                </a:lnTo>
                <a:lnTo>
                  <a:pt x="134" y="5101"/>
                </a:lnTo>
                <a:lnTo>
                  <a:pt x="122" y="5092"/>
                </a:lnTo>
                <a:lnTo>
                  <a:pt x="110" y="5081"/>
                </a:lnTo>
                <a:lnTo>
                  <a:pt x="98" y="5070"/>
                </a:lnTo>
                <a:lnTo>
                  <a:pt x="87" y="5058"/>
                </a:lnTo>
                <a:lnTo>
                  <a:pt x="77" y="5047"/>
                </a:lnTo>
                <a:lnTo>
                  <a:pt x="67" y="5034"/>
                </a:lnTo>
                <a:lnTo>
                  <a:pt x="57" y="5021"/>
                </a:lnTo>
                <a:lnTo>
                  <a:pt x="49" y="5008"/>
                </a:lnTo>
                <a:lnTo>
                  <a:pt x="41" y="4994"/>
                </a:lnTo>
                <a:lnTo>
                  <a:pt x="34" y="4979"/>
                </a:lnTo>
                <a:lnTo>
                  <a:pt x="27" y="4965"/>
                </a:lnTo>
                <a:lnTo>
                  <a:pt x="21" y="4950"/>
                </a:lnTo>
                <a:lnTo>
                  <a:pt x="16" y="4934"/>
                </a:lnTo>
                <a:lnTo>
                  <a:pt x="11" y="4919"/>
                </a:lnTo>
                <a:lnTo>
                  <a:pt x="8" y="4903"/>
                </a:lnTo>
                <a:lnTo>
                  <a:pt x="5" y="4887"/>
                </a:lnTo>
                <a:lnTo>
                  <a:pt x="3" y="4870"/>
                </a:lnTo>
                <a:lnTo>
                  <a:pt x="2" y="4854"/>
                </a:lnTo>
                <a:lnTo>
                  <a:pt x="0" y="4837"/>
                </a:lnTo>
                <a:lnTo>
                  <a:pt x="0" y="1552"/>
                </a:lnTo>
                <a:lnTo>
                  <a:pt x="2" y="1497"/>
                </a:lnTo>
                <a:lnTo>
                  <a:pt x="5" y="1446"/>
                </a:lnTo>
                <a:lnTo>
                  <a:pt x="7" y="1422"/>
                </a:lnTo>
                <a:lnTo>
                  <a:pt x="10" y="1399"/>
                </a:lnTo>
                <a:lnTo>
                  <a:pt x="13" y="1378"/>
                </a:lnTo>
                <a:lnTo>
                  <a:pt x="18" y="1358"/>
                </a:lnTo>
                <a:lnTo>
                  <a:pt x="23" y="1338"/>
                </a:lnTo>
                <a:lnTo>
                  <a:pt x="28" y="1319"/>
                </a:lnTo>
                <a:lnTo>
                  <a:pt x="34" y="1301"/>
                </a:lnTo>
                <a:lnTo>
                  <a:pt x="40" y="1283"/>
                </a:lnTo>
                <a:lnTo>
                  <a:pt x="48" y="1265"/>
                </a:lnTo>
                <a:lnTo>
                  <a:pt x="56" y="1249"/>
                </a:lnTo>
                <a:lnTo>
                  <a:pt x="65" y="1233"/>
                </a:lnTo>
                <a:lnTo>
                  <a:pt x="73" y="1217"/>
                </a:lnTo>
                <a:lnTo>
                  <a:pt x="84" y="1202"/>
                </a:lnTo>
                <a:lnTo>
                  <a:pt x="95" y="1187"/>
                </a:lnTo>
                <a:lnTo>
                  <a:pt x="107" y="1171"/>
                </a:lnTo>
                <a:lnTo>
                  <a:pt x="118" y="1157"/>
                </a:lnTo>
                <a:lnTo>
                  <a:pt x="146" y="1127"/>
                </a:lnTo>
                <a:lnTo>
                  <a:pt x="176" y="1096"/>
                </a:lnTo>
                <a:lnTo>
                  <a:pt x="210" y="1065"/>
                </a:lnTo>
                <a:lnTo>
                  <a:pt x="247" y="1033"/>
                </a:lnTo>
                <a:lnTo>
                  <a:pt x="332" y="961"/>
                </a:lnTo>
                <a:close/>
                <a:moveTo>
                  <a:pt x="895" y="3773"/>
                </a:moveTo>
                <a:lnTo>
                  <a:pt x="895" y="4040"/>
                </a:lnTo>
                <a:lnTo>
                  <a:pt x="896" y="4066"/>
                </a:lnTo>
                <a:lnTo>
                  <a:pt x="899" y="4089"/>
                </a:lnTo>
                <a:lnTo>
                  <a:pt x="904" y="4112"/>
                </a:lnTo>
                <a:lnTo>
                  <a:pt x="908" y="4123"/>
                </a:lnTo>
                <a:lnTo>
                  <a:pt x="913" y="4132"/>
                </a:lnTo>
                <a:lnTo>
                  <a:pt x="917" y="4142"/>
                </a:lnTo>
                <a:lnTo>
                  <a:pt x="922" y="4151"/>
                </a:lnTo>
                <a:lnTo>
                  <a:pt x="928" y="4160"/>
                </a:lnTo>
                <a:lnTo>
                  <a:pt x="934" y="4169"/>
                </a:lnTo>
                <a:lnTo>
                  <a:pt x="941" y="4177"/>
                </a:lnTo>
                <a:lnTo>
                  <a:pt x="948" y="4185"/>
                </a:lnTo>
                <a:lnTo>
                  <a:pt x="957" y="4192"/>
                </a:lnTo>
                <a:lnTo>
                  <a:pt x="965" y="4199"/>
                </a:lnTo>
                <a:lnTo>
                  <a:pt x="974" y="4205"/>
                </a:lnTo>
                <a:lnTo>
                  <a:pt x="984" y="4210"/>
                </a:lnTo>
                <a:lnTo>
                  <a:pt x="1004" y="4222"/>
                </a:lnTo>
                <a:lnTo>
                  <a:pt x="1027" y="4231"/>
                </a:lnTo>
                <a:lnTo>
                  <a:pt x="1052" y="4238"/>
                </a:lnTo>
                <a:lnTo>
                  <a:pt x="1080" y="4244"/>
                </a:lnTo>
                <a:lnTo>
                  <a:pt x="1110" y="4248"/>
                </a:lnTo>
                <a:lnTo>
                  <a:pt x="1141" y="4251"/>
                </a:lnTo>
                <a:lnTo>
                  <a:pt x="1175" y="4251"/>
                </a:lnTo>
                <a:lnTo>
                  <a:pt x="1209" y="4251"/>
                </a:lnTo>
                <a:lnTo>
                  <a:pt x="1240" y="4248"/>
                </a:lnTo>
                <a:lnTo>
                  <a:pt x="1269" y="4244"/>
                </a:lnTo>
                <a:lnTo>
                  <a:pt x="1297" y="4237"/>
                </a:lnTo>
                <a:lnTo>
                  <a:pt x="1321" y="4229"/>
                </a:lnTo>
                <a:lnTo>
                  <a:pt x="1344" y="4219"/>
                </a:lnTo>
                <a:lnTo>
                  <a:pt x="1354" y="4214"/>
                </a:lnTo>
                <a:lnTo>
                  <a:pt x="1364" y="4207"/>
                </a:lnTo>
                <a:lnTo>
                  <a:pt x="1374" y="4201"/>
                </a:lnTo>
                <a:lnTo>
                  <a:pt x="1382" y="4193"/>
                </a:lnTo>
                <a:lnTo>
                  <a:pt x="1391" y="4186"/>
                </a:lnTo>
                <a:lnTo>
                  <a:pt x="1398" y="4178"/>
                </a:lnTo>
                <a:lnTo>
                  <a:pt x="1406" y="4170"/>
                </a:lnTo>
                <a:lnTo>
                  <a:pt x="1412" y="4161"/>
                </a:lnTo>
                <a:lnTo>
                  <a:pt x="1419" y="4151"/>
                </a:lnTo>
                <a:lnTo>
                  <a:pt x="1425" y="4142"/>
                </a:lnTo>
                <a:lnTo>
                  <a:pt x="1429" y="4131"/>
                </a:lnTo>
                <a:lnTo>
                  <a:pt x="1435" y="4120"/>
                </a:lnTo>
                <a:lnTo>
                  <a:pt x="1438" y="4110"/>
                </a:lnTo>
                <a:lnTo>
                  <a:pt x="1442" y="4098"/>
                </a:lnTo>
                <a:lnTo>
                  <a:pt x="1448" y="4073"/>
                </a:lnTo>
                <a:lnTo>
                  <a:pt x="1451" y="4046"/>
                </a:lnTo>
                <a:lnTo>
                  <a:pt x="1452" y="4019"/>
                </a:lnTo>
                <a:lnTo>
                  <a:pt x="1452" y="3852"/>
                </a:lnTo>
                <a:lnTo>
                  <a:pt x="1451" y="3832"/>
                </a:lnTo>
                <a:lnTo>
                  <a:pt x="1450" y="3813"/>
                </a:lnTo>
                <a:lnTo>
                  <a:pt x="1447" y="3794"/>
                </a:lnTo>
                <a:lnTo>
                  <a:pt x="1443" y="3776"/>
                </a:lnTo>
                <a:lnTo>
                  <a:pt x="1439" y="3760"/>
                </a:lnTo>
                <a:lnTo>
                  <a:pt x="1434" y="3744"/>
                </a:lnTo>
                <a:lnTo>
                  <a:pt x="1426" y="3730"/>
                </a:lnTo>
                <a:lnTo>
                  <a:pt x="1419" y="3716"/>
                </a:lnTo>
                <a:lnTo>
                  <a:pt x="1410" y="3704"/>
                </a:lnTo>
                <a:lnTo>
                  <a:pt x="1401" y="3693"/>
                </a:lnTo>
                <a:lnTo>
                  <a:pt x="1390" y="3682"/>
                </a:lnTo>
                <a:lnTo>
                  <a:pt x="1378" y="3673"/>
                </a:lnTo>
                <a:lnTo>
                  <a:pt x="1365" y="3665"/>
                </a:lnTo>
                <a:lnTo>
                  <a:pt x="1351" y="3657"/>
                </a:lnTo>
                <a:lnTo>
                  <a:pt x="1336" y="3651"/>
                </a:lnTo>
                <a:lnTo>
                  <a:pt x="1321" y="3645"/>
                </a:lnTo>
                <a:lnTo>
                  <a:pt x="1336" y="3640"/>
                </a:lnTo>
                <a:lnTo>
                  <a:pt x="1351" y="3633"/>
                </a:lnTo>
                <a:lnTo>
                  <a:pt x="1364" y="3625"/>
                </a:lnTo>
                <a:lnTo>
                  <a:pt x="1377" y="3618"/>
                </a:lnTo>
                <a:lnTo>
                  <a:pt x="1388" y="3608"/>
                </a:lnTo>
                <a:lnTo>
                  <a:pt x="1398" y="3599"/>
                </a:lnTo>
                <a:lnTo>
                  <a:pt x="1408" y="3589"/>
                </a:lnTo>
                <a:lnTo>
                  <a:pt x="1417" y="3578"/>
                </a:lnTo>
                <a:lnTo>
                  <a:pt x="1424" y="3566"/>
                </a:lnTo>
                <a:lnTo>
                  <a:pt x="1431" y="3554"/>
                </a:lnTo>
                <a:lnTo>
                  <a:pt x="1436" y="3540"/>
                </a:lnTo>
                <a:lnTo>
                  <a:pt x="1440" y="3528"/>
                </a:lnTo>
                <a:lnTo>
                  <a:pt x="1444" y="3513"/>
                </a:lnTo>
                <a:lnTo>
                  <a:pt x="1447" y="3498"/>
                </a:lnTo>
                <a:lnTo>
                  <a:pt x="1448" y="3483"/>
                </a:lnTo>
                <a:lnTo>
                  <a:pt x="1449" y="3465"/>
                </a:lnTo>
                <a:lnTo>
                  <a:pt x="1449" y="3312"/>
                </a:lnTo>
                <a:lnTo>
                  <a:pt x="1449" y="3300"/>
                </a:lnTo>
                <a:lnTo>
                  <a:pt x="1448" y="3287"/>
                </a:lnTo>
                <a:lnTo>
                  <a:pt x="1446" y="3276"/>
                </a:lnTo>
                <a:lnTo>
                  <a:pt x="1443" y="3265"/>
                </a:lnTo>
                <a:lnTo>
                  <a:pt x="1440" y="3253"/>
                </a:lnTo>
                <a:lnTo>
                  <a:pt x="1437" y="3243"/>
                </a:lnTo>
                <a:lnTo>
                  <a:pt x="1433" y="3233"/>
                </a:lnTo>
                <a:lnTo>
                  <a:pt x="1428" y="3223"/>
                </a:lnTo>
                <a:lnTo>
                  <a:pt x="1423" y="3214"/>
                </a:lnTo>
                <a:lnTo>
                  <a:pt x="1417" y="3206"/>
                </a:lnTo>
                <a:lnTo>
                  <a:pt x="1410" y="3197"/>
                </a:lnTo>
                <a:lnTo>
                  <a:pt x="1403" y="3189"/>
                </a:lnTo>
                <a:lnTo>
                  <a:pt x="1394" y="3181"/>
                </a:lnTo>
                <a:lnTo>
                  <a:pt x="1386" y="3175"/>
                </a:lnTo>
                <a:lnTo>
                  <a:pt x="1377" y="3168"/>
                </a:lnTo>
                <a:lnTo>
                  <a:pt x="1366" y="3162"/>
                </a:lnTo>
                <a:lnTo>
                  <a:pt x="1346" y="3151"/>
                </a:lnTo>
                <a:lnTo>
                  <a:pt x="1324" y="3142"/>
                </a:lnTo>
                <a:lnTo>
                  <a:pt x="1302" y="3133"/>
                </a:lnTo>
                <a:lnTo>
                  <a:pt x="1278" y="3127"/>
                </a:lnTo>
                <a:lnTo>
                  <a:pt x="1254" y="3121"/>
                </a:lnTo>
                <a:lnTo>
                  <a:pt x="1228" y="3118"/>
                </a:lnTo>
                <a:lnTo>
                  <a:pt x="1202" y="3116"/>
                </a:lnTo>
                <a:lnTo>
                  <a:pt x="1175" y="3115"/>
                </a:lnTo>
                <a:lnTo>
                  <a:pt x="1142" y="3116"/>
                </a:lnTo>
                <a:lnTo>
                  <a:pt x="1111" y="3118"/>
                </a:lnTo>
                <a:lnTo>
                  <a:pt x="1082" y="3121"/>
                </a:lnTo>
                <a:lnTo>
                  <a:pt x="1055" y="3127"/>
                </a:lnTo>
                <a:lnTo>
                  <a:pt x="1031" y="3134"/>
                </a:lnTo>
                <a:lnTo>
                  <a:pt x="1008" y="3143"/>
                </a:lnTo>
                <a:lnTo>
                  <a:pt x="988" y="3152"/>
                </a:lnTo>
                <a:lnTo>
                  <a:pt x="970" y="3164"/>
                </a:lnTo>
                <a:lnTo>
                  <a:pt x="953" y="3177"/>
                </a:lnTo>
                <a:lnTo>
                  <a:pt x="946" y="3184"/>
                </a:lnTo>
                <a:lnTo>
                  <a:pt x="940" y="3192"/>
                </a:lnTo>
                <a:lnTo>
                  <a:pt x="933" y="3199"/>
                </a:lnTo>
                <a:lnTo>
                  <a:pt x="928" y="3208"/>
                </a:lnTo>
                <a:lnTo>
                  <a:pt x="922" y="3217"/>
                </a:lnTo>
                <a:lnTo>
                  <a:pt x="918" y="3226"/>
                </a:lnTo>
                <a:lnTo>
                  <a:pt x="911" y="3246"/>
                </a:lnTo>
                <a:lnTo>
                  <a:pt x="905" y="3266"/>
                </a:lnTo>
                <a:lnTo>
                  <a:pt x="902" y="3288"/>
                </a:lnTo>
                <a:lnTo>
                  <a:pt x="901" y="3312"/>
                </a:lnTo>
                <a:lnTo>
                  <a:pt x="901" y="3520"/>
                </a:lnTo>
                <a:lnTo>
                  <a:pt x="1119" y="3520"/>
                </a:lnTo>
                <a:lnTo>
                  <a:pt x="1119" y="3314"/>
                </a:lnTo>
                <a:lnTo>
                  <a:pt x="1120" y="3306"/>
                </a:lnTo>
                <a:lnTo>
                  <a:pt x="1122" y="3299"/>
                </a:lnTo>
                <a:lnTo>
                  <a:pt x="1125" y="3294"/>
                </a:lnTo>
                <a:lnTo>
                  <a:pt x="1130" y="3288"/>
                </a:lnTo>
                <a:lnTo>
                  <a:pt x="1137" y="3285"/>
                </a:lnTo>
                <a:lnTo>
                  <a:pt x="1144" y="3283"/>
                </a:lnTo>
                <a:lnTo>
                  <a:pt x="1154" y="3281"/>
                </a:lnTo>
                <a:lnTo>
                  <a:pt x="1165" y="3281"/>
                </a:lnTo>
                <a:lnTo>
                  <a:pt x="1174" y="3281"/>
                </a:lnTo>
                <a:lnTo>
                  <a:pt x="1184" y="3283"/>
                </a:lnTo>
                <a:lnTo>
                  <a:pt x="1191" y="3285"/>
                </a:lnTo>
                <a:lnTo>
                  <a:pt x="1198" y="3288"/>
                </a:lnTo>
                <a:lnTo>
                  <a:pt x="1202" y="3294"/>
                </a:lnTo>
                <a:lnTo>
                  <a:pt x="1205" y="3299"/>
                </a:lnTo>
                <a:lnTo>
                  <a:pt x="1208" y="3306"/>
                </a:lnTo>
                <a:lnTo>
                  <a:pt x="1209" y="3314"/>
                </a:lnTo>
                <a:lnTo>
                  <a:pt x="1209" y="3511"/>
                </a:lnTo>
                <a:lnTo>
                  <a:pt x="1209" y="3520"/>
                </a:lnTo>
                <a:lnTo>
                  <a:pt x="1208" y="3528"/>
                </a:lnTo>
                <a:lnTo>
                  <a:pt x="1205" y="3534"/>
                </a:lnTo>
                <a:lnTo>
                  <a:pt x="1202" y="3540"/>
                </a:lnTo>
                <a:lnTo>
                  <a:pt x="1198" y="3546"/>
                </a:lnTo>
                <a:lnTo>
                  <a:pt x="1194" y="3551"/>
                </a:lnTo>
                <a:lnTo>
                  <a:pt x="1188" y="3556"/>
                </a:lnTo>
                <a:lnTo>
                  <a:pt x="1182" y="3561"/>
                </a:lnTo>
                <a:lnTo>
                  <a:pt x="1175" y="3565"/>
                </a:lnTo>
                <a:lnTo>
                  <a:pt x="1168" y="3568"/>
                </a:lnTo>
                <a:lnTo>
                  <a:pt x="1159" y="3570"/>
                </a:lnTo>
                <a:lnTo>
                  <a:pt x="1150" y="3574"/>
                </a:lnTo>
                <a:lnTo>
                  <a:pt x="1128" y="3576"/>
                </a:lnTo>
                <a:lnTo>
                  <a:pt x="1104" y="3577"/>
                </a:lnTo>
                <a:lnTo>
                  <a:pt x="1104" y="3703"/>
                </a:lnTo>
                <a:lnTo>
                  <a:pt x="1131" y="3704"/>
                </a:lnTo>
                <a:lnTo>
                  <a:pt x="1143" y="3706"/>
                </a:lnTo>
                <a:lnTo>
                  <a:pt x="1155" y="3708"/>
                </a:lnTo>
                <a:lnTo>
                  <a:pt x="1165" y="3710"/>
                </a:lnTo>
                <a:lnTo>
                  <a:pt x="1173" y="3712"/>
                </a:lnTo>
                <a:lnTo>
                  <a:pt x="1181" y="3715"/>
                </a:lnTo>
                <a:lnTo>
                  <a:pt x="1186" y="3719"/>
                </a:lnTo>
                <a:lnTo>
                  <a:pt x="1191" y="3724"/>
                </a:lnTo>
                <a:lnTo>
                  <a:pt x="1196" y="3729"/>
                </a:lnTo>
                <a:lnTo>
                  <a:pt x="1200" y="3736"/>
                </a:lnTo>
                <a:lnTo>
                  <a:pt x="1203" y="3742"/>
                </a:lnTo>
                <a:lnTo>
                  <a:pt x="1205" y="3751"/>
                </a:lnTo>
                <a:lnTo>
                  <a:pt x="1208" y="3759"/>
                </a:lnTo>
                <a:lnTo>
                  <a:pt x="1209" y="3769"/>
                </a:lnTo>
                <a:lnTo>
                  <a:pt x="1209" y="3779"/>
                </a:lnTo>
                <a:lnTo>
                  <a:pt x="1209" y="4038"/>
                </a:lnTo>
                <a:lnTo>
                  <a:pt x="1208" y="4047"/>
                </a:lnTo>
                <a:lnTo>
                  <a:pt x="1205" y="4056"/>
                </a:lnTo>
                <a:lnTo>
                  <a:pt x="1202" y="4064"/>
                </a:lnTo>
                <a:lnTo>
                  <a:pt x="1198" y="4069"/>
                </a:lnTo>
                <a:lnTo>
                  <a:pt x="1191" y="4074"/>
                </a:lnTo>
                <a:lnTo>
                  <a:pt x="1184" y="4078"/>
                </a:lnTo>
                <a:lnTo>
                  <a:pt x="1174" y="4079"/>
                </a:lnTo>
                <a:lnTo>
                  <a:pt x="1165" y="4080"/>
                </a:lnTo>
                <a:lnTo>
                  <a:pt x="1154" y="4079"/>
                </a:lnTo>
                <a:lnTo>
                  <a:pt x="1145" y="4078"/>
                </a:lnTo>
                <a:lnTo>
                  <a:pt x="1137" y="4074"/>
                </a:lnTo>
                <a:lnTo>
                  <a:pt x="1131" y="4069"/>
                </a:lnTo>
                <a:lnTo>
                  <a:pt x="1126" y="4064"/>
                </a:lnTo>
                <a:lnTo>
                  <a:pt x="1123" y="4056"/>
                </a:lnTo>
                <a:lnTo>
                  <a:pt x="1121" y="4047"/>
                </a:lnTo>
                <a:lnTo>
                  <a:pt x="1120" y="4038"/>
                </a:lnTo>
                <a:lnTo>
                  <a:pt x="1120" y="3773"/>
                </a:lnTo>
                <a:lnTo>
                  <a:pt x="895" y="3773"/>
                </a:lnTo>
                <a:close/>
                <a:moveTo>
                  <a:pt x="2052" y="4242"/>
                </a:moveTo>
                <a:lnTo>
                  <a:pt x="2052" y="4098"/>
                </a:lnTo>
                <a:lnTo>
                  <a:pt x="1752" y="4098"/>
                </a:lnTo>
                <a:lnTo>
                  <a:pt x="2028" y="3570"/>
                </a:lnTo>
                <a:lnTo>
                  <a:pt x="2033" y="3559"/>
                </a:lnTo>
                <a:lnTo>
                  <a:pt x="2038" y="3546"/>
                </a:lnTo>
                <a:lnTo>
                  <a:pt x="2043" y="3532"/>
                </a:lnTo>
                <a:lnTo>
                  <a:pt x="2046" y="3518"/>
                </a:lnTo>
                <a:lnTo>
                  <a:pt x="2049" y="3503"/>
                </a:lnTo>
                <a:lnTo>
                  <a:pt x="2050" y="3487"/>
                </a:lnTo>
                <a:lnTo>
                  <a:pt x="2051" y="3471"/>
                </a:lnTo>
                <a:lnTo>
                  <a:pt x="2052" y="3454"/>
                </a:lnTo>
                <a:lnTo>
                  <a:pt x="2051" y="3410"/>
                </a:lnTo>
                <a:lnTo>
                  <a:pt x="2049" y="3369"/>
                </a:lnTo>
                <a:lnTo>
                  <a:pt x="2044" y="3332"/>
                </a:lnTo>
                <a:lnTo>
                  <a:pt x="2038" y="3298"/>
                </a:lnTo>
                <a:lnTo>
                  <a:pt x="2030" y="3267"/>
                </a:lnTo>
                <a:lnTo>
                  <a:pt x="2025" y="3253"/>
                </a:lnTo>
                <a:lnTo>
                  <a:pt x="2021" y="3239"/>
                </a:lnTo>
                <a:lnTo>
                  <a:pt x="2015" y="3226"/>
                </a:lnTo>
                <a:lnTo>
                  <a:pt x="2009" y="3214"/>
                </a:lnTo>
                <a:lnTo>
                  <a:pt x="2003" y="3204"/>
                </a:lnTo>
                <a:lnTo>
                  <a:pt x="1997" y="3193"/>
                </a:lnTo>
                <a:lnTo>
                  <a:pt x="1989" y="3184"/>
                </a:lnTo>
                <a:lnTo>
                  <a:pt x="1980" y="3175"/>
                </a:lnTo>
                <a:lnTo>
                  <a:pt x="1971" y="3166"/>
                </a:lnTo>
                <a:lnTo>
                  <a:pt x="1961" y="3159"/>
                </a:lnTo>
                <a:lnTo>
                  <a:pt x="1950" y="3152"/>
                </a:lnTo>
                <a:lnTo>
                  <a:pt x="1939" y="3146"/>
                </a:lnTo>
                <a:lnTo>
                  <a:pt x="1926" y="3139"/>
                </a:lnTo>
                <a:lnTo>
                  <a:pt x="1912" y="3134"/>
                </a:lnTo>
                <a:lnTo>
                  <a:pt x="1897" y="3130"/>
                </a:lnTo>
                <a:lnTo>
                  <a:pt x="1882" y="3126"/>
                </a:lnTo>
                <a:lnTo>
                  <a:pt x="1865" y="3122"/>
                </a:lnTo>
                <a:lnTo>
                  <a:pt x="1848" y="3119"/>
                </a:lnTo>
                <a:lnTo>
                  <a:pt x="1829" y="3117"/>
                </a:lnTo>
                <a:lnTo>
                  <a:pt x="1810" y="3116"/>
                </a:lnTo>
                <a:lnTo>
                  <a:pt x="1791" y="3115"/>
                </a:lnTo>
                <a:lnTo>
                  <a:pt x="1769" y="3115"/>
                </a:lnTo>
                <a:lnTo>
                  <a:pt x="1736" y="3116"/>
                </a:lnTo>
                <a:lnTo>
                  <a:pt x="1704" y="3118"/>
                </a:lnTo>
                <a:lnTo>
                  <a:pt x="1675" y="3122"/>
                </a:lnTo>
                <a:lnTo>
                  <a:pt x="1648" y="3128"/>
                </a:lnTo>
                <a:lnTo>
                  <a:pt x="1623" y="3135"/>
                </a:lnTo>
                <a:lnTo>
                  <a:pt x="1600" y="3145"/>
                </a:lnTo>
                <a:lnTo>
                  <a:pt x="1580" y="3156"/>
                </a:lnTo>
                <a:lnTo>
                  <a:pt x="1570" y="3162"/>
                </a:lnTo>
                <a:lnTo>
                  <a:pt x="1561" y="3168"/>
                </a:lnTo>
                <a:lnTo>
                  <a:pt x="1553" y="3176"/>
                </a:lnTo>
                <a:lnTo>
                  <a:pt x="1545" y="3182"/>
                </a:lnTo>
                <a:lnTo>
                  <a:pt x="1538" y="3191"/>
                </a:lnTo>
                <a:lnTo>
                  <a:pt x="1531" y="3198"/>
                </a:lnTo>
                <a:lnTo>
                  <a:pt x="1525" y="3207"/>
                </a:lnTo>
                <a:lnTo>
                  <a:pt x="1519" y="3217"/>
                </a:lnTo>
                <a:lnTo>
                  <a:pt x="1514" y="3226"/>
                </a:lnTo>
                <a:lnTo>
                  <a:pt x="1510" y="3236"/>
                </a:lnTo>
                <a:lnTo>
                  <a:pt x="1506" y="3246"/>
                </a:lnTo>
                <a:lnTo>
                  <a:pt x="1502" y="3257"/>
                </a:lnTo>
                <a:lnTo>
                  <a:pt x="1496" y="3280"/>
                </a:lnTo>
                <a:lnTo>
                  <a:pt x="1493" y="3303"/>
                </a:lnTo>
                <a:lnTo>
                  <a:pt x="1492" y="3330"/>
                </a:lnTo>
                <a:lnTo>
                  <a:pt x="1492" y="3525"/>
                </a:lnTo>
                <a:lnTo>
                  <a:pt x="1711" y="3525"/>
                </a:lnTo>
                <a:lnTo>
                  <a:pt x="1711" y="3333"/>
                </a:lnTo>
                <a:lnTo>
                  <a:pt x="1712" y="3323"/>
                </a:lnTo>
                <a:lnTo>
                  <a:pt x="1715" y="3313"/>
                </a:lnTo>
                <a:lnTo>
                  <a:pt x="1719" y="3305"/>
                </a:lnTo>
                <a:lnTo>
                  <a:pt x="1724" y="3298"/>
                </a:lnTo>
                <a:lnTo>
                  <a:pt x="1732" y="3293"/>
                </a:lnTo>
                <a:lnTo>
                  <a:pt x="1740" y="3290"/>
                </a:lnTo>
                <a:lnTo>
                  <a:pt x="1751" y="3287"/>
                </a:lnTo>
                <a:lnTo>
                  <a:pt x="1763" y="3286"/>
                </a:lnTo>
                <a:lnTo>
                  <a:pt x="1775" y="3287"/>
                </a:lnTo>
                <a:lnTo>
                  <a:pt x="1780" y="3290"/>
                </a:lnTo>
                <a:lnTo>
                  <a:pt x="1785" y="3292"/>
                </a:lnTo>
                <a:lnTo>
                  <a:pt x="1790" y="3294"/>
                </a:lnTo>
                <a:lnTo>
                  <a:pt x="1794" y="3297"/>
                </a:lnTo>
                <a:lnTo>
                  <a:pt x="1797" y="3301"/>
                </a:lnTo>
                <a:lnTo>
                  <a:pt x="1800" y="3306"/>
                </a:lnTo>
                <a:lnTo>
                  <a:pt x="1806" y="3316"/>
                </a:lnTo>
                <a:lnTo>
                  <a:pt x="1810" y="3329"/>
                </a:lnTo>
                <a:lnTo>
                  <a:pt x="1812" y="3344"/>
                </a:lnTo>
                <a:lnTo>
                  <a:pt x="1813" y="3361"/>
                </a:lnTo>
                <a:lnTo>
                  <a:pt x="1812" y="3397"/>
                </a:lnTo>
                <a:lnTo>
                  <a:pt x="1810" y="3429"/>
                </a:lnTo>
                <a:lnTo>
                  <a:pt x="1807" y="3460"/>
                </a:lnTo>
                <a:lnTo>
                  <a:pt x="1801" y="3490"/>
                </a:lnTo>
                <a:lnTo>
                  <a:pt x="1795" y="3517"/>
                </a:lnTo>
                <a:lnTo>
                  <a:pt x="1787" y="3543"/>
                </a:lnTo>
                <a:lnTo>
                  <a:pt x="1778" y="3566"/>
                </a:lnTo>
                <a:lnTo>
                  <a:pt x="1768" y="3588"/>
                </a:lnTo>
                <a:lnTo>
                  <a:pt x="1492" y="4094"/>
                </a:lnTo>
                <a:lnTo>
                  <a:pt x="1492" y="4242"/>
                </a:lnTo>
                <a:lnTo>
                  <a:pt x="2052" y="4242"/>
                </a:lnTo>
                <a:close/>
                <a:moveTo>
                  <a:pt x="2921" y="4242"/>
                </a:moveTo>
                <a:lnTo>
                  <a:pt x="2921" y="3688"/>
                </a:lnTo>
                <a:lnTo>
                  <a:pt x="2648" y="3688"/>
                </a:lnTo>
                <a:lnTo>
                  <a:pt x="2648" y="3860"/>
                </a:lnTo>
                <a:lnTo>
                  <a:pt x="2699" y="3860"/>
                </a:lnTo>
                <a:lnTo>
                  <a:pt x="2699" y="4069"/>
                </a:lnTo>
                <a:lnTo>
                  <a:pt x="2699" y="4075"/>
                </a:lnTo>
                <a:lnTo>
                  <a:pt x="2697" y="4081"/>
                </a:lnTo>
                <a:lnTo>
                  <a:pt x="2693" y="4085"/>
                </a:lnTo>
                <a:lnTo>
                  <a:pt x="2690" y="4089"/>
                </a:lnTo>
                <a:lnTo>
                  <a:pt x="2685" y="4093"/>
                </a:lnTo>
                <a:lnTo>
                  <a:pt x="2678" y="4095"/>
                </a:lnTo>
                <a:lnTo>
                  <a:pt x="2671" y="4096"/>
                </a:lnTo>
                <a:lnTo>
                  <a:pt x="2662" y="4096"/>
                </a:lnTo>
                <a:lnTo>
                  <a:pt x="2654" y="4096"/>
                </a:lnTo>
                <a:lnTo>
                  <a:pt x="2646" y="4095"/>
                </a:lnTo>
                <a:lnTo>
                  <a:pt x="2640" y="4093"/>
                </a:lnTo>
                <a:lnTo>
                  <a:pt x="2635" y="4089"/>
                </a:lnTo>
                <a:lnTo>
                  <a:pt x="2631" y="4085"/>
                </a:lnTo>
                <a:lnTo>
                  <a:pt x="2628" y="4081"/>
                </a:lnTo>
                <a:lnTo>
                  <a:pt x="2627" y="4075"/>
                </a:lnTo>
                <a:lnTo>
                  <a:pt x="2626" y="4069"/>
                </a:lnTo>
                <a:lnTo>
                  <a:pt x="2626" y="3294"/>
                </a:lnTo>
                <a:lnTo>
                  <a:pt x="2627" y="3287"/>
                </a:lnTo>
                <a:lnTo>
                  <a:pt x="2628" y="3282"/>
                </a:lnTo>
                <a:lnTo>
                  <a:pt x="2631" y="3277"/>
                </a:lnTo>
                <a:lnTo>
                  <a:pt x="2635" y="3273"/>
                </a:lnTo>
                <a:lnTo>
                  <a:pt x="2640" y="3270"/>
                </a:lnTo>
                <a:lnTo>
                  <a:pt x="2646" y="3268"/>
                </a:lnTo>
                <a:lnTo>
                  <a:pt x="2654" y="3267"/>
                </a:lnTo>
                <a:lnTo>
                  <a:pt x="2662" y="3266"/>
                </a:lnTo>
                <a:lnTo>
                  <a:pt x="2671" y="3267"/>
                </a:lnTo>
                <a:lnTo>
                  <a:pt x="2678" y="3268"/>
                </a:lnTo>
                <a:lnTo>
                  <a:pt x="2685" y="3270"/>
                </a:lnTo>
                <a:lnTo>
                  <a:pt x="2690" y="3273"/>
                </a:lnTo>
                <a:lnTo>
                  <a:pt x="2693" y="3277"/>
                </a:lnTo>
                <a:lnTo>
                  <a:pt x="2697" y="3282"/>
                </a:lnTo>
                <a:lnTo>
                  <a:pt x="2699" y="3287"/>
                </a:lnTo>
                <a:lnTo>
                  <a:pt x="2699" y="3294"/>
                </a:lnTo>
                <a:lnTo>
                  <a:pt x="2699" y="3520"/>
                </a:lnTo>
                <a:lnTo>
                  <a:pt x="2921" y="3520"/>
                </a:lnTo>
                <a:lnTo>
                  <a:pt x="2921" y="3312"/>
                </a:lnTo>
                <a:lnTo>
                  <a:pt x="2920" y="3288"/>
                </a:lnTo>
                <a:lnTo>
                  <a:pt x="2916" y="3266"/>
                </a:lnTo>
                <a:lnTo>
                  <a:pt x="2912" y="3246"/>
                </a:lnTo>
                <a:lnTo>
                  <a:pt x="2904" y="3226"/>
                </a:lnTo>
                <a:lnTo>
                  <a:pt x="2895" y="3208"/>
                </a:lnTo>
                <a:lnTo>
                  <a:pt x="2884" y="3192"/>
                </a:lnTo>
                <a:lnTo>
                  <a:pt x="2870" y="3177"/>
                </a:lnTo>
                <a:lnTo>
                  <a:pt x="2855" y="3164"/>
                </a:lnTo>
                <a:lnTo>
                  <a:pt x="2838" y="3152"/>
                </a:lnTo>
                <a:lnTo>
                  <a:pt x="2818" y="3143"/>
                </a:lnTo>
                <a:lnTo>
                  <a:pt x="2796" y="3134"/>
                </a:lnTo>
                <a:lnTo>
                  <a:pt x="2773" y="3127"/>
                </a:lnTo>
                <a:lnTo>
                  <a:pt x="2747" y="3121"/>
                </a:lnTo>
                <a:lnTo>
                  <a:pt x="2719" y="3118"/>
                </a:lnTo>
                <a:lnTo>
                  <a:pt x="2690" y="3116"/>
                </a:lnTo>
                <a:lnTo>
                  <a:pt x="2658" y="3115"/>
                </a:lnTo>
                <a:lnTo>
                  <a:pt x="2624" y="3116"/>
                </a:lnTo>
                <a:lnTo>
                  <a:pt x="2593" y="3118"/>
                </a:lnTo>
                <a:lnTo>
                  <a:pt x="2564" y="3122"/>
                </a:lnTo>
                <a:lnTo>
                  <a:pt x="2537" y="3129"/>
                </a:lnTo>
                <a:lnTo>
                  <a:pt x="2511" y="3136"/>
                </a:lnTo>
                <a:lnTo>
                  <a:pt x="2489" y="3145"/>
                </a:lnTo>
                <a:lnTo>
                  <a:pt x="2468" y="3157"/>
                </a:lnTo>
                <a:lnTo>
                  <a:pt x="2459" y="3162"/>
                </a:lnTo>
                <a:lnTo>
                  <a:pt x="2450" y="3168"/>
                </a:lnTo>
                <a:lnTo>
                  <a:pt x="2441" y="3176"/>
                </a:lnTo>
                <a:lnTo>
                  <a:pt x="2434" y="3183"/>
                </a:lnTo>
                <a:lnTo>
                  <a:pt x="2426" y="3191"/>
                </a:lnTo>
                <a:lnTo>
                  <a:pt x="2420" y="3199"/>
                </a:lnTo>
                <a:lnTo>
                  <a:pt x="2414" y="3208"/>
                </a:lnTo>
                <a:lnTo>
                  <a:pt x="2407" y="3218"/>
                </a:lnTo>
                <a:lnTo>
                  <a:pt x="2403" y="3226"/>
                </a:lnTo>
                <a:lnTo>
                  <a:pt x="2397" y="3237"/>
                </a:lnTo>
                <a:lnTo>
                  <a:pt x="2394" y="3247"/>
                </a:lnTo>
                <a:lnTo>
                  <a:pt x="2390" y="3258"/>
                </a:lnTo>
                <a:lnTo>
                  <a:pt x="2385" y="3281"/>
                </a:lnTo>
                <a:lnTo>
                  <a:pt x="2381" y="3306"/>
                </a:lnTo>
                <a:lnTo>
                  <a:pt x="2380" y="3332"/>
                </a:lnTo>
                <a:lnTo>
                  <a:pt x="2380" y="4060"/>
                </a:lnTo>
                <a:lnTo>
                  <a:pt x="2381" y="4085"/>
                </a:lnTo>
                <a:lnTo>
                  <a:pt x="2385" y="4108"/>
                </a:lnTo>
                <a:lnTo>
                  <a:pt x="2390" y="4128"/>
                </a:lnTo>
                <a:lnTo>
                  <a:pt x="2397" y="4147"/>
                </a:lnTo>
                <a:lnTo>
                  <a:pt x="2402" y="4156"/>
                </a:lnTo>
                <a:lnTo>
                  <a:pt x="2406" y="4164"/>
                </a:lnTo>
                <a:lnTo>
                  <a:pt x="2411" y="4172"/>
                </a:lnTo>
                <a:lnTo>
                  <a:pt x="2418" y="4179"/>
                </a:lnTo>
                <a:lnTo>
                  <a:pt x="2424" y="4187"/>
                </a:lnTo>
                <a:lnTo>
                  <a:pt x="2431" y="4193"/>
                </a:lnTo>
                <a:lnTo>
                  <a:pt x="2438" y="4200"/>
                </a:lnTo>
                <a:lnTo>
                  <a:pt x="2447" y="4206"/>
                </a:lnTo>
                <a:lnTo>
                  <a:pt x="2463" y="4217"/>
                </a:lnTo>
                <a:lnTo>
                  <a:pt x="2480" y="4225"/>
                </a:lnTo>
                <a:lnTo>
                  <a:pt x="2498" y="4234"/>
                </a:lnTo>
                <a:lnTo>
                  <a:pt x="2518" y="4240"/>
                </a:lnTo>
                <a:lnTo>
                  <a:pt x="2537" y="4245"/>
                </a:lnTo>
                <a:lnTo>
                  <a:pt x="2557" y="4249"/>
                </a:lnTo>
                <a:lnTo>
                  <a:pt x="2579" y="4251"/>
                </a:lnTo>
                <a:lnTo>
                  <a:pt x="2600" y="4251"/>
                </a:lnTo>
                <a:lnTo>
                  <a:pt x="2623" y="4250"/>
                </a:lnTo>
                <a:lnTo>
                  <a:pt x="2645" y="4247"/>
                </a:lnTo>
                <a:lnTo>
                  <a:pt x="2667" y="4242"/>
                </a:lnTo>
                <a:lnTo>
                  <a:pt x="2688" y="4234"/>
                </a:lnTo>
                <a:lnTo>
                  <a:pt x="2709" y="4223"/>
                </a:lnTo>
                <a:lnTo>
                  <a:pt x="2730" y="4212"/>
                </a:lnTo>
                <a:lnTo>
                  <a:pt x="2751" y="4197"/>
                </a:lnTo>
                <a:lnTo>
                  <a:pt x="2772" y="4180"/>
                </a:lnTo>
                <a:lnTo>
                  <a:pt x="2804" y="4242"/>
                </a:lnTo>
                <a:lnTo>
                  <a:pt x="2921" y="4242"/>
                </a:lnTo>
                <a:close/>
                <a:moveTo>
                  <a:pt x="2972" y="4242"/>
                </a:moveTo>
                <a:lnTo>
                  <a:pt x="3281" y="4242"/>
                </a:lnTo>
                <a:lnTo>
                  <a:pt x="3305" y="4240"/>
                </a:lnTo>
                <a:lnTo>
                  <a:pt x="3329" y="4238"/>
                </a:lnTo>
                <a:lnTo>
                  <a:pt x="3352" y="4234"/>
                </a:lnTo>
                <a:lnTo>
                  <a:pt x="3373" y="4228"/>
                </a:lnTo>
                <a:lnTo>
                  <a:pt x="3394" y="4220"/>
                </a:lnTo>
                <a:lnTo>
                  <a:pt x="3415" y="4210"/>
                </a:lnTo>
                <a:lnTo>
                  <a:pt x="3434" y="4200"/>
                </a:lnTo>
                <a:lnTo>
                  <a:pt x="3452" y="4187"/>
                </a:lnTo>
                <a:lnTo>
                  <a:pt x="3461" y="4179"/>
                </a:lnTo>
                <a:lnTo>
                  <a:pt x="3469" y="4172"/>
                </a:lnTo>
                <a:lnTo>
                  <a:pt x="3477" y="4164"/>
                </a:lnTo>
                <a:lnTo>
                  <a:pt x="3483" y="4156"/>
                </a:lnTo>
                <a:lnTo>
                  <a:pt x="3491" y="4147"/>
                </a:lnTo>
                <a:lnTo>
                  <a:pt x="3496" y="4138"/>
                </a:lnTo>
                <a:lnTo>
                  <a:pt x="3502" y="4128"/>
                </a:lnTo>
                <a:lnTo>
                  <a:pt x="3507" y="4117"/>
                </a:lnTo>
                <a:lnTo>
                  <a:pt x="3510" y="4108"/>
                </a:lnTo>
                <a:lnTo>
                  <a:pt x="3514" y="4096"/>
                </a:lnTo>
                <a:lnTo>
                  <a:pt x="3518" y="4085"/>
                </a:lnTo>
                <a:lnTo>
                  <a:pt x="3520" y="4073"/>
                </a:lnTo>
                <a:lnTo>
                  <a:pt x="3523" y="4047"/>
                </a:lnTo>
                <a:lnTo>
                  <a:pt x="3524" y="4021"/>
                </a:lnTo>
                <a:lnTo>
                  <a:pt x="3524" y="3804"/>
                </a:lnTo>
                <a:lnTo>
                  <a:pt x="3524" y="3789"/>
                </a:lnTo>
                <a:lnTo>
                  <a:pt x="3522" y="3775"/>
                </a:lnTo>
                <a:lnTo>
                  <a:pt x="3519" y="3761"/>
                </a:lnTo>
                <a:lnTo>
                  <a:pt x="3516" y="3748"/>
                </a:lnTo>
                <a:lnTo>
                  <a:pt x="3510" y="3736"/>
                </a:lnTo>
                <a:lnTo>
                  <a:pt x="3504" y="3724"/>
                </a:lnTo>
                <a:lnTo>
                  <a:pt x="3495" y="3713"/>
                </a:lnTo>
                <a:lnTo>
                  <a:pt x="3487" y="3702"/>
                </a:lnTo>
                <a:lnTo>
                  <a:pt x="3477" y="3693"/>
                </a:lnTo>
                <a:lnTo>
                  <a:pt x="3465" y="3684"/>
                </a:lnTo>
                <a:lnTo>
                  <a:pt x="3453" y="3675"/>
                </a:lnTo>
                <a:lnTo>
                  <a:pt x="3439" y="3667"/>
                </a:lnTo>
                <a:lnTo>
                  <a:pt x="3424" y="3660"/>
                </a:lnTo>
                <a:lnTo>
                  <a:pt x="3408" y="3654"/>
                </a:lnTo>
                <a:lnTo>
                  <a:pt x="3391" y="3649"/>
                </a:lnTo>
                <a:lnTo>
                  <a:pt x="3373" y="3643"/>
                </a:lnTo>
                <a:lnTo>
                  <a:pt x="3391" y="3637"/>
                </a:lnTo>
                <a:lnTo>
                  <a:pt x="3407" y="3630"/>
                </a:lnTo>
                <a:lnTo>
                  <a:pt x="3422" y="3623"/>
                </a:lnTo>
                <a:lnTo>
                  <a:pt x="3436" y="3614"/>
                </a:lnTo>
                <a:lnTo>
                  <a:pt x="3449" y="3607"/>
                </a:lnTo>
                <a:lnTo>
                  <a:pt x="3461" y="3597"/>
                </a:lnTo>
                <a:lnTo>
                  <a:pt x="3472" y="3588"/>
                </a:lnTo>
                <a:lnTo>
                  <a:pt x="3481" y="3578"/>
                </a:lnTo>
                <a:lnTo>
                  <a:pt x="3489" y="3567"/>
                </a:lnTo>
                <a:lnTo>
                  <a:pt x="3496" y="3555"/>
                </a:lnTo>
                <a:lnTo>
                  <a:pt x="3503" y="3545"/>
                </a:lnTo>
                <a:lnTo>
                  <a:pt x="3508" y="3532"/>
                </a:lnTo>
                <a:lnTo>
                  <a:pt x="3511" y="3519"/>
                </a:lnTo>
                <a:lnTo>
                  <a:pt x="3514" y="3506"/>
                </a:lnTo>
                <a:lnTo>
                  <a:pt x="3516" y="3492"/>
                </a:lnTo>
                <a:lnTo>
                  <a:pt x="3517" y="3477"/>
                </a:lnTo>
                <a:lnTo>
                  <a:pt x="3517" y="3323"/>
                </a:lnTo>
                <a:lnTo>
                  <a:pt x="3516" y="3297"/>
                </a:lnTo>
                <a:lnTo>
                  <a:pt x="3513" y="3285"/>
                </a:lnTo>
                <a:lnTo>
                  <a:pt x="3512" y="3275"/>
                </a:lnTo>
                <a:lnTo>
                  <a:pt x="3509" y="3264"/>
                </a:lnTo>
                <a:lnTo>
                  <a:pt x="3506" y="3253"/>
                </a:lnTo>
                <a:lnTo>
                  <a:pt x="3502" y="3242"/>
                </a:lnTo>
                <a:lnTo>
                  <a:pt x="3497" y="3233"/>
                </a:lnTo>
                <a:lnTo>
                  <a:pt x="3492" y="3224"/>
                </a:lnTo>
                <a:lnTo>
                  <a:pt x="3487" y="3216"/>
                </a:lnTo>
                <a:lnTo>
                  <a:pt x="3480" y="3207"/>
                </a:lnTo>
                <a:lnTo>
                  <a:pt x="3474" y="3198"/>
                </a:lnTo>
                <a:lnTo>
                  <a:pt x="3466" y="3192"/>
                </a:lnTo>
                <a:lnTo>
                  <a:pt x="3459" y="3184"/>
                </a:lnTo>
                <a:lnTo>
                  <a:pt x="3449" y="3178"/>
                </a:lnTo>
                <a:lnTo>
                  <a:pt x="3440" y="3172"/>
                </a:lnTo>
                <a:lnTo>
                  <a:pt x="3421" y="3161"/>
                </a:lnTo>
                <a:lnTo>
                  <a:pt x="3401" y="3151"/>
                </a:lnTo>
                <a:lnTo>
                  <a:pt x="3379" y="3143"/>
                </a:lnTo>
                <a:lnTo>
                  <a:pt x="3357" y="3136"/>
                </a:lnTo>
                <a:lnTo>
                  <a:pt x="3334" y="3131"/>
                </a:lnTo>
                <a:lnTo>
                  <a:pt x="3311" y="3128"/>
                </a:lnTo>
                <a:lnTo>
                  <a:pt x="3286" y="3126"/>
                </a:lnTo>
                <a:lnTo>
                  <a:pt x="3260" y="3124"/>
                </a:lnTo>
                <a:lnTo>
                  <a:pt x="2972" y="3124"/>
                </a:lnTo>
                <a:lnTo>
                  <a:pt x="2972" y="4242"/>
                </a:lnTo>
                <a:close/>
                <a:moveTo>
                  <a:pt x="3285" y="3517"/>
                </a:moveTo>
                <a:lnTo>
                  <a:pt x="3285" y="3327"/>
                </a:lnTo>
                <a:lnTo>
                  <a:pt x="3284" y="3313"/>
                </a:lnTo>
                <a:lnTo>
                  <a:pt x="3281" y="3301"/>
                </a:lnTo>
                <a:lnTo>
                  <a:pt x="3279" y="3296"/>
                </a:lnTo>
                <a:lnTo>
                  <a:pt x="3275" y="3292"/>
                </a:lnTo>
                <a:lnTo>
                  <a:pt x="3272" y="3287"/>
                </a:lnTo>
                <a:lnTo>
                  <a:pt x="3268" y="3283"/>
                </a:lnTo>
                <a:lnTo>
                  <a:pt x="3264" y="3280"/>
                </a:lnTo>
                <a:lnTo>
                  <a:pt x="3258" y="3277"/>
                </a:lnTo>
                <a:lnTo>
                  <a:pt x="3246" y="3272"/>
                </a:lnTo>
                <a:lnTo>
                  <a:pt x="3233" y="3269"/>
                </a:lnTo>
                <a:lnTo>
                  <a:pt x="3218" y="3269"/>
                </a:lnTo>
                <a:lnTo>
                  <a:pt x="3218" y="3577"/>
                </a:lnTo>
                <a:lnTo>
                  <a:pt x="3233" y="3576"/>
                </a:lnTo>
                <a:lnTo>
                  <a:pt x="3246" y="3573"/>
                </a:lnTo>
                <a:lnTo>
                  <a:pt x="3258" y="3568"/>
                </a:lnTo>
                <a:lnTo>
                  <a:pt x="3264" y="3565"/>
                </a:lnTo>
                <a:lnTo>
                  <a:pt x="3268" y="3562"/>
                </a:lnTo>
                <a:lnTo>
                  <a:pt x="3272" y="3558"/>
                </a:lnTo>
                <a:lnTo>
                  <a:pt x="3275" y="3553"/>
                </a:lnTo>
                <a:lnTo>
                  <a:pt x="3279" y="3548"/>
                </a:lnTo>
                <a:lnTo>
                  <a:pt x="3281" y="3543"/>
                </a:lnTo>
                <a:lnTo>
                  <a:pt x="3284" y="3531"/>
                </a:lnTo>
                <a:lnTo>
                  <a:pt x="3285" y="3517"/>
                </a:lnTo>
                <a:close/>
                <a:moveTo>
                  <a:pt x="3285" y="4039"/>
                </a:moveTo>
                <a:lnTo>
                  <a:pt x="3285" y="3756"/>
                </a:lnTo>
                <a:lnTo>
                  <a:pt x="3284" y="3743"/>
                </a:lnTo>
                <a:lnTo>
                  <a:pt x="3281" y="3731"/>
                </a:lnTo>
                <a:lnTo>
                  <a:pt x="3279" y="3726"/>
                </a:lnTo>
                <a:lnTo>
                  <a:pt x="3275" y="3721"/>
                </a:lnTo>
                <a:lnTo>
                  <a:pt x="3272" y="3716"/>
                </a:lnTo>
                <a:lnTo>
                  <a:pt x="3268" y="3713"/>
                </a:lnTo>
                <a:lnTo>
                  <a:pt x="3264" y="3709"/>
                </a:lnTo>
                <a:lnTo>
                  <a:pt x="3258" y="3707"/>
                </a:lnTo>
                <a:lnTo>
                  <a:pt x="3246" y="3701"/>
                </a:lnTo>
                <a:lnTo>
                  <a:pt x="3233" y="3699"/>
                </a:lnTo>
                <a:lnTo>
                  <a:pt x="3218" y="3698"/>
                </a:lnTo>
                <a:lnTo>
                  <a:pt x="3218" y="4098"/>
                </a:lnTo>
                <a:lnTo>
                  <a:pt x="3233" y="4097"/>
                </a:lnTo>
                <a:lnTo>
                  <a:pt x="3246" y="4095"/>
                </a:lnTo>
                <a:lnTo>
                  <a:pt x="3258" y="4089"/>
                </a:lnTo>
                <a:lnTo>
                  <a:pt x="3264" y="4087"/>
                </a:lnTo>
                <a:lnTo>
                  <a:pt x="3268" y="4083"/>
                </a:lnTo>
                <a:lnTo>
                  <a:pt x="3272" y="4080"/>
                </a:lnTo>
                <a:lnTo>
                  <a:pt x="3275" y="4075"/>
                </a:lnTo>
                <a:lnTo>
                  <a:pt x="3279" y="4070"/>
                </a:lnTo>
                <a:lnTo>
                  <a:pt x="3281" y="4065"/>
                </a:lnTo>
                <a:lnTo>
                  <a:pt x="3284" y="4053"/>
                </a:lnTo>
                <a:lnTo>
                  <a:pt x="3285" y="4039"/>
                </a:lnTo>
                <a:close/>
                <a:moveTo>
                  <a:pt x="3384" y="182"/>
                </a:moveTo>
                <a:lnTo>
                  <a:pt x="3384" y="1490"/>
                </a:lnTo>
                <a:lnTo>
                  <a:pt x="3847" y="1490"/>
                </a:lnTo>
                <a:lnTo>
                  <a:pt x="3847" y="182"/>
                </a:lnTo>
                <a:lnTo>
                  <a:pt x="3384" y="182"/>
                </a:lnTo>
                <a:close/>
                <a:moveTo>
                  <a:pt x="801" y="2665"/>
                </a:moveTo>
                <a:lnTo>
                  <a:pt x="801" y="2665"/>
                </a:lnTo>
                <a:lnTo>
                  <a:pt x="780" y="2666"/>
                </a:lnTo>
                <a:lnTo>
                  <a:pt x="758" y="2669"/>
                </a:lnTo>
                <a:lnTo>
                  <a:pt x="737" y="2674"/>
                </a:lnTo>
                <a:lnTo>
                  <a:pt x="718" y="2682"/>
                </a:lnTo>
                <a:lnTo>
                  <a:pt x="698" y="2690"/>
                </a:lnTo>
                <a:lnTo>
                  <a:pt x="681" y="2701"/>
                </a:lnTo>
                <a:lnTo>
                  <a:pt x="664" y="2714"/>
                </a:lnTo>
                <a:lnTo>
                  <a:pt x="649" y="2728"/>
                </a:lnTo>
                <a:lnTo>
                  <a:pt x="635" y="2743"/>
                </a:lnTo>
                <a:lnTo>
                  <a:pt x="623" y="2760"/>
                </a:lnTo>
                <a:lnTo>
                  <a:pt x="613" y="2777"/>
                </a:lnTo>
                <a:lnTo>
                  <a:pt x="603" y="2796"/>
                </a:lnTo>
                <a:lnTo>
                  <a:pt x="595" y="2816"/>
                </a:lnTo>
                <a:lnTo>
                  <a:pt x="590" y="2837"/>
                </a:lnTo>
                <a:lnTo>
                  <a:pt x="587" y="2858"/>
                </a:lnTo>
                <a:lnTo>
                  <a:pt x="586" y="2880"/>
                </a:lnTo>
                <a:lnTo>
                  <a:pt x="586" y="4453"/>
                </a:lnTo>
                <a:lnTo>
                  <a:pt x="587" y="4474"/>
                </a:lnTo>
                <a:lnTo>
                  <a:pt x="590" y="4496"/>
                </a:lnTo>
                <a:lnTo>
                  <a:pt x="595" y="4516"/>
                </a:lnTo>
                <a:lnTo>
                  <a:pt x="603" y="4536"/>
                </a:lnTo>
                <a:lnTo>
                  <a:pt x="613" y="4555"/>
                </a:lnTo>
                <a:lnTo>
                  <a:pt x="623" y="4573"/>
                </a:lnTo>
                <a:lnTo>
                  <a:pt x="635" y="4589"/>
                </a:lnTo>
                <a:lnTo>
                  <a:pt x="649" y="4605"/>
                </a:lnTo>
                <a:lnTo>
                  <a:pt x="664" y="4619"/>
                </a:lnTo>
                <a:lnTo>
                  <a:pt x="681" y="4631"/>
                </a:lnTo>
                <a:lnTo>
                  <a:pt x="698" y="4641"/>
                </a:lnTo>
                <a:lnTo>
                  <a:pt x="718" y="4651"/>
                </a:lnTo>
                <a:lnTo>
                  <a:pt x="737" y="4658"/>
                </a:lnTo>
                <a:lnTo>
                  <a:pt x="758" y="4663"/>
                </a:lnTo>
                <a:lnTo>
                  <a:pt x="780" y="4667"/>
                </a:lnTo>
                <a:lnTo>
                  <a:pt x="801" y="4668"/>
                </a:lnTo>
                <a:lnTo>
                  <a:pt x="3566" y="4668"/>
                </a:lnTo>
                <a:lnTo>
                  <a:pt x="3587" y="4667"/>
                </a:lnTo>
                <a:lnTo>
                  <a:pt x="3609" y="4663"/>
                </a:lnTo>
                <a:lnTo>
                  <a:pt x="3629" y="4658"/>
                </a:lnTo>
                <a:lnTo>
                  <a:pt x="3650" y="4651"/>
                </a:lnTo>
                <a:lnTo>
                  <a:pt x="3668" y="4641"/>
                </a:lnTo>
                <a:lnTo>
                  <a:pt x="3686" y="4631"/>
                </a:lnTo>
                <a:lnTo>
                  <a:pt x="3702" y="4619"/>
                </a:lnTo>
                <a:lnTo>
                  <a:pt x="3717" y="4605"/>
                </a:lnTo>
                <a:lnTo>
                  <a:pt x="3731" y="4589"/>
                </a:lnTo>
                <a:lnTo>
                  <a:pt x="3744" y="4573"/>
                </a:lnTo>
                <a:lnTo>
                  <a:pt x="3755" y="4555"/>
                </a:lnTo>
                <a:lnTo>
                  <a:pt x="3763" y="4536"/>
                </a:lnTo>
                <a:lnTo>
                  <a:pt x="3771" y="4516"/>
                </a:lnTo>
                <a:lnTo>
                  <a:pt x="3776" y="4496"/>
                </a:lnTo>
                <a:lnTo>
                  <a:pt x="3779" y="4474"/>
                </a:lnTo>
                <a:lnTo>
                  <a:pt x="3780" y="4453"/>
                </a:lnTo>
                <a:lnTo>
                  <a:pt x="3780" y="2880"/>
                </a:lnTo>
                <a:lnTo>
                  <a:pt x="3779" y="2858"/>
                </a:lnTo>
                <a:lnTo>
                  <a:pt x="3776" y="2837"/>
                </a:lnTo>
                <a:lnTo>
                  <a:pt x="3771" y="2816"/>
                </a:lnTo>
                <a:lnTo>
                  <a:pt x="3763" y="2796"/>
                </a:lnTo>
                <a:lnTo>
                  <a:pt x="3755" y="2777"/>
                </a:lnTo>
                <a:lnTo>
                  <a:pt x="3744" y="2760"/>
                </a:lnTo>
                <a:lnTo>
                  <a:pt x="3731" y="2743"/>
                </a:lnTo>
                <a:lnTo>
                  <a:pt x="3717" y="2728"/>
                </a:lnTo>
                <a:lnTo>
                  <a:pt x="3702" y="2714"/>
                </a:lnTo>
                <a:lnTo>
                  <a:pt x="3686" y="2701"/>
                </a:lnTo>
                <a:lnTo>
                  <a:pt x="3668" y="2690"/>
                </a:lnTo>
                <a:lnTo>
                  <a:pt x="3650" y="2682"/>
                </a:lnTo>
                <a:lnTo>
                  <a:pt x="3629" y="2674"/>
                </a:lnTo>
                <a:lnTo>
                  <a:pt x="3609" y="2669"/>
                </a:lnTo>
                <a:lnTo>
                  <a:pt x="3587" y="2666"/>
                </a:lnTo>
                <a:lnTo>
                  <a:pt x="3566" y="2665"/>
                </a:lnTo>
                <a:lnTo>
                  <a:pt x="801" y="2665"/>
                </a:lnTo>
                <a:close/>
                <a:moveTo>
                  <a:pt x="1562" y="182"/>
                </a:moveTo>
                <a:lnTo>
                  <a:pt x="1562" y="1490"/>
                </a:lnTo>
                <a:lnTo>
                  <a:pt x="2027" y="1490"/>
                </a:lnTo>
                <a:lnTo>
                  <a:pt x="2027" y="182"/>
                </a:lnTo>
                <a:lnTo>
                  <a:pt x="1562" y="182"/>
                </a:lnTo>
                <a:close/>
                <a:moveTo>
                  <a:pt x="2168" y="182"/>
                </a:moveTo>
                <a:lnTo>
                  <a:pt x="2168" y="1490"/>
                </a:lnTo>
                <a:lnTo>
                  <a:pt x="2631" y="1490"/>
                </a:lnTo>
                <a:lnTo>
                  <a:pt x="2631" y="182"/>
                </a:lnTo>
                <a:lnTo>
                  <a:pt x="2168" y="182"/>
                </a:lnTo>
                <a:close/>
                <a:moveTo>
                  <a:pt x="2778" y="182"/>
                </a:moveTo>
                <a:lnTo>
                  <a:pt x="2778" y="1490"/>
                </a:lnTo>
                <a:lnTo>
                  <a:pt x="3242" y="1490"/>
                </a:lnTo>
                <a:lnTo>
                  <a:pt x="3242" y="182"/>
                </a:lnTo>
                <a:lnTo>
                  <a:pt x="2778" y="182"/>
                </a:lnTo>
                <a:close/>
              </a:path>
            </a:pathLst>
          </a:custGeom>
          <a:solidFill>
            <a:schemeClr val="lt1"/>
          </a:solidFill>
          <a:ln>
            <a:noFill/>
          </a:ln>
        </p:spPr>
        <p:txBody>
          <a:bodyPr anchor="ctr">
            <a:normAutofit/>
            <a:scene3d>
              <a:camera prst="orthographicFront"/>
              <a:lightRig rig="threePt" dir="t"/>
            </a:scene3d>
            <a:sp3d contourW="12700">
              <a:contourClr>
                <a:srgbClr val="FFFFFF"/>
              </a:contourClr>
            </a:sp3d>
          </a:bodyPr>
          <a:lstStyle/>
          <a:p>
            <a:pPr algn="ctr"/>
            <a:endParaRPr lang="zh-CN" altLang="en-US" sz="100">
              <a:solidFill>
                <a:schemeClr val="dk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3" name="椭圆 22"/>
          <p:cNvSpPr/>
          <p:nvPr>
            <p:custDataLst>
              <p:tags r:id="rId13"/>
            </p:custDataLst>
          </p:nvPr>
        </p:nvSpPr>
        <p:spPr>
          <a:xfrm>
            <a:off x="3571886" y="1467936"/>
            <a:ext cx="344292" cy="34429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00">
              <a:solidFill>
                <a:schemeClr val="dk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5" name="KSO_Shape"/>
          <p:cNvSpPr/>
          <p:nvPr>
            <p:custDataLst>
              <p:tags r:id="rId14"/>
            </p:custDataLst>
          </p:nvPr>
        </p:nvSpPr>
        <p:spPr bwMode="auto">
          <a:xfrm>
            <a:off x="3644338" y="1504298"/>
            <a:ext cx="169965" cy="172846"/>
          </a:xfrm>
          <a:custGeom>
            <a:gdLst>
              <a:gd name="T0" fmla="*/ 1978422 w 3030537"/>
              <a:gd name="T1" fmla="*/ 2389219 h 3079750"/>
              <a:gd name="T2" fmla="*/ 987425 w 3030537"/>
              <a:gd name="T3" fmla="*/ 2089236 h 3079750"/>
              <a:gd name="T4" fmla="*/ 1229122 w 3030537"/>
              <a:gd name="T5" fmla="*/ 2425328 h 3079750"/>
              <a:gd name="T6" fmla="*/ 1683147 w 3030537"/>
              <a:gd name="T7" fmla="*/ 2472151 h 3079750"/>
              <a:gd name="T8" fmla="*/ 1918097 w 3030537"/>
              <a:gd name="T9" fmla="*/ 2019002 h 3079750"/>
              <a:gd name="T10" fmla="*/ 1243410 w 3030537"/>
              <a:gd name="T11" fmla="*/ 2007891 h 3079750"/>
              <a:gd name="T12" fmla="*/ 1399381 w 3030537"/>
              <a:gd name="T13" fmla="*/ 2467390 h 3079750"/>
              <a:gd name="T14" fmla="*/ 2903140 w 3030537"/>
              <a:gd name="T15" fmla="*/ 2164036 h 3079750"/>
              <a:gd name="T16" fmla="*/ 2486421 w 3030537"/>
              <a:gd name="T17" fmla="*/ 2677439 h 3079750"/>
              <a:gd name="T18" fmla="*/ 1944687 w 3030537"/>
              <a:gd name="T19" fmla="*/ 3075783 h 3079750"/>
              <a:gd name="T20" fmla="*/ 1049337 w 3030537"/>
              <a:gd name="T21" fmla="*/ 2865899 h 3079750"/>
              <a:gd name="T22" fmla="*/ 1437084 w 3030537"/>
              <a:gd name="T23" fmla="*/ 2786547 h 3079750"/>
              <a:gd name="T24" fmla="*/ 2096293 w 3030537"/>
              <a:gd name="T25" fmla="*/ 2709180 h 3079750"/>
              <a:gd name="T26" fmla="*/ 2564209 w 3030537"/>
              <a:gd name="T27" fmla="*/ 2360034 h 3079750"/>
              <a:gd name="T28" fmla="*/ 2836862 w 3030537"/>
              <a:gd name="T29" fmla="*/ 1844251 h 3079750"/>
              <a:gd name="T30" fmla="*/ 2169319 w 3030537"/>
              <a:gd name="T31" fmla="*/ 2021383 h 3079750"/>
              <a:gd name="T32" fmla="*/ 2529682 w 3030537"/>
              <a:gd name="T33" fmla="*/ 1769412 h 3079750"/>
              <a:gd name="T34" fmla="*/ 1842691 w 3030537"/>
              <a:gd name="T35" fmla="*/ 1921388 h 3079750"/>
              <a:gd name="T36" fmla="*/ 1023541 w 3030537"/>
              <a:gd name="T37" fmla="*/ 1500380 h 3079750"/>
              <a:gd name="T38" fmla="*/ 1325960 w 3030537"/>
              <a:gd name="T39" fmla="*/ 1912262 h 3079750"/>
              <a:gd name="T40" fmla="*/ 600075 w 3030537"/>
              <a:gd name="T41" fmla="*/ 1808299 h 3079750"/>
              <a:gd name="T42" fmla="*/ 988219 w 3030537"/>
              <a:gd name="T43" fmla="*/ 2004717 h 3079750"/>
              <a:gd name="T44" fmla="*/ 1892300 w 3030537"/>
              <a:gd name="T45" fmla="*/ 990487 h 3079750"/>
              <a:gd name="T46" fmla="*/ 2041525 w 3030537"/>
              <a:gd name="T47" fmla="*/ 1062706 h 3079750"/>
              <a:gd name="T48" fmla="*/ 1462485 w 3030537"/>
              <a:gd name="T49" fmla="*/ 1026200 h 3079750"/>
              <a:gd name="T50" fmla="*/ 2084785 w 3030537"/>
              <a:gd name="T51" fmla="*/ 934141 h 3079750"/>
              <a:gd name="T52" fmla="*/ 2555875 w 3030537"/>
              <a:gd name="T53" fmla="*/ 1253568 h 3079750"/>
              <a:gd name="T54" fmla="*/ 770334 w 3030537"/>
              <a:gd name="T55" fmla="*/ 815100 h 3079750"/>
              <a:gd name="T56" fmla="*/ 556419 w 3030537"/>
              <a:gd name="T57" fmla="*/ 1274202 h 3079750"/>
              <a:gd name="T58" fmla="*/ 1009650 w 3030537"/>
              <a:gd name="T59" fmla="*/ 925809 h 3079750"/>
              <a:gd name="T60" fmla="*/ 2045494 w 3030537"/>
              <a:gd name="T61" fmla="*/ 829385 h 3079750"/>
              <a:gd name="T62" fmla="*/ 1933575 w 3030537"/>
              <a:gd name="T63" fmla="*/ 513530 h 3079750"/>
              <a:gd name="T64" fmla="*/ 846138 w 3030537"/>
              <a:gd name="T65" fmla="*/ 732962 h 3079750"/>
              <a:gd name="T66" fmla="*/ 1225947 w 3030537"/>
              <a:gd name="T67" fmla="*/ 536941 h 3079750"/>
              <a:gd name="T68" fmla="*/ 1930400 w 3030537"/>
              <a:gd name="T69" fmla="*/ 764310 h 3079750"/>
              <a:gd name="T70" fmla="*/ 1501775 w 3030537"/>
              <a:gd name="T71" fmla="*/ 443692 h 3079750"/>
              <a:gd name="T72" fmla="*/ 1142603 w 3030537"/>
              <a:gd name="T73" fmla="*/ 861923 h 3079750"/>
              <a:gd name="T74" fmla="*/ 1725613 w 3030537"/>
              <a:gd name="T75" fmla="*/ 376236 h 3079750"/>
              <a:gd name="T76" fmla="*/ 2315766 w 3030537"/>
              <a:gd name="T77" fmla="*/ 666299 h 3079750"/>
              <a:gd name="T78" fmla="*/ 2633663 w 3030537"/>
              <a:gd name="T79" fmla="*/ 1240077 h 3079750"/>
              <a:gd name="T80" fmla="*/ 2559051 w 3030537"/>
              <a:gd name="T81" fmla="*/ 1913055 h 3079750"/>
              <a:gd name="T82" fmla="*/ 2127647 w 3030537"/>
              <a:gd name="T83" fmla="*/ 2399536 h 3079750"/>
              <a:gd name="T84" fmla="*/ 1473597 w 3030537"/>
              <a:gd name="T85" fmla="*/ 2555480 h 3079750"/>
              <a:gd name="T86" fmla="*/ 859631 w 3030537"/>
              <a:gd name="T87" fmla="*/ 2307875 h 3079750"/>
              <a:gd name="T88" fmla="*/ 501650 w 3030537"/>
              <a:gd name="T89" fmla="*/ 1761476 h 3079750"/>
              <a:gd name="T90" fmla="*/ 527050 w 3030537"/>
              <a:gd name="T91" fmla="*/ 1083736 h 3079750"/>
              <a:gd name="T92" fmla="*/ 922734 w 3030537"/>
              <a:gd name="T93" fmla="*/ 565908 h 3079750"/>
              <a:gd name="T94" fmla="*/ 1558528 w 3030537"/>
              <a:gd name="T95" fmla="*/ 363538 h 3079750"/>
              <a:gd name="T96" fmla="*/ 443103 w 3030537"/>
              <a:gd name="T97" fmla="*/ 928291 h 3079750"/>
              <a:gd name="T98" fmla="*/ 234841 w 3030537"/>
              <a:gd name="T99" fmla="*/ 1502570 h 3079750"/>
              <a:gd name="T100" fmla="*/ 363765 w 3030537"/>
              <a:gd name="T101" fmla="*/ 2071688 h 3079750"/>
              <a:gd name="T102" fmla="*/ 554177 w 3030537"/>
              <a:gd name="T103" fmla="*/ 2614217 h 3079750"/>
              <a:gd name="T104" fmla="*/ 172560 w 3030537"/>
              <a:gd name="T105" fmla="*/ 2074467 h 3079750"/>
              <a:gd name="T106" fmla="*/ 60694 w 3030537"/>
              <a:gd name="T107" fmla="*/ 1422401 h 3079750"/>
              <a:gd name="T108" fmla="*/ 233254 w 3030537"/>
              <a:gd name="T109" fmla="*/ 695723 h 3079750"/>
              <a:gd name="T110" fmla="*/ 1621178 w 3030537"/>
              <a:gd name="T111" fmla="*/ 794 h 3079750"/>
              <a:gd name="T112" fmla="*/ 2259747 w 3030537"/>
              <a:gd name="T113" fmla="*/ 173923 h 3079750"/>
              <a:gd name="T114" fmla="*/ 2847089 w 3030537"/>
              <a:gd name="T115" fmla="*/ 578950 h 3079750"/>
              <a:gd name="T116" fmla="*/ 2977344 w 3030537"/>
              <a:gd name="T117" fmla="*/ 1466436 h 3079750"/>
              <a:gd name="T118" fmla="*/ 2611993 w 3030537"/>
              <a:gd name="T119" fmla="*/ 820378 h 3079750"/>
              <a:gd name="T120" fmla="*/ 2218844 w 3030537"/>
              <a:gd name="T121" fmla="*/ 352215 h 3079750"/>
              <a:gd name="T122" fmla="*/ 1660890 w 3030537"/>
              <a:gd name="T123" fmla="*/ 179483 h 3079750"/>
              <a:gd name="T124" fmla="*/ 1094994 w 3030537"/>
              <a:gd name="T125" fmla="*/ 72667 h 307975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030537" h="3079750">
                <a:moveTo>
                  <a:pt x="2058194" y="2062253"/>
                </a:moveTo>
                <a:lnTo>
                  <a:pt x="2045494" y="2092807"/>
                </a:lnTo>
                <a:lnTo>
                  <a:pt x="2033191" y="2122567"/>
                </a:lnTo>
                <a:lnTo>
                  <a:pt x="2020094" y="2151137"/>
                </a:lnTo>
                <a:lnTo>
                  <a:pt x="2006997" y="2179310"/>
                </a:lnTo>
                <a:lnTo>
                  <a:pt x="1993900" y="2206293"/>
                </a:lnTo>
                <a:lnTo>
                  <a:pt x="1980803" y="2232085"/>
                </a:lnTo>
                <a:lnTo>
                  <a:pt x="1967707" y="2257084"/>
                </a:lnTo>
                <a:lnTo>
                  <a:pt x="1954213" y="2280892"/>
                </a:lnTo>
                <a:lnTo>
                  <a:pt x="1941116" y="2303907"/>
                </a:lnTo>
                <a:lnTo>
                  <a:pt x="1928019" y="2325731"/>
                </a:lnTo>
                <a:lnTo>
                  <a:pt x="1915319" y="2346761"/>
                </a:lnTo>
                <a:lnTo>
                  <a:pt x="1903016" y="2366998"/>
                </a:lnTo>
                <a:lnTo>
                  <a:pt x="1890713" y="2385648"/>
                </a:lnTo>
                <a:lnTo>
                  <a:pt x="1878410" y="2403107"/>
                </a:lnTo>
                <a:lnTo>
                  <a:pt x="1866900" y="2420170"/>
                </a:lnTo>
                <a:lnTo>
                  <a:pt x="1855788" y="2435249"/>
                </a:lnTo>
                <a:lnTo>
                  <a:pt x="1871663" y="2430487"/>
                </a:lnTo>
                <a:lnTo>
                  <a:pt x="1887141" y="2425328"/>
                </a:lnTo>
                <a:lnTo>
                  <a:pt x="1903016" y="2420170"/>
                </a:lnTo>
                <a:lnTo>
                  <a:pt x="1918097" y="2414615"/>
                </a:lnTo>
                <a:lnTo>
                  <a:pt x="1933575" y="2408266"/>
                </a:lnTo>
                <a:lnTo>
                  <a:pt x="1948657" y="2402314"/>
                </a:lnTo>
                <a:lnTo>
                  <a:pt x="1963341" y="2395965"/>
                </a:lnTo>
                <a:lnTo>
                  <a:pt x="1978422" y="2389219"/>
                </a:lnTo>
                <a:lnTo>
                  <a:pt x="2008188" y="2375331"/>
                </a:lnTo>
                <a:lnTo>
                  <a:pt x="2036763" y="2360253"/>
                </a:lnTo>
                <a:lnTo>
                  <a:pt x="2065338" y="2344777"/>
                </a:lnTo>
                <a:lnTo>
                  <a:pt x="2092722" y="2328508"/>
                </a:lnTo>
                <a:lnTo>
                  <a:pt x="2120107" y="2311049"/>
                </a:lnTo>
                <a:lnTo>
                  <a:pt x="2146300" y="2292796"/>
                </a:lnTo>
                <a:lnTo>
                  <a:pt x="2172494" y="2273353"/>
                </a:lnTo>
                <a:lnTo>
                  <a:pt x="2197894" y="2253909"/>
                </a:lnTo>
                <a:lnTo>
                  <a:pt x="2222897" y="2232879"/>
                </a:lnTo>
                <a:lnTo>
                  <a:pt x="2246710" y="2211451"/>
                </a:lnTo>
                <a:lnTo>
                  <a:pt x="2270125" y="2189627"/>
                </a:lnTo>
                <a:lnTo>
                  <a:pt x="2292747" y="2166613"/>
                </a:lnTo>
                <a:lnTo>
                  <a:pt x="2288382" y="2164232"/>
                </a:lnTo>
                <a:lnTo>
                  <a:pt x="2255441" y="2146772"/>
                </a:lnTo>
                <a:lnTo>
                  <a:pt x="2236788" y="2137646"/>
                </a:lnTo>
                <a:lnTo>
                  <a:pt x="2216150" y="2127726"/>
                </a:lnTo>
                <a:lnTo>
                  <a:pt x="2193925" y="2117409"/>
                </a:lnTo>
                <a:lnTo>
                  <a:pt x="2170907" y="2106695"/>
                </a:lnTo>
                <a:lnTo>
                  <a:pt x="2145903" y="2096378"/>
                </a:lnTo>
                <a:lnTo>
                  <a:pt x="2119710" y="2085268"/>
                </a:lnTo>
                <a:lnTo>
                  <a:pt x="2089547" y="2073761"/>
                </a:lnTo>
                <a:lnTo>
                  <a:pt x="2058194" y="2062253"/>
                </a:lnTo>
                <a:close/>
                <a:moveTo>
                  <a:pt x="1058466" y="2062253"/>
                </a:moveTo>
                <a:lnTo>
                  <a:pt x="1021953" y="2075745"/>
                </a:lnTo>
                <a:lnTo>
                  <a:pt x="987425" y="2089236"/>
                </a:lnTo>
                <a:lnTo>
                  <a:pt x="954485" y="2103124"/>
                </a:lnTo>
                <a:lnTo>
                  <a:pt x="924322" y="2116219"/>
                </a:lnTo>
                <a:lnTo>
                  <a:pt x="896541" y="2129313"/>
                </a:lnTo>
                <a:lnTo>
                  <a:pt x="871141" y="2142011"/>
                </a:lnTo>
                <a:lnTo>
                  <a:pt x="848122" y="2153518"/>
                </a:lnTo>
                <a:lnTo>
                  <a:pt x="827881" y="2164232"/>
                </a:lnTo>
                <a:lnTo>
                  <a:pt x="823516" y="2166613"/>
                </a:lnTo>
                <a:lnTo>
                  <a:pt x="846138" y="2189627"/>
                </a:lnTo>
                <a:lnTo>
                  <a:pt x="869950" y="2211451"/>
                </a:lnTo>
                <a:lnTo>
                  <a:pt x="893763" y="2232879"/>
                </a:lnTo>
                <a:lnTo>
                  <a:pt x="918369" y="2253909"/>
                </a:lnTo>
                <a:lnTo>
                  <a:pt x="943769" y="2273353"/>
                </a:lnTo>
                <a:lnTo>
                  <a:pt x="969963" y="2292796"/>
                </a:lnTo>
                <a:lnTo>
                  <a:pt x="996553" y="2311049"/>
                </a:lnTo>
                <a:lnTo>
                  <a:pt x="1023541" y="2328508"/>
                </a:lnTo>
                <a:lnTo>
                  <a:pt x="1051322" y="2344777"/>
                </a:lnTo>
                <a:lnTo>
                  <a:pt x="1079897" y="2360253"/>
                </a:lnTo>
                <a:lnTo>
                  <a:pt x="1108472" y="2375331"/>
                </a:lnTo>
                <a:lnTo>
                  <a:pt x="1137841" y="2389219"/>
                </a:lnTo>
                <a:lnTo>
                  <a:pt x="1152922" y="2395965"/>
                </a:lnTo>
                <a:lnTo>
                  <a:pt x="1168003" y="2402314"/>
                </a:lnTo>
                <a:lnTo>
                  <a:pt x="1182688" y="2408266"/>
                </a:lnTo>
                <a:lnTo>
                  <a:pt x="1198166" y="2414615"/>
                </a:lnTo>
                <a:lnTo>
                  <a:pt x="1214041" y="2420170"/>
                </a:lnTo>
                <a:lnTo>
                  <a:pt x="1229122" y="2425328"/>
                </a:lnTo>
                <a:lnTo>
                  <a:pt x="1244997" y="2430487"/>
                </a:lnTo>
                <a:lnTo>
                  <a:pt x="1260475" y="2435249"/>
                </a:lnTo>
                <a:lnTo>
                  <a:pt x="1249760" y="2420170"/>
                </a:lnTo>
                <a:lnTo>
                  <a:pt x="1237853" y="2403107"/>
                </a:lnTo>
                <a:lnTo>
                  <a:pt x="1225947" y="2385648"/>
                </a:lnTo>
                <a:lnTo>
                  <a:pt x="1213247" y="2366998"/>
                </a:lnTo>
                <a:lnTo>
                  <a:pt x="1201341" y="2346761"/>
                </a:lnTo>
                <a:lnTo>
                  <a:pt x="1188244" y="2325731"/>
                </a:lnTo>
                <a:lnTo>
                  <a:pt x="1175147" y="2303907"/>
                </a:lnTo>
                <a:lnTo>
                  <a:pt x="1162050" y="2280892"/>
                </a:lnTo>
                <a:lnTo>
                  <a:pt x="1148953" y="2257084"/>
                </a:lnTo>
                <a:lnTo>
                  <a:pt x="1135459" y="2232085"/>
                </a:lnTo>
                <a:lnTo>
                  <a:pt x="1122363" y="2206293"/>
                </a:lnTo>
                <a:lnTo>
                  <a:pt x="1109266" y="2179310"/>
                </a:lnTo>
                <a:lnTo>
                  <a:pt x="1096169" y="2151137"/>
                </a:lnTo>
                <a:lnTo>
                  <a:pt x="1083469" y="2122567"/>
                </a:lnTo>
                <a:lnTo>
                  <a:pt x="1070769" y="2092807"/>
                </a:lnTo>
                <a:lnTo>
                  <a:pt x="1058466" y="2062253"/>
                </a:lnTo>
                <a:close/>
                <a:moveTo>
                  <a:pt x="1597819" y="1971782"/>
                </a:moveTo>
                <a:lnTo>
                  <a:pt x="1597819" y="2478897"/>
                </a:lnTo>
                <a:lnTo>
                  <a:pt x="1614488" y="2478103"/>
                </a:lnTo>
                <a:lnTo>
                  <a:pt x="1631950" y="2477310"/>
                </a:lnTo>
                <a:lnTo>
                  <a:pt x="1649016" y="2476119"/>
                </a:lnTo>
                <a:lnTo>
                  <a:pt x="1666081" y="2474135"/>
                </a:lnTo>
                <a:lnTo>
                  <a:pt x="1683147" y="2472151"/>
                </a:lnTo>
                <a:lnTo>
                  <a:pt x="1700213" y="2469770"/>
                </a:lnTo>
                <a:lnTo>
                  <a:pt x="1716881" y="2467390"/>
                </a:lnTo>
                <a:lnTo>
                  <a:pt x="1733947" y="2464612"/>
                </a:lnTo>
                <a:lnTo>
                  <a:pt x="1752203" y="2442391"/>
                </a:lnTo>
                <a:lnTo>
                  <a:pt x="1763713" y="2428106"/>
                </a:lnTo>
                <a:lnTo>
                  <a:pt x="1776810" y="2411044"/>
                </a:lnTo>
                <a:lnTo>
                  <a:pt x="1790303" y="2392791"/>
                </a:lnTo>
                <a:lnTo>
                  <a:pt x="1804988" y="2371760"/>
                </a:lnTo>
                <a:lnTo>
                  <a:pt x="1820466" y="2349142"/>
                </a:lnTo>
                <a:lnTo>
                  <a:pt x="1836738" y="2324540"/>
                </a:lnTo>
                <a:lnTo>
                  <a:pt x="1853407" y="2297955"/>
                </a:lnTo>
                <a:lnTo>
                  <a:pt x="1870472" y="2268988"/>
                </a:lnTo>
                <a:lnTo>
                  <a:pt x="1888332" y="2238434"/>
                </a:lnTo>
                <a:lnTo>
                  <a:pt x="1905794" y="2206293"/>
                </a:lnTo>
                <a:lnTo>
                  <a:pt x="1916113" y="2187643"/>
                </a:lnTo>
                <a:lnTo>
                  <a:pt x="1925638" y="2167406"/>
                </a:lnTo>
                <a:lnTo>
                  <a:pt x="1935560" y="2147169"/>
                </a:lnTo>
                <a:lnTo>
                  <a:pt x="1945085" y="2126536"/>
                </a:lnTo>
                <a:lnTo>
                  <a:pt x="1954610" y="2105108"/>
                </a:lnTo>
                <a:lnTo>
                  <a:pt x="1964532" y="2082887"/>
                </a:lnTo>
                <a:lnTo>
                  <a:pt x="1974057" y="2060666"/>
                </a:lnTo>
                <a:lnTo>
                  <a:pt x="1983185" y="2037255"/>
                </a:lnTo>
                <a:lnTo>
                  <a:pt x="1961753" y="2030906"/>
                </a:lnTo>
                <a:lnTo>
                  <a:pt x="1939925" y="2024557"/>
                </a:lnTo>
                <a:lnTo>
                  <a:pt x="1918097" y="2019002"/>
                </a:lnTo>
                <a:lnTo>
                  <a:pt x="1895475" y="2013446"/>
                </a:lnTo>
                <a:lnTo>
                  <a:pt x="1872853" y="2007891"/>
                </a:lnTo>
                <a:lnTo>
                  <a:pt x="1849041" y="2002733"/>
                </a:lnTo>
                <a:lnTo>
                  <a:pt x="1825625" y="1997971"/>
                </a:lnTo>
                <a:lnTo>
                  <a:pt x="1801416" y="1993209"/>
                </a:lnTo>
                <a:lnTo>
                  <a:pt x="1777207" y="1989241"/>
                </a:lnTo>
                <a:lnTo>
                  <a:pt x="1752203" y="1985273"/>
                </a:lnTo>
                <a:lnTo>
                  <a:pt x="1727200" y="1982099"/>
                </a:lnTo>
                <a:lnTo>
                  <a:pt x="1701403" y="1979321"/>
                </a:lnTo>
                <a:lnTo>
                  <a:pt x="1676400" y="1976544"/>
                </a:lnTo>
                <a:lnTo>
                  <a:pt x="1650207" y="1974560"/>
                </a:lnTo>
                <a:lnTo>
                  <a:pt x="1624013" y="1973369"/>
                </a:lnTo>
                <a:lnTo>
                  <a:pt x="1597819" y="1971782"/>
                </a:lnTo>
                <a:close/>
                <a:moveTo>
                  <a:pt x="1519238" y="1971385"/>
                </a:moveTo>
                <a:lnTo>
                  <a:pt x="1492250" y="1972972"/>
                </a:lnTo>
                <a:lnTo>
                  <a:pt x="1466057" y="1974163"/>
                </a:lnTo>
                <a:lnTo>
                  <a:pt x="1440657" y="1976147"/>
                </a:lnTo>
                <a:lnTo>
                  <a:pt x="1414860" y="1978925"/>
                </a:lnTo>
                <a:lnTo>
                  <a:pt x="1389460" y="1982099"/>
                </a:lnTo>
                <a:lnTo>
                  <a:pt x="1364060" y="1985273"/>
                </a:lnTo>
                <a:lnTo>
                  <a:pt x="1339453" y="1988845"/>
                </a:lnTo>
                <a:lnTo>
                  <a:pt x="1315244" y="1993209"/>
                </a:lnTo>
                <a:lnTo>
                  <a:pt x="1290638" y="1997574"/>
                </a:lnTo>
                <a:lnTo>
                  <a:pt x="1267222" y="2002336"/>
                </a:lnTo>
                <a:lnTo>
                  <a:pt x="1243410" y="2007891"/>
                </a:lnTo>
                <a:lnTo>
                  <a:pt x="1220788" y="2013446"/>
                </a:lnTo>
                <a:lnTo>
                  <a:pt x="1198166" y="2019002"/>
                </a:lnTo>
                <a:lnTo>
                  <a:pt x="1175941" y="2024557"/>
                </a:lnTo>
                <a:lnTo>
                  <a:pt x="1154510" y="2030906"/>
                </a:lnTo>
                <a:lnTo>
                  <a:pt x="1133078" y="2037255"/>
                </a:lnTo>
                <a:lnTo>
                  <a:pt x="1145778" y="2069396"/>
                </a:lnTo>
                <a:lnTo>
                  <a:pt x="1159272" y="2099950"/>
                </a:lnTo>
                <a:lnTo>
                  <a:pt x="1172369" y="2129313"/>
                </a:lnTo>
                <a:lnTo>
                  <a:pt x="1186260" y="2158280"/>
                </a:lnTo>
                <a:lnTo>
                  <a:pt x="1199753" y="2185659"/>
                </a:lnTo>
                <a:lnTo>
                  <a:pt x="1214041" y="2211848"/>
                </a:lnTo>
                <a:lnTo>
                  <a:pt x="1227535" y="2237244"/>
                </a:lnTo>
                <a:lnTo>
                  <a:pt x="1241425" y="2261449"/>
                </a:lnTo>
                <a:lnTo>
                  <a:pt x="1254919" y="2284463"/>
                </a:lnTo>
                <a:lnTo>
                  <a:pt x="1268016" y="2306287"/>
                </a:lnTo>
                <a:lnTo>
                  <a:pt x="1281113" y="2326921"/>
                </a:lnTo>
                <a:lnTo>
                  <a:pt x="1293813" y="2345968"/>
                </a:lnTo>
                <a:lnTo>
                  <a:pt x="1306116" y="2364221"/>
                </a:lnTo>
                <a:lnTo>
                  <a:pt x="1317625" y="2380886"/>
                </a:lnTo>
                <a:lnTo>
                  <a:pt x="1329135" y="2396759"/>
                </a:lnTo>
                <a:lnTo>
                  <a:pt x="1339453" y="2411044"/>
                </a:lnTo>
                <a:lnTo>
                  <a:pt x="1352550" y="2428106"/>
                </a:lnTo>
                <a:lnTo>
                  <a:pt x="1364456" y="2442391"/>
                </a:lnTo>
                <a:lnTo>
                  <a:pt x="1382316" y="2464612"/>
                </a:lnTo>
                <a:lnTo>
                  <a:pt x="1399381" y="2467390"/>
                </a:lnTo>
                <a:lnTo>
                  <a:pt x="1416050" y="2469770"/>
                </a:lnTo>
                <a:lnTo>
                  <a:pt x="1433116" y="2472151"/>
                </a:lnTo>
                <a:lnTo>
                  <a:pt x="1450181" y="2474135"/>
                </a:lnTo>
                <a:lnTo>
                  <a:pt x="1467247" y="2476119"/>
                </a:lnTo>
                <a:lnTo>
                  <a:pt x="1484710" y="2477310"/>
                </a:lnTo>
                <a:lnTo>
                  <a:pt x="1501775" y="2478103"/>
                </a:lnTo>
                <a:lnTo>
                  <a:pt x="1519238" y="2478897"/>
                </a:lnTo>
                <a:lnTo>
                  <a:pt x="1519238" y="1971385"/>
                </a:lnTo>
                <a:close/>
                <a:moveTo>
                  <a:pt x="2857896" y="1752600"/>
                </a:moveTo>
                <a:lnTo>
                  <a:pt x="3030537" y="1786324"/>
                </a:lnTo>
                <a:lnTo>
                  <a:pt x="3025377" y="1812510"/>
                </a:lnTo>
                <a:lnTo>
                  <a:pt x="3019425" y="1838299"/>
                </a:lnTo>
                <a:lnTo>
                  <a:pt x="3013471" y="1864485"/>
                </a:lnTo>
                <a:lnTo>
                  <a:pt x="3006327" y="1890275"/>
                </a:lnTo>
                <a:lnTo>
                  <a:pt x="2999581" y="1916064"/>
                </a:lnTo>
                <a:lnTo>
                  <a:pt x="2991643" y="1941059"/>
                </a:lnTo>
                <a:lnTo>
                  <a:pt x="2983706" y="1966849"/>
                </a:lnTo>
                <a:lnTo>
                  <a:pt x="2974975" y="1992241"/>
                </a:lnTo>
                <a:lnTo>
                  <a:pt x="2966243" y="2017237"/>
                </a:lnTo>
                <a:lnTo>
                  <a:pt x="2956718" y="2042232"/>
                </a:lnTo>
                <a:lnTo>
                  <a:pt x="2946796" y="2066831"/>
                </a:lnTo>
                <a:lnTo>
                  <a:pt x="2936478" y="2091430"/>
                </a:lnTo>
                <a:lnTo>
                  <a:pt x="2925762" y="2115632"/>
                </a:lnTo>
                <a:lnTo>
                  <a:pt x="2914253" y="2140231"/>
                </a:lnTo>
                <a:lnTo>
                  <a:pt x="2903140" y="2164036"/>
                </a:lnTo>
                <a:lnTo>
                  <a:pt x="2890837" y="2187842"/>
                </a:lnTo>
                <a:lnTo>
                  <a:pt x="2878534" y="2211250"/>
                </a:lnTo>
                <a:lnTo>
                  <a:pt x="2865437" y="2235056"/>
                </a:lnTo>
                <a:lnTo>
                  <a:pt x="2852340" y="2258068"/>
                </a:lnTo>
                <a:lnTo>
                  <a:pt x="2838449" y="2280683"/>
                </a:lnTo>
                <a:lnTo>
                  <a:pt x="2824559" y="2303298"/>
                </a:lnTo>
                <a:lnTo>
                  <a:pt x="2809875" y="2325516"/>
                </a:lnTo>
                <a:lnTo>
                  <a:pt x="2795190" y="2348131"/>
                </a:lnTo>
                <a:lnTo>
                  <a:pt x="2780109" y="2369953"/>
                </a:lnTo>
                <a:lnTo>
                  <a:pt x="2764234" y="2390981"/>
                </a:lnTo>
                <a:lnTo>
                  <a:pt x="2747962" y="2412406"/>
                </a:lnTo>
                <a:lnTo>
                  <a:pt x="2731293" y="2433434"/>
                </a:lnTo>
                <a:lnTo>
                  <a:pt x="2715021" y="2454462"/>
                </a:lnTo>
                <a:lnTo>
                  <a:pt x="2697956" y="2474697"/>
                </a:lnTo>
                <a:lnTo>
                  <a:pt x="2680096" y="2494535"/>
                </a:lnTo>
                <a:lnTo>
                  <a:pt x="2662237" y="2514769"/>
                </a:lnTo>
                <a:lnTo>
                  <a:pt x="2643981" y="2533813"/>
                </a:lnTo>
                <a:lnTo>
                  <a:pt x="2625328" y="2553254"/>
                </a:lnTo>
                <a:lnTo>
                  <a:pt x="2606675" y="2571902"/>
                </a:lnTo>
                <a:lnTo>
                  <a:pt x="2587228" y="2590550"/>
                </a:lnTo>
                <a:lnTo>
                  <a:pt x="2567781" y="2608404"/>
                </a:lnTo>
                <a:lnTo>
                  <a:pt x="2547937" y="2626258"/>
                </a:lnTo>
                <a:lnTo>
                  <a:pt x="2527696" y="2643715"/>
                </a:lnTo>
                <a:lnTo>
                  <a:pt x="2507059" y="2660775"/>
                </a:lnTo>
                <a:lnTo>
                  <a:pt x="2486421" y="2677439"/>
                </a:lnTo>
                <a:lnTo>
                  <a:pt x="2464990" y="2693706"/>
                </a:lnTo>
                <a:lnTo>
                  <a:pt x="2443956" y="2709576"/>
                </a:lnTo>
                <a:lnTo>
                  <a:pt x="2422525" y="2725447"/>
                </a:lnTo>
                <a:lnTo>
                  <a:pt x="2400696" y="2740127"/>
                </a:lnTo>
                <a:lnTo>
                  <a:pt x="2378075" y="2755203"/>
                </a:lnTo>
                <a:lnTo>
                  <a:pt x="2355453" y="2769487"/>
                </a:lnTo>
                <a:lnTo>
                  <a:pt x="2332831" y="2783373"/>
                </a:lnTo>
                <a:lnTo>
                  <a:pt x="2310209" y="2796863"/>
                </a:lnTo>
                <a:lnTo>
                  <a:pt x="2287190" y="2810353"/>
                </a:lnTo>
                <a:lnTo>
                  <a:pt x="2263378" y="2823049"/>
                </a:lnTo>
                <a:lnTo>
                  <a:pt x="2239962" y="2835348"/>
                </a:lnTo>
                <a:lnTo>
                  <a:pt x="2215753" y="2847251"/>
                </a:lnTo>
                <a:lnTo>
                  <a:pt x="2191940" y="2859154"/>
                </a:lnTo>
                <a:lnTo>
                  <a:pt x="2167731" y="2869866"/>
                </a:lnTo>
                <a:lnTo>
                  <a:pt x="2143521" y="2880975"/>
                </a:lnTo>
                <a:lnTo>
                  <a:pt x="2118518" y="2890894"/>
                </a:lnTo>
                <a:lnTo>
                  <a:pt x="2093515" y="2900416"/>
                </a:lnTo>
                <a:lnTo>
                  <a:pt x="2068909" y="2909938"/>
                </a:lnTo>
                <a:lnTo>
                  <a:pt x="2043509" y="2918667"/>
                </a:lnTo>
                <a:lnTo>
                  <a:pt x="2018109" y="2926999"/>
                </a:lnTo>
                <a:lnTo>
                  <a:pt x="1992709" y="2934934"/>
                </a:lnTo>
                <a:lnTo>
                  <a:pt x="1966912" y="2942869"/>
                </a:lnTo>
                <a:lnTo>
                  <a:pt x="1941115" y="2949614"/>
                </a:lnTo>
                <a:lnTo>
                  <a:pt x="1915318" y="2956359"/>
                </a:lnTo>
                <a:lnTo>
                  <a:pt x="1944687" y="3075783"/>
                </a:lnTo>
                <a:lnTo>
                  <a:pt x="1905396" y="3078163"/>
                </a:lnTo>
                <a:lnTo>
                  <a:pt x="1866503" y="3079353"/>
                </a:lnTo>
                <a:lnTo>
                  <a:pt x="1827212" y="3079750"/>
                </a:lnTo>
                <a:lnTo>
                  <a:pt x="1788715" y="3079353"/>
                </a:lnTo>
                <a:lnTo>
                  <a:pt x="1749821" y="3077766"/>
                </a:lnTo>
                <a:lnTo>
                  <a:pt x="1711721" y="3074989"/>
                </a:lnTo>
                <a:lnTo>
                  <a:pt x="1673621" y="3071815"/>
                </a:lnTo>
                <a:lnTo>
                  <a:pt x="1635521" y="3067451"/>
                </a:lnTo>
                <a:lnTo>
                  <a:pt x="1598215" y="3062293"/>
                </a:lnTo>
                <a:lnTo>
                  <a:pt x="1560909" y="3056342"/>
                </a:lnTo>
                <a:lnTo>
                  <a:pt x="1523999" y="3049200"/>
                </a:lnTo>
                <a:lnTo>
                  <a:pt x="1487090" y="3041265"/>
                </a:lnTo>
                <a:lnTo>
                  <a:pt x="1450975" y="3032536"/>
                </a:lnTo>
                <a:lnTo>
                  <a:pt x="1415256" y="3023014"/>
                </a:lnTo>
                <a:lnTo>
                  <a:pt x="1379537" y="3012698"/>
                </a:lnTo>
                <a:lnTo>
                  <a:pt x="1344612" y="3001589"/>
                </a:lnTo>
                <a:lnTo>
                  <a:pt x="1309687" y="2989290"/>
                </a:lnTo>
                <a:lnTo>
                  <a:pt x="1275159" y="2976990"/>
                </a:lnTo>
                <a:lnTo>
                  <a:pt x="1241425" y="2963104"/>
                </a:lnTo>
                <a:lnTo>
                  <a:pt x="1208087" y="2948821"/>
                </a:lnTo>
                <a:lnTo>
                  <a:pt x="1175146" y="2933744"/>
                </a:lnTo>
                <a:lnTo>
                  <a:pt x="1142603" y="2917874"/>
                </a:lnTo>
                <a:lnTo>
                  <a:pt x="1111249" y="2901210"/>
                </a:lnTo>
                <a:lnTo>
                  <a:pt x="1079896" y="2883753"/>
                </a:lnTo>
                <a:lnTo>
                  <a:pt x="1049337" y="2865899"/>
                </a:lnTo>
                <a:lnTo>
                  <a:pt x="1019175" y="2847251"/>
                </a:lnTo>
                <a:lnTo>
                  <a:pt x="989806" y="2827810"/>
                </a:lnTo>
                <a:lnTo>
                  <a:pt x="961231" y="2807972"/>
                </a:lnTo>
                <a:lnTo>
                  <a:pt x="932656" y="2787341"/>
                </a:lnTo>
                <a:lnTo>
                  <a:pt x="905271" y="2765916"/>
                </a:lnTo>
                <a:lnTo>
                  <a:pt x="878681" y="2744491"/>
                </a:lnTo>
                <a:lnTo>
                  <a:pt x="852487" y="2721876"/>
                </a:lnTo>
                <a:lnTo>
                  <a:pt x="884634" y="2732985"/>
                </a:lnTo>
                <a:lnTo>
                  <a:pt x="917575" y="2742904"/>
                </a:lnTo>
                <a:lnTo>
                  <a:pt x="950118" y="2751633"/>
                </a:lnTo>
                <a:lnTo>
                  <a:pt x="983059" y="2759965"/>
                </a:lnTo>
                <a:lnTo>
                  <a:pt x="1015603" y="2767503"/>
                </a:lnTo>
                <a:lnTo>
                  <a:pt x="1048940" y="2773851"/>
                </a:lnTo>
                <a:lnTo>
                  <a:pt x="1081484" y="2779406"/>
                </a:lnTo>
                <a:lnTo>
                  <a:pt x="1114425" y="2784167"/>
                </a:lnTo>
                <a:lnTo>
                  <a:pt x="1146968" y="2788134"/>
                </a:lnTo>
                <a:lnTo>
                  <a:pt x="1179909" y="2791308"/>
                </a:lnTo>
                <a:lnTo>
                  <a:pt x="1212453" y="2793689"/>
                </a:lnTo>
                <a:lnTo>
                  <a:pt x="1245393" y="2794879"/>
                </a:lnTo>
                <a:lnTo>
                  <a:pt x="1277540" y="2795673"/>
                </a:lnTo>
                <a:lnTo>
                  <a:pt x="1310084" y="2795276"/>
                </a:lnTo>
                <a:lnTo>
                  <a:pt x="1341834" y="2794482"/>
                </a:lnTo>
                <a:lnTo>
                  <a:pt x="1373584" y="2792499"/>
                </a:lnTo>
                <a:lnTo>
                  <a:pt x="1405731" y="2790118"/>
                </a:lnTo>
                <a:lnTo>
                  <a:pt x="1437084" y="2786547"/>
                </a:lnTo>
                <a:lnTo>
                  <a:pt x="1468437" y="2782580"/>
                </a:lnTo>
                <a:lnTo>
                  <a:pt x="1499393" y="2777819"/>
                </a:lnTo>
                <a:lnTo>
                  <a:pt x="1529953" y="2772264"/>
                </a:lnTo>
                <a:lnTo>
                  <a:pt x="1560512" y="2765916"/>
                </a:lnTo>
                <a:lnTo>
                  <a:pt x="1590675" y="2759171"/>
                </a:lnTo>
                <a:lnTo>
                  <a:pt x="1620440" y="2751236"/>
                </a:lnTo>
                <a:lnTo>
                  <a:pt x="1649412" y="2742904"/>
                </a:lnTo>
                <a:lnTo>
                  <a:pt x="1678781" y="2733779"/>
                </a:lnTo>
                <a:lnTo>
                  <a:pt x="1707753" y="2724256"/>
                </a:lnTo>
                <a:lnTo>
                  <a:pt x="1735534" y="2713544"/>
                </a:lnTo>
                <a:lnTo>
                  <a:pt x="1763712" y="2702832"/>
                </a:lnTo>
                <a:lnTo>
                  <a:pt x="1791096" y="2690929"/>
                </a:lnTo>
                <a:lnTo>
                  <a:pt x="1818084" y="2678629"/>
                </a:lnTo>
                <a:lnTo>
                  <a:pt x="1844278" y="2665537"/>
                </a:lnTo>
                <a:lnTo>
                  <a:pt x="1873646" y="2785357"/>
                </a:lnTo>
                <a:lnTo>
                  <a:pt x="1896665" y="2779406"/>
                </a:lnTo>
                <a:lnTo>
                  <a:pt x="1919287" y="2773454"/>
                </a:lnTo>
                <a:lnTo>
                  <a:pt x="1941512" y="2766709"/>
                </a:lnTo>
                <a:lnTo>
                  <a:pt x="1964531" y="2759965"/>
                </a:lnTo>
                <a:lnTo>
                  <a:pt x="1986756" y="2752426"/>
                </a:lnTo>
                <a:lnTo>
                  <a:pt x="2008981" y="2744491"/>
                </a:lnTo>
                <a:lnTo>
                  <a:pt x="2030809" y="2736556"/>
                </a:lnTo>
                <a:lnTo>
                  <a:pt x="2052637" y="2727827"/>
                </a:lnTo>
                <a:lnTo>
                  <a:pt x="2074465" y="2719099"/>
                </a:lnTo>
                <a:lnTo>
                  <a:pt x="2096293" y="2709180"/>
                </a:lnTo>
                <a:lnTo>
                  <a:pt x="2117725" y="2699658"/>
                </a:lnTo>
                <a:lnTo>
                  <a:pt x="2138759" y="2689342"/>
                </a:lnTo>
                <a:lnTo>
                  <a:pt x="2159793" y="2678629"/>
                </a:lnTo>
                <a:lnTo>
                  <a:pt x="2180431" y="2667917"/>
                </a:lnTo>
                <a:lnTo>
                  <a:pt x="2201465" y="2656411"/>
                </a:lnTo>
                <a:lnTo>
                  <a:pt x="2221706" y="2645302"/>
                </a:lnTo>
                <a:lnTo>
                  <a:pt x="2241946" y="2633003"/>
                </a:lnTo>
                <a:lnTo>
                  <a:pt x="2262187" y="2620703"/>
                </a:lnTo>
                <a:lnTo>
                  <a:pt x="2281634" y="2608007"/>
                </a:lnTo>
                <a:lnTo>
                  <a:pt x="2301478" y="2594914"/>
                </a:lnTo>
                <a:lnTo>
                  <a:pt x="2320528" y="2581424"/>
                </a:lnTo>
                <a:lnTo>
                  <a:pt x="2339975" y="2567934"/>
                </a:lnTo>
                <a:lnTo>
                  <a:pt x="2358628" y="2554048"/>
                </a:lnTo>
                <a:lnTo>
                  <a:pt x="2377281" y="2539368"/>
                </a:lnTo>
                <a:lnTo>
                  <a:pt x="2395537" y="2524688"/>
                </a:lnTo>
                <a:lnTo>
                  <a:pt x="2414190" y="2509611"/>
                </a:lnTo>
                <a:lnTo>
                  <a:pt x="2431653" y="2494138"/>
                </a:lnTo>
                <a:lnTo>
                  <a:pt x="2449512" y="2478268"/>
                </a:lnTo>
                <a:lnTo>
                  <a:pt x="2466578" y="2462397"/>
                </a:lnTo>
                <a:lnTo>
                  <a:pt x="2483643" y="2446130"/>
                </a:lnTo>
                <a:lnTo>
                  <a:pt x="2499915" y="2429466"/>
                </a:lnTo>
                <a:lnTo>
                  <a:pt x="2516584" y="2412406"/>
                </a:lnTo>
                <a:lnTo>
                  <a:pt x="2532856" y="2395345"/>
                </a:lnTo>
                <a:lnTo>
                  <a:pt x="2548731" y="2377888"/>
                </a:lnTo>
                <a:lnTo>
                  <a:pt x="2564209" y="2360034"/>
                </a:lnTo>
                <a:lnTo>
                  <a:pt x="2579290" y="2342180"/>
                </a:lnTo>
                <a:lnTo>
                  <a:pt x="2593975" y="2323929"/>
                </a:lnTo>
                <a:lnTo>
                  <a:pt x="2608659" y="2305679"/>
                </a:lnTo>
                <a:lnTo>
                  <a:pt x="2622946" y="2286237"/>
                </a:lnTo>
                <a:lnTo>
                  <a:pt x="2636837" y="2267590"/>
                </a:lnTo>
                <a:lnTo>
                  <a:pt x="2650331" y="2248546"/>
                </a:lnTo>
                <a:lnTo>
                  <a:pt x="2663428" y="2228708"/>
                </a:lnTo>
                <a:lnTo>
                  <a:pt x="2676128" y="2209267"/>
                </a:lnTo>
                <a:lnTo>
                  <a:pt x="2688828" y="2189032"/>
                </a:lnTo>
                <a:lnTo>
                  <a:pt x="2700337" y="2169194"/>
                </a:lnTo>
                <a:lnTo>
                  <a:pt x="2712243" y="2148563"/>
                </a:lnTo>
                <a:lnTo>
                  <a:pt x="2723753" y="2127932"/>
                </a:lnTo>
                <a:lnTo>
                  <a:pt x="2734468" y="2106904"/>
                </a:lnTo>
                <a:lnTo>
                  <a:pt x="2745581" y="2086272"/>
                </a:lnTo>
                <a:lnTo>
                  <a:pt x="2755503" y="2064847"/>
                </a:lnTo>
                <a:lnTo>
                  <a:pt x="2765425" y="2043422"/>
                </a:lnTo>
                <a:lnTo>
                  <a:pt x="2774949" y="2021998"/>
                </a:lnTo>
                <a:lnTo>
                  <a:pt x="2783681" y="2000176"/>
                </a:lnTo>
                <a:lnTo>
                  <a:pt x="2792412" y="1978354"/>
                </a:lnTo>
                <a:lnTo>
                  <a:pt x="2801143" y="1956533"/>
                </a:lnTo>
                <a:lnTo>
                  <a:pt x="2809081" y="1934314"/>
                </a:lnTo>
                <a:lnTo>
                  <a:pt x="2816621" y="1912096"/>
                </a:lnTo>
                <a:lnTo>
                  <a:pt x="2823765" y="1889878"/>
                </a:lnTo>
                <a:lnTo>
                  <a:pt x="2830512" y="1866866"/>
                </a:lnTo>
                <a:lnTo>
                  <a:pt x="2836862" y="1844251"/>
                </a:lnTo>
                <a:lnTo>
                  <a:pt x="2842815" y="1821636"/>
                </a:lnTo>
                <a:lnTo>
                  <a:pt x="2847975" y="1799021"/>
                </a:lnTo>
                <a:lnTo>
                  <a:pt x="2853134" y="1776009"/>
                </a:lnTo>
                <a:lnTo>
                  <a:pt x="2857896" y="1752600"/>
                </a:lnTo>
                <a:close/>
                <a:moveTo>
                  <a:pt x="2171700" y="1500380"/>
                </a:moveTo>
                <a:lnTo>
                  <a:pt x="2170510" y="1534505"/>
                </a:lnTo>
                <a:lnTo>
                  <a:pt x="2168525" y="1568233"/>
                </a:lnTo>
                <a:lnTo>
                  <a:pt x="2166144" y="1601961"/>
                </a:lnTo>
                <a:lnTo>
                  <a:pt x="2162969" y="1634499"/>
                </a:lnTo>
                <a:lnTo>
                  <a:pt x="2159000" y="1666640"/>
                </a:lnTo>
                <a:lnTo>
                  <a:pt x="2154635" y="1698781"/>
                </a:lnTo>
                <a:lnTo>
                  <a:pt x="2149872" y="1730129"/>
                </a:lnTo>
                <a:lnTo>
                  <a:pt x="2144316" y="1760683"/>
                </a:lnTo>
                <a:lnTo>
                  <a:pt x="2138760" y="1791237"/>
                </a:lnTo>
                <a:lnTo>
                  <a:pt x="2132013" y="1820997"/>
                </a:lnTo>
                <a:lnTo>
                  <a:pt x="2124869" y="1849963"/>
                </a:lnTo>
                <a:lnTo>
                  <a:pt x="2118122" y="1878930"/>
                </a:lnTo>
                <a:lnTo>
                  <a:pt x="2110185" y="1907500"/>
                </a:lnTo>
                <a:lnTo>
                  <a:pt x="2101850" y="1934879"/>
                </a:lnTo>
                <a:lnTo>
                  <a:pt x="2093516" y="1961862"/>
                </a:lnTo>
                <a:lnTo>
                  <a:pt x="2084785" y="1988448"/>
                </a:lnTo>
                <a:lnTo>
                  <a:pt x="2107010" y="1996384"/>
                </a:lnTo>
                <a:lnTo>
                  <a:pt x="2128441" y="2004717"/>
                </a:lnTo>
                <a:lnTo>
                  <a:pt x="2149079" y="2013050"/>
                </a:lnTo>
                <a:lnTo>
                  <a:pt x="2169319" y="2021383"/>
                </a:lnTo>
                <a:lnTo>
                  <a:pt x="2206625" y="2037255"/>
                </a:lnTo>
                <a:lnTo>
                  <a:pt x="2241550" y="2053127"/>
                </a:lnTo>
                <a:lnTo>
                  <a:pt x="2272507" y="2067809"/>
                </a:lnTo>
                <a:lnTo>
                  <a:pt x="2301082" y="2082490"/>
                </a:lnTo>
                <a:lnTo>
                  <a:pt x="2325291" y="2095585"/>
                </a:lnTo>
                <a:lnTo>
                  <a:pt x="2346325" y="2106695"/>
                </a:lnTo>
                <a:lnTo>
                  <a:pt x="2359025" y="2091220"/>
                </a:lnTo>
                <a:lnTo>
                  <a:pt x="2371329" y="2075348"/>
                </a:lnTo>
                <a:lnTo>
                  <a:pt x="2383235" y="2059079"/>
                </a:lnTo>
                <a:lnTo>
                  <a:pt x="2394744" y="2042810"/>
                </a:lnTo>
                <a:lnTo>
                  <a:pt x="2406254" y="2026144"/>
                </a:lnTo>
                <a:lnTo>
                  <a:pt x="2417366" y="2009082"/>
                </a:lnTo>
                <a:lnTo>
                  <a:pt x="2428082" y="1991622"/>
                </a:lnTo>
                <a:lnTo>
                  <a:pt x="2438401" y="1974560"/>
                </a:lnTo>
                <a:lnTo>
                  <a:pt x="2448719" y="1956704"/>
                </a:lnTo>
                <a:lnTo>
                  <a:pt x="2458244" y="1938847"/>
                </a:lnTo>
                <a:lnTo>
                  <a:pt x="2467769" y="1920991"/>
                </a:lnTo>
                <a:lnTo>
                  <a:pt x="2476897" y="1902341"/>
                </a:lnTo>
                <a:lnTo>
                  <a:pt x="2485232" y="1884089"/>
                </a:lnTo>
                <a:lnTo>
                  <a:pt x="2493566" y="1865439"/>
                </a:lnTo>
                <a:lnTo>
                  <a:pt x="2501901" y="1846789"/>
                </a:lnTo>
                <a:lnTo>
                  <a:pt x="2509441" y="1827346"/>
                </a:lnTo>
                <a:lnTo>
                  <a:pt x="2516585" y="1808299"/>
                </a:lnTo>
                <a:lnTo>
                  <a:pt x="2523332" y="1788856"/>
                </a:lnTo>
                <a:lnTo>
                  <a:pt x="2529682" y="1769412"/>
                </a:lnTo>
                <a:lnTo>
                  <a:pt x="2536032" y="1749175"/>
                </a:lnTo>
                <a:lnTo>
                  <a:pt x="2541588" y="1729732"/>
                </a:lnTo>
                <a:lnTo>
                  <a:pt x="2546747" y="1709495"/>
                </a:lnTo>
                <a:lnTo>
                  <a:pt x="2551510" y="1689258"/>
                </a:lnTo>
                <a:lnTo>
                  <a:pt x="2555875" y="1668624"/>
                </a:lnTo>
                <a:lnTo>
                  <a:pt x="2559844" y="1647991"/>
                </a:lnTo>
                <a:lnTo>
                  <a:pt x="2563813" y="1627357"/>
                </a:lnTo>
                <a:lnTo>
                  <a:pt x="2566988" y="1606723"/>
                </a:lnTo>
                <a:lnTo>
                  <a:pt x="2569766" y="1585692"/>
                </a:lnTo>
                <a:lnTo>
                  <a:pt x="2572147" y="1564662"/>
                </a:lnTo>
                <a:lnTo>
                  <a:pt x="2573735" y="1543234"/>
                </a:lnTo>
                <a:lnTo>
                  <a:pt x="2575719" y="1521807"/>
                </a:lnTo>
                <a:lnTo>
                  <a:pt x="2576513" y="1500380"/>
                </a:lnTo>
                <a:lnTo>
                  <a:pt x="2171700" y="1500380"/>
                </a:lnTo>
                <a:close/>
                <a:moveTo>
                  <a:pt x="1597819" y="1500380"/>
                </a:moveTo>
                <a:lnTo>
                  <a:pt x="1597819" y="1893215"/>
                </a:lnTo>
                <a:lnTo>
                  <a:pt x="1625997" y="1894802"/>
                </a:lnTo>
                <a:lnTo>
                  <a:pt x="1654572" y="1896389"/>
                </a:lnTo>
                <a:lnTo>
                  <a:pt x="1682353" y="1898770"/>
                </a:lnTo>
                <a:lnTo>
                  <a:pt x="1709738" y="1901151"/>
                </a:lnTo>
                <a:lnTo>
                  <a:pt x="1736725" y="1904326"/>
                </a:lnTo>
                <a:lnTo>
                  <a:pt x="1764110" y="1908294"/>
                </a:lnTo>
                <a:lnTo>
                  <a:pt x="1790700" y="1912262"/>
                </a:lnTo>
                <a:lnTo>
                  <a:pt x="1816894" y="1916626"/>
                </a:lnTo>
                <a:lnTo>
                  <a:pt x="1842691" y="1921388"/>
                </a:lnTo>
                <a:lnTo>
                  <a:pt x="1868091" y="1926547"/>
                </a:lnTo>
                <a:lnTo>
                  <a:pt x="1892697" y="1932102"/>
                </a:lnTo>
                <a:lnTo>
                  <a:pt x="1917303" y="1938054"/>
                </a:lnTo>
                <a:lnTo>
                  <a:pt x="1941116" y="1944006"/>
                </a:lnTo>
                <a:lnTo>
                  <a:pt x="1964929" y="1950355"/>
                </a:lnTo>
                <a:lnTo>
                  <a:pt x="1987550" y="1957100"/>
                </a:lnTo>
                <a:lnTo>
                  <a:pt x="2010172" y="1963449"/>
                </a:lnTo>
                <a:lnTo>
                  <a:pt x="2018507" y="1938451"/>
                </a:lnTo>
                <a:lnTo>
                  <a:pt x="2026841" y="1912658"/>
                </a:lnTo>
                <a:lnTo>
                  <a:pt x="2034382" y="1886469"/>
                </a:lnTo>
                <a:lnTo>
                  <a:pt x="2041525" y="1859884"/>
                </a:lnTo>
                <a:lnTo>
                  <a:pt x="2048669" y="1832107"/>
                </a:lnTo>
                <a:lnTo>
                  <a:pt x="2055019" y="1804331"/>
                </a:lnTo>
                <a:lnTo>
                  <a:pt x="2061369" y="1776555"/>
                </a:lnTo>
                <a:lnTo>
                  <a:pt x="2066529" y="1747588"/>
                </a:lnTo>
                <a:lnTo>
                  <a:pt x="2071688" y="1718225"/>
                </a:lnTo>
                <a:lnTo>
                  <a:pt x="2076450" y="1688068"/>
                </a:lnTo>
                <a:lnTo>
                  <a:pt x="2080419" y="1657911"/>
                </a:lnTo>
                <a:lnTo>
                  <a:pt x="2083991" y="1627357"/>
                </a:lnTo>
                <a:lnTo>
                  <a:pt x="2087166" y="1596406"/>
                </a:lnTo>
                <a:lnTo>
                  <a:pt x="2089547" y="1564662"/>
                </a:lnTo>
                <a:lnTo>
                  <a:pt x="2091532" y="1532918"/>
                </a:lnTo>
                <a:lnTo>
                  <a:pt x="2092722" y="1500380"/>
                </a:lnTo>
                <a:lnTo>
                  <a:pt x="1597819" y="1500380"/>
                </a:lnTo>
                <a:close/>
                <a:moveTo>
                  <a:pt x="1023541" y="1500380"/>
                </a:moveTo>
                <a:lnTo>
                  <a:pt x="1024731" y="1532918"/>
                </a:lnTo>
                <a:lnTo>
                  <a:pt x="1026716" y="1564662"/>
                </a:lnTo>
                <a:lnTo>
                  <a:pt x="1028700" y="1596406"/>
                </a:lnTo>
                <a:lnTo>
                  <a:pt x="1031875" y="1627357"/>
                </a:lnTo>
                <a:lnTo>
                  <a:pt x="1035447" y="1657911"/>
                </a:lnTo>
                <a:lnTo>
                  <a:pt x="1039813" y="1688068"/>
                </a:lnTo>
                <a:lnTo>
                  <a:pt x="1044575" y="1717828"/>
                </a:lnTo>
                <a:lnTo>
                  <a:pt x="1049338" y="1747191"/>
                </a:lnTo>
                <a:lnTo>
                  <a:pt x="1054894" y="1775761"/>
                </a:lnTo>
                <a:lnTo>
                  <a:pt x="1061244" y="1804331"/>
                </a:lnTo>
                <a:lnTo>
                  <a:pt x="1067594" y="1832107"/>
                </a:lnTo>
                <a:lnTo>
                  <a:pt x="1074738" y="1859884"/>
                </a:lnTo>
                <a:lnTo>
                  <a:pt x="1081881" y="1886469"/>
                </a:lnTo>
                <a:lnTo>
                  <a:pt x="1089819" y="1912658"/>
                </a:lnTo>
                <a:lnTo>
                  <a:pt x="1097756" y="1938451"/>
                </a:lnTo>
                <a:lnTo>
                  <a:pt x="1106091" y="1963449"/>
                </a:lnTo>
                <a:lnTo>
                  <a:pt x="1128713" y="1957100"/>
                </a:lnTo>
                <a:lnTo>
                  <a:pt x="1151731" y="1950355"/>
                </a:lnTo>
                <a:lnTo>
                  <a:pt x="1175544" y="1944006"/>
                </a:lnTo>
                <a:lnTo>
                  <a:pt x="1199356" y="1938054"/>
                </a:lnTo>
                <a:lnTo>
                  <a:pt x="1223963" y="1932102"/>
                </a:lnTo>
                <a:lnTo>
                  <a:pt x="1248966" y="1926547"/>
                </a:lnTo>
                <a:lnTo>
                  <a:pt x="1273969" y="1921388"/>
                </a:lnTo>
                <a:lnTo>
                  <a:pt x="1299766" y="1916626"/>
                </a:lnTo>
                <a:lnTo>
                  <a:pt x="1325960" y="1912262"/>
                </a:lnTo>
                <a:lnTo>
                  <a:pt x="1352550" y="1908294"/>
                </a:lnTo>
                <a:lnTo>
                  <a:pt x="1379538" y="1904326"/>
                </a:lnTo>
                <a:lnTo>
                  <a:pt x="1406922" y="1901151"/>
                </a:lnTo>
                <a:lnTo>
                  <a:pt x="1434307" y="1898770"/>
                </a:lnTo>
                <a:lnTo>
                  <a:pt x="1462485" y="1896389"/>
                </a:lnTo>
                <a:lnTo>
                  <a:pt x="1490663" y="1894802"/>
                </a:lnTo>
                <a:lnTo>
                  <a:pt x="1519238" y="1893215"/>
                </a:lnTo>
                <a:lnTo>
                  <a:pt x="1519238" y="1500380"/>
                </a:lnTo>
                <a:lnTo>
                  <a:pt x="1023541" y="1500380"/>
                </a:lnTo>
                <a:close/>
                <a:moveTo>
                  <a:pt x="539750" y="1500380"/>
                </a:moveTo>
                <a:lnTo>
                  <a:pt x="540544" y="1521807"/>
                </a:lnTo>
                <a:lnTo>
                  <a:pt x="542528" y="1543234"/>
                </a:lnTo>
                <a:lnTo>
                  <a:pt x="544116" y="1564662"/>
                </a:lnTo>
                <a:lnTo>
                  <a:pt x="546894" y="1585692"/>
                </a:lnTo>
                <a:lnTo>
                  <a:pt x="549275" y="1606723"/>
                </a:lnTo>
                <a:lnTo>
                  <a:pt x="552847" y="1627357"/>
                </a:lnTo>
                <a:lnTo>
                  <a:pt x="556419" y="1647991"/>
                </a:lnTo>
                <a:lnTo>
                  <a:pt x="560388" y="1668624"/>
                </a:lnTo>
                <a:lnTo>
                  <a:pt x="564753" y="1689258"/>
                </a:lnTo>
                <a:lnTo>
                  <a:pt x="569913" y="1709495"/>
                </a:lnTo>
                <a:lnTo>
                  <a:pt x="575072" y="1729732"/>
                </a:lnTo>
                <a:lnTo>
                  <a:pt x="580628" y="1749175"/>
                </a:lnTo>
                <a:lnTo>
                  <a:pt x="586581" y="1769412"/>
                </a:lnTo>
                <a:lnTo>
                  <a:pt x="592931" y="1788856"/>
                </a:lnTo>
                <a:lnTo>
                  <a:pt x="600075" y="1808299"/>
                </a:lnTo>
                <a:lnTo>
                  <a:pt x="606822" y="1827346"/>
                </a:lnTo>
                <a:lnTo>
                  <a:pt x="614759" y="1846789"/>
                </a:lnTo>
                <a:lnTo>
                  <a:pt x="622697" y="1865439"/>
                </a:lnTo>
                <a:lnTo>
                  <a:pt x="631031" y="1884089"/>
                </a:lnTo>
                <a:lnTo>
                  <a:pt x="639763" y="1902341"/>
                </a:lnTo>
                <a:lnTo>
                  <a:pt x="648494" y="1920991"/>
                </a:lnTo>
                <a:lnTo>
                  <a:pt x="658019" y="1938847"/>
                </a:lnTo>
                <a:lnTo>
                  <a:pt x="667544" y="1956704"/>
                </a:lnTo>
                <a:lnTo>
                  <a:pt x="677863" y="1974560"/>
                </a:lnTo>
                <a:lnTo>
                  <a:pt x="688181" y="1991622"/>
                </a:lnTo>
                <a:lnTo>
                  <a:pt x="699294" y="2009082"/>
                </a:lnTo>
                <a:lnTo>
                  <a:pt x="710009" y="2026144"/>
                </a:lnTo>
                <a:lnTo>
                  <a:pt x="721519" y="2042810"/>
                </a:lnTo>
                <a:lnTo>
                  <a:pt x="733028" y="2059079"/>
                </a:lnTo>
                <a:lnTo>
                  <a:pt x="745331" y="2075348"/>
                </a:lnTo>
                <a:lnTo>
                  <a:pt x="757634" y="2091220"/>
                </a:lnTo>
                <a:lnTo>
                  <a:pt x="770334" y="2106695"/>
                </a:lnTo>
                <a:lnTo>
                  <a:pt x="791369" y="2095585"/>
                </a:lnTo>
                <a:lnTo>
                  <a:pt x="815578" y="2082490"/>
                </a:lnTo>
                <a:lnTo>
                  <a:pt x="843756" y="2067809"/>
                </a:lnTo>
                <a:lnTo>
                  <a:pt x="875109" y="2053127"/>
                </a:lnTo>
                <a:lnTo>
                  <a:pt x="909638" y="2037255"/>
                </a:lnTo>
                <a:lnTo>
                  <a:pt x="946944" y="2020986"/>
                </a:lnTo>
                <a:lnTo>
                  <a:pt x="967185" y="2013050"/>
                </a:lnTo>
                <a:lnTo>
                  <a:pt x="988219" y="2004717"/>
                </a:lnTo>
                <a:lnTo>
                  <a:pt x="1009650" y="1996384"/>
                </a:lnTo>
                <a:lnTo>
                  <a:pt x="1031478" y="1988448"/>
                </a:lnTo>
                <a:lnTo>
                  <a:pt x="1022747" y="1961862"/>
                </a:lnTo>
                <a:lnTo>
                  <a:pt x="1014413" y="1934879"/>
                </a:lnTo>
                <a:lnTo>
                  <a:pt x="1006078" y="1906706"/>
                </a:lnTo>
                <a:lnTo>
                  <a:pt x="998538" y="1878930"/>
                </a:lnTo>
                <a:lnTo>
                  <a:pt x="991394" y="1849963"/>
                </a:lnTo>
                <a:lnTo>
                  <a:pt x="984250" y="1820997"/>
                </a:lnTo>
                <a:lnTo>
                  <a:pt x="978297" y="1791237"/>
                </a:lnTo>
                <a:lnTo>
                  <a:pt x="971947" y="1760683"/>
                </a:lnTo>
                <a:lnTo>
                  <a:pt x="966391" y="1730129"/>
                </a:lnTo>
                <a:lnTo>
                  <a:pt x="961628" y="1698781"/>
                </a:lnTo>
                <a:lnTo>
                  <a:pt x="957263" y="1666640"/>
                </a:lnTo>
                <a:lnTo>
                  <a:pt x="953691" y="1634499"/>
                </a:lnTo>
                <a:lnTo>
                  <a:pt x="950119" y="1601961"/>
                </a:lnTo>
                <a:lnTo>
                  <a:pt x="947738" y="1568233"/>
                </a:lnTo>
                <a:lnTo>
                  <a:pt x="945753" y="1534505"/>
                </a:lnTo>
                <a:lnTo>
                  <a:pt x="944563" y="1500380"/>
                </a:lnTo>
                <a:lnTo>
                  <a:pt x="539750" y="1500380"/>
                </a:lnTo>
                <a:close/>
                <a:moveTo>
                  <a:pt x="2010172" y="958346"/>
                </a:moveTo>
                <a:lnTo>
                  <a:pt x="1987550" y="965489"/>
                </a:lnTo>
                <a:lnTo>
                  <a:pt x="1964532" y="971838"/>
                </a:lnTo>
                <a:lnTo>
                  <a:pt x="1941116" y="978187"/>
                </a:lnTo>
                <a:lnTo>
                  <a:pt x="1916907" y="984139"/>
                </a:lnTo>
                <a:lnTo>
                  <a:pt x="1892300" y="990487"/>
                </a:lnTo>
                <a:lnTo>
                  <a:pt x="1867297" y="995646"/>
                </a:lnTo>
                <a:lnTo>
                  <a:pt x="1842294" y="1000804"/>
                </a:lnTo>
                <a:lnTo>
                  <a:pt x="1816497" y="1005566"/>
                </a:lnTo>
                <a:lnTo>
                  <a:pt x="1790700" y="1009931"/>
                </a:lnTo>
                <a:lnTo>
                  <a:pt x="1764110" y="1014296"/>
                </a:lnTo>
                <a:lnTo>
                  <a:pt x="1736725" y="1017867"/>
                </a:lnTo>
                <a:lnTo>
                  <a:pt x="1709738" y="1021041"/>
                </a:lnTo>
                <a:lnTo>
                  <a:pt x="1682353" y="1023819"/>
                </a:lnTo>
                <a:lnTo>
                  <a:pt x="1654572" y="1026200"/>
                </a:lnTo>
                <a:lnTo>
                  <a:pt x="1625997" y="1027390"/>
                </a:lnTo>
                <a:lnTo>
                  <a:pt x="1597819" y="1028581"/>
                </a:lnTo>
                <a:lnTo>
                  <a:pt x="1597819" y="1421813"/>
                </a:lnTo>
                <a:lnTo>
                  <a:pt x="2092722" y="1421813"/>
                </a:lnTo>
                <a:lnTo>
                  <a:pt x="2091929" y="1389672"/>
                </a:lnTo>
                <a:lnTo>
                  <a:pt x="2089944" y="1357531"/>
                </a:lnTo>
                <a:lnTo>
                  <a:pt x="2087563" y="1325786"/>
                </a:lnTo>
                <a:lnTo>
                  <a:pt x="2084388" y="1294836"/>
                </a:lnTo>
                <a:lnTo>
                  <a:pt x="2080816" y="1263885"/>
                </a:lnTo>
                <a:lnTo>
                  <a:pt x="2076450" y="1233728"/>
                </a:lnTo>
                <a:lnTo>
                  <a:pt x="2072085" y="1204364"/>
                </a:lnTo>
                <a:lnTo>
                  <a:pt x="2066925" y="1175001"/>
                </a:lnTo>
                <a:lnTo>
                  <a:pt x="2061369" y="1146034"/>
                </a:lnTo>
                <a:lnTo>
                  <a:pt x="2055019" y="1117861"/>
                </a:lnTo>
                <a:lnTo>
                  <a:pt x="2048669" y="1090085"/>
                </a:lnTo>
                <a:lnTo>
                  <a:pt x="2041525" y="1062706"/>
                </a:lnTo>
                <a:lnTo>
                  <a:pt x="2034382" y="1036120"/>
                </a:lnTo>
                <a:lnTo>
                  <a:pt x="2026841" y="1009534"/>
                </a:lnTo>
                <a:lnTo>
                  <a:pt x="2018507" y="983742"/>
                </a:lnTo>
                <a:lnTo>
                  <a:pt x="2010172" y="958346"/>
                </a:lnTo>
                <a:close/>
                <a:moveTo>
                  <a:pt x="1106091" y="958346"/>
                </a:moveTo>
                <a:lnTo>
                  <a:pt x="1097756" y="983742"/>
                </a:lnTo>
                <a:lnTo>
                  <a:pt x="1089819" y="1009534"/>
                </a:lnTo>
                <a:lnTo>
                  <a:pt x="1081881" y="1035723"/>
                </a:lnTo>
                <a:lnTo>
                  <a:pt x="1074738" y="1062706"/>
                </a:lnTo>
                <a:lnTo>
                  <a:pt x="1067991" y="1089688"/>
                </a:lnTo>
                <a:lnTo>
                  <a:pt x="1061641" y="1117861"/>
                </a:lnTo>
                <a:lnTo>
                  <a:pt x="1055291" y="1146034"/>
                </a:lnTo>
                <a:lnTo>
                  <a:pt x="1049735" y="1175001"/>
                </a:lnTo>
                <a:lnTo>
                  <a:pt x="1044575" y="1204364"/>
                </a:lnTo>
                <a:lnTo>
                  <a:pt x="1039813" y="1233728"/>
                </a:lnTo>
                <a:lnTo>
                  <a:pt x="1035844" y="1263885"/>
                </a:lnTo>
                <a:lnTo>
                  <a:pt x="1032272" y="1294836"/>
                </a:lnTo>
                <a:lnTo>
                  <a:pt x="1029097" y="1325786"/>
                </a:lnTo>
                <a:lnTo>
                  <a:pt x="1026716" y="1357531"/>
                </a:lnTo>
                <a:lnTo>
                  <a:pt x="1024731" y="1389672"/>
                </a:lnTo>
                <a:lnTo>
                  <a:pt x="1023938" y="1421813"/>
                </a:lnTo>
                <a:lnTo>
                  <a:pt x="1519238" y="1421813"/>
                </a:lnTo>
                <a:lnTo>
                  <a:pt x="1519238" y="1028581"/>
                </a:lnTo>
                <a:lnTo>
                  <a:pt x="1490663" y="1027390"/>
                </a:lnTo>
                <a:lnTo>
                  <a:pt x="1462485" y="1026200"/>
                </a:lnTo>
                <a:lnTo>
                  <a:pt x="1434307" y="1023819"/>
                </a:lnTo>
                <a:lnTo>
                  <a:pt x="1406922" y="1021041"/>
                </a:lnTo>
                <a:lnTo>
                  <a:pt x="1379538" y="1017867"/>
                </a:lnTo>
                <a:lnTo>
                  <a:pt x="1352550" y="1014296"/>
                </a:lnTo>
                <a:lnTo>
                  <a:pt x="1325960" y="1009931"/>
                </a:lnTo>
                <a:lnTo>
                  <a:pt x="1299766" y="1005566"/>
                </a:lnTo>
                <a:lnTo>
                  <a:pt x="1273969" y="1000804"/>
                </a:lnTo>
                <a:lnTo>
                  <a:pt x="1248966" y="995646"/>
                </a:lnTo>
                <a:lnTo>
                  <a:pt x="1223963" y="990487"/>
                </a:lnTo>
                <a:lnTo>
                  <a:pt x="1199356" y="984139"/>
                </a:lnTo>
                <a:lnTo>
                  <a:pt x="1175544" y="978187"/>
                </a:lnTo>
                <a:lnTo>
                  <a:pt x="1151731" y="971838"/>
                </a:lnTo>
                <a:lnTo>
                  <a:pt x="1128713" y="965489"/>
                </a:lnTo>
                <a:lnTo>
                  <a:pt x="1106091" y="958346"/>
                </a:lnTo>
                <a:close/>
                <a:moveTo>
                  <a:pt x="2346325" y="815100"/>
                </a:moveTo>
                <a:lnTo>
                  <a:pt x="2325291" y="827004"/>
                </a:lnTo>
                <a:lnTo>
                  <a:pt x="2301082" y="840099"/>
                </a:lnTo>
                <a:lnTo>
                  <a:pt x="2272903" y="853987"/>
                </a:lnTo>
                <a:lnTo>
                  <a:pt x="2241550" y="869462"/>
                </a:lnTo>
                <a:lnTo>
                  <a:pt x="2206625" y="884938"/>
                </a:lnTo>
                <a:lnTo>
                  <a:pt x="2169319" y="901207"/>
                </a:lnTo>
                <a:lnTo>
                  <a:pt x="2149079" y="909540"/>
                </a:lnTo>
                <a:lnTo>
                  <a:pt x="2128441" y="917476"/>
                </a:lnTo>
                <a:lnTo>
                  <a:pt x="2107010" y="925809"/>
                </a:lnTo>
                <a:lnTo>
                  <a:pt x="2084785" y="934141"/>
                </a:lnTo>
                <a:lnTo>
                  <a:pt x="2093516" y="960727"/>
                </a:lnTo>
                <a:lnTo>
                  <a:pt x="2101850" y="987710"/>
                </a:lnTo>
                <a:lnTo>
                  <a:pt x="2110185" y="1015089"/>
                </a:lnTo>
                <a:lnTo>
                  <a:pt x="2118122" y="1043659"/>
                </a:lnTo>
                <a:lnTo>
                  <a:pt x="2124869" y="1072229"/>
                </a:lnTo>
                <a:lnTo>
                  <a:pt x="2132013" y="1101592"/>
                </a:lnTo>
                <a:lnTo>
                  <a:pt x="2138760" y="1131353"/>
                </a:lnTo>
                <a:lnTo>
                  <a:pt x="2144316" y="1161510"/>
                </a:lnTo>
                <a:lnTo>
                  <a:pt x="2149872" y="1192460"/>
                </a:lnTo>
                <a:lnTo>
                  <a:pt x="2154635" y="1223808"/>
                </a:lnTo>
                <a:lnTo>
                  <a:pt x="2159000" y="1255552"/>
                </a:lnTo>
                <a:lnTo>
                  <a:pt x="2162969" y="1288090"/>
                </a:lnTo>
                <a:lnTo>
                  <a:pt x="2166144" y="1320628"/>
                </a:lnTo>
                <a:lnTo>
                  <a:pt x="2168525" y="1353959"/>
                </a:lnTo>
                <a:lnTo>
                  <a:pt x="2170510" y="1388084"/>
                </a:lnTo>
                <a:lnTo>
                  <a:pt x="2171700" y="1421813"/>
                </a:lnTo>
                <a:lnTo>
                  <a:pt x="2576513" y="1421813"/>
                </a:lnTo>
                <a:lnTo>
                  <a:pt x="2575719" y="1400385"/>
                </a:lnTo>
                <a:lnTo>
                  <a:pt x="2573735" y="1379355"/>
                </a:lnTo>
                <a:lnTo>
                  <a:pt x="2572147" y="1357927"/>
                </a:lnTo>
                <a:lnTo>
                  <a:pt x="2569766" y="1336897"/>
                </a:lnTo>
                <a:lnTo>
                  <a:pt x="2566988" y="1315866"/>
                </a:lnTo>
                <a:lnTo>
                  <a:pt x="2563813" y="1294836"/>
                </a:lnTo>
                <a:lnTo>
                  <a:pt x="2559844" y="1274202"/>
                </a:lnTo>
                <a:lnTo>
                  <a:pt x="2555875" y="1253568"/>
                </a:lnTo>
                <a:lnTo>
                  <a:pt x="2551510" y="1232934"/>
                </a:lnTo>
                <a:lnTo>
                  <a:pt x="2546747" y="1213094"/>
                </a:lnTo>
                <a:lnTo>
                  <a:pt x="2541588" y="1192857"/>
                </a:lnTo>
                <a:lnTo>
                  <a:pt x="2536032" y="1172620"/>
                </a:lnTo>
                <a:lnTo>
                  <a:pt x="2529682" y="1153177"/>
                </a:lnTo>
                <a:lnTo>
                  <a:pt x="2523332" y="1133337"/>
                </a:lnTo>
                <a:lnTo>
                  <a:pt x="2516585" y="1114290"/>
                </a:lnTo>
                <a:lnTo>
                  <a:pt x="2509441" y="1094450"/>
                </a:lnTo>
                <a:lnTo>
                  <a:pt x="2501901" y="1075800"/>
                </a:lnTo>
                <a:lnTo>
                  <a:pt x="2493566" y="1057150"/>
                </a:lnTo>
                <a:lnTo>
                  <a:pt x="2485232" y="1038501"/>
                </a:lnTo>
                <a:lnTo>
                  <a:pt x="2476897" y="1019851"/>
                </a:lnTo>
                <a:lnTo>
                  <a:pt x="2467769" y="1001598"/>
                </a:lnTo>
                <a:lnTo>
                  <a:pt x="2458244" y="983345"/>
                </a:lnTo>
                <a:lnTo>
                  <a:pt x="2448719" y="965886"/>
                </a:lnTo>
                <a:lnTo>
                  <a:pt x="2438401" y="948029"/>
                </a:lnTo>
                <a:lnTo>
                  <a:pt x="2428082" y="930570"/>
                </a:lnTo>
                <a:lnTo>
                  <a:pt x="2417366" y="913508"/>
                </a:lnTo>
                <a:lnTo>
                  <a:pt x="2406254" y="896445"/>
                </a:lnTo>
                <a:lnTo>
                  <a:pt x="2394744" y="879779"/>
                </a:lnTo>
                <a:lnTo>
                  <a:pt x="2383235" y="863114"/>
                </a:lnTo>
                <a:lnTo>
                  <a:pt x="2371329" y="847242"/>
                </a:lnTo>
                <a:lnTo>
                  <a:pt x="2359025" y="830973"/>
                </a:lnTo>
                <a:lnTo>
                  <a:pt x="2346325" y="815100"/>
                </a:lnTo>
                <a:close/>
                <a:moveTo>
                  <a:pt x="770334" y="815100"/>
                </a:moveTo>
                <a:lnTo>
                  <a:pt x="757634" y="830973"/>
                </a:lnTo>
                <a:lnTo>
                  <a:pt x="745331" y="847242"/>
                </a:lnTo>
                <a:lnTo>
                  <a:pt x="733028" y="863114"/>
                </a:lnTo>
                <a:lnTo>
                  <a:pt x="721519" y="879779"/>
                </a:lnTo>
                <a:lnTo>
                  <a:pt x="710009" y="896445"/>
                </a:lnTo>
                <a:lnTo>
                  <a:pt x="699294" y="913508"/>
                </a:lnTo>
                <a:lnTo>
                  <a:pt x="688181" y="930570"/>
                </a:lnTo>
                <a:lnTo>
                  <a:pt x="677863" y="948029"/>
                </a:lnTo>
                <a:lnTo>
                  <a:pt x="667544" y="965886"/>
                </a:lnTo>
                <a:lnTo>
                  <a:pt x="658019" y="983345"/>
                </a:lnTo>
                <a:lnTo>
                  <a:pt x="648494" y="1001598"/>
                </a:lnTo>
                <a:lnTo>
                  <a:pt x="639763" y="1019851"/>
                </a:lnTo>
                <a:lnTo>
                  <a:pt x="631031" y="1038501"/>
                </a:lnTo>
                <a:lnTo>
                  <a:pt x="622697" y="1057150"/>
                </a:lnTo>
                <a:lnTo>
                  <a:pt x="614759" y="1075800"/>
                </a:lnTo>
                <a:lnTo>
                  <a:pt x="606822" y="1094450"/>
                </a:lnTo>
                <a:lnTo>
                  <a:pt x="600075" y="1114290"/>
                </a:lnTo>
                <a:lnTo>
                  <a:pt x="592931" y="1133337"/>
                </a:lnTo>
                <a:lnTo>
                  <a:pt x="586581" y="1153177"/>
                </a:lnTo>
                <a:lnTo>
                  <a:pt x="580628" y="1172620"/>
                </a:lnTo>
                <a:lnTo>
                  <a:pt x="575072" y="1192857"/>
                </a:lnTo>
                <a:lnTo>
                  <a:pt x="569913" y="1213094"/>
                </a:lnTo>
                <a:lnTo>
                  <a:pt x="564753" y="1232934"/>
                </a:lnTo>
                <a:lnTo>
                  <a:pt x="560388" y="1253568"/>
                </a:lnTo>
                <a:lnTo>
                  <a:pt x="556419" y="1274202"/>
                </a:lnTo>
                <a:lnTo>
                  <a:pt x="552847" y="1294836"/>
                </a:lnTo>
                <a:lnTo>
                  <a:pt x="549275" y="1315866"/>
                </a:lnTo>
                <a:lnTo>
                  <a:pt x="546894" y="1336897"/>
                </a:lnTo>
                <a:lnTo>
                  <a:pt x="544116" y="1357927"/>
                </a:lnTo>
                <a:lnTo>
                  <a:pt x="542528" y="1379355"/>
                </a:lnTo>
                <a:lnTo>
                  <a:pt x="540544" y="1400385"/>
                </a:lnTo>
                <a:lnTo>
                  <a:pt x="539750" y="1421813"/>
                </a:lnTo>
                <a:lnTo>
                  <a:pt x="944563" y="1421813"/>
                </a:lnTo>
                <a:lnTo>
                  <a:pt x="945753" y="1388084"/>
                </a:lnTo>
                <a:lnTo>
                  <a:pt x="947738" y="1353959"/>
                </a:lnTo>
                <a:lnTo>
                  <a:pt x="950119" y="1320628"/>
                </a:lnTo>
                <a:lnTo>
                  <a:pt x="953691" y="1288090"/>
                </a:lnTo>
                <a:lnTo>
                  <a:pt x="957263" y="1255552"/>
                </a:lnTo>
                <a:lnTo>
                  <a:pt x="961628" y="1223808"/>
                </a:lnTo>
                <a:lnTo>
                  <a:pt x="966391" y="1192460"/>
                </a:lnTo>
                <a:lnTo>
                  <a:pt x="971947" y="1161510"/>
                </a:lnTo>
                <a:lnTo>
                  <a:pt x="978297" y="1131353"/>
                </a:lnTo>
                <a:lnTo>
                  <a:pt x="984250" y="1101196"/>
                </a:lnTo>
                <a:lnTo>
                  <a:pt x="991394" y="1071832"/>
                </a:lnTo>
                <a:lnTo>
                  <a:pt x="998538" y="1043262"/>
                </a:lnTo>
                <a:lnTo>
                  <a:pt x="1006078" y="1015089"/>
                </a:lnTo>
                <a:lnTo>
                  <a:pt x="1014413" y="987313"/>
                </a:lnTo>
                <a:lnTo>
                  <a:pt x="1022747" y="960330"/>
                </a:lnTo>
                <a:lnTo>
                  <a:pt x="1031478" y="933745"/>
                </a:lnTo>
                <a:lnTo>
                  <a:pt x="1009650" y="925809"/>
                </a:lnTo>
                <a:lnTo>
                  <a:pt x="988219" y="917476"/>
                </a:lnTo>
                <a:lnTo>
                  <a:pt x="967185" y="909540"/>
                </a:lnTo>
                <a:lnTo>
                  <a:pt x="946944" y="901207"/>
                </a:lnTo>
                <a:lnTo>
                  <a:pt x="909638" y="884938"/>
                </a:lnTo>
                <a:lnTo>
                  <a:pt x="875109" y="869462"/>
                </a:lnTo>
                <a:lnTo>
                  <a:pt x="843756" y="853987"/>
                </a:lnTo>
                <a:lnTo>
                  <a:pt x="815578" y="840099"/>
                </a:lnTo>
                <a:lnTo>
                  <a:pt x="791369" y="827004"/>
                </a:lnTo>
                <a:lnTo>
                  <a:pt x="770334" y="815100"/>
                </a:lnTo>
                <a:close/>
                <a:moveTo>
                  <a:pt x="1855788" y="486547"/>
                </a:moveTo>
                <a:lnTo>
                  <a:pt x="1866900" y="502419"/>
                </a:lnTo>
                <a:lnTo>
                  <a:pt x="1878410" y="519085"/>
                </a:lnTo>
                <a:lnTo>
                  <a:pt x="1890713" y="536941"/>
                </a:lnTo>
                <a:lnTo>
                  <a:pt x="1903016" y="555591"/>
                </a:lnTo>
                <a:lnTo>
                  <a:pt x="1915319" y="575431"/>
                </a:lnTo>
                <a:lnTo>
                  <a:pt x="1928019" y="596065"/>
                </a:lnTo>
                <a:lnTo>
                  <a:pt x="1941116" y="618286"/>
                </a:lnTo>
                <a:lnTo>
                  <a:pt x="1954213" y="641301"/>
                </a:lnTo>
                <a:lnTo>
                  <a:pt x="1967310" y="665109"/>
                </a:lnTo>
                <a:lnTo>
                  <a:pt x="1980803" y="690107"/>
                </a:lnTo>
                <a:lnTo>
                  <a:pt x="1993900" y="716296"/>
                </a:lnTo>
                <a:lnTo>
                  <a:pt x="2006997" y="742882"/>
                </a:lnTo>
                <a:lnTo>
                  <a:pt x="2020094" y="770658"/>
                </a:lnTo>
                <a:lnTo>
                  <a:pt x="2033191" y="799625"/>
                </a:lnTo>
                <a:lnTo>
                  <a:pt x="2045494" y="829385"/>
                </a:lnTo>
                <a:lnTo>
                  <a:pt x="2058194" y="860336"/>
                </a:lnTo>
                <a:lnTo>
                  <a:pt x="2095103" y="846845"/>
                </a:lnTo>
                <a:lnTo>
                  <a:pt x="2129235" y="832560"/>
                </a:lnTo>
                <a:lnTo>
                  <a:pt x="2161779" y="819068"/>
                </a:lnTo>
                <a:lnTo>
                  <a:pt x="2191941" y="805577"/>
                </a:lnTo>
                <a:lnTo>
                  <a:pt x="2219722" y="792483"/>
                </a:lnTo>
                <a:lnTo>
                  <a:pt x="2245519" y="780182"/>
                </a:lnTo>
                <a:lnTo>
                  <a:pt x="2268141" y="768674"/>
                </a:lnTo>
                <a:lnTo>
                  <a:pt x="2288382" y="757564"/>
                </a:lnTo>
                <a:lnTo>
                  <a:pt x="2292747" y="755580"/>
                </a:lnTo>
                <a:lnTo>
                  <a:pt x="2270125" y="732962"/>
                </a:lnTo>
                <a:lnTo>
                  <a:pt x="2246710" y="710344"/>
                </a:lnTo>
                <a:lnTo>
                  <a:pt x="2222897" y="689314"/>
                </a:lnTo>
                <a:lnTo>
                  <a:pt x="2197894" y="668680"/>
                </a:lnTo>
                <a:lnTo>
                  <a:pt x="2172494" y="648443"/>
                </a:lnTo>
                <a:lnTo>
                  <a:pt x="2146300" y="629793"/>
                </a:lnTo>
                <a:lnTo>
                  <a:pt x="2119710" y="611540"/>
                </a:lnTo>
                <a:lnTo>
                  <a:pt x="2092722" y="594081"/>
                </a:lnTo>
                <a:lnTo>
                  <a:pt x="2065338" y="577415"/>
                </a:lnTo>
                <a:lnTo>
                  <a:pt x="2036763" y="561543"/>
                </a:lnTo>
                <a:lnTo>
                  <a:pt x="2007791" y="546861"/>
                </a:lnTo>
                <a:lnTo>
                  <a:pt x="1978422" y="532973"/>
                </a:lnTo>
                <a:lnTo>
                  <a:pt x="1963341" y="526228"/>
                </a:lnTo>
                <a:lnTo>
                  <a:pt x="1948657" y="519879"/>
                </a:lnTo>
                <a:lnTo>
                  <a:pt x="1933575" y="513530"/>
                </a:lnTo>
                <a:lnTo>
                  <a:pt x="1918097" y="507975"/>
                </a:lnTo>
                <a:lnTo>
                  <a:pt x="1903016" y="502419"/>
                </a:lnTo>
                <a:lnTo>
                  <a:pt x="1887141" y="496864"/>
                </a:lnTo>
                <a:lnTo>
                  <a:pt x="1871266" y="491309"/>
                </a:lnTo>
                <a:lnTo>
                  <a:pt x="1855788" y="486547"/>
                </a:lnTo>
                <a:close/>
                <a:moveTo>
                  <a:pt x="1260475" y="486547"/>
                </a:moveTo>
                <a:lnTo>
                  <a:pt x="1244997" y="491309"/>
                </a:lnTo>
                <a:lnTo>
                  <a:pt x="1229122" y="496864"/>
                </a:lnTo>
                <a:lnTo>
                  <a:pt x="1214041" y="502419"/>
                </a:lnTo>
                <a:lnTo>
                  <a:pt x="1198563" y="507975"/>
                </a:lnTo>
                <a:lnTo>
                  <a:pt x="1183481" y="513530"/>
                </a:lnTo>
                <a:lnTo>
                  <a:pt x="1168003" y="519879"/>
                </a:lnTo>
                <a:lnTo>
                  <a:pt x="1152922" y="526228"/>
                </a:lnTo>
                <a:lnTo>
                  <a:pt x="1137841" y="532973"/>
                </a:lnTo>
                <a:lnTo>
                  <a:pt x="1108472" y="546861"/>
                </a:lnTo>
                <a:lnTo>
                  <a:pt x="1079897" y="561543"/>
                </a:lnTo>
                <a:lnTo>
                  <a:pt x="1051322" y="577415"/>
                </a:lnTo>
                <a:lnTo>
                  <a:pt x="1023541" y="594081"/>
                </a:lnTo>
                <a:lnTo>
                  <a:pt x="996553" y="611540"/>
                </a:lnTo>
                <a:lnTo>
                  <a:pt x="969963" y="629793"/>
                </a:lnTo>
                <a:lnTo>
                  <a:pt x="944166" y="648443"/>
                </a:lnTo>
                <a:lnTo>
                  <a:pt x="918766" y="668680"/>
                </a:lnTo>
                <a:lnTo>
                  <a:pt x="893763" y="689314"/>
                </a:lnTo>
                <a:lnTo>
                  <a:pt x="869950" y="710344"/>
                </a:lnTo>
                <a:lnTo>
                  <a:pt x="846138" y="732962"/>
                </a:lnTo>
                <a:lnTo>
                  <a:pt x="823913" y="755580"/>
                </a:lnTo>
                <a:lnTo>
                  <a:pt x="827881" y="757564"/>
                </a:lnTo>
                <a:lnTo>
                  <a:pt x="843756" y="765897"/>
                </a:lnTo>
                <a:lnTo>
                  <a:pt x="860822" y="775023"/>
                </a:lnTo>
                <a:lnTo>
                  <a:pt x="879872" y="784547"/>
                </a:lnTo>
                <a:lnTo>
                  <a:pt x="900509" y="794467"/>
                </a:lnTo>
                <a:lnTo>
                  <a:pt x="922338" y="804784"/>
                </a:lnTo>
                <a:lnTo>
                  <a:pt x="945356" y="815100"/>
                </a:lnTo>
                <a:lnTo>
                  <a:pt x="970359" y="825814"/>
                </a:lnTo>
                <a:lnTo>
                  <a:pt x="996553" y="836528"/>
                </a:lnTo>
                <a:lnTo>
                  <a:pt x="1026716" y="848432"/>
                </a:lnTo>
                <a:lnTo>
                  <a:pt x="1058466" y="860336"/>
                </a:lnTo>
                <a:lnTo>
                  <a:pt x="1070769" y="829385"/>
                </a:lnTo>
                <a:lnTo>
                  <a:pt x="1083469" y="799625"/>
                </a:lnTo>
                <a:lnTo>
                  <a:pt x="1096169" y="770658"/>
                </a:lnTo>
                <a:lnTo>
                  <a:pt x="1109266" y="742882"/>
                </a:lnTo>
                <a:lnTo>
                  <a:pt x="1122363" y="716296"/>
                </a:lnTo>
                <a:lnTo>
                  <a:pt x="1135459" y="690107"/>
                </a:lnTo>
                <a:lnTo>
                  <a:pt x="1148953" y="665109"/>
                </a:lnTo>
                <a:lnTo>
                  <a:pt x="1162050" y="641301"/>
                </a:lnTo>
                <a:lnTo>
                  <a:pt x="1175147" y="618286"/>
                </a:lnTo>
                <a:lnTo>
                  <a:pt x="1188244" y="596065"/>
                </a:lnTo>
                <a:lnTo>
                  <a:pt x="1201341" y="575431"/>
                </a:lnTo>
                <a:lnTo>
                  <a:pt x="1213247" y="555591"/>
                </a:lnTo>
                <a:lnTo>
                  <a:pt x="1225947" y="536941"/>
                </a:lnTo>
                <a:lnTo>
                  <a:pt x="1237853" y="519085"/>
                </a:lnTo>
                <a:lnTo>
                  <a:pt x="1249760" y="502419"/>
                </a:lnTo>
                <a:lnTo>
                  <a:pt x="1260475" y="486547"/>
                </a:lnTo>
                <a:close/>
                <a:moveTo>
                  <a:pt x="1597819" y="442899"/>
                </a:moveTo>
                <a:lnTo>
                  <a:pt x="1597819" y="950410"/>
                </a:lnTo>
                <a:lnTo>
                  <a:pt x="1624013" y="949617"/>
                </a:lnTo>
                <a:lnTo>
                  <a:pt x="1650207" y="948029"/>
                </a:lnTo>
                <a:lnTo>
                  <a:pt x="1676400" y="945649"/>
                </a:lnTo>
                <a:lnTo>
                  <a:pt x="1701800" y="943268"/>
                </a:lnTo>
                <a:lnTo>
                  <a:pt x="1727200" y="940490"/>
                </a:lnTo>
                <a:lnTo>
                  <a:pt x="1752203" y="936919"/>
                </a:lnTo>
                <a:lnTo>
                  <a:pt x="1777207" y="932951"/>
                </a:lnTo>
                <a:lnTo>
                  <a:pt x="1801416" y="929380"/>
                </a:lnTo>
                <a:lnTo>
                  <a:pt x="1825625" y="924221"/>
                </a:lnTo>
                <a:lnTo>
                  <a:pt x="1849041" y="919460"/>
                </a:lnTo>
                <a:lnTo>
                  <a:pt x="1872853" y="914301"/>
                </a:lnTo>
                <a:lnTo>
                  <a:pt x="1895475" y="909143"/>
                </a:lnTo>
                <a:lnTo>
                  <a:pt x="1918097" y="903588"/>
                </a:lnTo>
                <a:lnTo>
                  <a:pt x="1940322" y="897239"/>
                </a:lnTo>
                <a:lnTo>
                  <a:pt x="1962150" y="891287"/>
                </a:lnTo>
                <a:lnTo>
                  <a:pt x="1983185" y="884541"/>
                </a:lnTo>
                <a:lnTo>
                  <a:pt x="1970485" y="853194"/>
                </a:lnTo>
                <a:lnTo>
                  <a:pt x="1957388" y="822243"/>
                </a:lnTo>
                <a:lnTo>
                  <a:pt x="1943894" y="792483"/>
                </a:lnTo>
                <a:lnTo>
                  <a:pt x="1930400" y="764310"/>
                </a:lnTo>
                <a:lnTo>
                  <a:pt x="1916510" y="736533"/>
                </a:lnTo>
                <a:lnTo>
                  <a:pt x="1903016" y="709948"/>
                </a:lnTo>
                <a:lnTo>
                  <a:pt x="1888729" y="685346"/>
                </a:lnTo>
                <a:lnTo>
                  <a:pt x="1875235" y="660744"/>
                </a:lnTo>
                <a:lnTo>
                  <a:pt x="1861741" y="638126"/>
                </a:lnTo>
                <a:lnTo>
                  <a:pt x="1848247" y="616302"/>
                </a:lnTo>
                <a:lnTo>
                  <a:pt x="1835150" y="595668"/>
                </a:lnTo>
                <a:lnTo>
                  <a:pt x="1822450" y="576225"/>
                </a:lnTo>
                <a:lnTo>
                  <a:pt x="1810147" y="558369"/>
                </a:lnTo>
                <a:lnTo>
                  <a:pt x="1798638" y="541306"/>
                </a:lnTo>
                <a:lnTo>
                  <a:pt x="1787128" y="525434"/>
                </a:lnTo>
                <a:lnTo>
                  <a:pt x="1776810" y="511149"/>
                </a:lnTo>
                <a:lnTo>
                  <a:pt x="1763713" y="494086"/>
                </a:lnTo>
                <a:lnTo>
                  <a:pt x="1752203" y="479802"/>
                </a:lnTo>
                <a:lnTo>
                  <a:pt x="1733947" y="457581"/>
                </a:lnTo>
                <a:lnTo>
                  <a:pt x="1716881" y="454803"/>
                </a:lnTo>
                <a:lnTo>
                  <a:pt x="1700213" y="452025"/>
                </a:lnTo>
                <a:lnTo>
                  <a:pt x="1683147" y="450041"/>
                </a:lnTo>
                <a:lnTo>
                  <a:pt x="1666081" y="448057"/>
                </a:lnTo>
                <a:lnTo>
                  <a:pt x="1649016" y="446470"/>
                </a:lnTo>
                <a:lnTo>
                  <a:pt x="1631950" y="444883"/>
                </a:lnTo>
                <a:lnTo>
                  <a:pt x="1614488" y="443692"/>
                </a:lnTo>
                <a:lnTo>
                  <a:pt x="1597819" y="442899"/>
                </a:lnTo>
                <a:close/>
                <a:moveTo>
                  <a:pt x="1519238" y="442899"/>
                </a:moveTo>
                <a:lnTo>
                  <a:pt x="1501775" y="443692"/>
                </a:lnTo>
                <a:lnTo>
                  <a:pt x="1484710" y="444883"/>
                </a:lnTo>
                <a:lnTo>
                  <a:pt x="1467247" y="446470"/>
                </a:lnTo>
                <a:lnTo>
                  <a:pt x="1450181" y="448057"/>
                </a:lnTo>
                <a:lnTo>
                  <a:pt x="1433116" y="450041"/>
                </a:lnTo>
                <a:lnTo>
                  <a:pt x="1416447" y="452025"/>
                </a:lnTo>
                <a:lnTo>
                  <a:pt x="1399381" y="454803"/>
                </a:lnTo>
                <a:lnTo>
                  <a:pt x="1382713" y="457581"/>
                </a:lnTo>
                <a:lnTo>
                  <a:pt x="1364456" y="479802"/>
                </a:lnTo>
                <a:lnTo>
                  <a:pt x="1352550" y="494086"/>
                </a:lnTo>
                <a:lnTo>
                  <a:pt x="1339453" y="511149"/>
                </a:lnTo>
                <a:lnTo>
                  <a:pt x="1325960" y="529799"/>
                </a:lnTo>
                <a:lnTo>
                  <a:pt x="1311275" y="550433"/>
                </a:lnTo>
                <a:lnTo>
                  <a:pt x="1295797" y="573050"/>
                </a:lnTo>
                <a:lnTo>
                  <a:pt x="1279922" y="598049"/>
                </a:lnTo>
                <a:lnTo>
                  <a:pt x="1262856" y="624635"/>
                </a:lnTo>
                <a:lnTo>
                  <a:pt x="1245791" y="652808"/>
                </a:lnTo>
                <a:lnTo>
                  <a:pt x="1228328" y="683362"/>
                </a:lnTo>
                <a:lnTo>
                  <a:pt x="1210469" y="715900"/>
                </a:lnTo>
                <a:lnTo>
                  <a:pt x="1200944" y="734946"/>
                </a:lnTo>
                <a:lnTo>
                  <a:pt x="1190625" y="754786"/>
                </a:lnTo>
                <a:lnTo>
                  <a:pt x="1180703" y="775023"/>
                </a:lnTo>
                <a:lnTo>
                  <a:pt x="1171178" y="795657"/>
                </a:lnTo>
                <a:lnTo>
                  <a:pt x="1161653" y="817481"/>
                </a:lnTo>
                <a:lnTo>
                  <a:pt x="1151731" y="839305"/>
                </a:lnTo>
                <a:lnTo>
                  <a:pt x="1142603" y="861923"/>
                </a:lnTo>
                <a:lnTo>
                  <a:pt x="1133078" y="884541"/>
                </a:lnTo>
                <a:lnTo>
                  <a:pt x="1154510" y="891287"/>
                </a:lnTo>
                <a:lnTo>
                  <a:pt x="1176338" y="897239"/>
                </a:lnTo>
                <a:lnTo>
                  <a:pt x="1198563" y="903588"/>
                </a:lnTo>
                <a:lnTo>
                  <a:pt x="1220788" y="909143"/>
                </a:lnTo>
                <a:lnTo>
                  <a:pt x="1244203" y="914301"/>
                </a:lnTo>
                <a:lnTo>
                  <a:pt x="1267222" y="919460"/>
                </a:lnTo>
                <a:lnTo>
                  <a:pt x="1291035" y="924221"/>
                </a:lnTo>
                <a:lnTo>
                  <a:pt x="1315244" y="928586"/>
                </a:lnTo>
                <a:lnTo>
                  <a:pt x="1339453" y="932951"/>
                </a:lnTo>
                <a:lnTo>
                  <a:pt x="1364060" y="936522"/>
                </a:lnTo>
                <a:lnTo>
                  <a:pt x="1389460" y="940094"/>
                </a:lnTo>
                <a:lnTo>
                  <a:pt x="1414860" y="943268"/>
                </a:lnTo>
                <a:lnTo>
                  <a:pt x="1440657" y="945649"/>
                </a:lnTo>
                <a:lnTo>
                  <a:pt x="1466057" y="947633"/>
                </a:lnTo>
                <a:lnTo>
                  <a:pt x="1492250" y="949220"/>
                </a:lnTo>
                <a:lnTo>
                  <a:pt x="1519238" y="950014"/>
                </a:lnTo>
                <a:lnTo>
                  <a:pt x="1519238" y="442899"/>
                </a:lnTo>
                <a:close/>
                <a:moveTo>
                  <a:pt x="1558528" y="363538"/>
                </a:moveTo>
                <a:lnTo>
                  <a:pt x="1586707" y="363935"/>
                </a:lnTo>
                <a:lnTo>
                  <a:pt x="1614488" y="364729"/>
                </a:lnTo>
                <a:lnTo>
                  <a:pt x="1642666" y="366713"/>
                </a:lnTo>
                <a:lnTo>
                  <a:pt x="1670447" y="369093"/>
                </a:lnTo>
                <a:lnTo>
                  <a:pt x="1698228" y="372268"/>
                </a:lnTo>
                <a:lnTo>
                  <a:pt x="1725613" y="376236"/>
                </a:lnTo>
                <a:lnTo>
                  <a:pt x="1752600" y="380601"/>
                </a:lnTo>
                <a:lnTo>
                  <a:pt x="1779191" y="385759"/>
                </a:lnTo>
                <a:lnTo>
                  <a:pt x="1806178" y="391314"/>
                </a:lnTo>
                <a:lnTo>
                  <a:pt x="1832372" y="398060"/>
                </a:lnTo>
                <a:lnTo>
                  <a:pt x="1858566" y="405202"/>
                </a:lnTo>
                <a:lnTo>
                  <a:pt x="1884363" y="412742"/>
                </a:lnTo>
                <a:lnTo>
                  <a:pt x="1910160" y="421075"/>
                </a:lnTo>
                <a:lnTo>
                  <a:pt x="1935560" y="430201"/>
                </a:lnTo>
                <a:lnTo>
                  <a:pt x="1960960" y="439328"/>
                </a:lnTo>
                <a:lnTo>
                  <a:pt x="1985963" y="450041"/>
                </a:lnTo>
                <a:lnTo>
                  <a:pt x="2010172" y="460358"/>
                </a:lnTo>
                <a:lnTo>
                  <a:pt x="2034382" y="471865"/>
                </a:lnTo>
                <a:lnTo>
                  <a:pt x="2057797" y="483770"/>
                </a:lnTo>
                <a:lnTo>
                  <a:pt x="2081213" y="496070"/>
                </a:lnTo>
                <a:lnTo>
                  <a:pt x="2104629" y="508768"/>
                </a:lnTo>
                <a:lnTo>
                  <a:pt x="2127647" y="522259"/>
                </a:lnTo>
                <a:lnTo>
                  <a:pt x="2149872" y="536544"/>
                </a:lnTo>
                <a:lnTo>
                  <a:pt x="2172097" y="550829"/>
                </a:lnTo>
                <a:lnTo>
                  <a:pt x="2193529" y="565908"/>
                </a:lnTo>
                <a:lnTo>
                  <a:pt x="2214960" y="581780"/>
                </a:lnTo>
                <a:lnTo>
                  <a:pt x="2235994" y="597652"/>
                </a:lnTo>
                <a:lnTo>
                  <a:pt x="2256632" y="613921"/>
                </a:lnTo>
                <a:lnTo>
                  <a:pt x="2276475" y="630984"/>
                </a:lnTo>
                <a:lnTo>
                  <a:pt x="2296716" y="648443"/>
                </a:lnTo>
                <a:lnTo>
                  <a:pt x="2315766" y="666299"/>
                </a:lnTo>
                <a:lnTo>
                  <a:pt x="2334419" y="685346"/>
                </a:lnTo>
                <a:lnTo>
                  <a:pt x="2353072" y="703995"/>
                </a:lnTo>
                <a:lnTo>
                  <a:pt x="2370932" y="723042"/>
                </a:lnTo>
                <a:lnTo>
                  <a:pt x="2388394" y="742882"/>
                </a:lnTo>
                <a:lnTo>
                  <a:pt x="2405460" y="762722"/>
                </a:lnTo>
                <a:lnTo>
                  <a:pt x="2421732" y="783356"/>
                </a:lnTo>
                <a:lnTo>
                  <a:pt x="2438004" y="804387"/>
                </a:lnTo>
                <a:lnTo>
                  <a:pt x="2453482" y="825814"/>
                </a:lnTo>
                <a:lnTo>
                  <a:pt x="2468563" y="847638"/>
                </a:lnTo>
                <a:lnTo>
                  <a:pt x="2483247" y="869462"/>
                </a:lnTo>
                <a:lnTo>
                  <a:pt x="2497138" y="892080"/>
                </a:lnTo>
                <a:lnTo>
                  <a:pt x="2510632" y="914698"/>
                </a:lnTo>
                <a:lnTo>
                  <a:pt x="2523729" y="938109"/>
                </a:lnTo>
                <a:lnTo>
                  <a:pt x="2536032" y="961521"/>
                </a:lnTo>
                <a:lnTo>
                  <a:pt x="2547541" y="985329"/>
                </a:lnTo>
                <a:lnTo>
                  <a:pt x="2559051" y="1009534"/>
                </a:lnTo>
                <a:lnTo>
                  <a:pt x="2569766" y="1034136"/>
                </a:lnTo>
                <a:lnTo>
                  <a:pt x="2580085" y="1058738"/>
                </a:lnTo>
                <a:lnTo>
                  <a:pt x="2589610" y="1083736"/>
                </a:lnTo>
                <a:lnTo>
                  <a:pt x="2598341" y="1109132"/>
                </a:lnTo>
                <a:lnTo>
                  <a:pt x="2606675" y="1134924"/>
                </a:lnTo>
                <a:lnTo>
                  <a:pt x="2614613" y="1160716"/>
                </a:lnTo>
                <a:lnTo>
                  <a:pt x="2621360" y="1186905"/>
                </a:lnTo>
                <a:lnTo>
                  <a:pt x="2628107" y="1213491"/>
                </a:lnTo>
                <a:lnTo>
                  <a:pt x="2633663" y="1240077"/>
                </a:lnTo>
                <a:lnTo>
                  <a:pt x="2638822" y="1267059"/>
                </a:lnTo>
                <a:lnTo>
                  <a:pt x="2643188" y="1294042"/>
                </a:lnTo>
                <a:lnTo>
                  <a:pt x="2647157" y="1321025"/>
                </a:lnTo>
                <a:lnTo>
                  <a:pt x="2650332" y="1349198"/>
                </a:lnTo>
                <a:lnTo>
                  <a:pt x="2652713" y="1376577"/>
                </a:lnTo>
                <a:lnTo>
                  <a:pt x="2654697" y="1404353"/>
                </a:lnTo>
                <a:lnTo>
                  <a:pt x="2655888" y="1432923"/>
                </a:lnTo>
                <a:lnTo>
                  <a:pt x="2655888" y="1461096"/>
                </a:lnTo>
                <a:lnTo>
                  <a:pt x="2655888" y="1489666"/>
                </a:lnTo>
                <a:lnTo>
                  <a:pt x="2654697" y="1517442"/>
                </a:lnTo>
                <a:lnTo>
                  <a:pt x="2652713" y="1545615"/>
                </a:lnTo>
                <a:lnTo>
                  <a:pt x="2650332" y="1573392"/>
                </a:lnTo>
                <a:lnTo>
                  <a:pt x="2647157" y="1600771"/>
                </a:lnTo>
                <a:lnTo>
                  <a:pt x="2643188" y="1628547"/>
                </a:lnTo>
                <a:lnTo>
                  <a:pt x="2638822" y="1655530"/>
                </a:lnTo>
                <a:lnTo>
                  <a:pt x="2633663" y="1682512"/>
                </a:lnTo>
                <a:lnTo>
                  <a:pt x="2628107" y="1709098"/>
                </a:lnTo>
                <a:lnTo>
                  <a:pt x="2621360" y="1735287"/>
                </a:lnTo>
                <a:lnTo>
                  <a:pt x="2614613" y="1761476"/>
                </a:lnTo>
                <a:lnTo>
                  <a:pt x="2606675" y="1787665"/>
                </a:lnTo>
                <a:lnTo>
                  <a:pt x="2598341" y="1813061"/>
                </a:lnTo>
                <a:lnTo>
                  <a:pt x="2589610" y="1838456"/>
                </a:lnTo>
                <a:lnTo>
                  <a:pt x="2580085" y="1863852"/>
                </a:lnTo>
                <a:lnTo>
                  <a:pt x="2569766" y="1888453"/>
                </a:lnTo>
                <a:lnTo>
                  <a:pt x="2559051" y="1913055"/>
                </a:lnTo>
                <a:lnTo>
                  <a:pt x="2547541" y="1936863"/>
                </a:lnTo>
                <a:lnTo>
                  <a:pt x="2536032" y="1961068"/>
                </a:lnTo>
                <a:lnTo>
                  <a:pt x="2523729" y="1984083"/>
                </a:lnTo>
                <a:lnTo>
                  <a:pt x="2510632" y="2007098"/>
                </a:lnTo>
                <a:lnTo>
                  <a:pt x="2497138" y="2030509"/>
                </a:lnTo>
                <a:lnTo>
                  <a:pt x="2483247" y="2052730"/>
                </a:lnTo>
                <a:lnTo>
                  <a:pt x="2468563" y="2074951"/>
                </a:lnTo>
                <a:lnTo>
                  <a:pt x="2453482" y="2096775"/>
                </a:lnTo>
                <a:lnTo>
                  <a:pt x="2438004" y="2117806"/>
                </a:lnTo>
                <a:lnTo>
                  <a:pt x="2421732" y="2138440"/>
                </a:lnTo>
                <a:lnTo>
                  <a:pt x="2405460" y="2159073"/>
                </a:lnTo>
                <a:lnTo>
                  <a:pt x="2388394" y="2179310"/>
                </a:lnTo>
                <a:lnTo>
                  <a:pt x="2370932" y="2199151"/>
                </a:lnTo>
                <a:lnTo>
                  <a:pt x="2353072" y="2218594"/>
                </a:lnTo>
                <a:lnTo>
                  <a:pt x="2334419" y="2237244"/>
                </a:lnTo>
                <a:lnTo>
                  <a:pt x="2315766" y="2255497"/>
                </a:lnTo>
                <a:lnTo>
                  <a:pt x="2296716" y="2273353"/>
                </a:lnTo>
                <a:lnTo>
                  <a:pt x="2276475" y="2290812"/>
                </a:lnTo>
                <a:lnTo>
                  <a:pt x="2256632" y="2307875"/>
                </a:lnTo>
                <a:lnTo>
                  <a:pt x="2235994" y="2324540"/>
                </a:lnTo>
                <a:lnTo>
                  <a:pt x="2214960" y="2340809"/>
                </a:lnTo>
                <a:lnTo>
                  <a:pt x="2193529" y="2356285"/>
                </a:lnTo>
                <a:lnTo>
                  <a:pt x="2172097" y="2371363"/>
                </a:lnTo>
                <a:lnTo>
                  <a:pt x="2149872" y="2385648"/>
                </a:lnTo>
                <a:lnTo>
                  <a:pt x="2127647" y="2399536"/>
                </a:lnTo>
                <a:lnTo>
                  <a:pt x="2104629" y="2413028"/>
                </a:lnTo>
                <a:lnTo>
                  <a:pt x="2081213" y="2426122"/>
                </a:lnTo>
                <a:lnTo>
                  <a:pt x="2057797" y="2438423"/>
                </a:lnTo>
                <a:lnTo>
                  <a:pt x="2034382" y="2450724"/>
                </a:lnTo>
                <a:lnTo>
                  <a:pt x="2010172" y="2461437"/>
                </a:lnTo>
                <a:lnTo>
                  <a:pt x="1985963" y="2472548"/>
                </a:lnTo>
                <a:lnTo>
                  <a:pt x="1960960" y="2482468"/>
                </a:lnTo>
                <a:lnTo>
                  <a:pt x="1935560" y="2491991"/>
                </a:lnTo>
                <a:lnTo>
                  <a:pt x="1910160" y="2500721"/>
                </a:lnTo>
                <a:lnTo>
                  <a:pt x="1884363" y="2509054"/>
                </a:lnTo>
                <a:lnTo>
                  <a:pt x="1858566" y="2516990"/>
                </a:lnTo>
                <a:lnTo>
                  <a:pt x="1832372" y="2524132"/>
                </a:lnTo>
                <a:lnTo>
                  <a:pt x="1806178" y="2530481"/>
                </a:lnTo>
                <a:lnTo>
                  <a:pt x="1779191" y="2536433"/>
                </a:lnTo>
                <a:lnTo>
                  <a:pt x="1752600" y="2541592"/>
                </a:lnTo>
                <a:lnTo>
                  <a:pt x="1725613" y="2546353"/>
                </a:lnTo>
                <a:lnTo>
                  <a:pt x="1698228" y="2549925"/>
                </a:lnTo>
                <a:lnTo>
                  <a:pt x="1670447" y="2553099"/>
                </a:lnTo>
                <a:lnTo>
                  <a:pt x="1642666" y="2555480"/>
                </a:lnTo>
                <a:lnTo>
                  <a:pt x="1614488" y="2557067"/>
                </a:lnTo>
                <a:lnTo>
                  <a:pt x="1586707" y="2558654"/>
                </a:lnTo>
                <a:lnTo>
                  <a:pt x="1558528" y="2559051"/>
                </a:lnTo>
                <a:lnTo>
                  <a:pt x="1529953" y="2558654"/>
                </a:lnTo>
                <a:lnTo>
                  <a:pt x="1501775" y="2557067"/>
                </a:lnTo>
                <a:lnTo>
                  <a:pt x="1473597" y="2555480"/>
                </a:lnTo>
                <a:lnTo>
                  <a:pt x="1446213" y="2553099"/>
                </a:lnTo>
                <a:lnTo>
                  <a:pt x="1418035" y="2549925"/>
                </a:lnTo>
                <a:lnTo>
                  <a:pt x="1391047" y="2546353"/>
                </a:lnTo>
                <a:lnTo>
                  <a:pt x="1364060" y="2541592"/>
                </a:lnTo>
                <a:lnTo>
                  <a:pt x="1337072" y="2536433"/>
                </a:lnTo>
                <a:lnTo>
                  <a:pt x="1310481" y="2530481"/>
                </a:lnTo>
                <a:lnTo>
                  <a:pt x="1283891" y="2524132"/>
                </a:lnTo>
                <a:lnTo>
                  <a:pt x="1257697" y="2516990"/>
                </a:lnTo>
                <a:lnTo>
                  <a:pt x="1231900" y="2509054"/>
                </a:lnTo>
                <a:lnTo>
                  <a:pt x="1206103" y="2500721"/>
                </a:lnTo>
                <a:lnTo>
                  <a:pt x="1180703" y="2491991"/>
                </a:lnTo>
                <a:lnTo>
                  <a:pt x="1155700" y="2482468"/>
                </a:lnTo>
                <a:lnTo>
                  <a:pt x="1131094" y="2472548"/>
                </a:lnTo>
                <a:lnTo>
                  <a:pt x="1106488" y="2461437"/>
                </a:lnTo>
                <a:lnTo>
                  <a:pt x="1081881" y="2450724"/>
                </a:lnTo>
                <a:lnTo>
                  <a:pt x="1058466" y="2438423"/>
                </a:lnTo>
                <a:lnTo>
                  <a:pt x="1035050" y="2426122"/>
                </a:lnTo>
                <a:lnTo>
                  <a:pt x="1011635" y="2413028"/>
                </a:lnTo>
                <a:lnTo>
                  <a:pt x="989013" y="2399536"/>
                </a:lnTo>
                <a:lnTo>
                  <a:pt x="966391" y="2385648"/>
                </a:lnTo>
                <a:lnTo>
                  <a:pt x="944563" y="2371363"/>
                </a:lnTo>
                <a:lnTo>
                  <a:pt x="922734" y="2356285"/>
                </a:lnTo>
                <a:lnTo>
                  <a:pt x="901303" y="2340809"/>
                </a:lnTo>
                <a:lnTo>
                  <a:pt x="880269" y="2324540"/>
                </a:lnTo>
                <a:lnTo>
                  <a:pt x="859631" y="2307875"/>
                </a:lnTo>
                <a:lnTo>
                  <a:pt x="839788" y="2290812"/>
                </a:lnTo>
                <a:lnTo>
                  <a:pt x="819944" y="2273353"/>
                </a:lnTo>
                <a:lnTo>
                  <a:pt x="800894" y="2255497"/>
                </a:lnTo>
                <a:lnTo>
                  <a:pt x="781844" y="2237244"/>
                </a:lnTo>
                <a:lnTo>
                  <a:pt x="763191" y="2218594"/>
                </a:lnTo>
                <a:lnTo>
                  <a:pt x="745331" y="2199151"/>
                </a:lnTo>
                <a:lnTo>
                  <a:pt x="727869" y="2179310"/>
                </a:lnTo>
                <a:lnTo>
                  <a:pt x="710803" y="2159073"/>
                </a:lnTo>
                <a:lnTo>
                  <a:pt x="694531" y="2138440"/>
                </a:lnTo>
                <a:lnTo>
                  <a:pt x="678656" y="2117806"/>
                </a:lnTo>
                <a:lnTo>
                  <a:pt x="662781" y="2096775"/>
                </a:lnTo>
                <a:lnTo>
                  <a:pt x="647700" y="2074951"/>
                </a:lnTo>
                <a:lnTo>
                  <a:pt x="633413" y="2052730"/>
                </a:lnTo>
                <a:lnTo>
                  <a:pt x="619125" y="2030509"/>
                </a:lnTo>
                <a:lnTo>
                  <a:pt x="605631" y="2007098"/>
                </a:lnTo>
                <a:lnTo>
                  <a:pt x="592534" y="1984083"/>
                </a:lnTo>
                <a:lnTo>
                  <a:pt x="580231" y="1961068"/>
                </a:lnTo>
                <a:lnTo>
                  <a:pt x="568722" y="1936863"/>
                </a:lnTo>
                <a:lnTo>
                  <a:pt x="557213" y="1913055"/>
                </a:lnTo>
                <a:lnTo>
                  <a:pt x="546894" y="1888453"/>
                </a:lnTo>
                <a:lnTo>
                  <a:pt x="536178" y="1863852"/>
                </a:lnTo>
                <a:lnTo>
                  <a:pt x="527050" y="1838456"/>
                </a:lnTo>
                <a:lnTo>
                  <a:pt x="517922" y="1813061"/>
                </a:lnTo>
                <a:lnTo>
                  <a:pt x="509588" y="1787665"/>
                </a:lnTo>
                <a:lnTo>
                  <a:pt x="501650" y="1761476"/>
                </a:lnTo>
                <a:lnTo>
                  <a:pt x="494903" y="1735287"/>
                </a:lnTo>
                <a:lnTo>
                  <a:pt x="488156" y="1709098"/>
                </a:lnTo>
                <a:lnTo>
                  <a:pt x="482600" y="1682512"/>
                </a:lnTo>
                <a:lnTo>
                  <a:pt x="477441" y="1655530"/>
                </a:lnTo>
                <a:lnTo>
                  <a:pt x="473075" y="1628547"/>
                </a:lnTo>
                <a:lnTo>
                  <a:pt x="469106" y="1600771"/>
                </a:lnTo>
                <a:lnTo>
                  <a:pt x="465931" y="1573392"/>
                </a:lnTo>
                <a:lnTo>
                  <a:pt x="463550" y="1545615"/>
                </a:lnTo>
                <a:lnTo>
                  <a:pt x="461566" y="1517442"/>
                </a:lnTo>
                <a:lnTo>
                  <a:pt x="460772" y="1489666"/>
                </a:lnTo>
                <a:lnTo>
                  <a:pt x="460375" y="1461096"/>
                </a:lnTo>
                <a:lnTo>
                  <a:pt x="460772" y="1432923"/>
                </a:lnTo>
                <a:lnTo>
                  <a:pt x="461566" y="1404353"/>
                </a:lnTo>
                <a:lnTo>
                  <a:pt x="463550" y="1376577"/>
                </a:lnTo>
                <a:lnTo>
                  <a:pt x="465931" y="1349198"/>
                </a:lnTo>
                <a:lnTo>
                  <a:pt x="469106" y="1321025"/>
                </a:lnTo>
                <a:lnTo>
                  <a:pt x="473075" y="1294042"/>
                </a:lnTo>
                <a:lnTo>
                  <a:pt x="477441" y="1267059"/>
                </a:lnTo>
                <a:lnTo>
                  <a:pt x="482600" y="1240077"/>
                </a:lnTo>
                <a:lnTo>
                  <a:pt x="488156" y="1213491"/>
                </a:lnTo>
                <a:lnTo>
                  <a:pt x="494903" y="1186905"/>
                </a:lnTo>
                <a:lnTo>
                  <a:pt x="501650" y="1160716"/>
                </a:lnTo>
                <a:lnTo>
                  <a:pt x="509588" y="1134924"/>
                </a:lnTo>
                <a:lnTo>
                  <a:pt x="517922" y="1109132"/>
                </a:lnTo>
                <a:lnTo>
                  <a:pt x="527050" y="1083736"/>
                </a:lnTo>
                <a:lnTo>
                  <a:pt x="536178" y="1058738"/>
                </a:lnTo>
                <a:lnTo>
                  <a:pt x="546894" y="1034136"/>
                </a:lnTo>
                <a:lnTo>
                  <a:pt x="557213" y="1009534"/>
                </a:lnTo>
                <a:lnTo>
                  <a:pt x="568722" y="985329"/>
                </a:lnTo>
                <a:lnTo>
                  <a:pt x="580231" y="961521"/>
                </a:lnTo>
                <a:lnTo>
                  <a:pt x="592534" y="938109"/>
                </a:lnTo>
                <a:lnTo>
                  <a:pt x="605631" y="914698"/>
                </a:lnTo>
                <a:lnTo>
                  <a:pt x="619125" y="892080"/>
                </a:lnTo>
                <a:lnTo>
                  <a:pt x="633413" y="869462"/>
                </a:lnTo>
                <a:lnTo>
                  <a:pt x="647700" y="847638"/>
                </a:lnTo>
                <a:lnTo>
                  <a:pt x="662781" y="825814"/>
                </a:lnTo>
                <a:lnTo>
                  <a:pt x="678656" y="804387"/>
                </a:lnTo>
                <a:lnTo>
                  <a:pt x="694531" y="783356"/>
                </a:lnTo>
                <a:lnTo>
                  <a:pt x="710803" y="762722"/>
                </a:lnTo>
                <a:lnTo>
                  <a:pt x="727869" y="742882"/>
                </a:lnTo>
                <a:lnTo>
                  <a:pt x="745331" y="723042"/>
                </a:lnTo>
                <a:lnTo>
                  <a:pt x="763191" y="703995"/>
                </a:lnTo>
                <a:lnTo>
                  <a:pt x="781844" y="685346"/>
                </a:lnTo>
                <a:lnTo>
                  <a:pt x="800894" y="666299"/>
                </a:lnTo>
                <a:lnTo>
                  <a:pt x="819944" y="648443"/>
                </a:lnTo>
                <a:lnTo>
                  <a:pt x="839788" y="630984"/>
                </a:lnTo>
                <a:lnTo>
                  <a:pt x="859631" y="613921"/>
                </a:lnTo>
                <a:lnTo>
                  <a:pt x="880269" y="597652"/>
                </a:lnTo>
                <a:lnTo>
                  <a:pt x="901303" y="581780"/>
                </a:lnTo>
                <a:lnTo>
                  <a:pt x="922734" y="565908"/>
                </a:lnTo>
                <a:lnTo>
                  <a:pt x="944563" y="550829"/>
                </a:lnTo>
                <a:lnTo>
                  <a:pt x="966391" y="536544"/>
                </a:lnTo>
                <a:lnTo>
                  <a:pt x="989013" y="522259"/>
                </a:lnTo>
                <a:lnTo>
                  <a:pt x="1011635" y="508768"/>
                </a:lnTo>
                <a:lnTo>
                  <a:pt x="1035050" y="496070"/>
                </a:lnTo>
                <a:lnTo>
                  <a:pt x="1058466" y="483770"/>
                </a:lnTo>
                <a:lnTo>
                  <a:pt x="1081881" y="471865"/>
                </a:lnTo>
                <a:lnTo>
                  <a:pt x="1106488" y="460358"/>
                </a:lnTo>
                <a:lnTo>
                  <a:pt x="1131094" y="450041"/>
                </a:lnTo>
                <a:lnTo>
                  <a:pt x="1155700" y="439328"/>
                </a:lnTo>
                <a:lnTo>
                  <a:pt x="1180703" y="430201"/>
                </a:lnTo>
                <a:lnTo>
                  <a:pt x="1206103" y="421075"/>
                </a:lnTo>
                <a:lnTo>
                  <a:pt x="1231900" y="412742"/>
                </a:lnTo>
                <a:lnTo>
                  <a:pt x="1257697" y="405202"/>
                </a:lnTo>
                <a:lnTo>
                  <a:pt x="1283891" y="398060"/>
                </a:lnTo>
                <a:lnTo>
                  <a:pt x="1310481" y="391314"/>
                </a:lnTo>
                <a:lnTo>
                  <a:pt x="1337072" y="385759"/>
                </a:lnTo>
                <a:lnTo>
                  <a:pt x="1364060" y="380601"/>
                </a:lnTo>
                <a:lnTo>
                  <a:pt x="1391047" y="376236"/>
                </a:lnTo>
                <a:lnTo>
                  <a:pt x="1418035" y="372268"/>
                </a:lnTo>
                <a:lnTo>
                  <a:pt x="1446213" y="369093"/>
                </a:lnTo>
                <a:lnTo>
                  <a:pt x="1473597" y="366713"/>
                </a:lnTo>
                <a:lnTo>
                  <a:pt x="1501775" y="364729"/>
                </a:lnTo>
                <a:lnTo>
                  <a:pt x="1529953" y="363935"/>
                </a:lnTo>
                <a:lnTo>
                  <a:pt x="1558528" y="363538"/>
                </a:lnTo>
                <a:close/>
                <a:moveTo>
                  <a:pt x="852488" y="277813"/>
                </a:moveTo>
                <a:lnTo>
                  <a:pt x="826703" y="300832"/>
                </a:lnTo>
                <a:lnTo>
                  <a:pt x="801712" y="324247"/>
                </a:lnTo>
                <a:lnTo>
                  <a:pt x="777910" y="347663"/>
                </a:lnTo>
                <a:lnTo>
                  <a:pt x="754109" y="372269"/>
                </a:lnTo>
                <a:lnTo>
                  <a:pt x="731497" y="397272"/>
                </a:lnTo>
                <a:lnTo>
                  <a:pt x="709679" y="422672"/>
                </a:lnTo>
                <a:lnTo>
                  <a:pt x="688258" y="448072"/>
                </a:lnTo>
                <a:lnTo>
                  <a:pt x="667630" y="473869"/>
                </a:lnTo>
                <a:lnTo>
                  <a:pt x="647796" y="500460"/>
                </a:lnTo>
                <a:lnTo>
                  <a:pt x="628755" y="527447"/>
                </a:lnTo>
                <a:lnTo>
                  <a:pt x="610507" y="554435"/>
                </a:lnTo>
                <a:lnTo>
                  <a:pt x="593052" y="581819"/>
                </a:lnTo>
                <a:lnTo>
                  <a:pt x="575995" y="609601"/>
                </a:lnTo>
                <a:lnTo>
                  <a:pt x="560127" y="637779"/>
                </a:lnTo>
                <a:lnTo>
                  <a:pt x="544656" y="665957"/>
                </a:lnTo>
                <a:lnTo>
                  <a:pt x="530375" y="694532"/>
                </a:lnTo>
                <a:lnTo>
                  <a:pt x="516888" y="723107"/>
                </a:lnTo>
                <a:lnTo>
                  <a:pt x="503797" y="752079"/>
                </a:lnTo>
                <a:lnTo>
                  <a:pt x="491896" y="781448"/>
                </a:lnTo>
                <a:lnTo>
                  <a:pt x="480392" y="810419"/>
                </a:lnTo>
                <a:lnTo>
                  <a:pt x="469682" y="839788"/>
                </a:lnTo>
                <a:lnTo>
                  <a:pt x="460161" y="869157"/>
                </a:lnTo>
                <a:lnTo>
                  <a:pt x="451037" y="898923"/>
                </a:lnTo>
                <a:lnTo>
                  <a:pt x="443103" y="928291"/>
                </a:lnTo>
                <a:lnTo>
                  <a:pt x="435566" y="958057"/>
                </a:lnTo>
                <a:lnTo>
                  <a:pt x="428823" y="987823"/>
                </a:lnTo>
                <a:lnTo>
                  <a:pt x="422872" y="1017588"/>
                </a:lnTo>
                <a:lnTo>
                  <a:pt x="417715" y="1047354"/>
                </a:lnTo>
                <a:lnTo>
                  <a:pt x="413352" y="1076326"/>
                </a:lnTo>
                <a:lnTo>
                  <a:pt x="409781" y="1106091"/>
                </a:lnTo>
                <a:lnTo>
                  <a:pt x="407401" y="1135857"/>
                </a:lnTo>
                <a:lnTo>
                  <a:pt x="405021" y="1165226"/>
                </a:lnTo>
                <a:lnTo>
                  <a:pt x="287204" y="1130698"/>
                </a:lnTo>
                <a:lnTo>
                  <a:pt x="280857" y="1153320"/>
                </a:lnTo>
                <a:lnTo>
                  <a:pt x="274510" y="1175941"/>
                </a:lnTo>
                <a:lnTo>
                  <a:pt x="269353" y="1198960"/>
                </a:lnTo>
                <a:lnTo>
                  <a:pt x="264196" y="1221979"/>
                </a:lnTo>
                <a:lnTo>
                  <a:pt x="259436" y="1244998"/>
                </a:lnTo>
                <a:lnTo>
                  <a:pt x="255072" y="1268016"/>
                </a:lnTo>
                <a:lnTo>
                  <a:pt x="251105" y="1291035"/>
                </a:lnTo>
                <a:lnTo>
                  <a:pt x="247535" y="1314848"/>
                </a:lnTo>
                <a:lnTo>
                  <a:pt x="244361" y="1337866"/>
                </a:lnTo>
                <a:lnTo>
                  <a:pt x="241981" y="1361679"/>
                </a:lnTo>
                <a:lnTo>
                  <a:pt x="239601" y="1384698"/>
                </a:lnTo>
                <a:lnTo>
                  <a:pt x="238014" y="1408113"/>
                </a:lnTo>
                <a:lnTo>
                  <a:pt x="236824" y="1431926"/>
                </a:lnTo>
                <a:lnTo>
                  <a:pt x="235237" y="1455341"/>
                </a:lnTo>
                <a:lnTo>
                  <a:pt x="234841" y="1478757"/>
                </a:lnTo>
                <a:lnTo>
                  <a:pt x="234841" y="1502570"/>
                </a:lnTo>
                <a:lnTo>
                  <a:pt x="234841" y="1525985"/>
                </a:lnTo>
                <a:lnTo>
                  <a:pt x="235634" y="1549798"/>
                </a:lnTo>
                <a:lnTo>
                  <a:pt x="236824" y="1573213"/>
                </a:lnTo>
                <a:lnTo>
                  <a:pt x="238014" y="1596629"/>
                </a:lnTo>
                <a:lnTo>
                  <a:pt x="239998" y="1620045"/>
                </a:lnTo>
                <a:lnTo>
                  <a:pt x="242378" y="1643460"/>
                </a:lnTo>
                <a:lnTo>
                  <a:pt x="244758" y="1666876"/>
                </a:lnTo>
                <a:lnTo>
                  <a:pt x="247932" y="1690291"/>
                </a:lnTo>
                <a:lnTo>
                  <a:pt x="251899" y="1713310"/>
                </a:lnTo>
                <a:lnTo>
                  <a:pt x="255865" y="1736726"/>
                </a:lnTo>
                <a:lnTo>
                  <a:pt x="260229" y="1760142"/>
                </a:lnTo>
                <a:lnTo>
                  <a:pt x="264989" y="1782763"/>
                </a:lnTo>
                <a:lnTo>
                  <a:pt x="270146" y="1805782"/>
                </a:lnTo>
                <a:lnTo>
                  <a:pt x="275303" y="1828404"/>
                </a:lnTo>
                <a:lnTo>
                  <a:pt x="281650" y="1851423"/>
                </a:lnTo>
                <a:lnTo>
                  <a:pt x="287997" y="1874045"/>
                </a:lnTo>
                <a:lnTo>
                  <a:pt x="295138" y="1896667"/>
                </a:lnTo>
                <a:lnTo>
                  <a:pt x="302278" y="1918892"/>
                </a:lnTo>
                <a:lnTo>
                  <a:pt x="309419" y="1941117"/>
                </a:lnTo>
                <a:lnTo>
                  <a:pt x="317749" y="1963342"/>
                </a:lnTo>
                <a:lnTo>
                  <a:pt x="326080" y="1985170"/>
                </a:lnTo>
                <a:lnTo>
                  <a:pt x="334807" y="2006998"/>
                </a:lnTo>
                <a:lnTo>
                  <a:pt x="343931" y="2028826"/>
                </a:lnTo>
                <a:lnTo>
                  <a:pt x="353451" y="2050257"/>
                </a:lnTo>
                <a:lnTo>
                  <a:pt x="363765" y="2071688"/>
                </a:lnTo>
                <a:lnTo>
                  <a:pt x="374079" y="2092723"/>
                </a:lnTo>
                <a:lnTo>
                  <a:pt x="385187" y="2113757"/>
                </a:lnTo>
                <a:lnTo>
                  <a:pt x="395897" y="2134395"/>
                </a:lnTo>
                <a:lnTo>
                  <a:pt x="407401" y="2155032"/>
                </a:lnTo>
                <a:lnTo>
                  <a:pt x="419302" y="2175273"/>
                </a:lnTo>
                <a:lnTo>
                  <a:pt x="431599" y="2195117"/>
                </a:lnTo>
                <a:lnTo>
                  <a:pt x="443897" y="2215357"/>
                </a:lnTo>
                <a:lnTo>
                  <a:pt x="456988" y="2234804"/>
                </a:lnTo>
                <a:lnTo>
                  <a:pt x="470078" y="2254648"/>
                </a:lnTo>
                <a:lnTo>
                  <a:pt x="483566" y="2273698"/>
                </a:lnTo>
                <a:lnTo>
                  <a:pt x="497450" y="2292748"/>
                </a:lnTo>
                <a:lnTo>
                  <a:pt x="512127" y="2311401"/>
                </a:lnTo>
                <a:lnTo>
                  <a:pt x="526408" y="2329657"/>
                </a:lnTo>
                <a:lnTo>
                  <a:pt x="541483" y="2347914"/>
                </a:lnTo>
                <a:lnTo>
                  <a:pt x="556557" y="2365773"/>
                </a:lnTo>
                <a:lnTo>
                  <a:pt x="572028" y="2384029"/>
                </a:lnTo>
                <a:lnTo>
                  <a:pt x="587895" y="2401492"/>
                </a:lnTo>
                <a:lnTo>
                  <a:pt x="604160" y="2418160"/>
                </a:lnTo>
                <a:lnTo>
                  <a:pt x="620821" y="2434829"/>
                </a:lnTo>
                <a:lnTo>
                  <a:pt x="637878" y="2451498"/>
                </a:lnTo>
                <a:lnTo>
                  <a:pt x="654539" y="2467770"/>
                </a:lnTo>
                <a:lnTo>
                  <a:pt x="671994" y="2483645"/>
                </a:lnTo>
                <a:lnTo>
                  <a:pt x="689448" y="2499520"/>
                </a:lnTo>
                <a:lnTo>
                  <a:pt x="574011" y="2632076"/>
                </a:lnTo>
                <a:lnTo>
                  <a:pt x="554177" y="2614217"/>
                </a:lnTo>
                <a:lnTo>
                  <a:pt x="534739" y="2596357"/>
                </a:lnTo>
                <a:lnTo>
                  <a:pt x="514904" y="2578101"/>
                </a:lnTo>
                <a:lnTo>
                  <a:pt x="496260" y="2559448"/>
                </a:lnTo>
                <a:lnTo>
                  <a:pt x="477615" y="2540001"/>
                </a:lnTo>
                <a:lnTo>
                  <a:pt x="459368" y="2520951"/>
                </a:lnTo>
                <a:lnTo>
                  <a:pt x="441120" y="2501107"/>
                </a:lnTo>
                <a:lnTo>
                  <a:pt x="423665" y="2481264"/>
                </a:lnTo>
                <a:lnTo>
                  <a:pt x="406211" y="2460626"/>
                </a:lnTo>
                <a:lnTo>
                  <a:pt x="389550" y="2439989"/>
                </a:lnTo>
                <a:lnTo>
                  <a:pt x="373286" y="2419351"/>
                </a:lnTo>
                <a:lnTo>
                  <a:pt x="357021" y="2398317"/>
                </a:lnTo>
                <a:lnTo>
                  <a:pt x="340757" y="2376489"/>
                </a:lnTo>
                <a:lnTo>
                  <a:pt x="325683" y="2355057"/>
                </a:lnTo>
                <a:lnTo>
                  <a:pt x="311005" y="2332832"/>
                </a:lnTo>
                <a:lnTo>
                  <a:pt x="295931" y="2310607"/>
                </a:lnTo>
                <a:lnTo>
                  <a:pt x="282047" y="2287985"/>
                </a:lnTo>
                <a:lnTo>
                  <a:pt x="268163" y="2264967"/>
                </a:lnTo>
                <a:lnTo>
                  <a:pt x="254675" y="2241948"/>
                </a:lnTo>
                <a:lnTo>
                  <a:pt x="241981" y="2218929"/>
                </a:lnTo>
                <a:lnTo>
                  <a:pt x="229287" y="2195117"/>
                </a:lnTo>
                <a:lnTo>
                  <a:pt x="216990" y="2171701"/>
                </a:lnTo>
                <a:lnTo>
                  <a:pt x="205089" y="2147492"/>
                </a:lnTo>
                <a:lnTo>
                  <a:pt x="193982" y="2123282"/>
                </a:lnTo>
                <a:lnTo>
                  <a:pt x="182874" y="2099073"/>
                </a:lnTo>
                <a:lnTo>
                  <a:pt x="172560" y="2074467"/>
                </a:lnTo>
                <a:lnTo>
                  <a:pt x="162643" y="2049860"/>
                </a:lnTo>
                <a:lnTo>
                  <a:pt x="152726" y="2024857"/>
                </a:lnTo>
                <a:lnTo>
                  <a:pt x="143602" y="1999854"/>
                </a:lnTo>
                <a:lnTo>
                  <a:pt x="135271" y="1974454"/>
                </a:lnTo>
                <a:lnTo>
                  <a:pt x="126941" y="1949054"/>
                </a:lnTo>
                <a:lnTo>
                  <a:pt x="119404" y="1923654"/>
                </a:lnTo>
                <a:lnTo>
                  <a:pt x="111867" y="1897857"/>
                </a:lnTo>
                <a:lnTo>
                  <a:pt x="105123" y="1872060"/>
                </a:lnTo>
                <a:lnTo>
                  <a:pt x="98776" y="1845867"/>
                </a:lnTo>
                <a:lnTo>
                  <a:pt x="93222" y="1820467"/>
                </a:lnTo>
                <a:lnTo>
                  <a:pt x="87272" y="1794273"/>
                </a:lnTo>
                <a:lnTo>
                  <a:pt x="82512" y="1768079"/>
                </a:lnTo>
                <a:lnTo>
                  <a:pt x="78148" y="1741885"/>
                </a:lnTo>
                <a:lnTo>
                  <a:pt x="74181" y="1714898"/>
                </a:lnTo>
                <a:lnTo>
                  <a:pt x="70214" y="1688704"/>
                </a:lnTo>
                <a:lnTo>
                  <a:pt x="67437" y="1662113"/>
                </a:lnTo>
                <a:lnTo>
                  <a:pt x="64661" y="1635523"/>
                </a:lnTo>
                <a:lnTo>
                  <a:pt x="62677" y="1609329"/>
                </a:lnTo>
                <a:lnTo>
                  <a:pt x="61090" y="1582738"/>
                </a:lnTo>
                <a:lnTo>
                  <a:pt x="59900" y="1556148"/>
                </a:lnTo>
                <a:lnTo>
                  <a:pt x="59107" y="1529557"/>
                </a:lnTo>
                <a:lnTo>
                  <a:pt x="58710" y="1502570"/>
                </a:lnTo>
                <a:lnTo>
                  <a:pt x="59107" y="1475979"/>
                </a:lnTo>
                <a:lnTo>
                  <a:pt x="59504" y="1449388"/>
                </a:lnTo>
                <a:lnTo>
                  <a:pt x="60694" y="1422401"/>
                </a:lnTo>
                <a:lnTo>
                  <a:pt x="62677" y="1395810"/>
                </a:lnTo>
                <a:lnTo>
                  <a:pt x="64264" y="1369616"/>
                </a:lnTo>
                <a:lnTo>
                  <a:pt x="67041" y="1343026"/>
                </a:lnTo>
                <a:lnTo>
                  <a:pt x="69818" y="1316435"/>
                </a:lnTo>
                <a:lnTo>
                  <a:pt x="73388" y="1290241"/>
                </a:lnTo>
                <a:lnTo>
                  <a:pt x="77355" y="1263651"/>
                </a:lnTo>
                <a:lnTo>
                  <a:pt x="81718" y="1237457"/>
                </a:lnTo>
                <a:lnTo>
                  <a:pt x="86479" y="1211263"/>
                </a:lnTo>
                <a:lnTo>
                  <a:pt x="92032" y="1185070"/>
                </a:lnTo>
                <a:lnTo>
                  <a:pt x="97983" y="1158876"/>
                </a:lnTo>
                <a:lnTo>
                  <a:pt x="103933" y="1133079"/>
                </a:lnTo>
                <a:lnTo>
                  <a:pt x="111073" y="1107282"/>
                </a:lnTo>
                <a:lnTo>
                  <a:pt x="117817" y="1081485"/>
                </a:lnTo>
                <a:lnTo>
                  <a:pt x="0" y="1047354"/>
                </a:lnTo>
                <a:lnTo>
                  <a:pt x="17454" y="1012429"/>
                </a:lnTo>
                <a:lnTo>
                  <a:pt x="36099" y="977901"/>
                </a:lnTo>
                <a:lnTo>
                  <a:pt x="55140" y="943769"/>
                </a:lnTo>
                <a:lnTo>
                  <a:pt x="74578" y="910035"/>
                </a:lnTo>
                <a:lnTo>
                  <a:pt x="95206" y="877888"/>
                </a:lnTo>
                <a:lnTo>
                  <a:pt x="116627" y="845344"/>
                </a:lnTo>
                <a:lnTo>
                  <a:pt x="138842" y="813991"/>
                </a:lnTo>
                <a:lnTo>
                  <a:pt x="161453" y="783432"/>
                </a:lnTo>
                <a:lnTo>
                  <a:pt x="184858" y="753269"/>
                </a:lnTo>
                <a:lnTo>
                  <a:pt x="208659" y="724298"/>
                </a:lnTo>
                <a:lnTo>
                  <a:pt x="233254" y="695723"/>
                </a:lnTo>
                <a:lnTo>
                  <a:pt x="258642" y="667941"/>
                </a:lnTo>
                <a:lnTo>
                  <a:pt x="284030" y="640954"/>
                </a:lnTo>
                <a:lnTo>
                  <a:pt x="310212" y="614760"/>
                </a:lnTo>
                <a:lnTo>
                  <a:pt x="337584" y="588963"/>
                </a:lnTo>
                <a:lnTo>
                  <a:pt x="364559" y="563960"/>
                </a:lnTo>
                <a:lnTo>
                  <a:pt x="392327" y="539751"/>
                </a:lnTo>
                <a:lnTo>
                  <a:pt x="420889" y="516732"/>
                </a:lnTo>
                <a:lnTo>
                  <a:pt x="449054" y="494507"/>
                </a:lnTo>
                <a:lnTo>
                  <a:pt x="478409" y="472679"/>
                </a:lnTo>
                <a:lnTo>
                  <a:pt x="508161" y="452041"/>
                </a:lnTo>
                <a:lnTo>
                  <a:pt x="537912" y="432197"/>
                </a:lnTo>
                <a:lnTo>
                  <a:pt x="567664" y="412751"/>
                </a:lnTo>
                <a:lnTo>
                  <a:pt x="598209" y="394494"/>
                </a:lnTo>
                <a:lnTo>
                  <a:pt x="629548" y="377032"/>
                </a:lnTo>
                <a:lnTo>
                  <a:pt x="660490" y="359966"/>
                </a:lnTo>
                <a:lnTo>
                  <a:pt x="691828" y="344488"/>
                </a:lnTo>
                <a:lnTo>
                  <a:pt x="723564" y="329407"/>
                </a:lnTo>
                <a:lnTo>
                  <a:pt x="755695" y="315119"/>
                </a:lnTo>
                <a:lnTo>
                  <a:pt x="787827" y="302022"/>
                </a:lnTo>
                <a:lnTo>
                  <a:pt x="819563" y="289322"/>
                </a:lnTo>
                <a:lnTo>
                  <a:pt x="852488" y="277813"/>
                </a:lnTo>
                <a:close/>
                <a:moveTo>
                  <a:pt x="1541357" y="0"/>
                </a:moveTo>
                <a:lnTo>
                  <a:pt x="1567964" y="0"/>
                </a:lnTo>
                <a:lnTo>
                  <a:pt x="1594571" y="0"/>
                </a:lnTo>
                <a:lnTo>
                  <a:pt x="1621178" y="794"/>
                </a:lnTo>
                <a:lnTo>
                  <a:pt x="1647785" y="2780"/>
                </a:lnTo>
                <a:lnTo>
                  <a:pt x="1674392" y="4368"/>
                </a:lnTo>
                <a:lnTo>
                  <a:pt x="1700999" y="6751"/>
                </a:lnTo>
                <a:lnTo>
                  <a:pt x="1727209" y="9133"/>
                </a:lnTo>
                <a:lnTo>
                  <a:pt x="1753816" y="12707"/>
                </a:lnTo>
                <a:lnTo>
                  <a:pt x="1780423" y="16281"/>
                </a:lnTo>
                <a:lnTo>
                  <a:pt x="1806633" y="20251"/>
                </a:lnTo>
                <a:lnTo>
                  <a:pt x="1833240" y="25016"/>
                </a:lnTo>
                <a:lnTo>
                  <a:pt x="1859450" y="30179"/>
                </a:lnTo>
                <a:lnTo>
                  <a:pt x="1885660" y="35341"/>
                </a:lnTo>
                <a:lnTo>
                  <a:pt x="1911076" y="41694"/>
                </a:lnTo>
                <a:lnTo>
                  <a:pt x="1937286" y="48047"/>
                </a:lnTo>
                <a:lnTo>
                  <a:pt x="1963099" y="55195"/>
                </a:lnTo>
                <a:lnTo>
                  <a:pt x="1988911" y="62343"/>
                </a:lnTo>
                <a:lnTo>
                  <a:pt x="2014327" y="70284"/>
                </a:lnTo>
                <a:lnTo>
                  <a:pt x="2039743" y="78623"/>
                </a:lnTo>
                <a:lnTo>
                  <a:pt x="2065159" y="87359"/>
                </a:lnTo>
                <a:lnTo>
                  <a:pt x="2089780" y="96492"/>
                </a:lnTo>
                <a:lnTo>
                  <a:pt x="2114799" y="106419"/>
                </a:lnTo>
                <a:lnTo>
                  <a:pt x="2139420" y="116743"/>
                </a:lnTo>
                <a:lnTo>
                  <a:pt x="2164041" y="127067"/>
                </a:lnTo>
                <a:lnTo>
                  <a:pt x="2188266" y="138186"/>
                </a:lnTo>
                <a:lnTo>
                  <a:pt x="2212093" y="149304"/>
                </a:lnTo>
                <a:lnTo>
                  <a:pt x="2236317" y="161614"/>
                </a:lnTo>
                <a:lnTo>
                  <a:pt x="2259747" y="173923"/>
                </a:lnTo>
                <a:lnTo>
                  <a:pt x="2283575" y="186630"/>
                </a:lnTo>
                <a:lnTo>
                  <a:pt x="2306608" y="199734"/>
                </a:lnTo>
                <a:lnTo>
                  <a:pt x="2329641" y="213235"/>
                </a:lnTo>
                <a:lnTo>
                  <a:pt x="2352277" y="227133"/>
                </a:lnTo>
                <a:lnTo>
                  <a:pt x="2375309" y="241428"/>
                </a:lnTo>
                <a:lnTo>
                  <a:pt x="2397548" y="256120"/>
                </a:lnTo>
                <a:lnTo>
                  <a:pt x="2419390" y="271209"/>
                </a:lnTo>
                <a:lnTo>
                  <a:pt x="2441231" y="286696"/>
                </a:lnTo>
                <a:lnTo>
                  <a:pt x="2462676" y="302579"/>
                </a:lnTo>
                <a:lnTo>
                  <a:pt x="2483723" y="318860"/>
                </a:lnTo>
                <a:lnTo>
                  <a:pt x="2504374" y="335537"/>
                </a:lnTo>
                <a:lnTo>
                  <a:pt x="2525024" y="352612"/>
                </a:lnTo>
                <a:lnTo>
                  <a:pt x="2545277" y="370084"/>
                </a:lnTo>
                <a:lnTo>
                  <a:pt x="2565133" y="387555"/>
                </a:lnTo>
                <a:lnTo>
                  <a:pt x="2584989" y="405821"/>
                </a:lnTo>
                <a:lnTo>
                  <a:pt x="2604051" y="424087"/>
                </a:lnTo>
                <a:lnTo>
                  <a:pt x="2622715" y="442750"/>
                </a:lnTo>
                <a:lnTo>
                  <a:pt x="2641777" y="462207"/>
                </a:lnTo>
                <a:lnTo>
                  <a:pt x="2730335" y="376834"/>
                </a:lnTo>
                <a:lnTo>
                  <a:pt x="2752177" y="409792"/>
                </a:lnTo>
                <a:lnTo>
                  <a:pt x="2772827" y="442353"/>
                </a:lnTo>
                <a:lnTo>
                  <a:pt x="2792683" y="476105"/>
                </a:lnTo>
                <a:lnTo>
                  <a:pt x="2811745" y="510255"/>
                </a:lnTo>
                <a:lnTo>
                  <a:pt x="2829615" y="544404"/>
                </a:lnTo>
                <a:lnTo>
                  <a:pt x="2847089" y="578950"/>
                </a:lnTo>
                <a:lnTo>
                  <a:pt x="2862973" y="613100"/>
                </a:lnTo>
                <a:lnTo>
                  <a:pt x="2878461" y="648043"/>
                </a:lnTo>
                <a:lnTo>
                  <a:pt x="2892360" y="683781"/>
                </a:lnTo>
                <a:lnTo>
                  <a:pt x="2905862" y="719121"/>
                </a:lnTo>
                <a:lnTo>
                  <a:pt x="2918570" y="754462"/>
                </a:lnTo>
                <a:lnTo>
                  <a:pt x="2930087" y="790200"/>
                </a:lnTo>
                <a:lnTo>
                  <a:pt x="2940809" y="825937"/>
                </a:lnTo>
                <a:lnTo>
                  <a:pt x="2950340" y="861675"/>
                </a:lnTo>
                <a:lnTo>
                  <a:pt x="2959077" y="898207"/>
                </a:lnTo>
                <a:lnTo>
                  <a:pt x="2967019" y="934342"/>
                </a:lnTo>
                <a:lnTo>
                  <a:pt x="2974167" y="970079"/>
                </a:lnTo>
                <a:lnTo>
                  <a:pt x="2980124" y="1006214"/>
                </a:lnTo>
                <a:lnTo>
                  <a:pt x="2985286" y="1042746"/>
                </a:lnTo>
                <a:lnTo>
                  <a:pt x="2989258" y="1078484"/>
                </a:lnTo>
                <a:lnTo>
                  <a:pt x="2992832" y="1114618"/>
                </a:lnTo>
                <a:lnTo>
                  <a:pt x="2995214" y="1150356"/>
                </a:lnTo>
                <a:lnTo>
                  <a:pt x="2996406" y="1186491"/>
                </a:lnTo>
                <a:lnTo>
                  <a:pt x="2997200" y="1222228"/>
                </a:lnTo>
                <a:lnTo>
                  <a:pt x="2996803" y="1257569"/>
                </a:lnTo>
                <a:lnTo>
                  <a:pt x="2995611" y="1292910"/>
                </a:lnTo>
                <a:lnTo>
                  <a:pt x="2993626" y="1327853"/>
                </a:lnTo>
                <a:lnTo>
                  <a:pt x="2990846" y="1362797"/>
                </a:lnTo>
                <a:lnTo>
                  <a:pt x="2986875" y="1397740"/>
                </a:lnTo>
                <a:lnTo>
                  <a:pt x="2982507" y="1432286"/>
                </a:lnTo>
                <a:lnTo>
                  <a:pt x="2977344" y="1466436"/>
                </a:lnTo>
                <a:lnTo>
                  <a:pt x="2970593" y="1500188"/>
                </a:lnTo>
                <a:lnTo>
                  <a:pt x="2963445" y="1466833"/>
                </a:lnTo>
                <a:lnTo>
                  <a:pt x="2956297" y="1433478"/>
                </a:lnTo>
                <a:lnTo>
                  <a:pt x="2947560" y="1400123"/>
                </a:lnTo>
                <a:lnTo>
                  <a:pt x="2938426" y="1367959"/>
                </a:lnTo>
                <a:lnTo>
                  <a:pt x="2928101" y="1335795"/>
                </a:lnTo>
                <a:lnTo>
                  <a:pt x="2917379" y="1304425"/>
                </a:lnTo>
                <a:lnTo>
                  <a:pt x="2905465" y="1272658"/>
                </a:lnTo>
                <a:lnTo>
                  <a:pt x="2893155" y="1241686"/>
                </a:lnTo>
                <a:lnTo>
                  <a:pt x="2880447" y="1211507"/>
                </a:lnTo>
                <a:lnTo>
                  <a:pt x="2866547" y="1181329"/>
                </a:lnTo>
                <a:lnTo>
                  <a:pt x="2852648" y="1152341"/>
                </a:lnTo>
                <a:lnTo>
                  <a:pt x="2837558" y="1123354"/>
                </a:lnTo>
                <a:lnTo>
                  <a:pt x="2822070" y="1095161"/>
                </a:lnTo>
                <a:lnTo>
                  <a:pt x="2805391" y="1066968"/>
                </a:lnTo>
                <a:lnTo>
                  <a:pt x="2788712" y="1039569"/>
                </a:lnTo>
                <a:lnTo>
                  <a:pt x="2771239" y="1012965"/>
                </a:lnTo>
                <a:lnTo>
                  <a:pt x="2752971" y="986757"/>
                </a:lnTo>
                <a:lnTo>
                  <a:pt x="2734703" y="960946"/>
                </a:lnTo>
                <a:lnTo>
                  <a:pt x="2715642" y="935930"/>
                </a:lnTo>
                <a:lnTo>
                  <a:pt x="2695786" y="911708"/>
                </a:lnTo>
                <a:lnTo>
                  <a:pt x="2675930" y="887883"/>
                </a:lnTo>
                <a:lnTo>
                  <a:pt x="2654882" y="864852"/>
                </a:lnTo>
                <a:lnTo>
                  <a:pt x="2633835" y="842218"/>
                </a:lnTo>
                <a:lnTo>
                  <a:pt x="2611993" y="820378"/>
                </a:lnTo>
                <a:lnTo>
                  <a:pt x="2590152" y="798936"/>
                </a:lnTo>
                <a:lnTo>
                  <a:pt x="2567913" y="778287"/>
                </a:lnTo>
                <a:lnTo>
                  <a:pt x="2544880" y="758830"/>
                </a:lnTo>
                <a:lnTo>
                  <a:pt x="2521450" y="739373"/>
                </a:lnTo>
                <a:lnTo>
                  <a:pt x="2498020" y="720710"/>
                </a:lnTo>
                <a:lnTo>
                  <a:pt x="2474193" y="702841"/>
                </a:lnTo>
                <a:lnTo>
                  <a:pt x="2449968" y="685766"/>
                </a:lnTo>
                <a:lnTo>
                  <a:pt x="2425347" y="669089"/>
                </a:lnTo>
                <a:lnTo>
                  <a:pt x="2514699" y="584113"/>
                </a:lnTo>
                <a:lnTo>
                  <a:pt x="2498020" y="567038"/>
                </a:lnTo>
                <a:lnTo>
                  <a:pt x="2481341" y="550360"/>
                </a:lnTo>
                <a:lnTo>
                  <a:pt x="2464265" y="534080"/>
                </a:lnTo>
                <a:lnTo>
                  <a:pt x="2446791" y="518196"/>
                </a:lnTo>
                <a:lnTo>
                  <a:pt x="2429318" y="502313"/>
                </a:lnTo>
                <a:lnTo>
                  <a:pt x="2411447" y="487224"/>
                </a:lnTo>
                <a:lnTo>
                  <a:pt x="2393180" y="472134"/>
                </a:lnTo>
                <a:lnTo>
                  <a:pt x="2374912" y="457442"/>
                </a:lnTo>
                <a:lnTo>
                  <a:pt x="2356248" y="442750"/>
                </a:lnTo>
                <a:lnTo>
                  <a:pt x="2337186" y="428852"/>
                </a:lnTo>
                <a:lnTo>
                  <a:pt x="2318124" y="415351"/>
                </a:lnTo>
                <a:lnTo>
                  <a:pt x="2298665" y="401850"/>
                </a:lnTo>
                <a:lnTo>
                  <a:pt x="2279206" y="389144"/>
                </a:lnTo>
                <a:lnTo>
                  <a:pt x="2258953" y="376437"/>
                </a:lnTo>
                <a:lnTo>
                  <a:pt x="2238700" y="363730"/>
                </a:lnTo>
                <a:lnTo>
                  <a:pt x="2218844" y="352215"/>
                </a:lnTo>
                <a:lnTo>
                  <a:pt x="2198194" y="340699"/>
                </a:lnTo>
                <a:lnTo>
                  <a:pt x="2177544" y="329184"/>
                </a:lnTo>
                <a:lnTo>
                  <a:pt x="2156893" y="318462"/>
                </a:lnTo>
                <a:lnTo>
                  <a:pt x="2135449" y="308138"/>
                </a:lnTo>
                <a:lnTo>
                  <a:pt x="2114401" y="297814"/>
                </a:lnTo>
                <a:lnTo>
                  <a:pt x="2092957" y="288284"/>
                </a:lnTo>
                <a:lnTo>
                  <a:pt x="2071115" y="278754"/>
                </a:lnTo>
                <a:lnTo>
                  <a:pt x="2049274" y="270018"/>
                </a:lnTo>
                <a:lnTo>
                  <a:pt x="2027432" y="261282"/>
                </a:lnTo>
                <a:lnTo>
                  <a:pt x="2005591" y="253341"/>
                </a:lnTo>
                <a:lnTo>
                  <a:pt x="1983352" y="245399"/>
                </a:lnTo>
                <a:lnTo>
                  <a:pt x="1961113" y="238251"/>
                </a:lnTo>
                <a:lnTo>
                  <a:pt x="1938477" y="231104"/>
                </a:lnTo>
                <a:lnTo>
                  <a:pt x="1915444" y="224353"/>
                </a:lnTo>
                <a:lnTo>
                  <a:pt x="1892808" y="218397"/>
                </a:lnTo>
                <a:lnTo>
                  <a:pt x="1870173" y="212838"/>
                </a:lnTo>
                <a:lnTo>
                  <a:pt x="1847139" y="207676"/>
                </a:lnTo>
                <a:lnTo>
                  <a:pt x="1824107" y="202514"/>
                </a:lnTo>
                <a:lnTo>
                  <a:pt x="1801074" y="197749"/>
                </a:lnTo>
                <a:lnTo>
                  <a:pt x="1778041" y="193778"/>
                </a:lnTo>
                <a:lnTo>
                  <a:pt x="1754213" y="190601"/>
                </a:lnTo>
                <a:lnTo>
                  <a:pt x="1731180" y="187027"/>
                </a:lnTo>
                <a:lnTo>
                  <a:pt x="1707750" y="184248"/>
                </a:lnTo>
                <a:lnTo>
                  <a:pt x="1684320" y="181865"/>
                </a:lnTo>
                <a:lnTo>
                  <a:pt x="1660890" y="179483"/>
                </a:lnTo>
                <a:lnTo>
                  <a:pt x="1637460" y="178291"/>
                </a:lnTo>
                <a:lnTo>
                  <a:pt x="1613633" y="177100"/>
                </a:lnTo>
                <a:lnTo>
                  <a:pt x="1590203" y="175909"/>
                </a:lnTo>
                <a:lnTo>
                  <a:pt x="1566375" y="175909"/>
                </a:lnTo>
                <a:lnTo>
                  <a:pt x="1542945" y="175909"/>
                </a:lnTo>
                <a:lnTo>
                  <a:pt x="1519515" y="176306"/>
                </a:lnTo>
                <a:lnTo>
                  <a:pt x="1495688" y="177497"/>
                </a:lnTo>
                <a:lnTo>
                  <a:pt x="1472655" y="178689"/>
                </a:lnTo>
                <a:lnTo>
                  <a:pt x="1449225" y="180277"/>
                </a:lnTo>
                <a:lnTo>
                  <a:pt x="1425398" y="182659"/>
                </a:lnTo>
                <a:lnTo>
                  <a:pt x="1401968" y="184645"/>
                </a:lnTo>
                <a:lnTo>
                  <a:pt x="1378537" y="187821"/>
                </a:lnTo>
                <a:lnTo>
                  <a:pt x="1355107" y="191395"/>
                </a:lnTo>
                <a:lnTo>
                  <a:pt x="1332074" y="194969"/>
                </a:lnTo>
                <a:lnTo>
                  <a:pt x="1308644" y="199337"/>
                </a:lnTo>
                <a:lnTo>
                  <a:pt x="1285611" y="204102"/>
                </a:lnTo>
                <a:lnTo>
                  <a:pt x="1262975" y="208867"/>
                </a:lnTo>
                <a:lnTo>
                  <a:pt x="1239943" y="214029"/>
                </a:lnTo>
                <a:lnTo>
                  <a:pt x="1216910" y="219985"/>
                </a:lnTo>
                <a:lnTo>
                  <a:pt x="1194274" y="226339"/>
                </a:lnTo>
                <a:lnTo>
                  <a:pt x="1171638" y="232692"/>
                </a:lnTo>
                <a:lnTo>
                  <a:pt x="1149399" y="240237"/>
                </a:lnTo>
                <a:lnTo>
                  <a:pt x="1127160" y="247781"/>
                </a:lnTo>
                <a:lnTo>
                  <a:pt x="1069975" y="81403"/>
                </a:lnTo>
                <a:lnTo>
                  <a:pt x="1094994" y="72667"/>
                </a:lnTo>
                <a:lnTo>
                  <a:pt x="1120409" y="64725"/>
                </a:lnTo>
                <a:lnTo>
                  <a:pt x="1146222" y="56783"/>
                </a:lnTo>
                <a:lnTo>
                  <a:pt x="1172035" y="49636"/>
                </a:lnTo>
                <a:lnTo>
                  <a:pt x="1197848" y="43282"/>
                </a:lnTo>
                <a:lnTo>
                  <a:pt x="1223661" y="37326"/>
                </a:lnTo>
                <a:lnTo>
                  <a:pt x="1249871" y="31370"/>
                </a:lnTo>
                <a:lnTo>
                  <a:pt x="1276080" y="26208"/>
                </a:lnTo>
                <a:lnTo>
                  <a:pt x="1302290" y="21443"/>
                </a:lnTo>
                <a:lnTo>
                  <a:pt x="1328500" y="17075"/>
                </a:lnTo>
                <a:lnTo>
                  <a:pt x="1355107" y="13501"/>
                </a:lnTo>
                <a:lnTo>
                  <a:pt x="1381317" y="9927"/>
                </a:lnTo>
                <a:lnTo>
                  <a:pt x="1407924" y="7545"/>
                </a:lnTo>
                <a:lnTo>
                  <a:pt x="1434531" y="4765"/>
                </a:lnTo>
                <a:lnTo>
                  <a:pt x="1461139" y="3177"/>
                </a:lnTo>
                <a:lnTo>
                  <a:pt x="1487746" y="1191"/>
                </a:lnTo>
                <a:lnTo>
                  <a:pt x="1514750" y="397"/>
                </a:lnTo>
                <a:lnTo>
                  <a:pt x="1541357" y="0"/>
                </a:lnTo>
                <a:close/>
              </a:path>
            </a:pathLst>
          </a:custGeom>
          <a:solidFill>
            <a:schemeClr val="lt1"/>
          </a:solidFill>
          <a:ln>
            <a:noFill/>
          </a:ln>
        </p:spPr>
        <p:txBody>
          <a:bodyPr anchor="ctr">
            <a:normAutofit/>
            <a:scene3d>
              <a:camera prst="orthographicFront"/>
              <a:lightRig rig="threePt" dir="t"/>
            </a:scene3d>
            <a:sp3d contourW="12700">
              <a:contourClr>
                <a:srgbClr val="FFFFFF"/>
              </a:contourClr>
            </a:sp3d>
          </a:bodyPr>
          <a:lstStyle/>
          <a:p>
            <a:pPr algn="ctr"/>
            <a:endParaRPr lang="zh-CN" altLang="en-US" sz="100">
              <a:solidFill>
                <a:schemeClr val="dk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4" name="椭圆 33"/>
          <p:cNvSpPr/>
          <p:nvPr>
            <p:custDataLst>
              <p:tags r:id="rId15"/>
            </p:custDataLst>
          </p:nvPr>
        </p:nvSpPr>
        <p:spPr>
          <a:xfrm>
            <a:off x="3557281" y="1919331"/>
            <a:ext cx="344292" cy="34429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00">
              <a:solidFill>
                <a:schemeClr val="dk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8" name="KSO_Shape"/>
          <p:cNvSpPr/>
          <p:nvPr>
            <p:custDataLst>
              <p:tags r:id="rId16"/>
            </p:custDataLst>
          </p:nvPr>
        </p:nvSpPr>
        <p:spPr bwMode="auto">
          <a:xfrm>
            <a:off x="3675823" y="1969294"/>
            <a:ext cx="104576" cy="235003"/>
          </a:xfrm>
          <a:custGeom>
            <a:gdLst>
              <a:gd name="T0" fmla="*/ 645836 w 1000125"/>
              <a:gd name="T1" fmla="*/ 2202388 h 2249488"/>
              <a:gd name="T2" fmla="*/ 499269 w 1000125"/>
              <a:gd name="T3" fmla="*/ 2249488 h 2249488"/>
              <a:gd name="T4" fmla="*/ 353019 w 1000125"/>
              <a:gd name="T5" fmla="*/ 2202388 h 2249488"/>
              <a:gd name="T6" fmla="*/ 729267 w 1000125"/>
              <a:gd name="T7" fmla="*/ 1946275 h 2249488"/>
              <a:gd name="T8" fmla="*/ 783907 w 1000125"/>
              <a:gd name="T9" fmla="*/ 2007378 h 2249488"/>
              <a:gd name="T10" fmla="*/ 264822 w 1000125"/>
              <a:gd name="T11" fmla="*/ 2057084 h 2249488"/>
              <a:gd name="T12" fmla="*/ 216853 w 1000125"/>
              <a:gd name="T13" fmla="*/ 1990599 h 2249488"/>
              <a:gd name="T14" fmla="*/ 734985 w 1000125"/>
              <a:gd name="T15" fmla="*/ 1798953 h 2249488"/>
              <a:gd name="T16" fmla="*/ 783272 w 1000125"/>
              <a:gd name="T17" fmla="*/ 1865249 h 2249488"/>
              <a:gd name="T18" fmla="*/ 259739 w 1000125"/>
              <a:gd name="T19" fmla="*/ 1908499 h 2249488"/>
              <a:gd name="T20" fmla="*/ 218124 w 1000125"/>
              <a:gd name="T21" fmla="*/ 1837784 h 2249488"/>
              <a:gd name="T22" fmla="*/ 893763 w 1000125"/>
              <a:gd name="T23" fmla="*/ 1480542 h 2249488"/>
              <a:gd name="T24" fmla="*/ 861683 w 1000125"/>
              <a:gd name="T25" fmla="*/ 1637130 h 2249488"/>
              <a:gd name="T26" fmla="*/ 205463 w 1000125"/>
              <a:gd name="T27" fmla="*/ 1744369 h 2249488"/>
              <a:gd name="T28" fmla="*/ 127009 w 1000125"/>
              <a:gd name="T29" fmla="*/ 1611190 h 2249488"/>
              <a:gd name="T30" fmla="*/ 300928 w 1000125"/>
              <a:gd name="T31" fmla="*/ 1209675 h 2249488"/>
              <a:gd name="T32" fmla="*/ 318768 w 1000125"/>
              <a:gd name="T33" fmla="*/ 1338180 h 2249488"/>
              <a:gd name="T34" fmla="*/ 150558 w 1000125"/>
              <a:gd name="T35" fmla="*/ 1356675 h 2249488"/>
              <a:gd name="T36" fmla="*/ 132081 w 1000125"/>
              <a:gd name="T37" fmla="*/ 1263564 h 2249488"/>
              <a:gd name="T38" fmla="*/ 300928 w 1000125"/>
              <a:gd name="T39" fmla="*/ 1209675 h 2249488"/>
              <a:gd name="T40" fmla="*/ 845505 w 1000125"/>
              <a:gd name="T41" fmla="*/ 1323023 h 2249488"/>
              <a:gd name="T42" fmla="*/ 697018 w 1000125"/>
              <a:gd name="T43" fmla="*/ 1357313 h 2249488"/>
              <a:gd name="T44" fmla="*/ 622933 w 1000125"/>
              <a:gd name="T45" fmla="*/ 1183957 h 2249488"/>
              <a:gd name="T46" fmla="*/ 763505 w 1000125"/>
              <a:gd name="T47" fmla="*/ 1118235 h 2249488"/>
              <a:gd name="T48" fmla="*/ 381083 w 1000125"/>
              <a:gd name="T49" fmla="*/ 950621 h 2249488"/>
              <a:gd name="T50" fmla="*/ 642138 w 1000125"/>
              <a:gd name="T51" fmla="*/ 924248 h 2249488"/>
              <a:gd name="T52" fmla="*/ 934423 w 1000125"/>
              <a:gd name="T53" fmla="*/ 817583 h 2249488"/>
              <a:gd name="T54" fmla="*/ 993142 w 1000125"/>
              <a:gd name="T55" fmla="*/ 878060 h 2249488"/>
              <a:gd name="T56" fmla="*/ 988064 w 1000125"/>
              <a:gd name="T57" fmla="*/ 964002 h 2249488"/>
              <a:gd name="T58" fmla="*/ 921727 w 1000125"/>
              <a:gd name="T59" fmla="*/ 1017158 h 2249488"/>
              <a:gd name="T60" fmla="*/ 26662 w 1000125"/>
              <a:gd name="T61" fmla="*/ 1152119 h 2249488"/>
              <a:gd name="T62" fmla="*/ 1904 w 1000125"/>
              <a:gd name="T63" fmla="*/ 1062039 h 2249488"/>
              <a:gd name="T64" fmla="*/ 49514 w 1000125"/>
              <a:gd name="T65" fmla="*/ 992649 h 2249488"/>
              <a:gd name="T66" fmla="*/ 784387 w 1000125"/>
              <a:gd name="T67" fmla="*/ 572155 h 2249488"/>
              <a:gd name="T68" fmla="*/ 292059 w 1000125"/>
              <a:gd name="T69" fmla="*/ 677858 h 2249488"/>
              <a:gd name="T70" fmla="*/ 823038 w 1000125"/>
              <a:gd name="T71" fmla="*/ 576294 h 2249488"/>
              <a:gd name="T72" fmla="*/ 960450 w 1000125"/>
              <a:gd name="T73" fmla="*/ 529551 h 2249488"/>
              <a:gd name="T74" fmla="*/ 999808 w 1000125"/>
              <a:gd name="T75" fmla="*/ 605939 h 2249488"/>
              <a:gd name="T76" fmla="*/ 970289 w 1000125"/>
              <a:gd name="T77" fmla="*/ 684547 h 2249488"/>
              <a:gd name="T78" fmla="*/ 105059 w 1000125"/>
              <a:gd name="T79" fmla="*/ 882650 h 2249488"/>
              <a:gd name="T80" fmla="*/ 6031 w 1000125"/>
              <a:gd name="T81" fmla="*/ 812601 h 2249488"/>
              <a:gd name="T82" fmla="*/ 12061 w 1000125"/>
              <a:gd name="T83" fmla="*/ 728922 h 2249488"/>
              <a:gd name="T84" fmla="*/ 78398 w 1000125"/>
              <a:gd name="T85" fmla="*/ 676306 h 2249488"/>
              <a:gd name="T86" fmla="*/ 563251 w 1000125"/>
              <a:gd name="T87" fmla="*/ 304601 h 2249488"/>
              <a:gd name="T88" fmla="*/ 458703 w 1000125"/>
              <a:gd name="T89" fmla="*/ 353314 h 2249488"/>
              <a:gd name="T90" fmla="*/ 909666 w 1000125"/>
              <a:gd name="T91" fmla="*/ 202567 h 2249488"/>
              <a:gd name="T92" fmla="*/ 981081 w 1000125"/>
              <a:gd name="T93" fmla="*/ 246811 h 2249488"/>
              <a:gd name="T94" fmla="*/ 996951 w 1000125"/>
              <a:gd name="T95" fmla="*/ 332116 h 2249488"/>
              <a:gd name="T96" fmla="*/ 945850 w 1000125"/>
              <a:gd name="T97" fmla="*/ 399278 h 2249488"/>
              <a:gd name="T98" fmla="*/ 61575 w 1000125"/>
              <a:gd name="T99" fmla="*/ 570206 h 2249488"/>
              <a:gd name="T100" fmla="*/ 317 w 1000125"/>
              <a:gd name="T101" fmla="*/ 479809 h 2249488"/>
              <a:gd name="T102" fmla="*/ 29518 w 1000125"/>
              <a:gd name="T103" fmla="*/ 400551 h 2249488"/>
              <a:gd name="T104" fmla="*/ 894431 w 1000125"/>
              <a:gd name="T105" fmla="*/ 201612 h 2249488"/>
              <a:gd name="T106" fmla="*/ 537230 w 1000125"/>
              <a:gd name="T107" fmla="*/ 26064 h 2249488"/>
              <a:gd name="T108" fmla="*/ 573088 w 1000125"/>
              <a:gd name="T109" fmla="*/ 104573 h 2249488"/>
              <a:gd name="T110" fmla="*/ 539769 w 1000125"/>
              <a:gd name="T111" fmla="*/ 182129 h 2249488"/>
              <a:gd name="T112" fmla="*/ 100275 w 1000125"/>
              <a:gd name="T113" fmla="*/ 287020 h 2249488"/>
              <a:gd name="T114" fmla="*/ 4443 w 1000125"/>
              <a:gd name="T115" fmla="*/ 212643 h 2249488"/>
              <a:gd name="T116" fmla="*/ 14280 w 1000125"/>
              <a:gd name="T117" fmla="*/ 128730 h 2249488"/>
              <a:gd name="T118" fmla="*/ 83456 w 1000125"/>
              <a:gd name="T119" fmla="*/ 78827 h 224948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00125" h="2249488">
                <a:moveTo>
                  <a:pt x="301625" y="2105025"/>
                </a:moveTo>
                <a:lnTo>
                  <a:pt x="696913" y="2105025"/>
                </a:lnTo>
                <a:lnTo>
                  <a:pt x="696913" y="2112612"/>
                </a:lnTo>
                <a:lnTo>
                  <a:pt x="695961" y="2120199"/>
                </a:lnTo>
                <a:lnTo>
                  <a:pt x="694692" y="2127153"/>
                </a:lnTo>
                <a:lnTo>
                  <a:pt x="693106" y="2134424"/>
                </a:lnTo>
                <a:lnTo>
                  <a:pt x="690885" y="2141062"/>
                </a:lnTo>
                <a:lnTo>
                  <a:pt x="688347" y="2148016"/>
                </a:lnTo>
                <a:lnTo>
                  <a:pt x="685175" y="2154971"/>
                </a:lnTo>
                <a:lnTo>
                  <a:pt x="681685" y="2161293"/>
                </a:lnTo>
                <a:lnTo>
                  <a:pt x="677878" y="2167931"/>
                </a:lnTo>
                <a:lnTo>
                  <a:pt x="673120" y="2173938"/>
                </a:lnTo>
                <a:lnTo>
                  <a:pt x="668678" y="2179944"/>
                </a:lnTo>
                <a:lnTo>
                  <a:pt x="663285" y="2185634"/>
                </a:lnTo>
                <a:lnTo>
                  <a:pt x="657892" y="2191640"/>
                </a:lnTo>
                <a:lnTo>
                  <a:pt x="651864" y="2197014"/>
                </a:lnTo>
                <a:lnTo>
                  <a:pt x="645836" y="2202388"/>
                </a:lnTo>
                <a:lnTo>
                  <a:pt x="639174" y="2207129"/>
                </a:lnTo>
                <a:lnTo>
                  <a:pt x="632512" y="2211871"/>
                </a:lnTo>
                <a:lnTo>
                  <a:pt x="625215" y="2216613"/>
                </a:lnTo>
                <a:lnTo>
                  <a:pt x="617919" y="2220722"/>
                </a:lnTo>
                <a:lnTo>
                  <a:pt x="609988" y="2224832"/>
                </a:lnTo>
                <a:lnTo>
                  <a:pt x="601739" y="2228625"/>
                </a:lnTo>
                <a:lnTo>
                  <a:pt x="593491" y="2232102"/>
                </a:lnTo>
                <a:lnTo>
                  <a:pt x="585243" y="2234947"/>
                </a:lnTo>
                <a:lnTo>
                  <a:pt x="576360" y="2238108"/>
                </a:lnTo>
                <a:lnTo>
                  <a:pt x="567160" y="2240637"/>
                </a:lnTo>
                <a:lnTo>
                  <a:pt x="557959" y="2242850"/>
                </a:lnTo>
                <a:lnTo>
                  <a:pt x="548759" y="2244747"/>
                </a:lnTo>
                <a:lnTo>
                  <a:pt x="539242" y="2246327"/>
                </a:lnTo>
                <a:lnTo>
                  <a:pt x="529407" y="2247908"/>
                </a:lnTo>
                <a:lnTo>
                  <a:pt x="519573" y="2248856"/>
                </a:lnTo>
                <a:lnTo>
                  <a:pt x="509421" y="2249488"/>
                </a:lnTo>
                <a:lnTo>
                  <a:pt x="499269" y="2249488"/>
                </a:lnTo>
                <a:lnTo>
                  <a:pt x="489434" y="2249488"/>
                </a:lnTo>
                <a:lnTo>
                  <a:pt x="479283" y="2248856"/>
                </a:lnTo>
                <a:lnTo>
                  <a:pt x="469131" y="2247908"/>
                </a:lnTo>
                <a:lnTo>
                  <a:pt x="459613" y="2246327"/>
                </a:lnTo>
                <a:lnTo>
                  <a:pt x="449779" y="2244747"/>
                </a:lnTo>
                <a:lnTo>
                  <a:pt x="440261" y="2242850"/>
                </a:lnTo>
                <a:lnTo>
                  <a:pt x="431378" y="2240637"/>
                </a:lnTo>
                <a:lnTo>
                  <a:pt x="422496" y="2238108"/>
                </a:lnTo>
                <a:lnTo>
                  <a:pt x="413613" y="2234947"/>
                </a:lnTo>
                <a:lnTo>
                  <a:pt x="405047" y="2232102"/>
                </a:lnTo>
                <a:lnTo>
                  <a:pt x="396799" y="2228625"/>
                </a:lnTo>
                <a:lnTo>
                  <a:pt x="388868" y="2224832"/>
                </a:lnTo>
                <a:lnTo>
                  <a:pt x="380936" y="2220722"/>
                </a:lnTo>
                <a:lnTo>
                  <a:pt x="373640" y="2216613"/>
                </a:lnTo>
                <a:lnTo>
                  <a:pt x="366343" y="2211871"/>
                </a:lnTo>
                <a:lnTo>
                  <a:pt x="359681" y="2207129"/>
                </a:lnTo>
                <a:lnTo>
                  <a:pt x="353019" y="2202388"/>
                </a:lnTo>
                <a:lnTo>
                  <a:pt x="346674" y="2197014"/>
                </a:lnTo>
                <a:lnTo>
                  <a:pt x="340963" y="2191640"/>
                </a:lnTo>
                <a:lnTo>
                  <a:pt x="335253" y="2185634"/>
                </a:lnTo>
                <a:lnTo>
                  <a:pt x="330177" y="2179944"/>
                </a:lnTo>
                <a:lnTo>
                  <a:pt x="325418" y="2173938"/>
                </a:lnTo>
                <a:lnTo>
                  <a:pt x="320977" y="2167931"/>
                </a:lnTo>
                <a:lnTo>
                  <a:pt x="317170" y="2161293"/>
                </a:lnTo>
                <a:lnTo>
                  <a:pt x="313680" y="2154971"/>
                </a:lnTo>
                <a:lnTo>
                  <a:pt x="310508" y="2148016"/>
                </a:lnTo>
                <a:lnTo>
                  <a:pt x="307653" y="2141062"/>
                </a:lnTo>
                <a:lnTo>
                  <a:pt x="305749" y="2134424"/>
                </a:lnTo>
                <a:lnTo>
                  <a:pt x="303846" y="2127153"/>
                </a:lnTo>
                <a:lnTo>
                  <a:pt x="302577" y="2120199"/>
                </a:lnTo>
                <a:lnTo>
                  <a:pt x="301942" y="2112612"/>
                </a:lnTo>
                <a:lnTo>
                  <a:pt x="301625" y="2105025"/>
                </a:lnTo>
                <a:close/>
                <a:moveTo>
                  <a:pt x="270541" y="1946275"/>
                </a:moveTo>
                <a:lnTo>
                  <a:pt x="729267" y="1946275"/>
                </a:lnTo>
                <a:lnTo>
                  <a:pt x="734985" y="1946592"/>
                </a:lnTo>
                <a:lnTo>
                  <a:pt x="740385" y="1947225"/>
                </a:lnTo>
                <a:lnTo>
                  <a:pt x="745468" y="1948808"/>
                </a:lnTo>
                <a:lnTo>
                  <a:pt x="750869" y="1950391"/>
                </a:lnTo>
                <a:lnTo>
                  <a:pt x="755316" y="1952607"/>
                </a:lnTo>
                <a:lnTo>
                  <a:pt x="760081" y="1955773"/>
                </a:lnTo>
                <a:lnTo>
                  <a:pt x="764211" y="1958939"/>
                </a:lnTo>
                <a:lnTo>
                  <a:pt x="768023" y="1962422"/>
                </a:lnTo>
                <a:lnTo>
                  <a:pt x="771836" y="1966537"/>
                </a:lnTo>
                <a:lnTo>
                  <a:pt x="774695" y="1970653"/>
                </a:lnTo>
                <a:lnTo>
                  <a:pt x="777554" y="1975085"/>
                </a:lnTo>
                <a:lnTo>
                  <a:pt x="779777" y="1980151"/>
                </a:lnTo>
                <a:lnTo>
                  <a:pt x="781684" y="1985216"/>
                </a:lnTo>
                <a:lnTo>
                  <a:pt x="783272" y="1990599"/>
                </a:lnTo>
                <a:lnTo>
                  <a:pt x="783907" y="1995981"/>
                </a:lnTo>
                <a:lnTo>
                  <a:pt x="784225" y="2001996"/>
                </a:lnTo>
                <a:lnTo>
                  <a:pt x="783907" y="2007378"/>
                </a:lnTo>
                <a:lnTo>
                  <a:pt x="783272" y="2013077"/>
                </a:lnTo>
                <a:lnTo>
                  <a:pt x="781684" y="2018459"/>
                </a:lnTo>
                <a:lnTo>
                  <a:pt x="779777" y="2023525"/>
                </a:lnTo>
                <a:lnTo>
                  <a:pt x="777554" y="2028590"/>
                </a:lnTo>
                <a:lnTo>
                  <a:pt x="774695" y="2033022"/>
                </a:lnTo>
                <a:lnTo>
                  <a:pt x="771836" y="2037455"/>
                </a:lnTo>
                <a:lnTo>
                  <a:pt x="768023" y="2041254"/>
                </a:lnTo>
                <a:lnTo>
                  <a:pt x="764211" y="2044736"/>
                </a:lnTo>
                <a:lnTo>
                  <a:pt x="760081" y="2048219"/>
                </a:lnTo>
                <a:lnTo>
                  <a:pt x="755316" y="2050752"/>
                </a:lnTo>
                <a:lnTo>
                  <a:pt x="750869" y="2053285"/>
                </a:lnTo>
                <a:lnTo>
                  <a:pt x="745468" y="2054867"/>
                </a:lnTo>
                <a:lnTo>
                  <a:pt x="740385" y="2056450"/>
                </a:lnTo>
                <a:lnTo>
                  <a:pt x="734985" y="2057084"/>
                </a:lnTo>
                <a:lnTo>
                  <a:pt x="729267" y="2057400"/>
                </a:lnTo>
                <a:lnTo>
                  <a:pt x="270541" y="2057400"/>
                </a:lnTo>
                <a:lnTo>
                  <a:pt x="264822" y="2057084"/>
                </a:lnTo>
                <a:lnTo>
                  <a:pt x="259739" y="2056450"/>
                </a:lnTo>
                <a:lnTo>
                  <a:pt x="254657" y="2054867"/>
                </a:lnTo>
                <a:lnTo>
                  <a:pt x="249256" y="2053285"/>
                </a:lnTo>
                <a:lnTo>
                  <a:pt x="244491" y="2050752"/>
                </a:lnTo>
                <a:lnTo>
                  <a:pt x="240043" y="2048219"/>
                </a:lnTo>
                <a:lnTo>
                  <a:pt x="235914" y="2044736"/>
                </a:lnTo>
                <a:lnTo>
                  <a:pt x="232102" y="2041254"/>
                </a:lnTo>
                <a:lnTo>
                  <a:pt x="228289" y="2037455"/>
                </a:lnTo>
                <a:lnTo>
                  <a:pt x="225113" y="2033022"/>
                </a:lnTo>
                <a:lnTo>
                  <a:pt x="222571" y="2028590"/>
                </a:lnTo>
                <a:lnTo>
                  <a:pt x="220347" y="2023525"/>
                </a:lnTo>
                <a:lnTo>
                  <a:pt x="218124" y="2018459"/>
                </a:lnTo>
                <a:lnTo>
                  <a:pt x="216853" y="2013077"/>
                </a:lnTo>
                <a:lnTo>
                  <a:pt x="215900" y="2007378"/>
                </a:lnTo>
                <a:lnTo>
                  <a:pt x="215900" y="2001996"/>
                </a:lnTo>
                <a:lnTo>
                  <a:pt x="215900" y="1995981"/>
                </a:lnTo>
                <a:lnTo>
                  <a:pt x="216853" y="1990599"/>
                </a:lnTo>
                <a:lnTo>
                  <a:pt x="218124" y="1985216"/>
                </a:lnTo>
                <a:lnTo>
                  <a:pt x="220347" y="1980151"/>
                </a:lnTo>
                <a:lnTo>
                  <a:pt x="222571" y="1975085"/>
                </a:lnTo>
                <a:lnTo>
                  <a:pt x="225113" y="1970653"/>
                </a:lnTo>
                <a:lnTo>
                  <a:pt x="228289" y="1966537"/>
                </a:lnTo>
                <a:lnTo>
                  <a:pt x="232102" y="1962422"/>
                </a:lnTo>
                <a:lnTo>
                  <a:pt x="235914" y="1958939"/>
                </a:lnTo>
                <a:lnTo>
                  <a:pt x="240043" y="1955773"/>
                </a:lnTo>
                <a:lnTo>
                  <a:pt x="244491" y="1952607"/>
                </a:lnTo>
                <a:lnTo>
                  <a:pt x="249256" y="1950391"/>
                </a:lnTo>
                <a:lnTo>
                  <a:pt x="254657" y="1948808"/>
                </a:lnTo>
                <a:lnTo>
                  <a:pt x="259739" y="1947225"/>
                </a:lnTo>
                <a:lnTo>
                  <a:pt x="264822" y="1946592"/>
                </a:lnTo>
                <a:lnTo>
                  <a:pt x="270541" y="1946275"/>
                </a:lnTo>
                <a:close/>
                <a:moveTo>
                  <a:pt x="270541" y="1798637"/>
                </a:moveTo>
                <a:lnTo>
                  <a:pt x="729267" y="1798637"/>
                </a:lnTo>
                <a:lnTo>
                  <a:pt x="734985" y="1798953"/>
                </a:lnTo>
                <a:lnTo>
                  <a:pt x="740385" y="1799584"/>
                </a:lnTo>
                <a:lnTo>
                  <a:pt x="745468" y="1800847"/>
                </a:lnTo>
                <a:lnTo>
                  <a:pt x="750869" y="1803057"/>
                </a:lnTo>
                <a:lnTo>
                  <a:pt x="755316" y="1805267"/>
                </a:lnTo>
                <a:lnTo>
                  <a:pt x="760081" y="1808108"/>
                </a:lnTo>
                <a:lnTo>
                  <a:pt x="764211" y="1811265"/>
                </a:lnTo>
                <a:lnTo>
                  <a:pt x="768023" y="1815053"/>
                </a:lnTo>
                <a:lnTo>
                  <a:pt x="771836" y="1818842"/>
                </a:lnTo>
                <a:lnTo>
                  <a:pt x="774695" y="1822946"/>
                </a:lnTo>
                <a:lnTo>
                  <a:pt x="777554" y="1827681"/>
                </a:lnTo>
                <a:lnTo>
                  <a:pt x="779777" y="1832417"/>
                </a:lnTo>
                <a:lnTo>
                  <a:pt x="781684" y="1837784"/>
                </a:lnTo>
                <a:lnTo>
                  <a:pt x="783272" y="1842835"/>
                </a:lnTo>
                <a:lnTo>
                  <a:pt x="783907" y="1848517"/>
                </a:lnTo>
                <a:lnTo>
                  <a:pt x="784225" y="1854200"/>
                </a:lnTo>
                <a:lnTo>
                  <a:pt x="783907" y="1859882"/>
                </a:lnTo>
                <a:lnTo>
                  <a:pt x="783272" y="1865249"/>
                </a:lnTo>
                <a:lnTo>
                  <a:pt x="781684" y="1870616"/>
                </a:lnTo>
                <a:lnTo>
                  <a:pt x="779777" y="1875667"/>
                </a:lnTo>
                <a:lnTo>
                  <a:pt x="777554" y="1880403"/>
                </a:lnTo>
                <a:lnTo>
                  <a:pt x="774695" y="1885138"/>
                </a:lnTo>
                <a:lnTo>
                  <a:pt x="771836" y="1889558"/>
                </a:lnTo>
                <a:lnTo>
                  <a:pt x="768023" y="1893346"/>
                </a:lnTo>
                <a:lnTo>
                  <a:pt x="764211" y="1897134"/>
                </a:lnTo>
                <a:lnTo>
                  <a:pt x="760081" y="1900291"/>
                </a:lnTo>
                <a:lnTo>
                  <a:pt x="755316" y="1902817"/>
                </a:lnTo>
                <a:lnTo>
                  <a:pt x="750869" y="1905027"/>
                </a:lnTo>
                <a:lnTo>
                  <a:pt x="745468" y="1907237"/>
                </a:lnTo>
                <a:lnTo>
                  <a:pt x="740385" y="1908499"/>
                </a:lnTo>
                <a:lnTo>
                  <a:pt x="734985" y="1909447"/>
                </a:lnTo>
                <a:lnTo>
                  <a:pt x="729267" y="1909762"/>
                </a:lnTo>
                <a:lnTo>
                  <a:pt x="270541" y="1909762"/>
                </a:lnTo>
                <a:lnTo>
                  <a:pt x="264822" y="1909447"/>
                </a:lnTo>
                <a:lnTo>
                  <a:pt x="259739" y="1908499"/>
                </a:lnTo>
                <a:lnTo>
                  <a:pt x="254657" y="1907237"/>
                </a:lnTo>
                <a:lnTo>
                  <a:pt x="249256" y="1905027"/>
                </a:lnTo>
                <a:lnTo>
                  <a:pt x="244491" y="1902817"/>
                </a:lnTo>
                <a:lnTo>
                  <a:pt x="240043" y="1900291"/>
                </a:lnTo>
                <a:lnTo>
                  <a:pt x="235914" y="1897134"/>
                </a:lnTo>
                <a:lnTo>
                  <a:pt x="232102" y="1893346"/>
                </a:lnTo>
                <a:lnTo>
                  <a:pt x="228289" y="1889558"/>
                </a:lnTo>
                <a:lnTo>
                  <a:pt x="225113" y="1885138"/>
                </a:lnTo>
                <a:lnTo>
                  <a:pt x="222571" y="1880403"/>
                </a:lnTo>
                <a:lnTo>
                  <a:pt x="220347" y="1875667"/>
                </a:lnTo>
                <a:lnTo>
                  <a:pt x="218124" y="1870616"/>
                </a:lnTo>
                <a:lnTo>
                  <a:pt x="216853" y="1865249"/>
                </a:lnTo>
                <a:lnTo>
                  <a:pt x="215900" y="1859882"/>
                </a:lnTo>
                <a:lnTo>
                  <a:pt x="215900" y="1854200"/>
                </a:lnTo>
                <a:lnTo>
                  <a:pt x="215900" y="1848517"/>
                </a:lnTo>
                <a:lnTo>
                  <a:pt x="216853" y="1842835"/>
                </a:lnTo>
                <a:lnTo>
                  <a:pt x="218124" y="1837784"/>
                </a:lnTo>
                <a:lnTo>
                  <a:pt x="220347" y="1832417"/>
                </a:lnTo>
                <a:lnTo>
                  <a:pt x="222571" y="1827681"/>
                </a:lnTo>
                <a:lnTo>
                  <a:pt x="225113" y="1822946"/>
                </a:lnTo>
                <a:lnTo>
                  <a:pt x="228289" y="1818842"/>
                </a:lnTo>
                <a:lnTo>
                  <a:pt x="232102" y="1815053"/>
                </a:lnTo>
                <a:lnTo>
                  <a:pt x="235914" y="1811265"/>
                </a:lnTo>
                <a:lnTo>
                  <a:pt x="240043" y="1808108"/>
                </a:lnTo>
                <a:lnTo>
                  <a:pt x="244491" y="1805267"/>
                </a:lnTo>
                <a:lnTo>
                  <a:pt x="249256" y="1803057"/>
                </a:lnTo>
                <a:lnTo>
                  <a:pt x="254657" y="1800847"/>
                </a:lnTo>
                <a:lnTo>
                  <a:pt x="259739" y="1799584"/>
                </a:lnTo>
                <a:lnTo>
                  <a:pt x="264822" y="1798953"/>
                </a:lnTo>
                <a:lnTo>
                  <a:pt x="270541" y="1798637"/>
                </a:lnTo>
                <a:close/>
                <a:moveTo>
                  <a:pt x="105728" y="1404937"/>
                </a:moveTo>
                <a:lnTo>
                  <a:pt x="893128" y="1404937"/>
                </a:lnTo>
                <a:lnTo>
                  <a:pt x="893763" y="1441633"/>
                </a:lnTo>
                <a:lnTo>
                  <a:pt x="893763" y="1480542"/>
                </a:lnTo>
                <a:lnTo>
                  <a:pt x="893763" y="1490349"/>
                </a:lnTo>
                <a:lnTo>
                  <a:pt x="893445" y="1500155"/>
                </a:lnTo>
                <a:lnTo>
                  <a:pt x="892810" y="1509962"/>
                </a:lnTo>
                <a:lnTo>
                  <a:pt x="892175" y="1519452"/>
                </a:lnTo>
                <a:lnTo>
                  <a:pt x="890904" y="1528942"/>
                </a:lnTo>
                <a:lnTo>
                  <a:pt x="889634" y="1538432"/>
                </a:lnTo>
                <a:lnTo>
                  <a:pt x="888363" y="1547923"/>
                </a:lnTo>
                <a:lnTo>
                  <a:pt x="886458" y="1557096"/>
                </a:lnTo>
                <a:lnTo>
                  <a:pt x="884552" y="1566587"/>
                </a:lnTo>
                <a:lnTo>
                  <a:pt x="882328" y="1575444"/>
                </a:lnTo>
                <a:lnTo>
                  <a:pt x="880105" y="1584618"/>
                </a:lnTo>
                <a:lnTo>
                  <a:pt x="877564" y="1593792"/>
                </a:lnTo>
                <a:lnTo>
                  <a:pt x="874705" y="1602649"/>
                </a:lnTo>
                <a:lnTo>
                  <a:pt x="871847" y="1611190"/>
                </a:lnTo>
                <a:lnTo>
                  <a:pt x="868670" y="1620048"/>
                </a:lnTo>
                <a:lnTo>
                  <a:pt x="865494" y="1628589"/>
                </a:lnTo>
                <a:lnTo>
                  <a:pt x="861683" y="1637130"/>
                </a:lnTo>
                <a:lnTo>
                  <a:pt x="858189" y="1645355"/>
                </a:lnTo>
                <a:lnTo>
                  <a:pt x="854059" y="1653896"/>
                </a:lnTo>
                <a:lnTo>
                  <a:pt x="849930" y="1662121"/>
                </a:lnTo>
                <a:lnTo>
                  <a:pt x="845801" y="1670029"/>
                </a:lnTo>
                <a:lnTo>
                  <a:pt x="841354" y="1677938"/>
                </a:lnTo>
                <a:lnTo>
                  <a:pt x="836590" y="1686163"/>
                </a:lnTo>
                <a:lnTo>
                  <a:pt x="831826" y="1693439"/>
                </a:lnTo>
                <a:lnTo>
                  <a:pt x="826743" y="1701347"/>
                </a:lnTo>
                <a:lnTo>
                  <a:pt x="821661" y="1708939"/>
                </a:lnTo>
                <a:lnTo>
                  <a:pt x="815944" y="1716215"/>
                </a:lnTo>
                <a:lnTo>
                  <a:pt x="810862" y="1723491"/>
                </a:lnTo>
                <a:lnTo>
                  <a:pt x="804827" y="1730767"/>
                </a:lnTo>
                <a:lnTo>
                  <a:pt x="799110" y="1737410"/>
                </a:lnTo>
                <a:lnTo>
                  <a:pt x="793075" y="1744369"/>
                </a:lnTo>
                <a:lnTo>
                  <a:pt x="787040" y="1751012"/>
                </a:lnTo>
                <a:lnTo>
                  <a:pt x="211498" y="1751012"/>
                </a:lnTo>
                <a:lnTo>
                  <a:pt x="205463" y="1744369"/>
                </a:lnTo>
                <a:lnTo>
                  <a:pt x="199428" y="1737410"/>
                </a:lnTo>
                <a:lnTo>
                  <a:pt x="193711" y="1730767"/>
                </a:lnTo>
                <a:lnTo>
                  <a:pt x="187994" y="1723491"/>
                </a:lnTo>
                <a:lnTo>
                  <a:pt x="182276" y="1716215"/>
                </a:lnTo>
                <a:lnTo>
                  <a:pt x="177194" y="1708939"/>
                </a:lnTo>
                <a:lnTo>
                  <a:pt x="172112" y="1701347"/>
                </a:lnTo>
                <a:lnTo>
                  <a:pt x="167030" y="1693439"/>
                </a:lnTo>
                <a:lnTo>
                  <a:pt x="162266" y="1686163"/>
                </a:lnTo>
                <a:lnTo>
                  <a:pt x="157501" y="1677938"/>
                </a:lnTo>
                <a:lnTo>
                  <a:pt x="153054" y="1670029"/>
                </a:lnTo>
                <a:lnTo>
                  <a:pt x="148925" y="1662121"/>
                </a:lnTo>
                <a:lnTo>
                  <a:pt x="144479" y="1653896"/>
                </a:lnTo>
                <a:lnTo>
                  <a:pt x="140667" y="1645355"/>
                </a:lnTo>
                <a:lnTo>
                  <a:pt x="137173" y="1637130"/>
                </a:lnTo>
                <a:lnTo>
                  <a:pt x="133362" y="1628589"/>
                </a:lnTo>
                <a:lnTo>
                  <a:pt x="130185" y="1620048"/>
                </a:lnTo>
                <a:lnTo>
                  <a:pt x="127009" y="1611190"/>
                </a:lnTo>
                <a:lnTo>
                  <a:pt x="124150" y="1602649"/>
                </a:lnTo>
                <a:lnTo>
                  <a:pt x="120974" y="1593792"/>
                </a:lnTo>
                <a:lnTo>
                  <a:pt x="118751" y="1584618"/>
                </a:lnTo>
                <a:lnTo>
                  <a:pt x="116210" y="1575444"/>
                </a:lnTo>
                <a:lnTo>
                  <a:pt x="114304" y="1566587"/>
                </a:lnTo>
                <a:lnTo>
                  <a:pt x="112398" y="1557096"/>
                </a:lnTo>
                <a:lnTo>
                  <a:pt x="110492" y="1547923"/>
                </a:lnTo>
                <a:lnTo>
                  <a:pt x="108904" y="1538432"/>
                </a:lnTo>
                <a:lnTo>
                  <a:pt x="107634" y="1528942"/>
                </a:lnTo>
                <a:lnTo>
                  <a:pt x="106681" y="1519452"/>
                </a:lnTo>
                <a:lnTo>
                  <a:pt x="106046" y="1509962"/>
                </a:lnTo>
                <a:lnTo>
                  <a:pt x="105410" y="1500155"/>
                </a:lnTo>
                <a:lnTo>
                  <a:pt x="105093" y="1490349"/>
                </a:lnTo>
                <a:lnTo>
                  <a:pt x="104775" y="1480542"/>
                </a:lnTo>
                <a:lnTo>
                  <a:pt x="105093" y="1441633"/>
                </a:lnTo>
                <a:lnTo>
                  <a:pt x="105728" y="1404937"/>
                </a:lnTo>
                <a:close/>
                <a:moveTo>
                  <a:pt x="300928" y="1209675"/>
                </a:moveTo>
                <a:lnTo>
                  <a:pt x="302839" y="1209994"/>
                </a:lnTo>
                <a:lnTo>
                  <a:pt x="305069" y="1210312"/>
                </a:lnTo>
                <a:lnTo>
                  <a:pt x="306981" y="1210950"/>
                </a:lnTo>
                <a:lnTo>
                  <a:pt x="308574" y="1211907"/>
                </a:lnTo>
                <a:lnTo>
                  <a:pt x="310485" y="1212863"/>
                </a:lnTo>
                <a:lnTo>
                  <a:pt x="312078" y="1213820"/>
                </a:lnTo>
                <a:lnTo>
                  <a:pt x="313990" y="1215733"/>
                </a:lnTo>
                <a:lnTo>
                  <a:pt x="315264" y="1217009"/>
                </a:lnTo>
                <a:lnTo>
                  <a:pt x="316220" y="1218603"/>
                </a:lnTo>
                <a:lnTo>
                  <a:pt x="317176" y="1220516"/>
                </a:lnTo>
                <a:lnTo>
                  <a:pt x="318131" y="1222430"/>
                </a:lnTo>
                <a:lnTo>
                  <a:pt x="318768" y="1224343"/>
                </a:lnTo>
                <a:lnTo>
                  <a:pt x="319087" y="1226894"/>
                </a:lnTo>
                <a:lnTo>
                  <a:pt x="319087" y="1229126"/>
                </a:lnTo>
                <a:lnTo>
                  <a:pt x="319087" y="1333716"/>
                </a:lnTo>
                <a:lnTo>
                  <a:pt x="319087" y="1335948"/>
                </a:lnTo>
                <a:lnTo>
                  <a:pt x="318768" y="1338180"/>
                </a:lnTo>
                <a:lnTo>
                  <a:pt x="318131" y="1340413"/>
                </a:lnTo>
                <a:lnTo>
                  <a:pt x="317494" y="1342645"/>
                </a:lnTo>
                <a:lnTo>
                  <a:pt x="316538" y="1344877"/>
                </a:lnTo>
                <a:lnTo>
                  <a:pt x="315264" y="1346790"/>
                </a:lnTo>
                <a:lnTo>
                  <a:pt x="313990" y="1348703"/>
                </a:lnTo>
                <a:lnTo>
                  <a:pt x="312078" y="1350298"/>
                </a:lnTo>
                <a:lnTo>
                  <a:pt x="310485" y="1351573"/>
                </a:lnTo>
                <a:lnTo>
                  <a:pt x="308892" y="1352849"/>
                </a:lnTo>
                <a:lnTo>
                  <a:pt x="306981" y="1354124"/>
                </a:lnTo>
                <a:lnTo>
                  <a:pt x="305069" y="1355081"/>
                </a:lnTo>
                <a:lnTo>
                  <a:pt x="302839" y="1356037"/>
                </a:lnTo>
                <a:lnTo>
                  <a:pt x="300291" y="1356675"/>
                </a:lnTo>
                <a:lnTo>
                  <a:pt x="298061" y="1356994"/>
                </a:lnTo>
                <a:lnTo>
                  <a:pt x="295831" y="1357313"/>
                </a:lnTo>
                <a:lnTo>
                  <a:pt x="155018" y="1357313"/>
                </a:lnTo>
                <a:lnTo>
                  <a:pt x="152788" y="1356994"/>
                </a:lnTo>
                <a:lnTo>
                  <a:pt x="150558" y="1356675"/>
                </a:lnTo>
                <a:lnTo>
                  <a:pt x="148328" y="1356037"/>
                </a:lnTo>
                <a:lnTo>
                  <a:pt x="145780" y="1355081"/>
                </a:lnTo>
                <a:lnTo>
                  <a:pt x="143868" y="1354124"/>
                </a:lnTo>
                <a:lnTo>
                  <a:pt x="141957" y="1352849"/>
                </a:lnTo>
                <a:lnTo>
                  <a:pt x="140364" y="1351573"/>
                </a:lnTo>
                <a:lnTo>
                  <a:pt x="138771" y="1350298"/>
                </a:lnTo>
                <a:lnTo>
                  <a:pt x="137178" y="1348703"/>
                </a:lnTo>
                <a:lnTo>
                  <a:pt x="135904" y="1346790"/>
                </a:lnTo>
                <a:lnTo>
                  <a:pt x="134311" y="1344877"/>
                </a:lnTo>
                <a:lnTo>
                  <a:pt x="133355" y="1342645"/>
                </a:lnTo>
                <a:lnTo>
                  <a:pt x="132718" y="1340413"/>
                </a:lnTo>
                <a:lnTo>
                  <a:pt x="132081" y="1338180"/>
                </a:lnTo>
                <a:lnTo>
                  <a:pt x="131762" y="1335948"/>
                </a:lnTo>
                <a:lnTo>
                  <a:pt x="131762" y="1333716"/>
                </a:lnTo>
                <a:lnTo>
                  <a:pt x="131762" y="1268347"/>
                </a:lnTo>
                <a:lnTo>
                  <a:pt x="131762" y="1266115"/>
                </a:lnTo>
                <a:lnTo>
                  <a:pt x="132081" y="1263564"/>
                </a:lnTo>
                <a:lnTo>
                  <a:pt x="132718" y="1261013"/>
                </a:lnTo>
                <a:lnTo>
                  <a:pt x="133355" y="1258462"/>
                </a:lnTo>
                <a:lnTo>
                  <a:pt x="134311" y="1256549"/>
                </a:lnTo>
                <a:lnTo>
                  <a:pt x="135585" y="1254317"/>
                </a:lnTo>
                <a:lnTo>
                  <a:pt x="136859" y="1252404"/>
                </a:lnTo>
                <a:lnTo>
                  <a:pt x="138134" y="1250490"/>
                </a:lnTo>
                <a:lnTo>
                  <a:pt x="139726" y="1248258"/>
                </a:lnTo>
                <a:lnTo>
                  <a:pt x="141638" y="1246664"/>
                </a:lnTo>
                <a:lnTo>
                  <a:pt x="143231" y="1245070"/>
                </a:lnTo>
                <a:lnTo>
                  <a:pt x="145461" y="1243794"/>
                </a:lnTo>
                <a:lnTo>
                  <a:pt x="147691" y="1242837"/>
                </a:lnTo>
                <a:lnTo>
                  <a:pt x="149921" y="1241562"/>
                </a:lnTo>
                <a:lnTo>
                  <a:pt x="152151" y="1240924"/>
                </a:lnTo>
                <a:lnTo>
                  <a:pt x="154700" y="1240287"/>
                </a:lnTo>
                <a:lnTo>
                  <a:pt x="296149" y="1210312"/>
                </a:lnTo>
                <a:lnTo>
                  <a:pt x="298379" y="1209994"/>
                </a:lnTo>
                <a:lnTo>
                  <a:pt x="300928" y="1209675"/>
                </a:lnTo>
                <a:close/>
                <a:moveTo>
                  <a:pt x="766987" y="1117600"/>
                </a:moveTo>
                <a:lnTo>
                  <a:pt x="770787" y="1117600"/>
                </a:lnTo>
                <a:lnTo>
                  <a:pt x="774269" y="1117600"/>
                </a:lnTo>
                <a:lnTo>
                  <a:pt x="777435" y="1118235"/>
                </a:lnTo>
                <a:lnTo>
                  <a:pt x="780601" y="1118870"/>
                </a:lnTo>
                <a:lnTo>
                  <a:pt x="784084" y="1119822"/>
                </a:lnTo>
                <a:lnTo>
                  <a:pt x="787250" y="1121727"/>
                </a:lnTo>
                <a:lnTo>
                  <a:pt x="790099" y="1123315"/>
                </a:lnTo>
                <a:lnTo>
                  <a:pt x="792632" y="1125220"/>
                </a:lnTo>
                <a:lnTo>
                  <a:pt x="795482" y="1127442"/>
                </a:lnTo>
                <a:lnTo>
                  <a:pt x="797698" y="1129665"/>
                </a:lnTo>
                <a:lnTo>
                  <a:pt x="799914" y="1132205"/>
                </a:lnTo>
                <a:lnTo>
                  <a:pt x="801497" y="1135380"/>
                </a:lnTo>
                <a:lnTo>
                  <a:pt x="803080" y="1138555"/>
                </a:lnTo>
                <a:lnTo>
                  <a:pt x="804346" y="1141730"/>
                </a:lnTo>
                <a:lnTo>
                  <a:pt x="805296" y="1145540"/>
                </a:lnTo>
                <a:lnTo>
                  <a:pt x="845505" y="1323023"/>
                </a:lnTo>
                <a:lnTo>
                  <a:pt x="846138" y="1326198"/>
                </a:lnTo>
                <a:lnTo>
                  <a:pt x="846138" y="1329373"/>
                </a:lnTo>
                <a:lnTo>
                  <a:pt x="845821" y="1332865"/>
                </a:lnTo>
                <a:lnTo>
                  <a:pt x="845505" y="1335723"/>
                </a:lnTo>
                <a:lnTo>
                  <a:pt x="844555" y="1338580"/>
                </a:lnTo>
                <a:lnTo>
                  <a:pt x="843289" y="1341438"/>
                </a:lnTo>
                <a:lnTo>
                  <a:pt x="842022" y="1344295"/>
                </a:lnTo>
                <a:lnTo>
                  <a:pt x="839806" y="1346518"/>
                </a:lnTo>
                <a:lnTo>
                  <a:pt x="837906" y="1348740"/>
                </a:lnTo>
                <a:lnTo>
                  <a:pt x="835690" y="1350963"/>
                </a:lnTo>
                <a:lnTo>
                  <a:pt x="833474" y="1352550"/>
                </a:lnTo>
                <a:lnTo>
                  <a:pt x="830624" y="1354138"/>
                </a:lnTo>
                <a:lnTo>
                  <a:pt x="827775" y="1355408"/>
                </a:lnTo>
                <a:lnTo>
                  <a:pt x="824609" y="1356360"/>
                </a:lnTo>
                <a:lnTo>
                  <a:pt x="821443" y="1356995"/>
                </a:lnTo>
                <a:lnTo>
                  <a:pt x="818277" y="1357313"/>
                </a:lnTo>
                <a:lnTo>
                  <a:pt x="697018" y="1357313"/>
                </a:lnTo>
                <a:lnTo>
                  <a:pt x="693219" y="1356995"/>
                </a:lnTo>
                <a:lnTo>
                  <a:pt x="689736" y="1356678"/>
                </a:lnTo>
                <a:lnTo>
                  <a:pt x="685937" y="1355408"/>
                </a:lnTo>
                <a:lnTo>
                  <a:pt x="682454" y="1354455"/>
                </a:lnTo>
                <a:lnTo>
                  <a:pt x="678972" y="1353185"/>
                </a:lnTo>
                <a:lnTo>
                  <a:pt x="675489" y="1351598"/>
                </a:lnTo>
                <a:lnTo>
                  <a:pt x="672640" y="1349693"/>
                </a:lnTo>
                <a:lnTo>
                  <a:pt x="669790" y="1347470"/>
                </a:lnTo>
                <a:lnTo>
                  <a:pt x="667258" y="1345248"/>
                </a:lnTo>
                <a:lnTo>
                  <a:pt x="664408" y="1342390"/>
                </a:lnTo>
                <a:lnTo>
                  <a:pt x="662192" y="1339533"/>
                </a:lnTo>
                <a:lnTo>
                  <a:pt x="659976" y="1336675"/>
                </a:lnTo>
                <a:lnTo>
                  <a:pt x="658393" y="1333500"/>
                </a:lnTo>
                <a:lnTo>
                  <a:pt x="656810" y="1330008"/>
                </a:lnTo>
                <a:lnTo>
                  <a:pt x="655543" y="1326515"/>
                </a:lnTo>
                <a:lnTo>
                  <a:pt x="654593" y="1323023"/>
                </a:lnTo>
                <a:lnTo>
                  <a:pt x="622933" y="1183957"/>
                </a:lnTo>
                <a:lnTo>
                  <a:pt x="622617" y="1180465"/>
                </a:lnTo>
                <a:lnTo>
                  <a:pt x="622300" y="1176655"/>
                </a:lnTo>
                <a:lnTo>
                  <a:pt x="622300" y="1173480"/>
                </a:lnTo>
                <a:lnTo>
                  <a:pt x="622933" y="1169987"/>
                </a:lnTo>
                <a:lnTo>
                  <a:pt x="623566" y="1166495"/>
                </a:lnTo>
                <a:lnTo>
                  <a:pt x="624516" y="1163320"/>
                </a:lnTo>
                <a:lnTo>
                  <a:pt x="625783" y="1160462"/>
                </a:lnTo>
                <a:lnTo>
                  <a:pt x="627682" y="1157605"/>
                </a:lnTo>
                <a:lnTo>
                  <a:pt x="629265" y="1154747"/>
                </a:lnTo>
                <a:lnTo>
                  <a:pt x="631798" y="1152207"/>
                </a:lnTo>
                <a:lnTo>
                  <a:pt x="634331" y="1149985"/>
                </a:lnTo>
                <a:lnTo>
                  <a:pt x="636864" y="1148080"/>
                </a:lnTo>
                <a:lnTo>
                  <a:pt x="639713" y="1146175"/>
                </a:lnTo>
                <a:lnTo>
                  <a:pt x="642879" y="1144587"/>
                </a:lnTo>
                <a:lnTo>
                  <a:pt x="646045" y="1143317"/>
                </a:lnTo>
                <a:lnTo>
                  <a:pt x="649528" y="1142365"/>
                </a:lnTo>
                <a:lnTo>
                  <a:pt x="763505" y="1118235"/>
                </a:lnTo>
                <a:lnTo>
                  <a:pt x="766987" y="1117600"/>
                </a:lnTo>
                <a:close/>
                <a:moveTo>
                  <a:pt x="858838" y="868362"/>
                </a:moveTo>
                <a:lnTo>
                  <a:pt x="840146" y="869932"/>
                </a:lnTo>
                <a:lnTo>
                  <a:pt x="821454" y="871502"/>
                </a:lnTo>
                <a:lnTo>
                  <a:pt x="802762" y="873386"/>
                </a:lnTo>
                <a:lnTo>
                  <a:pt x="784387" y="875583"/>
                </a:lnTo>
                <a:lnTo>
                  <a:pt x="747320" y="879979"/>
                </a:lnTo>
                <a:lnTo>
                  <a:pt x="710253" y="885316"/>
                </a:lnTo>
                <a:lnTo>
                  <a:pt x="673185" y="890968"/>
                </a:lnTo>
                <a:lnTo>
                  <a:pt x="636435" y="896933"/>
                </a:lnTo>
                <a:lnTo>
                  <a:pt x="600001" y="903526"/>
                </a:lnTo>
                <a:lnTo>
                  <a:pt x="563251" y="910433"/>
                </a:lnTo>
                <a:lnTo>
                  <a:pt x="526818" y="917655"/>
                </a:lnTo>
                <a:lnTo>
                  <a:pt x="490384" y="925190"/>
                </a:lnTo>
                <a:lnTo>
                  <a:pt x="453950" y="933353"/>
                </a:lnTo>
                <a:lnTo>
                  <a:pt x="417200" y="941516"/>
                </a:lnTo>
                <a:lnTo>
                  <a:pt x="381083" y="950621"/>
                </a:lnTo>
                <a:lnTo>
                  <a:pt x="344967" y="960040"/>
                </a:lnTo>
                <a:lnTo>
                  <a:pt x="326908" y="964749"/>
                </a:lnTo>
                <a:lnTo>
                  <a:pt x="308850" y="970087"/>
                </a:lnTo>
                <a:lnTo>
                  <a:pt x="291108" y="975424"/>
                </a:lnTo>
                <a:lnTo>
                  <a:pt x="273050" y="981075"/>
                </a:lnTo>
                <a:lnTo>
                  <a:pt x="292059" y="979819"/>
                </a:lnTo>
                <a:lnTo>
                  <a:pt x="310434" y="977936"/>
                </a:lnTo>
                <a:lnTo>
                  <a:pt x="329126" y="976052"/>
                </a:lnTo>
                <a:lnTo>
                  <a:pt x="347501" y="973854"/>
                </a:lnTo>
                <a:lnTo>
                  <a:pt x="384885" y="969459"/>
                </a:lnTo>
                <a:lnTo>
                  <a:pt x="421952" y="964121"/>
                </a:lnTo>
                <a:lnTo>
                  <a:pt x="458703" y="958470"/>
                </a:lnTo>
                <a:lnTo>
                  <a:pt x="495453" y="952191"/>
                </a:lnTo>
                <a:lnTo>
                  <a:pt x="532203" y="945911"/>
                </a:lnTo>
                <a:lnTo>
                  <a:pt x="568637" y="939004"/>
                </a:lnTo>
                <a:lnTo>
                  <a:pt x="605387" y="931469"/>
                </a:lnTo>
                <a:lnTo>
                  <a:pt x="642138" y="924248"/>
                </a:lnTo>
                <a:lnTo>
                  <a:pt x="678254" y="916085"/>
                </a:lnTo>
                <a:lnTo>
                  <a:pt x="714688" y="907608"/>
                </a:lnTo>
                <a:lnTo>
                  <a:pt x="750805" y="899131"/>
                </a:lnTo>
                <a:lnTo>
                  <a:pt x="786921" y="889712"/>
                </a:lnTo>
                <a:lnTo>
                  <a:pt x="804980" y="884374"/>
                </a:lnTo>
                <a:lnTo>
                  <a:pt x="823038" y="879351"/>
                </a:lnTo>
                <a:lnTo>
                  <a:pt x="841096" y="874328"/>
                </a:lnTo>
                <a:lnTo>
                  <a:pt x="858838" y="868362"/>
                </a:lnTo>
                <a:close/>
                <a:moveTo>
                  <a:pt x="894431" y="809625"/>
                </a:moveTo>
                <a:lnTo>
                  <a:pt x="899509" y="809625"/>
                </a:lnTo>
                <a:lnTo>
                  <a:pt x="904905" y="810262"/>
                </a:lnTo>
                <a:lnTo>
                  <a:pt x="909666" y="810580"/>
                </a:lnTo>
                <a:lnTo>
                  <a:pt x="915062" y="811535"/>
                </a:lnTo>
                <a:lnTo>
                  <a:pt x="919823" y="812490"/>
                </a:lnTo>
                <a:lnTo>
                  <a:pt x="924901" y="814400"/>
                </a:lnTo>
                <a:lnTo>
                  <a:pt x="929662" y="815673"/>
                </a:lnTo>
                <a:lnTo>
                  <a:pt x="934423" y="817583"/>
                </a:lnTo>
                <a:lnTo>
                  <a:pt x="939184" y="819493"/>
                </a:lnTo>
                <a:lnTo>
                  <a:pt x="943628" y="821721"/>
                </a:lnTo>
                <a:lnTo>
                  <a:pt x="948071" y="823949"/>
                </a:lnTo>
                <a:lnTo>
                  <a:pt x="952198" y="827132"/>
                </a:lnTo>
                <a:lnTo>
                  <a:pt x="956324" y="829678"/>
                </a:lnTo>
                <a:lnTo>
                  <a:pt x="960450" y="832861"/>
                </a:lnTo>
                <a:lnTo>
                  <a:pt x="964259" y="836044"/>
                </a:lnTo>
                <a:lnTo>
                  <a:pt x="968068" y="839546"/>
                </a:lnTo>
                <a:lnTo>
                  <a:pt x="971876" y="843047"/>
                </a:lnTo>
                <a:lnTo>
                  <a:pt x="975050" y="846867"/>
                </a:lnTo>
                <a:lnTo>
                  <a:pt x="978224" y="851005"/>
                </a:lnTo>
                <a:lnTo>
                  <a:pt x="981081" y="855142"/>
                </a:lnTo>
                <a:lnTo>
                  <a:pt x="984255" y="859280"/>
                </a:lnTo>
                <a:lnTo>
                  <a:pt x="986794" y="863737"/>
                </a:lnTo>
                <a:lnTo>
                  <a:pt x="989016" y="868193"/>
                </a:lnTo>
                <a:lnTo>
                  <a:pt x="991238" y="873286"/>
                </a:lnTo>
                <a:lnTo>
                  <a:pt x="993142" y="878060"/>
                </a:lnTo>
                <a:lnTo>
                  <a:pt x="995047" y="882835"/>
                </a:lnTo>
                <a:lnTo>
                  <a:pt x="996634" y="888246"/>
                </a:lnTo>
                <a:lnTo>
                  <a:pt x="997903" y="893339"/>
                </a:lnTo>
                <a:lnTo>
                  <a:pt x="998855" y="898750"/>
                </a:lnTo>
                <a:lnTo>
                  <a:pt x="999490" y="904161"/>
                </a:lnTo>
                <a:lnTo>
                  <a:pt x="999808" y="909572"/>
                </a:lnTo>
                <a:lnTo>
                  <a:pt x="1000125" y="914665"/>
                </a:lnTo>
                <a:lnTo>
                  <a:pt x="999808" y="919758"/>
                </a:lnTo>
                <a:lnTo>
                  <a:pt x="999490" y="925169"/>
                </a:lnTo>
                <a:lnTo>
                  <a:pt x="998855" y="929944"/>
                </a:lnTo>
                <a:lnTo>
                  <a:pt x="998221" y="935355"/>
                </a:lnTo>
                <a:lnTo>
                  <a:pt x="996951" y="940129"/>
                </a:lnTo>
                <a:lnTo>
                  <a:pt x="995681" y="945222"/>
                </a:lnTo>
                <a:lnTo>
                  <a:pt x="993777" y="949997"/>
                </a:lnTo>
                <a:lnTo>
                  <a:pt x="992190" y="954771"/>
                </a:lnTo>
                <a:lnTo>
                  <a:pt x="990286" y="959546"/>
                </a:lnTo>
                <a:lnTo>
                  <a:pt x="988064" y="964002"/>
                </a:lnTo>
                <a:lnTo>
                  <a:pt x="985525" y="968458"/>
                </a:lnTo>
                <a:lnTo>
                  <a:pt x="982985" y="972596"/>
                </a:lnTo>
                <a:lnTo>
                  <a:pt x="979811" y="976734"/>
                </a:lnTo>
                <a:lnTo>
                  <a:pt x="976955" y="980872"/>
                </a:lnTo>
                <a:lnTo>
                  <a:pt x="973781" y="984692"/>
                </a:lnTo>
                <a:lnTo>
                  <a:pt x="970289" y="988511"/>
                </a:lnTo>
                <a:lnTo>
                  <a:pt x="966798" y="992331"/>
                </a:lnTo>
                <a:lnTo>
                  <a:pt x="962989" y="995514"/>
                </a:lnTo>
                <a:lnTo>
                  <a:pt x="959181" y="998697"/>
                </a:lnTo>
                <a:lnTo>
                  <a:pt x="954737" y="1001562"/>
                </a:lnTo>
                <a:lnTo>
                  <a:pt x="950611" y="1004745"/>
                </a:lnTo>
                <a:lnTo>
                  <a:pt x="945850" y="1007291"/>
                </a:lnTo>
                <a:lnTo>
                  <a:pt x="941406" y="1009519"/>
                </a:lnTo>
                <a:lnTo>
                  <a:pt x="936963" y="1011747"/>
                </a:lnTo>
                <a:lnTo>
                  <a:pt x="931884" y="1013657"/>
                </a:lnTo>
                <a:lnTo>
                  <a:pt x="927123" y="1015567"/>
                </a:lnTo>
                <a:lnTo>
                  <a:pt x="921727" y="1017158"/>
                </a:lnTo>
                <a:lnTo>
                  <a:pt x="916649" y="1018432"/>
                </a:lnTo>
                <a:lnTo>
                  <a:pt x="126960" y="1185222"/>
                </a:lnTo>
                <a:lnTo>
                  <a:pt x="121247" y="1186177"/>
                </a:lnTo>
                <a:lnTo>
                  <a:pt x="115851" y="1186814"/>
                </a:lnTo>
                <a:lnTo>
                  <a:pt x="110455" y="1187132"/>
                </a:lnTo>
                <a:lnTo>
                  <a:pt x="105059" y="1187450"/>
                </a:lnTo>
                <a:lnTo>
                  <a:pt x="100298" y="1187132"/>
                </a:lnTo>
                <a:lnTo>
                  <a:pt x="95855" y="1186814"/>
                </a:lnTo>
                <a:lnTo>
                  <a:pt x="86967" y="1185859"/>
                </a:lnTo>
                <a:lnTo>
                  <a:pt x="78398" y="1183949"/>
                </a:lnTo>
                <a:lnTo>
                  <a:pt x="70145" y="1181402"/>
                </a:lnTo>
                <a:lnTo>
                  <a:pt x="61575" y="1177901"/>
                </a:lnTo>
                <a:lnTo>
                  <a:pt x="53640" y="1174082"/>
                </a:lnTo>
                <a:lnTo>
                  <a:pt x="46340" y="1169625"/>
                </a:lnTo>
                <a:lnTo>
                  <a:pt x="39358" y="1164214"/>
                </a:lnTo>
                <a:lnTo>
                  <a:pt x="32692" y="1158485"/>
                </a:lnTo>
                <a:lnTo>
                  <a:pt x="26662" y="1152119"/>
                </a:lnTo>
                <a:lnTo>
                  <a:pt x="20948" y="1145116"/>
                </a:lnTo>
                <a:lnTo>
                  <a:pt x="15870" y="1137795"/>
                </a:lnTo>
                <a:lnTo>
                  <a:pt x="11426" y="1129837"/>
                </a:lnTo>
                <a:lnTo>
                  <a:pt x="9522" y="1125700"/>
                </a:lnTo>
                <a:lnTo>
                  <a:pt x="7935" y="1121562"/>
                </a:lnTo>
                <a:lnTo>
                  <a:pt x="6031" y="1117105"/>
                </a:lnTo>
                <a:lnTo>
                  <a:pt x="4444" y="1112967"/>
                </a:lnTo>
                <a:lnTo>
                  <a:pt x="3491" y="1108193"/>
                </a:lnTo>
                <a:lnTo>
                  <a:pt x="2222" y="1103737"/>
                </a:lnTo>
                <a:lnTo>
                  <a:pt x="1270" y="1098644"/>
                </a:lnTo>
                <a:lnTo>
                  <a:pt x="635" y="1092914"/>
                </a:lnTo>
                <a:lnTo>
                  <a:pt x="317" y="1087822"/>
                </a:lnTo>
                <a:lnTo>
                  <a:pt x="0" y="1082410"/>
                </a:lnTo>
                <a:lnTo>
                  <a:pt x="317" y="1077318"/>
                </a:lnTo>
                <a:lnTo>
                  <a:pt x="635" y="1071906"/>
                </a:lnTo>
                <a:lnTo>
                  <a:pt x="1270" y="1066814"/>
                </a:lnTo>
                <a:lnTo>
                  <a:pt x="1904" y="1062039"/>
                </a:lnTo>
                <a:lnTo>
                  <a:pt x="3174" y="1056946"/>
                </a:lnTo>
                <a:lnTo>
                  <a:pt x="4444" y="1052172"/>
                </a:lnTo>
                <a:lnTo>
                  <a:pt x="5713" y="1047079"/>
                </a:lnTo>
                <a:lnTo>
                  <a:pt x="7935" y="1042304"/>
                </a:lnTo>
                <a:lnTo>
                  <a:pt x="9839" y="1037530"/>
                </a:lnTo>
                <a:lnTo>
                  <a:pt x="12061" y="1033074"/>
                </a:lnTo>
                <a:lnTo>
                  <a:pt x="14283" y="1028936"/>
                </a:lnTo>
                <a:lnTo>
                  <a:pt x="17140" y="1024479"/>
                </a:lnTo>
                <a:lnTo>
                  <a:pt x="19996" y="1020341"/>
                </a:lnTo>
                <a:lnTo>
                  <a:pt x="23170" y="1016204"/>
                </a:lnTo>
                <a:lnTo>
                  <a:pt x="26344" y="1012384"/>
                </a:lnTo>
                <a:lnTo>
                  <a:pt x="29518" y="1008564"/>
                </a:lnTo>
                <a:lnTo>
                  <a:pt x="33327" y="1005063"/>
                </a:lnTo>
                <a:lnTo>
                  <a:pt x="37136" y="1001562"/>
                </a:lnTo>
                <a:lnTo>
                  <a:pt x="40945" y="998379"/>
                </a:lnTo>
                <a:lnTo>
                  <a:pt x="45388" y="995514"/>
                </a:lnTo>
                <a:lnTo>
                  <a:pt x="49514" y="992649"/>
                </a:lnTo>
                <a:lnTo>
                  <a:pt x="53640" y="989784"/>
                </a:lnTo>
                <a:lnTo>
                  <a:pt x="58401" y="987556"/>
                </a:lnTo>
                <a:lnTo>
                  <a:pt x="63162" y="985328"/>
                </a:lnTo>
                <a:lnTo>
                  <a:pt x="68241" y="983418"/>
                </a:lnTo>
                <a:lnTo>
                  <a:pt x="73002" y="981827"/>
                </a:lnTo>
                <a:lnTo>
                  <a:pt x="78398" y="980235"/>
                </a:lnTo>
                <a:lnTo>
                  <a:pt x="83476" y="978644"/>
                </a:lnTo>
                <a:lnTo>
                  <a:pt x="873165" y="811853"/>
                </a:lnTo>
                <a:lnTo>
                  <a:pt x="878561" y="810898"/>
                </a:lnTo>
                <a:lnTo>
                  <a:pt x="883639" y="810262"/>
                </a:lnTo>
                <a:lnTo>
                  <a:pt x="889353" y="809944"/>
                </a:lnTo>
                <a:lnTo>
                  <a:pt x="894431" y="809625"/>
                </a:lnTo>
                <a:close/>
                <a:moveTo>
                  <a:pt x="858838" y="565150"/>
                </a:moveTo>
                <a:lnTo>
                  <a:pt x="840146" y="566424"/>
                </a:lnTo>
                <a:lnTo>
                  <a:pt x="821454" y="568016"/>
                </a:lnTo>
                <a:lnTo>
                  <a:pt x="802762" y="570244"/>
                </a:lnTo>
                <a:lnTo>
                  <a:pt x="784387" y="572155"/>
                </a:lnTo>
                <a:lnTo>
                  <a:pt x="747320" y="576930"/>
                </a:lnTo>
                <a:lnTo>
                  <a:pt x="710253" y="582343"/>
                </a:lnTo>
                <a:lnTo>
                  <a:pt x="673185" y="588074"/>
                </a:lnTo>
                <a:lnTo>
                  <a:pt x="636435" y="594442"/>
                </a:lnTo>
                <a:lnTo>
                  <a:pt x="600001" y="600809"/>
                </a:lnTo>
                <a:lnTo>
                  <a:pt x="563251" y="607814"/>
                </a:lnTo>
                <a:lnTo>
                  <a:pt x="526818" y="614818"/>
                </a:lnTo>
                <a:lnTo>
                  <a:pt x="490384" y="622778"/>
                </a:lnTo>
                <a:lnTo>
                  <a:pt x="453950" y="630737"/>
                </a:lnTo>
                <a:lnTo>
                  <a:pt x="417200" y="639652"/>
                </a:lnTo>
                <a:lnTo>
                  <a:pt x="381083" y="648249"/>
                </a:lnTo>
                <a:lnTo>
                  <a:pt x="344967" y="657800"/>
                </a:lnTo>
                <a:lnTo>
                  <a:pt x="326908" y="662894"/>
                </a:lnTo>
                <a:lnTo>
                  <a:pt x="308850" y="667988"/>
                </a:lnTo>
                <a:lnTo>
                  <a:pt x="291108" y="673401"/>
                </a:lnTo>
                <a:lnTo>
                  <a:pt x="273050" y="679450"/>
                </a:lnTo>
                <a:lnTo>
                  <a:pt x="292059" y="677858"/>
                </a:lnTo>
                <a:lnTo>
                  <a:pt x="310434" y="676266"/>
                </a:lnTo>
                <a:lnTo>
                  <a:pt x="329126" y="674038"/>
                </a:lnTo>
                <a:lnTo>
                  <a:pt x="347501" y="672127"/>
                </a:lnTo>
                <a:lnTo>
                  <a:pt x="384885" y="667352"/>
                </a:lnTo>
                <a:lnTo>
                  <a:pt x="421952" y="661939"/>
                </a:lnTo>
                <a:lnTo>
                  <a:pt x="458703" y="656527"/>
                </a:lnTo>
                <a:lnTo>
                  <a:pt x="495453" y="650159"/>
                </a:lnTo>
                <a:lnTo>
                  <a:pt x="532203" y="643791"/>
                </a:lnTo>
                <a:lnTo>
                  <a:pt x="568637" y="636787"/>
                </a:lnTo>
                <a:lnTo>
                  <a:pt x="605387" y="629464"/>
                </a:lnTo>
                <a:lnTo>
                  <a:pt x="642138" y="621504"/>
                </a:lnTo>
                <a:lnTo>
                  <a:pt x="678254" y="613545"/>
                </a:lnTo>
                <a:lnTo>
                  <a:pt x="714688" y="604948"/>
                </a:lnTo>
                <a:lnTo>
                  <a:pt x="750805" y="596034"/>
                </a:lnTo>
                <a:lnTo>
                  <a:pt x="786921" y="586482"/>
                </a:lnTo>
                <a:lnTo>
                  <a:pt x="804980" y="581706"/>
                </a:lnTo>
                <a:lnTo>
                  <a:pt x="823038" y="576294"/>
                </a:lnTo>
                <a:lnTo>
                  <a:pt x="841096" y="570881"/>
                </a:lnTo>
                <a:lnTo>
                  <a:pt x="858838" y="565150"/>
                </a:lnTo>
                <a:close/>
                <a:moveTo>
                  <a:pt x="894431" y="506412"/>
                </a:moveTo>
                <a:lnTo>
                  <a:pt x="899509" y="506412"/>
                </a:lnTo>
                <a:lnTo>
                  <a:pt x="904905" y="507046"/>
                </a:lnTo>
                <a:lnTo>
                  <a:pt x="909666" y="507363"/>
                </a:lnTo>
                <a:lnTo>
                  <a:pt x="915062" y="508314"/>
                </a:lnTo>
                <a:lnTo>
                  <a:pt x="919823" y="509265"/>
                </a:lnTo>
                <a:lnTo>
                  <a:pt x="924901" y="511167"/>
                </a:lnTo>
                <a:lnTo>
                  <a:pt x="929662" y="512435"/>
                </a:lnTo>
                <a:lnTo>
                  <a:pt x="934423" y="514336"/>
                </a:lnTo>
                <a:lnTo>
                  <a:pt x="939184" y="516238"/>
                </a:lnTo>
                <a:lnTo>
                  <a:pt x="943628" y="518457"/>
                </a:lnTo>
                <a:lnTo>
                  <a:pt x="948071" y="520676"/>
                </a:lnTo>
                <a:lnTo>
                  <a:pt x="952198" y="523528"/>
                </a:lnTo>
                <a:lnTo>
                  <a:pt x="956324" y="526381"/>
                </a:lnTo>
                <a:lnTo>
                  <a:pt x="960450" y="529551"/>
                </a:lnTo>
                <a:lnTo>
                  <a:pt x="964259" y="532720"/>
                </a:lnTo>
                <a:lnTo>
                  <a:pt x="968068" y="536207"/>
                </a:lnTo>
                <a:lnTo>
                  <a:pt x="971876" y="539694"/>
                </a:lnTo>
                <a:lnTo>
                  <a:pt x="975050" y="543497"/>
                </a:lnTo>
                <a:lnTo>
                  <a:pt x="978224" y="547618"/>
                </a:lnTo>
                <a:lnTo>
                  <a:pt x="981081" y="551421"/>
                </a:lnTo>
                <a:lnTo>
                  <a:pt x="984255" y="555859"/>
                </a:lnTo>
                <a:lnTo>
                  <a:pt x="986794" y="560296"/>
                </a:lnTo>
                <a:lnTo>
                  <a:pt x="989016" y="564734"/>
                </a:lnTo>
                <a:lnTo>
                  <a:pt x="991238" y="569805"/>
                </a:lnTo>
                <a:lnTo>
                  <a:pt x="993142" y="574560"/>
                </a:lnTo>
                <a:lnTo>
                  <a:pt x="995047" y="579314"/>
                </a:lnTo>
                <a:lnTo>
                  <a:pt x="996634" y="584703"/>
                </a:lnTo>
                <a:lnTo>
                  <a:pt x="997903" y="589774"/>
                </a:lnTo>
                <a:lnTo>
                  <a:pt x="998855" y="595163"/>
                </a:lnTo>
                <a:lnTo>
                  <a:pt x="999490" y="600551"/>
                </a:lnTo>
                <a:lnTo>
                  <a:pt x="999808" y="605939"/>
                </a:lnTo>
                <a:lnTo>
                  <a:pt x="1000125" y="611011"/>
                </a:lnTo>
                <a:lnTo>
                  <a:pt x="999808" y="616399"/>
                </a:lnTo>
                <a:lnTo>
                  <a:pt x="999490" y="621471"/>
                </a:lnTo>
                <a:lnTo>
                  <a:pt x="998855" y="626225"/>
                </a:lnTo>
                <a:lnTo>
                  <a:pt x="998221" y="631614"/>
                </a:lnTo>
                <a:lnTo>
                  <a:pt x="996951" y="636368"/>
                </a:lnTo>
                <a:lnTo>
                  <a:pt x="995681" y="641440"/>
                </a:lnTo>
                <a:lnTo>
                  <a:pt x="993777" y="646194"/>
                </a:lnTo>
                <a:lnTo>
                  <a:pt x="992190" y="651265"/>
                </a:lnTo>
                <a:lnTo>
                  <a:pt x="990286" y="655703"/>
                </a:lnTo>
                <a:lnTo>
                  <a:pt x="988064" y="660140"/>
                </a:lnTo>
                <a:lnTo>
                  <a:pt x="985525" y="664578"/>
                </a:lnTo>
                <a:lnTo>
                  <a:pt x="982985" y="668699"/>
                </a:lnTo>
                <a:lnTo>
                  <a:pt x="979811" y="672819"/>
                </a:lnTo>
                <a:lnTo>
                  <a:pt x="976955" y="676940"/>
                </a:lnTo>
                <a:lnTo>
                  <a:pt x="973781" y="680743"/>
                </a:lnTo>
                <a:lnTo>
                  <a:pt x="970289" y="684547"/>
                </a:lnTo>
                <a:lnTo>
                  <a:pt x="966798" y="688350"/>
                </a:lnTo>
                <a:lnTo>
                  <a:pt x="962989" y="691520"/>
                </a:lnTo>
                <a:lnTo>
                  <a:pt x="959181" y="694690"/>
                </a:lnTo>
                <a:lnTo>
                  <a:pt x="954737" y="697859"/>
                </a:lnTo>
                <a:lnTo>
                  <a:pt x="950611" y="700712"/>
                </a:lnTo>
                <a:lnTo>
                  <a:pt x="945850" y="703248"/>
                </a:lnTo>
                <a:lnTo>
                  <a:pt x="941406" y="705467"/>
                </a:lnTo>
                <a:lnTo>
                  <a:pt x="936963" y="707685"/>
                </a:lnTo>
                <a:lnTo>
                  <a:pt x="931884" y="709904"/>
                </a:lnTo>
                <a:lnTo>
                  <a:pt x="927123" y="711489"/>
                </a:lnTo>
                <a:lnTo>
                  <a:pt x="921727" y="713074"/>
                </a:lnTo>
                <a:lnTo>
                  <a:pt x="916649" y="714342"/>
                </a:lnTo>
                <a:lnTo>
                  <a:pt x="126960" y="880431"/>
                </a:lnTo>
                <a:lnTo>
                  <a:pt x="121247" y="881382"/>
                </a:lnTo>
                <a:lnTo>
                  <a:pt x="115851" y="882016"/>
                </a:lnTo>
                <a:lnTo>
                  <a:pt x="110455" y="882333"/>
                </a:lnTo>
                <a:lnTo>
                  <a:pt x="105059" y="882650"/>
                </a:lnTo>
                <a:lnTo>
                  <a:pt x="100298" y="882333"/>
                </a:lnTo>
                <a:lnTo>
                  <a:pt x="95855" y="882016"/>
                </a:lnTo>
                <a:lnTo>
                  <a:pt x="86967" y="881065"/>
                </a:lnTo>
                <a:lnTo>
                  <a:pt x="78398" y="879164"/>
                </a:lnTo>
                <a:lnTo>
                  <a:pt x="70145" y="876628"/>
                </a:lnTo>
                <a:lnTo>
                  <a:pt x="61575" y="873458"/>
                </a:lnTo>
                <a:lnTo>
                  <a:pt x="53640" y="869338"/>
                </a:lnTo>
                <a:lnTo>
                  <a:pt x="46340" y="864900"/>
                </a:lnTo>
                <a:lnTo>
                  <a:pt x="39358" y="859512"/>
                </a:lnTo>
                <a:lnTo>
                  <a:pt x="32692" y="853806"/>
                </a:lnTo>
                <a:lnTo>
                  <a:pt x="26662" y="847150"/>
                </a:lnTo>
                <a:lnTo>
                  <a:pt x="20948" y="840494"/>
                </a:lnTo>
                <a:lnTo>
                  <a:pt x="15870" y="833204"/>
                </a:lnTo>
                <a:lnTo>
                  <a:pt x="11426" y="825279"/>
                </a:lnTo>
                <a:lnTo>
                  <a:pt x="9522" y="821159"/>
                </a:lnTo>
                <a:lnTo>
                  <a:pt x="7935" y="817038"/>
                </a:lnTo>
                <a:lnTo>
                  <a:pt x="6031" y="812601"/>
                </a:lnTo>
                <a:lnTo>
                  <a:pt x="4444" y="808480"/>
                </a:lnTo>
                <a:lnTo>
                  <a:pt x="3491" y="804043"/>
                </a:lnTo>
                <a:lnTo>
                  <a:pt x="2222" y="799288"/>
                </a:lnTo>
                <a:lnTo>
                  <a:pt x="1270" y="794217"/>
                </a:lnTo>
                <a:lnTo>
                  <a:pt x="635" y="788511"/>
                </a:lnTo>
                <a:lnTo>
                  <a:pt x="317" y="783440"/>
                </a:lnTo>
                <a:lnTo>
                  <a:pt x="0" y="778052"/>
                </a:lnTo>
                <a:lnTo>
                  <a:pt x="317" y="772980"/>
                </a:lnTo>
                <a:lnTo>
                  <a:pt x="635" y="767909"/>
                </a:lnTo>
                <a:lnTo>
                  <a:pt x="1270" y="762520"/>
                </a:lnTo>
                <a:lnTo>
                  <a:pt x="1904" y="757766"/>
                </a:lnTo>
                <a:lnTo>
                  <a:pt x="3174" y="752694"/>
                </a:lnTo>
                <a:lnTo>
                  <a:pt x="4444" y="747940"/>
                </a:lnTo>
                <a:lnTo>
                  <a:pt x="5713" y="742868"/>
                </a:lnTo>
                <a:lnTo>
                  <a:pt x="7935" y="738114"/>
                </a:lnTo>
                <a:lnTo>
                  <a:pt x="9839" y="733676"/>
                </a:lnTo>
                <a:lnTo>
                  <a:pt x="12061" y="728922"/>
                </a:lnTo>
                <a:lnTo>
                  <a:pt x="14283" y="724801"/>
                </a:lnTo>
                <a:lnTo>
                  <a:pt x="17140" y="720047"/>
                </a:lnTo>
                <a:lnTo>
                  <a:pt x="19996" y="716243"/>
                </a:lnTo>
                <a:lnTo>
                  <a:pt x="23170" y="712123"/>
                </a:lnTo>
                <a:lnTo>
                  <a:pt x="26344" y="708319"/>
                </a:lnTo>
                <a:lnTo>
                  <a:pt x="29518" y="704516"/>
                </a:lnTo>
                <a:lnTo>
                  <a:pt x="33327" y="701029"/>
                </a:lnTo>
                <a:lnTo>
                  <a:pt x="37136" y="697859"/>
                </a:lnTo>
                <a:lnTo>
                  <a:pt x="40945" y="694373"/>
                </a:lnTo>
                <a:lnTo>
                  <a:pt x="45388" y="691520"/>
                </a:lnTo>
                <a:lnTo>
                  <a:pt x="49514" y="688667"/>
                </a:lnTo>
                <a:lnTo>
                  <a:pt x="53640" y="686132"/>
                </a:lnTo>
                <a:lnTo>
                  <a:pt x="58401" y="683596"/>
                </a:lnTo>
                <a:lnTo>
                  <a:pt x="63162" y="681377"/>
                </a:lnTo>
                <a:lnTo>
                  <a:pt x="68241" y="679475"/>
                </a:lnTo>
                <a:lnTo>
                  <a:pt x="73002" y="677891"/>
                </a:lnTo>
                <a:lnTo>
                  <a:pt x="78398" y="676306"/>
                </a:lnTo>
                <a:lnTo>
                  <a:pt x="83476" y="675038"/>
                </a:lnTo>
                <a:lnTo>
                  <a:pt x="873165" y="508631"/>
                </a:lnTo>
                <a:lnTo>
                  <a:pt x="878561" y="507680"/>
                </a:lnTo>
                <a:lnTo>
                  <a:pt x="883639" y="507046"/>
                </a:lnTo>
                <a:lnTo>
                  <a:pt x="889353" y="506729"/>
                </a:lnTo>
                <a:lnTo>
                  <a:pt x="894431" y="506412"/>
                </a:lnTo>
                <a:close/>
                <a:moveTo>
                  <a:pt x="858838" y="261937"/>
                </a:moveTo>
                <a:lnTo>
                  <a:pt x="840146" y="263529"/>
                </a:lnTo>
                <a:lnTo>
                  <a:pt x="821454" y="265439"/>
                </a:lnTo>
                <a:lnTo>
                  <a:pt x="802762" y="267031"/>
                </a:lnTo>
                <a:lnTo>
                  <a:pt x="784387" y="269260"/>
                </a:lnTo>
                <a:lnTo>
                  <a:pt x="747320" y="273717"/>
                </a:lnTo>
                <a:lnTo>
                  <a:pt x="710253" y="279448"/>
                </a:lnTo>
                <a:lnTo>
                  <a:pt x="673185" y="284861"/>
                </a:lnTo>
                <a:lnTo>
                  <a:pt x="636435" y="291229"/>
                </a:lnTo>
                <a:lnTo>
                  <a:pt x="600001" y="297596"/>
                </a:lnTo>
                <a:lnTo>
                  <a:pt x="563251" y="304601"/>
                </a:lnTo>
                <a:lnTo>
                  <a:pt x="526818" y="312242"/>
                </a:lnTo>
                <a:lnTo>
                  <a:pt x="490384" y="319565"/>
                </a:lnTo>
                <a:lnTo>
                  <a:pt x="453950" y="327843"/>
                </a:lnTo>
                <a:lnTo>
                  <a:pt x="417200" y="336439"/>
                </a:lnTo>
                <a:lnTo>
                  <a:pt x="381083" y="345354"/>
                </a:lnTo>
                <a:lnTo>
                  <a:pt x="344967" y="354905"/>
                </a:lnTo>
                <a:lnTo>
                  <a:pt x="326908" y="360000"/>
                </a:lnTo>
                <a:lnTo>
                  <a:pt x="308850" y="365094"/>
                </a:lnTo>
                <a:lnTo>
                  <a:pt x="291108" y="370825"/>
                </a:lnTo>
                <a:lnTo>
                  <a:pt x="273050" y="376237"/>
                </a:lnTo>
                <a:lnTo>
                  <a:pt x="292059" y="374964"/>
                </a:lnTo>
                <a:lnTo>
                  <a:pt x="310434" y="373372"/>
                </a:lnTo>
                <a:lnTo>
                  <a:pt x="329126" y="371461"/>
                </a:lnTo>
                <a:lnTo>
                  <a:pt x="347501" y="369233"/>
                </a:lnTo>
                <a:lnTo>
                  <a:pt x="384885" y="364457"/>
                </a:lnTo>
                <a:lnTo>
                  <a:pt x="421952" y="359363"/>
                </a:lnTo>
                <a:lnTo>
                  <a:pt x="458703" y="353314"/>
                </a:lnTo>
                <a:lnTo>
                  <a:pt x="495453" y="347264"/>
                </a:lnTo>
                <a:lnTo>
                  <a:pt x="532203" y="340578"/>
                </a:lnTo>
                <a:lnTo>
                  <a:pt x="568637" y="333892"/>
                </a:lnTo>
                <a:lnTo>
                  <a:pt x="605387" y="326251"/>
                </a:lnTo>
                <a:lnTo>
                  <a:pt x="642138" y="318610"/>
                </a:lnTo>
                <a:lnTo>
                  <a:pt x="678254" y="310650"/>
                </a:lnTo>
                <a:lnTo>
                  <a:pt x="714688" y="302054"/>
                </a:lnTo>
                <a:lnTo>
                  <a:pt x="750805" y="293139"/>
                </a:lnTo>
                <a:lnTo>
                  <a:pt x="786921" y="283269"/>
                </a:lnTo>
                <a:lnTo>
                  <a:pt x="804980" y="278493"/>
                </a:lnTo>
                <a:lnTo>
                  <a:pt x="823038" y="273081"/>
                </a:lnTo>
                <a:lnTo>
                  <a:pt x="841096" y="267668"/>
                </a:lnTo>
                <a:lnTo>
                  <a:pt x="858838" y="261937"/>
                </a:lnTo>
                <a:close/>
                <a:moveTo>
                  <a:pt x="894431" y="201612"/>
                </a:moveTo>
                <a:lnTo>
                  <a:pt x="899509" y="201612"/>
                </a:lnTo>
                <a:lnTo>
                  <a:pt x="904905" y="202249"/>
                </a:lnTo>
                <a:lnTo>
                  <a:pt x="909666" y="202567"/>
                </a:lnTo>
                <a:lnTo>
                  <a:pt x="915062" y="203522"/>
                </a:lnTo>
                <a:lnTo>
                  <a:pt x="919823" y="204795"/>
                </a:lnTo>
                <a:lnTo>
                  <a:pt x="924901" y="206068"/>
                </a:lnTo>
                <a:lnTo>
                  <a:pt x="929662" y="207660"/>
                </a:lnTo>
                <a:lnTo>
                  <a:pt x="934423" y="209570"/>
                </a:lnTo>
                <a:lnTo>
                  <a:pt x="939184" y="211480"/>
                </a:lnTo>
                <a:lnTo>
                  <a:pt x="943628" y="213708"/>
                </a:lnTo>
                <a:lnTo>
                  <a:pt x="948071" y="216254"/>
                </a:lnTo>
                <a:lnTo>
                  <a:pt x="952198" y="218801"/>
                </a:lnTo>
                <a:lnTo>
                  <a:pt x="956324" y="221665"/>
                </a:lnTo>
                <a:lnTo>
                  <a:pt x="960450" y="224848"/>
                </a:lnTo>
                <a:lnTo>
                  <a:pt x="964259" y="228031"/>
                </a:lnTo>
                <a:lnTo>
                  <a:pt x="968068" y="231533"/>
                </a:lnTo>
                <a:lnTo>
                  <a:pt x="971876" y="235034"/>
                </a:lnTo>
                <a:lnTo>
                  <a:pt x="975050" y="238854"/>
                </a:lnTo>
                <a:lnTo>
                  <a:pt x="978224" y="242992"/>
                </a:lnTo>
                <a:lnTo>
                  <a:pt x="981081" y="246811"/>
                </a:lnTo>
                <a:lnTo>
                  <a:pt x="984255" y="251586"/>
                </a:lnTo>
                <a:lnTo>
                  <a:pt x="986794" y="255724"/>
                </a:lnTo>
                <a:lnTo>
                  <a:pt x="989016" y="260180"/>
                </a:lnTo>
                <a:lnTo>
                  <a:pt x="991238" y="265273"/>
                </a:lnTo>
                <a:lnTo>
                  <a:pt x="993142" y="270047"/>
                </a:lnTo>
                <a:lnTo>
                  <a:pt x="995047" y="275140"/>
                </a:lnTo>
                <a:lnTo>
                  <a:pt x="996634" y="280233"/>
                </a:lnTo>
                <a:lnTo>
                  <a:pt x="997903" y="285326"/>
                </a:lnTo>
                <a:lnTo>
                  <a:pt x="998855" y="290737"/>
                </a:lnTo>
                <a:lnTo>
                  <a:pt x="999490" y="296148"/>
                </a:lnTo>
                <a:lnTo>
                  <a:pt x="999808" y="301559"/>
                </a:lnTo>
                <a:lnTo>
                  <a:pt x="1000125" y="306652"/>
                </a:lnTo>
                <a:lnTo>
                  <a:pt x="999808" y="312063"/>
                </a:lnTo>
                <a:lnTo>
                  <a:pt x="999490" y="317156"/>
                </a:lnTo>
                <a:lnTo>
                  <a:pt x="998855" y="322249"/>
                </a:lnTo>
                <a:lnTo>
                  <a:pt x="998221" y="327342"/>
                </a:lnTo>
                <a:lnTo>
                  <a:pt x="996951" y="332116"/>
                </a:lnTo>
                <a:lnTo>
                  <a:pt x="995681" y="337209"/>
                </a:lnTo>
                <a:lnTo>
                  <a:pt x="993777" y="341984"/>
                </a:lnTo>
                <a:lnTo>
                  <a:pt x="992190" y="347076"/>
                </a:lnTo>
                <a:lnTo>
                  <a:pt x="990286" y="351533"/>
                </a:lnTo>
                <a:lnTo>
                  <a:pt x="988064" y="355989"/>
                </a:lnTo>
                <a:lnTo>
                  <a:pt x="985525" y="360445"/>
                </a:lnTo>
                <a:lnTo>
                  <a:pt x="982985" y="364583"/>
                </a:lnTo>
                <a:lnTo>
                  <a:pt x="979811" y="369039"/>
                </a:lnTo>
                <a:lnTo>
                  <a:pt x="976955" y="372859"/>
                </a:lnTo>
                <a:lnTo>
                  <a:pt x="973781" y="376679"/>
                </a:lnTo>
                <a:lnTo>
                  <a:pt x="970289" y="380817"/>
                </a:lnTo>
                <a:lnTo>
                  <a:pt x="966798" y="384318"/>
                </a:lnTo>
                <a:lnTo>
                  <a:pt x="962989" y="387501"/>
                </a:lnTo>
                <a:lnTo>
                  <a:pt x="959181" y="390684"/>
                </a:lnTo>
                <a:lnTo>
                  <a:pt x="954737" y="393867"/>
                </a:lnTo>
                <a:lnTo>
                  <a:pt x="950611" y="396732"/>
                </a:lnTo>
                <a:lnTo>
                  <a:pt x="945850" y="399278"/>
                </a:lnTo>
                <a:lnTo>
                  <a:pt x="941406" y="401506"/>
                </a:lnTo>
                <a:lnTo>
                  <a:pt x="936963" y="403734"/>
                </a:lnTo>
                <a:lnTo>
                  <a:pt x="931884" y="405962"/>
                </a:lnTo>
                <a:lnTo>
                  <a:pt x="927123" y="407554"/>
                </a:lnTo>
                <a:lnTo>
                  <a:pt x="921727" y="409145"/>
                </a:lnTo>
                <a:lnTo>
                  <a:pt x="916649" y="410419"/>
                </a:lnTo>
                <a:lnTo>
                  <a:pt x="126960" y="577209"/>
                </a:lnTo>
                <a:lnTo>
                  <a:pt x="121247" y="578164"/>
                </a:lnTo>
                <a:lnTo>
                  <a:pt x="115851" y="578801"/>
                </a:lnTo>
                <a:lnTo>
                  <a:pt x="110455" y="579119"/>
                </a:lnTo>
                <a:lnTo>
                  <a:pt x="105059" y="579437"/>
                </a:lnTo>
                <a:lnTo>
                  <a:pt x="100298" y="579119"/>
                </a:lnTo>
                <a:lnTo>
                  <a:pt x="95855" y="578801"/>
                </a:lnTo>
                <a:lnTo>
                  <a:pt x="86967" y="577846"/>
                </a:lnTo>
                <a:lnTo>
                  <a:pt x="78398" y="575936"/>
                </a:lnTo>
                <a:lnTo>
                  <a:pt x="70145" y="573389"/>
                </a:lnTo>
                <a:lnTo>
                  <a:pt x="61575" y="570206"/>
                </a:lnTo>
                <a:lnTo>
                  <a:pt x="53640" y="566069"/>
                </a:lnTo>
                <a:lnTo>
                  <a:pt x="46340" y="561612"/>
                </a:lnTo>
                <a:lnTo>
                  <a:pt x="39358" y="556201"/>
                </a:lnTo>
                <a:lnTo>
                  <a:pt x="32692" y="550472"/>
                </a:lnTo>
                <a:lnTo>
                  <a:pt x="26662" y="543787"/>
                </a:lnTo>
                <a:lnTo>
                  <a:pt x="20948" y="537103"/>
                </a:lnTo>
                <a:lnTo>
                  <a:pt x="15870" y="529782"/>
                </a:lnTo>
                <a:lnTo>
                  <a:pt x="11426" y="522143"/>
                </a:lnTo>
                <a:lnTo>
                  <a:pt x="9522" y="517687"/>
                </a:lnTo>
                <a:lnTo>
                  <a:pt x="7935" y="513549"/>
                </a:lnTo>
                <a:lnTo>
                  <a:pt x="6031" y="509092"/>
                </a:lnTo>
                <a:lnTo>
                  <a:pt x="4444" y="504954"/>
                </a:lnTo>
                <a:lnTo>
                  <a:pt x="3491" y="500498"/>
                </a:lnTo>
                <a:lnTo>
                  <a:pt x="2222" y="495724"/>
                </a:lnTo>
                <a:lnTo>
                  <a:pt x="1270" y="490631"/>
                </a:lnTo>
                <a:lnTo>
                  <a:pt x="635" y="484901"/>
                </a:lnTo>
                <a:lnTo>
                  <a:pt x="317" y="479809"/>
                </a:lnTo>
                <a:lnTo>
                  <a:pt x="0" y="474397"/>
                </a:lnTo>
                <a:lnTo>
                  <a:pt x="317" y="469305"/>
                </a:lnTo>
                <a:lnTo>
                  <a:pt x="635" y="464212"/>
                </a:lnTo>
                <a:lnTo>
                  <a:pt x="1270" y="458801"/>
                </a:lnTo>
                <a:lnTo>
                  <a:pt x="1904" y="454026"/>
                </a:lnTo>
                <a:lnTo>
                  <a:pt x="3174" y="448933"/>
                </a:lnTo>
                <a:lnTo>
                  <a:pt x="4444" y="444159"/>
                </a:lnTo>
                <a:lnTo>
                  <a:pt x="5713" y="439066"/>
                </a:lnTo>
                <a:lnTo>
                  <a:pt x="7935" y="434291"/>
                </a:lnTo>
                <a:lnTo>
                  <a:pt x="9839" y="429835"/>
                </a:lnTo>
                <a:lnTo>
                  <a:pt x="12061" y="425061"/>
                </a:lnTo>
                <a:lnTo>
                  <a:pt x="14283" y="420923"/>
                </a:lnTo>
                <a:lnTo>
                  <a:pt x="17140" y="416466"/>
                </a:lnTo>
                <a:lnTo>
                  <a:pt x="19996" y="412328"/>
                </a:lnTo>
                <a:lnTo>
                  <a:pt x="23170" y="408191"/>
                </a:lnTo>
                <a:lnTo>
                  <a:pt x="26344" y="404689"/>
                </a:lnTo>
                <a:lnTo>
                  <a:pt x="29518" y="400551"/>
                </a:lnTo>
                <a:lnTo>
                  <a:pt x="33327" y="397050"/>
                </a:lnTo>
                <a:lnTo>
                  <a:pt x="37136" y="393867"/>
                </a:lnTo>
                <a:lnTo>
                  <a:pt x="40945" y="390366"/>
                </a:lnTo>
                <a:lnTo>
                  <a:pt x="45388" y="387501"/>
                </a:lnTo>
                <a:lnTo>
                  <a:pt x="49514" y="384636"/>
                </a:lnTo>
                <a:lnTo>
                  <a:pt x="53640" y="382090"/>
                </a:lnTo>
                <a:lnTo>
                  <a:pt x="58401" y="379543"/>
                </a:lnTo>
                <a:lnTo>
                  <a:pt x="63162" y="377315"/>
                </a:lnTo>
                <a:lnTo>
                  <a:pt x="68241" y="375405"/>
                </a:lnTo>
                <a:lnTo>
                  <a:pt x="73002" y="373814"/>
                </a:lnTo>
                <a:lnTo>
                  <a:pt x="78398" y="372222"/>
                </a:lnTo>
                <a:lnTo>
                  <a:pt x="83476" y="370949"/>
                </a:lnTo>
                <a:lnTo>
                  <a:pt x="873165" y="204159"/>
                </a:lnTo>
                <a:lnTo>
                  <a:pt x="878561" y="202885"/>
                </a:lnTo>
                <a:lnTo>
                  <a:pt x="883639" y="202249"/>
                </a:lnTo>
                <a:lnTo>
                  <a:pt x="889353" y="201931"/>
                </a:lnTo>
                <a:lnTo>
                  <a:pt x="894431" y="201612"/>
                </a:lnTo>
                <a:close/>
                <a:moveTo>
                  <a:pt x="462024" y="0"/>
                </a:moveTo>
                <a:lnTo>
                  <a:pt x="467419" y="0"/>
                </a:lnTo>
                <a:lnTo>
                  <a:pt x="472496" y="0"/>
                </a:lnTo>
                <a:lnTo>
                  <a:pt x="477891" y="318"/>
                </a:lnTo>
                <a:lnTo>
                  <a:pt x="482651" y="953"/>
                </a:lnTo>
                <a:lnTo>
                  <a:pt x="487728" y="1907"/>
                </a:lnTo>
                <a:lnTo>
                  <a:pt x="492805" y="2861"/>
                </a:lnTo>
                <a:lnTo>
                  <a:pt x="497565" y="4450"/>
                </a:lnTo>
                <a:lnTo>
                  <a:pt x="502642" y="6039"/>
                </a:lnTo>
                <a:lnTo>
                  <a:pt x="507402" y="7946"/>
                </a:lnTo>
                <a:lnTo>
                  <a:pt x="511844" y="9853"/>
                </a:lnTo>
                <a:lnTo>
                  <a:pt x="516604" y="12078"/>
                </a:lnTo>
                <a:lnTo>
                  <a:pt x="520729" y="14303"/>
                </a:lnTo>
                <a:lnTo>
                  <a:pt x="525172" y="17164"/>
                </a:lnTo>
                <a:lnTo>
                  <a:pt x="529297" y="20025"/>
                </a:lnTo>
                <a:lnTo>
                  <a:pt x="533105" y="22885"/>
                </a:lnTo>
                <a:lnTo>
                  <a:pt x="537230" y="26064"/>
                </a:lnTo>
                <a:lnTo>
                  <a:pt x="541038" y="29878"/>
                </a:lnTo>
                <a:lnTo>
                  <a:pt x="544529" y="33374"/>
                </a:lnTo>
                <a:lnTo>
                  <a:pt x="548019" y="36871"/>
                </a:lnTo>
                <a:lnTo>
                  <a:pt x="551193" y="41003"/>
                </a:lnTo>
                <a:lnTo>
                  <a:pt x="554049" y="45135"/>
                </a:lnTo>
                <a:lnTo>
                  <a:pt x="556904" y="49267"/>
                </a:lnTo>
                <a:lnTo>
                  <a:pt x="559760" y="54035"/>
                </a:lnTo>
                <a:lnTo>
                  <a:pt x="561982" y="58484"/>
                </a:lnTo>
                <a:lnTo>
                  <a:pt x="564203" y="63252"/>
                </a:lnTo>
                <a:lnTo>
                  <a:pt x="566107" y="68020"/>
                </a:lnTo>
                <a:lnTo>
                  <a:pt x="567693" y="73106"/>
                </a:lnTo>
                <a:lnTo>
                  <a:pt x="569280" y="78191"/>
                </a:lnTo>
                <a:lnTo>
                  <a:pt x="570549" y="83595"/>
                </a:lnTo>
                <a:lnTo>
                  <a:pt x="571819" y="88998"/>
                </a:lnTo>
                <a:lnTo>
                  <a:pt x="572453" y="94084"/>
                </a:lnTo>
                <a:lnTo>
                  <a:pt x="572771" y="99487"/>
                </a:lnTo>
                <a:lnTo>
                  <a:pt x="573088" y="104573"/>
                </a:lnTo>
                <a:lnTo>
                  <a:pt x="572771" y="109976"/>
                </a:lnTo>
                <a:lnTo>
                  <a:pt x="572453" y="115062"/>
                </a:lnTo>
                <a:lnTo>
                  <a:pt x="571819" y="120148"/>
                </a:lnTo>
                <a:lnTo>
                  <a:pt x="570867" y="125551"/>
                </a:lnTo>
                <a:lnTo>
                  <a:pt x="569597" y="130319"/>
                </a:lnTo>
                <a:lnTo>
                  <a:pt x="568328" y="135405"/>
                </a:lnTo>
                <a:lnTo>
                  <a:pt x="566741" y="140172"/>
                </a:lnTo>
                <a:lnTo>
                  <a:pt x="565155" y="144622"/>
                </a:lnTo>
                <a:lnTo>
                  <a:pt x="563251" y="149390"/>
                </a:lnTo>
                <a:lnTo>
                  <a:pt x="561030" y="153840"/>
                </a:lnTo>
                <a:lnTo>
                  <a:pt x="558174" y="158608"/>
                </a:lnTo>
                <a:lnTo>
                  <a:pt x="555635" y="162740"/>
                </a:lnTo>
                <a:lnTo>
                  <a:pt x="552779" y="166872"/>
                </a:lnTo>
                <a:lnTo>
                  <a:pt x="549923" y="171004"/>
                </a:lnTo>
                <a:lnTo>
                  <a:pt x="546433" y="174818"/>
                </a:lnTo>
                <a:lnTo>
                  <a:pt x="543259" y="178315"/>
                </a:lnTo>
                <a:lnTo>
                  <a:pt x="539769" y="182129"/>
                </a:lnTo>
                <a:lnTo>
                  <a:pt x="535644" y="185625"/>
                </a:lnTo>
                <a:lnTo>
                  <a:pt x="531836" y="188486"/>
                </a:lnTo>
                <a:lnTo>
                  <a:pt x="527711" y="191664"/>
                </a:lnTo>
                <a:lnTo>
                  <a:pt x="523268" y="194525"/>
                </a:lnTo>
                <a:lnTo>
                  <a:pt x="518825" y="197068"/>
                </a:lnTo>
                <a:lnTo>
                  <a:pt x="514383" y="199611"/>
                </a:lnTo>
                <a:lnTo>
                  <a:pt x="509623" y="201518"/>
                </a:lnTo>
                <a:lnTo>
                  <a:pt x="504863" y="204061"/>
                </a:lnTo>
                <a:lnTo>
                  <a:pt x="499786" y="205650"/>
                </a:lnTo>
                <a:lnTo>
                  <a:pt x="494709" y="206921"/>
                </a:lnTo>
                <a:lnTo>
                  <a:pt x="489632" y="208193"/>
                </a:lnTo>
                <a:lnTo>
                  <a:pt x="126930" y="284795"/>
                </a:lnTo>
                <a:lnTo>
                  <a:pt x="121218" y="285749"/>
                </a:lnTo>
                <a:lnTo>
                  <a:pt x="115823" y="286702"/>
                </a:lnTo>
                <a:lnTo>
                  <a:pt x="110429" y="287020"/>
                </a:lnTo>
                <a:lnTo>
                  <a:pt x="105034" y="287338"/>
                </a:lnTo>
                <a:lnTo>
                  <a:pt x="100275" y="287020"/>
                </a:lnTo>
                <a:lnTo>
                  <a:pt x="95832" y="286702"/>
                </a:lnTo>
                <a:lnTo>
                  <a:pt x="86947" y="285431"/>
                </a:lnTo>
                <a:lnTo>
                  <a:pt x="78379" y="283524"/>
                </a:lnTo>
                <a:lnTo>
                  <a:pt x="70129" y="280981"/>
                </a:lnTo>
                <a:lnTo>
                  <a:pt x="61561" y="277802"/>
                </a:lnTo>
                <a:lnTo>
                  <a:pt x="53628" y="273670"/>
                </a:lnTo>
                <a:lnTo>
                  <a:pt x="46329" y="268902"/>
                </a:lnTo>
                <a:lnTo>
                  <a:pt x="39348" y="264135"/>
                </a:lnTo>
                <a:lnTo>
                  <a:pt x="32684" y="258095"/>
                </a:lnTo>
                <a:lnTo>
                  <a:pt x="26655" y="251738"/>
                </a:lnTo>
                <a:lnTo>
                  <a:pt x="20943" y="244746"/>
                </a:lnTo>
                <a:lnTo>
                  <a:pt x="15866" y="237435"/>
                </a:lnTo>
                <a:lnTo>
                  <a:pt x="11424" y="229807"/>
                </a:lnTo>
                <a:lnTo>
                  <a:pt x="9520" y="225357"/>
                </a:lnTo>
                <a:lnTo>
                  <a:pt x="7933" y="221225"/>
                </a:lnTo>
                <a:lnTo>
                  <a:pt x="6029" y="217093"/>
                </a:lnTo>
                <a:lnTo>
                  <a:pt x="4443" y="212643"/>
                </a:lnTo>
                <a:lnTo>
                  <a:pt x="3491" y="208193"/>
                </a:lnTo>
                <a:lnTo>
                  <a:pt x="2221" y="203425"/>
                </a:lnTo>
                <a:lnTo>
                  <a:pt x="1269" y="198021"/>
                </a:lnTo>
                <a:lnTo>
                  <a:pt x="635" y="192936"/>
                </a:lnTo>
                <a:lnTo>
                  <a:pt x="317" y="187532"/>
                </a:lnTo>
                <a:lnTo>
                  <a:pt x="0" y="182447"/>
                </a:lnTo>
                <a:lnTo>
                  <a:pt x="317" y="177043"/>
                </a:lnTo>
                <a:lnTo>
                  <a:pt x="635" y="171958"/>
                </a:lnTo>
                <a:lnTo>
                  <a:pt x="1269" y="166554"/>
                </a:lnTo>
                <a:lnTo>
                  <a:pt x="1904" y="161786"/>
                </a:lnTo>
                <a:lnTo>
                  <a:pt x="3173" y="157019"/>
                </a:lnTo>
                <a:lnTo>
                  <a:pt x="4443" y="151615"/>
                </a:lnTo>
                <a:lnTo>
                  <a:pt x="5712" y="147165"/>
                </a:lnTo>
                <a:lnTo>
                  <a:pt x="7933" y="142079"/>
                </a:lnTo>
                <a:lnTo>
                  <a:pt x="9837" y="137630"/>
                </a:lnTo>
                <a:lnTo>
                  <a:pt x="12058" y="132862"/>
                </a:lnTo>
                <a:lnTo>
                  <a:pt x="14280" y="128730"/>
                </a:lnTo>
                <a:lnTo>
                  <a:pt x="17136" y="124280"/>
                </a:lnTo>
                <a:lnTo>
                  <a:pt x="19991" y="120148"/>
                </a:lnTo>
                <a:lnTo>
                  <a:pt x="23165" y="116016"/>
                </a:lnTo>
                <a:lnTo>
                  <a:pt x="26338" y="112201"/>
                </a:lnTo>
                <a:lnTo>
                  <a:pt x="29511" y="108387"/>
                </a:lnTo>
                <a:lnTo>
                  <a:pt x="33319" y="104891"/>
                </a:lnTo>
                <a:lnTo>
                  <a:pt x="37127" y="101712"/>
                </a:lnTo>
                <a:lnTo>
                  <a:pt x="40935" y="98534"/>
                </a:lnTo>
                <a:lnTo>
                  <a:pt x="45377" y="95355"/>
                </a:lnTo>
                <a:lnTo>
                  <a:pt x="49503" y="92495"/>
                </a:lnTo>
                <a:lnTo>
                  <a:pt x="53628" y="89952"/>
                </a:lnTo>
                <a:lnTo>
                  <a:pt x="58388" y="87727"/>
                </a:lnTo>
                <a:lnTo>
                  <a:pt x="63148" y="85184"/>
                </a:lnTo>
                <a:lnTo>
                  <a:pt x="68225" y="83277"/>
                </a:lnTo>
                <a:lnTo>
                  <a:pt x="72985" y="81370"/>
                </a:lnTo>
                <a:lnTo>
                  <a:pt x="78379" y="80098"/>
                </a:lnTo>
                <a:lnTo>
                  <a:pt x="83456" y="78827"/>
                </a:lnTo>
                <a:lnTo>
                  <a:pt x="446158" y="2225"/>
                </a:lnTo>
                <a:lnTo>
                  <a:pt x="451235" y="1271"/>
                </a:lnTo>
                <a:lnTo>
                  <a:pt x="456630" y="636"/>
                </a:lnTo>
                <a:lnTo>
                  <a:pt x="462024" y="0"/>
                </a:lnTo>
                <a:close/>
              </a:path>
            </a:pathLst>
          </a:custGeom>
          <a:solidFill>
            <a:schemeClr val="lt1"/>
          </a:solidFill>
          <a:ln>
            <a:noFill/>
          </a:ln>
        </p:spPr>
        <p:txBody>
          <a:bodyPr anchor="ctr">
            <a:normAutofit/>
            <a:scene3d>
              <a:camera prst="orthographicFront"/>
              <a:lightRig rig="threePt" dir="t"/>
            </a:scene3d>
            <a:sp3d contourW="12700">
              <a:contourClr>
                <a:srgbClr val="FFFFFF"/>
              </a:contourClr>
            </a:sp3d>
          </a:bodyPr>
          <a:lstStyle/>
          <a:p>
            <a:pPr algn="ctr"/>
            <a:endParaRPr lang="zh-CN" altLang="en-US" sz="100">
              <a:solidFill>
                <a:schemeClr val="dk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9" name="椭圆 38"/>
          <p:cNvSpPr/>
          <p:nvPr>
            <p:custDataLst>
              <p:tags r:id="rId17"/>
            </p:custDataLst>
          </p:nvPr>
        </p:nvSpPr>
        <p:spPr>
          <a:xfrm>
            <a:off x="3580141" y="2371361"/>
            <a:ext cx="344292" cy="34429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00">
              <a:solidFill>
                <a:schemeClr val="dk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2" name="KSO_Shape"/>
          <p:cNvSpPr/>
          <p:nvPr>
            <p:custDataLst>
              <p:tags r:id="rId18"/>
            </p:custDataLst>
          </p:nvPr>
        </p:nvSpPr>
        <p:spPr bwMode="auto">
          <a:xfrm>
            <a:off x="3579925" y="3975404"/>
            <a:ext cx="209730" cy="159047"/>
          </a:xfrm>
          <a:custGeom>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lt1"/>
          </a:solidFill>
          <a:ln>
            <a:noFill/>
          </a:ln>
        </p:spPr>
        <p:txBody>
          <a:bodyPr anchor="ctr">
            <a:normAutofit/>
            <a:scene3d>
              <a:camera prst="orthographicFront"/>
              <a:lightRig rig="threePt" dir="t"/>
            </a:scene3d>
            <a:sp3d contourW="12700">
              <a:contourClr>
                <a:srgbClr val="FFFFFF"/>
              </a:contourClr>
            </a:sp3d>
          </a:bodyPr>
          <a:lstStyle/>
          <a:p>
            <a:pPr algn="ctr"/>
            <a:endParaRPr lang="zh-CN" altLang="en-US" sz="100">
              <a:solidFill>
                <a:schemeClr val="dk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77" name="标题 1"/>
          <p:cNvSpPr txBox="1"/>
          <p:nvPr>
            <p:custDataLst>
              <p:tags r:id="rId19"/>
            </p:custDataLst>
          </p:nvPr>
        </p:nvSpPr>
        <p:spPr>
          <a:xfrm>
            <a:off x="4151630" y="1443990"/>
            <a:ext cx="3918585" cy="375285"/>
          </a:xfrm>
          <a:prstGeom prst="rect">
            <a:avLst/>
          </a:prstGeom>
          <a:noFill/>
        </p:spPr>
        <p:txBody>
          <a:bodyPr wrap="square" lIns="68580" tIns="34290" rIns="68580" bIns="34290" rtlCol="0" anchor="ctr">
            <a:noAutofit/>
          </a:bodyPr>
          <a:lstStyle>
            <a:defPPr>
              <a:defRPr lang="zh-CN"/>
            </a:defPPr>
            <a:lvl1pPr>
              <a:lnSpc>
                <a:spcPct val="130000"/>
              </a:lnSpc>
              <a:defRPr sz="1200"/>
            </a:lvl1pPr>
          </a:lstStyle>
          <a:p>
            <a:pPr marL="0" lvl="0" indent="0" algn="l">
              <a:lnSpc>
                <a:spcPct val="100000"/>
              </a:lnSpc>
              <a:spcBef>
                <a:spcPct val="0"/>
              </a:spcBef>
              <a:spcAft>
                <a:spcPts val="800"/>
              </a:spcAft>
              <a:buSzTx/>
              <a:buNone/>
            </a:pPr>
            <a:r>
              <a:rPr lang="zh-CN" altLang="en-US" sz="2700" b="1" spc="160">
                <a:solidFill>
                  <a:srgbClr val="FF0000"/>
                </a:solidFill>
                <a:latin typeface="微软雅黑" panose="020b0503020204020204" pitchFamily="34" charset="-122"/>
                <a:ea typeface="微软雅黑" panose="020b0503020204020204" pitchFamily="34" charset="-122"/>
              </a:rPr>
              <a:t>解读标题</a:t>
            </a:r>
            <a:endParaRPr lang="zh-CN" altLang="en-US" sz="2700" b="1" spc="160">
              <a:solidFill>
                <a:srgbClr val="FF0000"/>
              </a:solidFill>
              <a:latin typeface="微软雅黑" panose="020b0503020204020204" pitchFamily="34" charset="-122"/>
              <a:ea typeface="微软雅黑" panose="020b0503020204020204" pitchFamily="34" charset="-122"/>
            </a:endParaRPr>
          </a:p>
        </p:txBody>
      </p:sp>
      <p:sp>
        <p:nvSpPr>
          <p:cNvPr id="78" name="标题 1"/>
          <p:cNvSpPr txBox="1"/>
          <p:nvPr>
            <p:custDataLst>
              <p:tags r:id="rId20"/>
            </p:custDataLst>
          </p:nvPr>
        </p:nvSpPr>
        <p:spPr>
          <a:xfrm>
            <a:off x="4106593" y="1987801"/>
            <a:ext cx="3962740" cy="384519"/>
          </a:xfrm>
          <a:prstGeom prst="rect">
            <a:avLst/>
          </a:prstGeom>
          <a:noFill/>
        </p:spPr>
        <p:txBody>
          <a:bodyPr wrap="square" lIns="68580" tIns="34290" rIns="68580" bIns="34290" rtlCol="0" anchor="ctr">
            <a:noAutofit/>
          </a:bodyPr>
          <a:lstStyle>
            <a:defPPr>
              <a:defRPr lang="zh-CN"/>
            </a:defPPr>
            <a:lvl1pPr>
              <a:lnSpc>
                <a:spcPct val="130000"/>
              </a:lnSpc>
              <a:defRPr sz="1200"/>
            </a:lvl1pPr>
          </a:lstStyle>
          <a:p>
            <a:pPr marL="0" lvl="0" indent="0" algn="l">
              <a:lnSpc>
                <a:spcPct val="100000"/>
              </a:lnSpc>
              <a:spcBef>
                <a:spcPct val="0"/>
              </a:spcBef>
              <a:spcAft>
                <a:spcPts val="800"/>
              </a:spcAft>
              <a:buSzTx/>
              <a:buNone/>
            </a:pPr>
            <a:endParaRPr lang="zh-CN" altLang="zh-CN" sz="2700" b="1" smtClean="0">
              <a:solidFill>
                <a:srgbClr val="FF0000"/>
              </a:solidFill>
              <a:latin typeface="微软雅黑" panose="020b0503020204020204" pitchFamily="34" charset="-122"/>
              <a:ea typeface="微软雅黑" panose="020b0503020204020204" pitchFamily="34" charset="-122"/>
              <a:sym typeface="+mn-ea"/>
            </a:endParaRPr>
          </a:p>
          <a:p>
            <a:pPr marL="0" lvl="0" indent="0" algn="l">
              <a:lnSpc>
                <a:spcPct val="100000"/>
              </a:lnSpc>
              <a:spcBef>
                <a:spcPct val="0"/>
              </a:spcBef>
              <a:spcAft>
                <a:spcPts val="800"/>
              </a:spcAft>
              <a:buSzTx/>
              <a:buNone/>
            </a:pPr>
            <a:r>
              <a:rPr lang="zh-CN" altLang="zh-CN" sz="2700" b="1" smtClean="0">
                <a:solidFill>
                  <a:srgbClr val="FF0000"/>
                </a:solidFill>
                <a:latin typeface="微软雅黑" panose="020b0503020204020204" pitchFamily="34" charset="-122"/>
                <a:ea typeface="微软雅黑" panose="020b0503020204020204" pitchFamily="34" charset="-122"/>
                <a:sym typeface="+mn-ea"/>
              </a:rPr>
              <a:t>了解写作背景及意图</a:t>
            </a:r>
            <a:endParaRPr lang="zh-CN" altLang="zh-CN" sz="2700" b="1">
              <a:solidFill>
                <a:srgbClr val="FF0000"/>
              </a:solidFill>
              <a:latin typeface="微软雅黑" panose="020b0503020204020204" pitchFamily="34" charset="-122"/>
              <a:ea typeface="微软雅黑" panose="020b0503020204020204" pitchFamily="34" charset="-122"/>
              <a:sym typeface="+mn-ea"/>
            </a:endParaRPr>
          </a:p>
          <a:p>
            <a:pPr marL="0" lvl="0" indent="0" algn="l">
              <a:lnSpc>
                <a:spcPct val="100000"/>
              </a:lnSpc>
              <a:spcBef>
                <a:spcPct val="0"/>
              </a:spcBef>
              <a:spcAft>
                <a:spcPts val="800"/>
              </a:spcAft>
              <a:buSzTx/>
              <a:buNone/>
            </a:pPr>
            <a:endParaRPr lang="zh-CN" altLang="en-US" sz="2700" b="1" spc="160">
              <a:solidFill>
                <a:schemeClr val="dk1">
                  <a:lumMod val="75000"/>
                  <a:lumOff val="25000"/>
                </a:schemeClr>
              </a:solidFill>
              <a:latin typeface="微软雅黑" panose="020b0503020204020204" pitchFamily="34" charset="-122"/>
              <a:ea typeface="微软雅黑" panose="020b0503020204020204" pitchFamily="34" charset="-122"/>
            </a:endParaRPr>
          </a:p>
        </p:txBody>
      </p:sp>
      <p:sp>
        <p:nvSpPr>
          <p:cNvPr id="80" name="标题 1"/>
          <p:cNvSpPr txBox="1"/>
          <p:nvPr>
            <p:custDataLst>
              <p:tags r:id="rId21"/>
            </p:custDataLst>
          </p:nvPr>
        </p:nvSpPr>
        <p:spPr>
          <a:xfrm>
            <a:off x="4151332" y="2427756"/>
            <a:ext cx="3918309" cy="384436"/>
          </a:xfrm>
          <a:prstGeom prst="rect">
            <a:avLst/>
          </a:prstGeom>
          <a:noFill/>
        </p:spPr>
        <p:txBody>
          <a:bodyPr wrap="square" lIns="68580" tIns="34290" rIns="68580" bIns="34290" rtlCol="0" anchor="ctr">
            <a:noAutofit/>
          </a:bodyPr>
          <a:lstStyle>
            <a:defPPr>
              <a:defRPr lang="zh-CN"/>
            </a:defPPr>
            <a:lvl1pPr>
              <a:lnSpc>
                <a:spcPct val="130000"/>
              </a:lnSpc>
              <a:defRPr sz="1200"/>
            </a:lvl1pPr>
          </a:lstStyle>
          <a:p>
            <a:pPr marL="0" lvl="0" indent="0" algn="l">
              <a:lnSpc>
                <a:spcPct val="100000"/>
              </a:lnSpc>
              <a:spcBef>
                <a:spcPct val="0"/>
              </a:spcBef>
              <a:spcAft>
                <a:spcPts val="800"/>
              </a:spcAft>
              <a:buSzTx/>
              <a:buNone/>
            </a:pPr>
            <a:r>
              <a:rPr lang="zh-CN" altLang="en-US" sz="2700" b="1" spc="160">
                <a:solidFill>
                  <a:srgbClr val="FF0000"/>
                </a:solidFill>
                <a:latin typeface="微软雅黑" panose="020b0503020204020204" pitchFamily="34" charset="-122"/>
                <a:ea typeface="微软雅黑" panose="020b0503020204020204" pitchFamily="34" charset="-122"/>
              </a:rPr>
              <a:t>找出论点论据</a:t>
            </a:r>
            <a:endParaRPr lang="zh-CN" altLang="en-US" sz="2700" b="1" spc="160">
              <a:solidFill>
                <a:srgbClr val="FF0000"/>
              </a:solidFill>
              <a:latin typeface="微软雅黑" panose="020b0503020204020204" pitchFamily="34" charset="-122"/>
              <a:ea typeface="微软雅黑" panose="020b0503020204020204" pitchFamily="34" charset="-122"/>
            </a:endParaRPr>
          </a:p>
        </p:txBody>
      </p:sp>
      <p:sp>
        <p:nvSpPr>
          <p:cNvPr id="81" name="标题 1"/>
          <p:cNvSpPr txBox="1"/>
          <p:nvPr>
            <p:custDataLst>
              <p:tags r:id="rId22"/>
            </p:custDataLst>
          </p:nvPr>
        </p:nvSpPr>
        <p:spPr>
          <a:xfrm>
            <a:off x="4135120" y="3171190"/>
            <a:ext cx="3453765" cy="917575"/>
          </a:xfrm>
          <a:prstGeom prst="rect">
            <a:avLst/>
          </a:prstGeom>
          <a:noFill/>
        </p:spPr>
        <p:txBody>
          <a:bodyPr wrap="square" lIns="68580" tIns="34290" rIns="68580" bIns="34290" rtlCol="0" anchor="ctr">
            <a:noAutofit/>
          </a:bodyPr>
          <a:lstStyle>
            <a:defPPr>
              <a:defRPr lang="zh-CN"/>
            </a:defPPr>
            <a:lvl1pPr>
              <a:lnSpc>
                <a:spcPct val="130000"/>
              </a:lnSpc>
              <a:defRPr sz="1200"/>
            </a:lvl1pPr>
          </a:lstStyle>
          <a:p>
            <a:pPr marL="0" lvl="0" indent="0" algn="l" eaLnBrk="1" latinLnBrk="0" hangingPunct="1">
              <a:lnSpc>
                <a:spcPts val="3440"/>
              </a:lnSpc>
              <a:spcBef>
                <a:spcPct val="0"/>
              </a:spcBef>
              <a:spcAft>
                <a:spcPts val="800"/>
              </a:spcAft>
              <a:buSzTx/>
              <a:buNone/>
            </a:pPr>
            <a:r>
              <a:rPr lang="zh-CN" altLang="en-US" sz="2700" b="1" spc="160">
                <a:solidFill>
                  <a:srgbClr val="FF0000"/>
                </a:solidFill>
                <a:latin typeface="微软雅黑" panose="020b0503020204020204" pitchFamily="34" charset="-122"/>
                <a:ea typeface="微软雅黑" panose="020b0503020204020204" pitchFamily="34" charset="-122"/>
              </a:rPr>
              <a:t>概述史实</a:t>
            </a:r>
            <a:endParaRPr lang="zh-CN" altLang="en-US" sz="2700" b="1" spc="160">
              <a:solidFill>
                <a:srgbClr val="FF0000"/>
              </a:solidFill>
              <a:latin typeface="微软雅黑" panose="020b0503020204020204" pitchFamily="34" charset="-122"/>
              <a:ea typeface="微软雅黑" panose="020b0503020204020204" pitchFamily="34" charset="-122"/>
            </a:endParaRPr>
          </a:p>
          <a:p>
            <a:pPr marL="0" lvl="0" indent="0" algn="l" eaLnBrk="1" latinLnBrk="0" hangingPunct="1">
              <a:lnSpc>
                <a:spcPts val="3440"/>
              </a:lnSpc>
              <a:spcBef>
                <a:spcPct val="0"/>
              </a:spcBef>
              <a:spcAft>
                <a:spcPts val="800"/>
              </a:spcAft>
              <a:buSzTx/>
              <a:buNone/>
            </a:pPr>
            <a:r>
              <a:rPr lang="zh-CN" altLang="en-US" sz="2700" b="1" spc="160">
                <a:solidFill>
                  <a:srgbClr val="FF0000"/>
                </a:solidFill>
                <a:latin typeface="微软雅黑" panose="020b0503020204020204" pitchFamily="34" charset="-122"/>
                <a:ea typeface="微软雅黑" panose="020b0503020204020204" pitchFamily="34" charset="-122"/>
              </a:rPr>
              <a:t>分析叙史的作用</a:t>
            </a:r>
            <a:endParaRPr lang="zh-CN" altLang="en-US" sz="2700" b="1" spc="160">
              <a:solidFill>
                <a:srgbClr val="FF0000"/>
              </a:solidFill>
              <a:latin typeface="微软雅黑" panose="020b0503020204020204" pitchFamily="34" charset="-122"/>
              <a:ea typeface="微软雅黑" panose="020b0503020204020204" pitchFamily="34" charset="-122"/>
            </a:endParaRPr>
          </a:p>
          <a:p>
            <a:pPr marL="0" lvl="0" indent="0" algn="l" eaLnBrk="1" latinLnBrk="0" hangingPunct="1">
              <a:lnSpc>
                <a:spcPts val="3440"/>
              </a:lnSpc>
              <a:spcBef>
                <a:spcPct val="0"/>
              </a:spcBef>
              <a:spcAft>
                <a:spcPts val="800"/>
              </a:spcAft>
              <a:buSzTx/>
              <a:buNone/>
            </a:pPr>
            <a:r>
              <a:rPr lang="zh-CN" altLang="en-US" sz="2700" b="1" spc="160">
                <a:solidFill>
                  <a:srgbClr val="FF0000"/>
                </a:solidFill>
                <a:latin typeface="微软雅黑" panose="020b0503020204020204" pitchFamily="34" charset="-122"/>
                <a:ea typeface="微软雅黑" panose="020b0503020204020204" pitchFamily="34" charset="-122"/>
              </a:rPr>
              <a:t>分析论点的内涵</a:t>
            </a:r>
            <a:endParaRPr lang="zh-CN" altLang="en-US" sz="2700" b="1" spc="160">
              <a:solidFill>
                <a:srgbClr val="FF0000"/>
              </a:solidFill>
              <a:latin typeface="微软雅黑" panose="020b0503020204020204" pitchFamily="34" charset="-122"/>
              <a:ea typeface="微软雅黑" panose="020b0503020204020204" pitchFamily="34" charset="-122"/>
            </a:endParaRPr>
          </a:p>
        </p:txBody>
      </p:sp>
      <p:pic>
        <p:nvPicPr>
          <p:cNvPr id="2" name="图片 1" descr="C:/Users/ADMINI~1/AppData/Local/Temp/picturecompress_20210819085652/output_6.pngoutput_6"/>
          <p:cNvPicPr>
            <a:picLocks noChangeAspect="1"/>
          </p:cNvPicPr>
          <p:nvPr>
            <p:custDataLst>
              <p:tags r:id="rId24"/>
            </p:custDataLst>
          </p:nvPr>
        </p:nvPicPr>
        <p:blipFill>
          <a:blip r:embed="rId23"/>
          <a:stretch>
            <a:fillRect/>
          </a:stretch>
        </p:blipFill>
        <p:spPr>
          <a:xfrm>
            <a:off x="0" y="980440"/>
            <a:ext cx="2720975" cy="3890010"/>
          </a:xfrm>
          <a:prstGeom prst="rect">
            <a:avLst/>
          </a:prstGeom>
        </p:spPr>
      </p:pic>
      <p:sp>
        <p:nvSpPr>
          <p:cNvPr id="9" name="文本框 8"/>
          <p:cNvSpPr txBox="1"/>
          <p:nvPr/>
        </p:nvSpPr>
        <p:spPr>
          <a:xfrm>
            <a:off x="6863715" y="3328035"/>
            <a:ext cx="1576070" cy="299085"/>
          </a:xfrm>
          <a:prstGeom prst="rect">
            <a:avLst/>
          </a:prstGeom>
          <a:noFill/>
        </p:spPr>
        <p:txBody>
          <a:bodyPr wrap="square" lIns="0" tIns="0" rIns="0" bIns="0" rtlCol="0">
            <a:noAutofit/>
          </a:bodyPr>
          <a:lstStyle/>
          <a:p>
            <a:endParaRPr lang="zh-CN" altLang="en-US" sz="1600" b="1" smtClean="0">
              <a:solidFill>
                <a:schemeClr val="accent6"/>
              </a:solidFill>
              <a:latin typeface="微软雅黑" panose="020b0503020204020204" pitchFamily="34" charset="-122"/>
              <a:ea typeface="微软雅黑" panose="020b0503020204020204" pitchFamily="34" charset="-122"/>
            </a:endParaRPr>
          </a:p>
        </p:txBody>
      </p:sp>
      <p:sp>
        <p:nvSpPr>
          <p:cNvPr id="16" name="椭圆 15"/>
          <p:cNvSpPr/>
          <p:nvPr>
            <p:custDataLst>
              <p:tags r:id="rId25"/>
            </p:custDataLst>
          </p:nvPr>
        </p:nvSpPr>
        <p:spPr>
          <a:xfrm>
            <a:off x="3590936" y="2918096"/>
            <a:ext cx="344292" cy="34429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00">
              <a:solidFill>
                <a:schemeClr val="dk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7" name="椭圆 16"/>
          <p:cNvSpPr/>
          <p:nvPr>
            <p:custDataLst>
              <p:tags r:id="rId26"/>
            </p:custDataLst>
          </p:nvPr>
        </p:nvSpPr>
        <p:spPr>
          <a:xfrm>
            <a:off x="3609351" y="3507376"/>
            <a:ext cx="344292" cy="34429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00">
              <a:solidFill>
                <a:schemeClr val="dk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0" name="文本框 19"/>
          <p:cNvSpPr txBox="1"/>
          <p:nvPr/>
        </p:nvSpPr>
        <p:spPr>
          <a:xfrm>
            <a:off x="4182110" y="915670"/>
            <a:ext cx="3048000" cy="430530"/>
          </a:xfrm>
          <a:prstGeom prst="rect">
            <a:avLst/>
          </a:prstGeom>
          <a:noFill/>
        </p:spPr>
        <p:txBody>
          <a:bodyPr wrap="square" lIns="0" tIns="0" rIns="0" bIns="0" rtlCol="0">
            <a:spAutoFit/>
          </a:bodyPr>
          <a:lstStyle/>
          <a:p>
            <a:r>
              <a:rPr lang="zh-CN" altLang="en-US" sz="2800" b="1" smtClean="0">
                <a:solidFill>
                  <a:srgbClr val="FF0000"/>
                </a:solidFill>
                <a:latin typeface="微软雅黑" panose="020b0503020204020204" pitchFamily="34" charset="-122"/>
                <a:ea typeface="微软雅黑" panose="020b0503020204020204" pitchFamily="34" charset="-122"/>
              </a:rPr>
              <a:t>检查预习落实情况</a:t>
            </a:r>
            <a:endParaRPr lang="zh-CN" altLang="en-US" sz="2800" b="1" smtClean="0">
              <a:solidFill>
                <a:srgbClr val="FF0000"/>
              </a:solidFill>
              <a:latin typeface="微软雅黑" panose="020b0503020204020204" pitchFamily="34" charset="-122"/>
              <a:ea typeface="微软雅黑" panose="020b0503020204020204" pitchFamily="34" charset="-122"/>
            </a:endParaRPr>
          </a:p>
        </p:txBody>
      </p:sp>
      <p:sp>
        <p:nvSpPr>
          <p:cNvPr id="21" name="椭圆 20"/>
          <p:cNvSpPr/>
          <p:nvPr>
            <p:custDataLst>
              <p:tags r:id="rId27"/>
            </p:custDataLst>
          </p:nvPr>
        </p:nvSpPr>
        <p:spPr>
          <a:xfrm>
            <a:off x="3589031" y="4012201"/>
            <a:ext cx="344292" cy="34429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00">
              <a:solidFill>
                <a:schemeClr val="dk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Tree>
    <p:custDataLst>
      <p:tags r:id="rId28"/>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77"/>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after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78"/>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after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80"/>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afterGroup">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81"/>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afterGroup">
                            <p:stCondLst>
                              <p:cond delay="0"/>
                            </p:stCondLst>
                            <p:childTnLst>
                              <p:par>
                                <p:cTn id="31" presetID="5" presetClass="entr" presetSubtype="10" fill="hold" nodeType="click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checkerboard(across)">
                                      <p:cBhvr>
                                        <p:cTn id="3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77" grpId="0"/>
      <p:bldP spid="78" grpId="0"/>
      <p:bldP spid="80" grpId="0"/>
      <p:bldP spid="81"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1" name="直接连接符 10"/>
          <p:cNvCxnSpPr/>
          <p:nvPr/>
        </p:nvCxnSpPr>
        <p:spPr>
          <a:xfrm flipV="1">
            <a:off x="35560" y="627380"/>
            <a:ext cx="9001125" cy="71755"/>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7" name="矩形 6"/>
          <p:cNvSpPr>
            <a:spLocks noChangeArrowheads="1"/>
          </p:cNvSpPr>
          <p:nvPr/>
        </p:nvSpPr>
        <p:spPr bwMode="auto">
          <a:xfrm>
            <a:off x="4860290" y="987425"/>
            <a:ext cx="3888740" cy="3477895"/>
          </a:xfrm>
          <a:prstGeom prst="rect">
            <a:avLst/>
          </a:prstGeom>
          <a:solidFill>
            <a:srgbClr val="FFFFFF"/>
          </a:solidFill>
          <a:ln w="12700" cmpd="sng">
            <a:solidFill>
              <a:srgbClr val="ADBACA"/>
            </a:solidFill>
            <a:miter lim="800000"/>
          </a:ln>
        </p:spPr>
        <p:txBody>
          <a:bodyPr lIns="68565" tIns="34282" rIns="68565" bIns="34282" anchor="ct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000000"/>
              </a:solidFill>
            </a:endParaRPr>
          </a:p>
        </p:txBody>
      </p:sp>
      <p:sp>
        <p:nvSpPr>
          <p:cNvPr id="9" name="文本框 8"/>
          <p:cNvSpPr txBox="1"/>
          <p:nvPr/>
        </p:nvSpPr>
        <p:spPr>
          <a:xfrm>
            <a:off x="78105" y="0"/>
            <a:ext cx="2294255" cy="583565"/>
          </a:xfrm>
          <a:prstGeom prst="rect">
            <a:avLst/>
          </a:prstGeom>
          <a:noFill/>
        </p:spPr>
        <p:txBody>
          <a:bodyPr wrap="square" rtlCol="0">
            <a:spAutoFit/>
          </a:bodyPr>
          <a:lstStyle/>
          <a:p>
            <a:r>
              <a:rPr lang="zh-CN" altLang="zh-CN" sz="3200" b="1">
                <a:solidFill>
                  <a:srgbClr val="FF0000"/>
                </a:solidFill>
                <a:latin typeface="微软雅黑" panose="020b0503020204020204" pitchFamily="34" charset="-122"/>
                <a:ea typeface="微软雅黑" panose="020b0503020204020204" pitchFamily="34" charset="-122"/>
                <a:sym typeface="+mn-ea"/>
              </a:rPr>
              <a:t>导入新课</a:t>
            </a:r>
            <a:endParaRPr lang="zh-CN" altLang="zh-CN" sz="3200" b="1">
              <a:solidFill>
                <a:srgbClr val="FF0000"/>
              </a:solidFill>
              <a:latin typeface="微软雅黑" panose="020b0503020204020204" pitchFamily="34" charset="-122"/>
              <a:ea typeface="微软雅黑" panose="020b0503020204020204" pitchFamily="34" charset="-122"/>
              <a:sym typeface="+mn-ea"/>
            </a:endParaRPr>
          </a:p>
        </p:txBody>
      </p:sp>
      <p:sp>
        <p:nvSpPr>
          <p:cNvPr id="16385" name="Rectangle 1"/>
          <p:cNvSpPr>
            <a:spLocks noChangeArrowheads="1"/>
          </p:cNvSpPr>
          <p:nvPr/>
        </p:nvSpPr>
        <p:spPr bwMode="auto">
          <a:xfrm>
            <a:off x="4932040" y="1354781"/>
            <a:ext cx="3672408" cy="2861310"/>
          </a:xfrm>
          <a:prstGeom prst="rect">
            <a:avLst/>
          </a:prstGeom>
          <a:noFill/>
          <a:ln w="9525">
            <a:noFill/>
            <a:miter lim="800000"/>
          </a:ln>
          <a:effectLst/>
        </p:spPr>
        <p:txBody>
          <a:bodyPr vert="horz" wrap="square" lIns="91440" tIns="45720" rIns="91440" bIns="45720" numCol="1" anchor="ctr" anchorCtr="0" compatLnSpc="1">
            <a:spAutoFit/>
          </a:bodyPr>
          <a:lstStyle/>
          <a:p>
            <a:pPr>
              <a:lnSpc>
                <a:spcPct val="150000"/>
              </a:lnSpc>
            </a:pPr>
            <a:r>
              <a:rPr lang="zh-CN" altLang="zh-CN" sz="2400" smtClean="0">
                <a:latin typeface="黑体" panose="02010609060101010101" pitchFamily="49" charset="-122"/>
                <a:ea typeface="黑体" panose="02010609060101010101" pitchFamily="49" charset="-122"/>
                <a:cs typeface="Times New Roman" panose="02020603050405020304" pitchFamily="18" charset="0"/>
              </a:rPr>
              <a:t>前面两节课，我们了解了这两篇史论文写了什么？今天我们分析总结作者用了什么写作手法来完成两篇著名的史论。</a:t>
            </a:r>
            <a:endParaRPr lang="zh-CN" altLang="zh-CN" sz="2400" smtClean="0">
              <a:latin typeface="黑体" panose="02010609060101010101" pitchFamily="49" charset="-122"/>
              <a:ea typeface="黑体" panose="02010609060101010101" pitchFamily="49" charset="-122"/>
              <a:cs typeface="Times New Roman" panose="02020603050405020304" pitchFamily="18" charset="0"/>
            </a:endParaRPr>
          </a:p>
        </p:txBody>
      </p:sp>
      <p:pic>
        <p:nvPicPr>
          <p:cNvPr id="6" name="文本占位符 317443" descr="C:/Users/ADMINI~1/AppData/Local/Temp/picturecompress_20210819085711/output_6.jpgoutput_6"/>
          <p:cNvPicPr>
            <a:picLocks noChangeAspect="1" noChangeArrowheads="1"/>
          </p:cNvPicPr>
          <p:nvPr/>
        </p:nvPicPr>
        <p:blipFill>
          <a:blip r:embed="rId3"/>
          <a:stretch>
            <a:fillRect/>
          </a:stretch>
        </p:blipFill>
        <p:spPr bwMode="auto">
          <a:xfrm>
            <a:off x="179705" y="987425"/>
            <a:ext cx="4536440" cy="3477895"/>
          </a:xfrm>
          <a:prstGeom prst="rect">
            <a:avLst/>
          </a:prstGeom>
          <a:noFill/>
          <a:ln w="12700">
            <a:solidFill>
              <a:schemeClr val="folHlink"/>
            </a:solid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4"/>
    </p:custDataLst>
  </p:cSld>
  <p:clrMapOvr>
    <a:masterClrMapping/>
  </p:clrMapOvr>
  <mc:AlternateContent>
    <mc:Choice xmlns:p14="http://schemas.microsoft.com/office/powerpoint/2010/main" Requires="p14">
      <p:transition spd="slow" advTm="3087" p14:dur="1400">
        <p14:doors dir="vert"/>
      </p:transition>
    </mc:Choice>
    <mc:Fallback>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2000"/>
                                        <p:tgtEl>
                                          <p:spTgt spid="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heckerboard(across)">
                                      <p:cBhvr>
                                        <p:cTn id="12" dur="5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strips(downLeft)">
                                      <p:cBhvr>
                                        <p:cTn id="17" dur="500"/>
                                        <p:tgtEl>
                                          <p:spTgt spid="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16385"/>
                                        </p:tgtEl>
                                        <p:attrNameLst>
                                          <p:attrName>style.visibility</p:attrName>
                                        </p:attrNameLst>
                                      </p:cBhvr>
                                      <p:to>
                                        <p:strVal val="visible"/>
                                      </p:to>
                                    </p:set>
                                    <p:anim calcmode="lin" valueType="num">
                                      <p:cBhvr additive="base">
                                        <p:cTn id="22" dur="500"/>
                                        <p:tgtEl>
                                          <p:spTgt spid="16385"/>
                                        </p:tgtEl>
                                        <p:attrNameLst>
                                          <p:attrName>ppt_y</p:attrName>
                                        </p:attrNameLst>
                                      </p:cBhvr>
                                      <p:tavLst>
                                        <p:tav tm="0">
                                          <p:val>
                                            <p:strVal val="#ppt_y+#ppt_h*1.125000"/>
                                          </p:val>
                                        </p:tav>
                                        <p:tav tm="100000">
                                          <p:val>
                                            <p:strVal val="#ppt_y"/>
                                          </p:val>
                                        </p:tav>
                                      </p:tavLst>
                                    </p:anim>
                                    <p:animEffect transition="in" filter="wipe(up)">
                                      <p:cBhvr>
                                        <p:cTn id="23" dur="500"/>
                                        <p:tgtEl>
                                          <p:spTgt spid="163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6385"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1" name="直接连接符 10"/>
          <p:cNvCxnSpPr/>
          <p:nvPr/>
        </p:nvCxnSpPr>
        <p:spPr>
          <a:xfrm>
            <a:off x="35560" y="699770"/>
            <a:ext cx="8928735"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矩形 5"/>
          <p:cNvSpPr>
            <a:spLocks noChangeArrowheads="1"/>
          </p:cNvSpPr>
          <p:nvPr/>
        </p:nvSpPr>
        <p:spPr bwMode="auto">
          <a:xfrm>
            <a:off x="51435" y="699770"/>
            <a:ext cx="8912860" cy="935990"/>
          </a:xfrm>
          <a:prstGeom prst="rect">
            <a:avLst/>
          </a:prstGeom>
          <a:solidFill>
            <a:srgbClr val="A0C563"/>
          </a:solidFill>
          <a:ln>
            <a:noFill/>
          </a:ln>
        </p:spPr>
        <p:txBody>
          <a:bodyPr lIns="68565" tIns="34282" rIns="68565" bIns="34282" anchor="ct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000000"/>
              </a:solidFill>
            </a:endParaRPr>
          </a:p>
        </p:txBody>
      </p:sp>
      <p:sp>
        <p:nvSpPr>
          <p:cNvPr id="7" name="矩形 6"/>
          <p:cNvSpPr>
            <a:spLocks noChangeArrowheads="1"/>
          </p:cNvSpPr>
          <p:nvPr/>
        </p:nvSpPr>
        <p:spPr bwMode="auto">
          <a:xfrm>
            <a:off x="51435" y="1851660"/>
            <a:ext cx="8912225" cy="3096260"/>
          </a:xfrm>
          <a:prstGeom prst="rect">
            <a:avLst/>
          </a:prstGeom>
          <a:solidFill>
            <a:srgbClr val="FFFFFF"/>
          </a:solidFill>
          <a:ln w="12700" cmpd="sng">
            <a:solidFill>
              <a:srgbClr val="ADBACA"/>
            </a:solidFill>
            <a:miter lim="800000"/>
          </a:ln>
        </p:spPr>
        <p:txBody>
          <a:bodyPr lIns="68565" tIns="34282" rIns="68565" bIns="34282" anchor="ct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l" eaLnBrk="1" hangingPunct="1"/>
            <a:endParaRPr lang="zh-CN" altLang="en-US" sz="1000">
              <a:solidFill>
                <a:srgbClr val="000000"/>
              </a:solidFill>
            </a:endParaRPr>
          </a:p>
        </p:txBody>
      </p:sp>
      <p:sp>
        <p:nvSpPr>
          <p:cNvPr id="8" name="矩形 7"/>
          <p:cNvSpPr>
            <a:spLocks noChangeArrowheads="1"/>
          </p:cNvSpPr>
          <p:nvPr/>
        </p:nvSpPr>
        <p:spPr bwMode="auto">
          <a:xfrm>
            <a:off x="251460" y="699770"/>
            <a:ext cx="8561070" cy="8656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50000"/>
              </a:lnSpc>
            </a:pPr>
            <a:r>
              <a:rPr lang="en-US" altLang="zh-CN" sz="2000" b="1" smtClean="0">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rPr>
              <a:t>《过秦论》一文用了大量的篇幅叙史，又在叙史的基础上明理，你认为本文的叙史有何特点</a:t>
            </a:r>
            <a:r>
              <a:rPr lang="en-US" altLang="zh-CN" sz="2000" b="1" smtClean="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rPr>
              <a:t>其作用是什么</a:t>
            </a:r>
            <a:r>
              <a:rPr lang="en-US" altLang="zh-CN" sz="2000" b="1" smtClean="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000" b="1" smtClean="0">
                <a:latin typeface="微软雅黑" panose="020b0503020204020204" pitchFamily="34" charset="-122"/>
                <a:ea typeface="微软雅黑" panose="020b0503020204020204" pitchFamily="34" charset="-122"/>
                <a:cs typeface="Times New Roman" panose="02020603050405020304" pitchFamily="18" charset="0"/>
              </a:rPr>
              <a:t>分</a:t>
            </a:r>
            <a:r>
              <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rPr>
              <a:t>小组</a:t>
            </a:r>
            <a:r>
              <a:rPr lang="zh-CN" altLang="en-US" sz="2000" b="1" smtClean="0">
                <a:latin typeface="微软雅黑" panose="020b0503020204020204" pitchFamily="34" charset="-122"/>
                <a:ea typeface="微软雅黑" panose="020b0503020204020204" pitchFamily="34" charset="-122"/>
                <a:cs typeface="Times New Roman" panose="02020603050405020304" pitchFamily="18" charset="0"/>
              </a:rPr>
              <a:t>讨论</a:t>
            </a:r>
            <a:r>
              <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rPr>
              <a:t>完成）</a:t>
            </a:r>
            <a:endParaRPr lang="zh-CN" altLang="zh-CN" sz="2000" smtClean="0">
              <a:latin typeface="黑体" panose="02010609060101010101" pitchFamily="49" charset="-122"/>
              <a:ea typeface="黑体" panose="02010609060101010101" pitchFamily="49" charset="-122"/>
              <a:cs typeface="Times New Roman" panose="02020603050405020304" pitchFamily="18" charset="0"/>
            </a:endParaRPr>
          </a:p>
        </p:txBody>
      </p:sp>
      <p:sp>
        <p:nvSpPr>
          <p:cNvPr id="3" name="文本框 2"/>
          <p:cNvSpPr txBox="1"/>
          <p:nvPr/>
        </p:nvSpPr>
        <p:spPr>
          <a:xfrm>
            <a:off x="51435" y="65405"/>
            <a:ext cx="7143115" cy="583565"/>
          </a:xfrm>
          <a:prstGeom prst="rect">
            <a:avLst/>
          </a:prstGeom>
          <a:noFill/>
        </p:spPr>
        <p:txBody>
          <a:bodyPr wrap="square" rtlCol="0">
            <a:spAutoFit/>
          </a:bodyPr>
          <a:lstStyle/>
          <a:p>
            <a:r>
              <a:rPr lang="zh-CN" altLang="zh-CN" sz="3200" b="1" smtClean="0">
                <a:solidFill>
                  <a:srgbClr val="FF0000"/>
                </a:solidFill>
                <a:latin typeface="微软雅黑" panose="020b0503020204020204" pitchFamily="34" charset="-122"/>
                <a:ea typeface="微软雅黑" panose="020b0503020204020204" pitchFamily="34" charset="-122"/>
                <a:sym typeface="+mn-ea"/>
              </a:rPr>
              <a:t>分析叙史的特点</a:t>
            </a:r>
            <a:endParaRPr lang="zh-CN" altLang="zh-CN" sz="3200" b="1">
              <a:solidFill>
                <a:srgbClr val="FF0000"/>
              </a:solidFill>
              <a:latin typeface="微软雅黑" panose="020b0503020204020204" pitchFamily="34" charset="-122"/>
              <a:ea typeface="微软雅黑" panose="020b0503020204020204" pitchFamily="34" charset="-122"/>
              <a:sym typeface="+mn-ea"/>
            </a:endParaRPr>
          </a:p>
        </p:txBody>
      </p:sp>
      <p:sp>
        <p:nvSpPr>
          <p:cNvPr id="4097" name="Rectangle 1"/>
          <p:cNvSpPr>
            <a:spLocks noChangeArrowheads="1"/>
          </p:cNvSpPr>
          <p:nvPr/>
        </p:nvSpPr>
        <p:spPr bwMode="auto">
          <a:xfrm>
            <a:off x="111760" y="1737797"/>
            <a:ext cx="8776335" cy="3323987"/>
          </a:xfrm>
          <a:prstGeom prst="rect">
            <a:avLst/>
          </a:prstGeom>
          <a:noFill/>
          <a:ln w="9525">
            <a:noFill/>
            <a:miter lim="800000"/>
          </a:ln>
          <a:effectLst/>
        </p:spPr>
        <p:txBody>
          <a:bodyPr vert="horz" wrap="square" lIns="91440" tIns="45720" rIns="91440" bIns="45720" numCol="1" anchor="ctr" anchorCtr="0" compatLnSpc="1">
            <a:spAutoFit/>
          </a:bodyPr>
          <a:lstStyle/>
          <a:p>
            <a:pPr indent="0" eaLnBrk="1" latinLnBrk="0" hangingPunct="1">
              <a:lnSpc>
                <a:spcPct val="150000"/>
              </a:lnSpc>
            </a:pPr>
            <a:r>
              <a:rPr lang="en-US" altLang="zh-CN" sz="2000" smtClean="0">
                <a:latin typeface="黑体" panose="02010609060101010101" pitchFamily="49" charset="-122"/>
                <a:ea typeface="黑体" panose="02010609060101010101" pitchFamily="49" charset="-122"/>
                <a:cs typeface="Times New Roman" panose="02020603050405020304" pitchFamily="18" charset="0"/>
              </a:rPr>
              <a:t>    </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作者对秦的历史叙述运用了</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线</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点</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结合法。所谓</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线</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，是指作者抓住了一条纵线，即从秦孝公至秦始皇七代君王，分成四个阶段叙述，勾勒出了秦由盛而衰、从攻到守、由兴到亡的整个历史阶段发展的轮廓</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所谓</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点</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，是指特定时间内的某一点，作者用浓墨重彩加以铺陈发挥。这样脉络清晰，要点突出。作者先把大量的事实摆出来，在此基础上得出</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仁又不施而攻守之势异也</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的结论，顺理成章，水到渠成。使理不讲而自明，理少讲却大明。</a:t>
            </a:r>
            <a:endParaRPr lang="zh-CN" altLang="en-US" sz="2000" smtClean="0">
              <a:latin typeface="黑体" panose="02010609060101010101" pitchFamily="49" charset="-122"/>
              <a:ea typeface="黑体" panose="02010609060101010101" pitchFamily="49" charset="-122"/>
              <a:cs typeface="Times New Roman" panose="02020603050405020304" pitchFamily="18" charset="0"/>
            </a:endParaRPr>
          </a:p>
        </p:txBody>
      </p:sp>
    </p:spTree>
    <p:custDataLst>
      <p:tags r:id="rId3"/>
    </p:custDataLst>
  </p:cSld>
  <p:clrMapOvr>
    <a:masterClrMapping/>
  </p:clrMapOvr>
  <mc:AlternateContent>
    <mc:Choice xmlns:p14="http://schemas.microsoft.com/office/powerpoint/2010/main" Requires="p14">
      <p:transition spd="slow" advTm="3087" p14:dur="1400">
        <p14:doors dir="vert"/>
      </p:transition>
    </mc:Choice>
    <mc:Fallback>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amond(in)">
                                      <p:cBhvr>
                                        <p:cTn id="12" dur="20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p:tgtEl>
                                          <p:spTgt spid="8"/>
                                        </p:tgtEl>
                                        <p:attrNameLst>
                                          <p:attrName>ppt_y</p:attrName>
                                        </p:attrNameLst>
                                      </p:cBhvr>
                                      <p:tavLst>
                                        <p:tav tm="0">
                                          <p:val>
                                            <p:strVal val="#ppt_y+#ppt_h*1.125000"/>
                                          </p:val>
                                        </p:tav>
                                        <p:tav tm="100000">
                                          <p:val>
                                            <p:strVal val="#ppt_y"/>
                                          </p:val>
                                        </p:tav>
                                      </p:tavLst>
                                    </p:anim>
                                    <p:animEffect transition="in" filter="wipe(up)">
                                      <p:cBhvr>
                                        <p:cTn id="18" dur="500"/>
                                        <p:tgtEl>
                                          <p:spTgt spid="8"/>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6" presetClass="entr" presetSubtype="16"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circle(in)">
                                      <p:cBhvr>
                                        <p:cTn id="23" dur="2000"/>
                                        <p:tgtEl>
                                          <p:spTgt spid="7"/>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13" presetClass="entr" presetSubtype="16" fill="hold" grpId="0" nodeType="clickEffect">
                                  <p:stCondLst>
                                    <p:cond delay="0"/>
                                  </p:stCondLst>
                                  <p:childTnLst>
                                    <p:set>
                                      <p:cBhvr>
                                        <p:cTn id="27" dur="1" fill="hold">
                                          <p:stCondLst>
                                            <p:cond delay="0"/>
                                          </p:stCondLst>
                                        </p:cTn>
                                        <p:tgtEl>
                                          <p:spTgt spid="4097"/>
                                        </p:tgtEl>
                                        <p:attrNameLst>
                                          <p:attrName>style.visibility</p:attrName>
                                        </p:attrNameLst>
                                      </p:cBhvr>
                                      <p:to>
                                        <p:strVal val="visible"/>
                                      </p:to>
                                    </p:set>
                                    <p:animEffect transition="in" filter="plus(in)">
                                      <p:cBhvr>
                                        <p:cTn id="28" dur="2000"/>
                                        <p:tgtEl>
                                          <p:spTgt spid="40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3" grpId="0"/>
      <p:bldP spid="4097"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1" name="直接连接符 10"/>
          <p:cNvCxnSpPr/>
          <p:nvPr/>
        </p:nvCxnSpPr>
        <p:spPr>
          <a:xfrm>
            <a:off x="35560" y="699770"/>
            <a:ext cx="8928735"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矩形 5"/>
          <p:cNvSpPr>
            <a:spLocks noChangeArrowheads="1"/>
          </p:cNvSpPr>
          <p:nvPr/>
        </p:nvSpPr>
        <p:spPr bwMode="auto">
          <a:xfrm>
            <a:off x="51434" y="699542"/>
            <a:ext cx="8264982" cy="504056"/>
          </a:xfrm>
          <a:prstGeom prst="rect">
            <a:avLst/>
          </a:prstGeom>
          <a:solidFill>
            <a:srgbClr val="A0C563"/>
          </a:solidFill>
          <a:ln>
            <a:noFill/>
          </a:ln>
        </p:spPr>
        <p:txBody>
          <a:bodyPr lIns="68565" tIns="34282" rIns="68565" bIns="34282" anchor="ct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000000"/>
              </a:solidFill>
            </a:endParaRPr>
          </a:p>
        </p:txBody>
      </p:sp>
      <p:sp>
        <p:nvSpPr>
          <p:cNvPr id="8" name="矩形 7"/>
          <p:cNvSpPr>
            <a:spLocks noChangeArrowheads="1"/>
          </p:cNvSpPr>
          <p:nvPr/>
        </p:nvSpPr>
        <p:spPr bwMode="auto">
          <a:xfrm>
            <a:off x="251460" y="699770"/>
            <a:ext cx="742442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50000"/>
              </a:lnSpc>
            </a:pPr>
            <a:r>
              <a:rPr lang="en-US" altLang="zh-CN" sz="2000" b="1" smtClean="0">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rPr>
              <a:t>《五代史伶官传序》材料的剪裁有何特点？</a:t>
            </a:r>
            <a:endParaRPr lang="zh-CN" altLang="zh-CN" sz="2000" smtClean="0">
              <a:latin typeface="黑体" panose="02010609060101010101" pitchFamily="49" charset="-122"/>
              <a:ea typeface="黑体" panose="02010609060101010101" pitchFamily="49" charset="-122"/>
              <a:cs typeface="Times New Roman" panose="02020603050405020304" pitchFamily="18" charset="0"/>
            </a:endParaRPr>
          </a:p>
        </p:txBody>
      </p:sp>
      <p:sp>
        <p:nvSpPr>
          <p:cNvPr id="3" name="文本框 2"/>
          <p:cNvSpPr txBox="1"/>
          <p:nvPr/>
        </p:nvSpPr>
        <p:spPr>
          <a:xfrm>
            <a:off x="67310" y="73025"/>
            <a:ext cx="7143115" cy="583565"/>
          </a:xfrm>
          <a:prstGeom prst="rect">
            <a:avLst/>
          </a:prstGeom>
          <a:noFill/>
        </p:spPr>
        <p:txBody>
          <a:bodyPr wrap="square" rtlCol="0">
            <a:spAutoFit/>
          </a:bodyPr>
          <a:lstStyle/>
          <a:p>
            <a:r>
              <a:rPr lang="en-US" altLang="zh-CN" sz="3200" b="1" smtClean="0">
                <a:solidFill>
                  <a:srgbClr val="FF0000"/>
                </a:solidFill>
                <a:latin typeface="微软雅黑" panose="020b0503020204020204" pitchFamily="34" charset="-122"/>
                <a:ea typeface="微软雅黑" panose="020b0503020204020204" pitchFamily="34" charset="-122"/>
                <a:sym typeface="+mn-ea"/>
              </a:rPr>
              <a:t>       </a:t>
            </a:r>
            <a:r>
              <a:rPr lang="zh-CN" altLang="zh-CN" sz="3200" b="1" smtClean="0">
                <a:solidFill>
                  <a:srgbClr val="FF0000"/>
                </a:solidFill>
                <a:latin typeface="微软雅黑" panose="020b0503020204020204" pitchFamily="34" charset="-122"/>
                <a:ea typeface="微软雅黑" panose="020b0503020204020204" pitchFamily="34" charset="-122"/>
                <a:sym typeface="+mn-ea"/>
              </a:rPr>
              <a:t>分析叙史的特点</a:t>
            </a:r>
            <a:endParaRPr lang="zh-CN" altLang="zh-CN" sz="3200" b="1">
              <a:solidFill>
                <a:srgbClr val="FF0000"/>
              </a:solidFill>
              <a:latin typeface="微软雅黑" panose="020b0503020204020204" pitchFamily="34" charset="-122"/>
              <a:ea typeface="微软雅黑" panose="020b0503020204020204" pitchFamily="34" charset="-122"/>
              <a:sym typeface="+mn-ea"/>
            </a:endParaRPr>
          </a:p>
        </p:txBody>
      </p:sp>
      <p:sp>
        <p:nvSpPr>
          <p:cNvPr id="4097" name="Rectangle 1"/>
          <p:cNvSpPr>
            <a:spLocks noChangeArrowheads="1"/>
          </p:cNvSpPr>
          <p:nvPr/>
        </p:nvSpPr>
        <p:spPr bwMode="auto">
          <a:xfrm>
            <a:off x="611560" y="1491630"/>
            <a:ext cx="3960440" cy="2442076"/>
          </a:xfrm>
          <a:prstGeom prst="rect">
            <a:avLst/>
          </a:prstGeom>
          <a:noFill/>
          <a:ln w="9525">
            <a:noFill/>
            <a:miter lim="800000"/>
          </a:ln>
          <a:effectLst/>
        </p:spPr>
        <p:txBody>
          <a:bodyPr vert="horz" wrap="square" lIns="91440" tIns="45720" rIns="91440" bIns="45720" numCol="1" anchor="ctr" anchorCtr="0" compatLnSpc="1">
            <a:spAutoFit/>
          </a:bodyPr>
          <a:lstStyle/>
          <a:p>
            <a:pPr indent="0" eaLnBrk="1" latinLnBrk="0" hangingPunct="1">
              <a:lnSpc>
                <a:spcPct val="150000"/>
              </a:lnSpc>
            </a:pPr>
            <a:r>
              <a:rPr lang="en-US" altLang="zh-CN" sz="2000" smtClean="0">
                <a:latin typeface="黑体" panose="02010609060101010101" pitchFamily="49" charset="-122"/>
                <a:ea typeface="黑体" panose="02010609060101010101" pitchFamily="49" charset="-122"/>
                <a:cs typeface="Times New Roman" panose="02020603050405020304" pitchFamily="18" charset="0"/>
              </a:rPr>
              <a:t>    </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既概叙了相关史实，即庄宗受命、强国、复仇、亡国的历史。又描写了能突出中心论点的细节，如三大遗命，出并请矢，捆缚仇敌等。</a:t>
            </a:r>
            <a:endParaRPr lang="zh-CN" altLang="en-US" sz="2000" smtClean="0">
              <a:latin typeface="黑体" panose="02010609060101010101" pitchFamily="49" charset="-122"/>
              <a:ea typeface="黑体" panose="02010609060101010101" pitchFamily="49" charset="-122"/>
              <a:cs typeface="Times New Roman" panose="02020603050405020304" pitchFamily="18" charset="0"/>
            </a:endParaRPr>
          </a:p>
        </p:txBody>
      </p:sp>
      <p:pic>
        <p:nvPicPr>
          <p:cNvPr id="47106" name="Picture 2" descr="C:/Users/ADMINI~1/AppData/Local/Temp/picturecompress_20210819085711/output_7.jpgoutput_7"/>
          <p:cNvPicPr>
            <a:picLocks noChangeAspect="1" noChangeArrowheads="1"/>
          </p:cNvPicPr>
          <p:nvPr/>
        </p:nvPicPr>
        <p:blipFill>
          <a:blip r:embed="rId3"/>
          <a:stretch>
            <a:fillRect/>
          </a:stretch>
        </p:blipFill>
        <p:spPr bwMode="auto">
          <a:xfrm>
            <a:off x="5004048" y="2211710"/>
            <a:ext cx="3873500" cy="2665095"/>
          </a:xfrm>
          <a:prstGeom prst="rect">
            <a:avLst/>
          </a:prstGeom>
          <a:noFill/>
        </p:spPr>
      </p:pic>
    </p:spTree>
    <p:custDataLst>
      <p:tags r:id="rId4"/>
    </p:custDataLst>
  </p:cSld>
  <p:clrMapOvr>
    <a:masterClrMapping/>
  </p:clrMapOvr>
  <mc:AlternateContent>
    <mc:Choice xmlns:p14="http://schemas.microsoft.com/office/powerpoint/2010/main" Requires="p14">
      <p:transition spd="slow" advTm="3087" p14:dur="1400">
        <p14:doors dir="vert"/>
      </p:transition>
    </mc:Choice>
    <mc:Fallback>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20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4097"/>
                                        </p:tgtEl>
                                        <p:attrNameLst>
                                          <p:attrName>style.visibility</p:attrName>
                                        </p:attrNameLst>
                                      </p:cBhvr>
                                      <p:to>
                                        <p:strVal val="visible"/>
                                      </p:to>
                                    </p:set>
                                    <p:animEffect transition="in" filter="strips(downLeft)">
                                      <p:cBhvr>
                                        <p:cTn id="17" dur="500"/>
                                        <p:tgtEl>
                                          <p:spTgt spid="409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2" presetClass="entr" presetSubtype="4" fill="hold" nodeType="clickEffect">
                                  <p:stCondLst>
                                    <p:cond delay="0"/>
                                  </p:stCondLst>
                                  <p:childTnLst>
                                    <p:set>
                                      <p:cBhvr>
                                        <p:cTn id="21" dur="1" fill="hold">
                                          <p:stCondLst>
                                            <p:cond delay="0"/>
                                          </p:stCondLst>
                                        </p:cTn>
                                        <p:tgtEl>
                                          <p:spTgt spid="47106"/>
                                        </p:tgtEl>
                                        <p:attrNameLst>
                                          <p:attrName>style.visibility</p:attrName>
                                        </p:attrNameLst>
                                      </p:cBhvr>
                                      <p:to>
                                        <p:strVal val="visible"/>
                                      </p:to>
                                    </p:set>
                                    <p:anim calcmode="lin" valueType="num">
                                      <p:cBhvr additive="base">
                                        <p:cTn id="22" dur="500"/>
                                        <p:tgtEl>
                                          <p:spTgt spid="47106"/>
                                        </p:tgtEl>
                                        <p:attrNameLst>
                                          <p:attrName>ppt_y</p:attrName>
                                        </p:attrNameLst>
                                      </p:cBhvr>
                                      <p:tavLst>
                                        <p:tav tm="0">
                                          <p:val>
                                            <p:strVal val="#ppt_y+#ppt_h*1.125000"/>
                                          </p:val>
                                        </p:tav>
                                        <p:tav tm="100000">
                                          <p:val>
                                            <p:strVal val="#ppt_y"/>
                                          </p:val>
                                        </p:tav>
                                      </p:tavLst>
                                    </p:anim>
                                    <p:animEffect transition="in" filter="wipe(up)">
                                      <p:cBhvr>
                                        <p:cTn id="23" dur="500"/>
                                        <p:tgtEl>
                                          <p:spTgt spid="47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4097"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1" name="直接连接符 10"/>
          <p:cNvCxnSpPr/>
          <p:nvPr/>
        </p:nvCxnSpPr>
        <p:spPr>
          <a:xfrm>
            <a:off x="35560" y="699770"/>
            <a:ext cx="8928735"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矩形 5"/>
          <p:cNvSpPr>
            <a:spLocks noChangeArrowheads="1"/>
          </p:cNvSpPr>
          <p:nvPr/>
        </p:nvSpPr>
        <p:spPr bwMode="auto">
          <a:xfrm>
            <a:off x="251520" y="771550"/>
            <a:ext cx="8568952" cy="1152128"/>
          </a:xfrm>
          <a:prstGeom prst="rect">
            <a:avLst/>
          </a:prstGeom>
          <a:solidFill>
            <a:srgbClr val="A0C563"/>
          </a:solidFill>
          <a:ln>
            <a:noFill/>
          </a:ln>
        </p:spPr>
        <p:txBody>
          <a:bodyPr lIns="68565" tIns="34282" rIns="68565" bIns="34282" anchor="ct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000000"/>
              </a:solidFill>
            </a:endParaRPr>
          </a:p>
        </p:txBody>
      </p:sp>
      <p:sp>
        <p:nvSpPr>
          <p:cNvPr id="7" name="矩形 6"/>
          <p:cNvSpPr>
            <a:spLocks noChangeArrowheads="1"/>
          </p:cNvSpPr>
          <p:nvPr/>
        </p:nvSpPr>
        <p:spPr bwMode="auto">
          <a:xfrm>
            <a:off x="827584" y="2067694"/>
            <a:ext cx="7128792" cy="2180778"/>
          </a:xfrm>
          <a:prstGeom prst="rect">
            <a:avLst/>
          </a:prstGeom>
          <a:solidFill>
            <a:srgbClr val="FFFFFF"/>
          </a:solidFill>
          <a:ln w="12700" cmpd="sng">
            <a:solidFill>
              <a:srgbClr val="ADBACA"/>
            </a:solidFill>
            <a:miter lim="800000"/>
          </a:ln>
        </p:spPr>
        <p:txBody>
          <a:bodyPr lIns="68565" tIns="34282" rIns="68565" bIns="34282" anchor="ct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l" eaLnBrk="1" hangingPunct="1"/>
            <a:endParaRPr lang="zh-CN" altLang="en-US" sz="1000">
              <a:solidFill>
                <a:srgbClr val="000000"/>
              </a:solidFill>
            </a:endParaRPr>
          </a:p>
        </p:txBody>
      </p:sp>
      <p:sp>
        <p:nvSpPr>
          <p:cNvPr id="8" name="矩形 7"/>
          <p:cNvSpPr>
            <a:spLocks noChangeArrowheads="1"/>
          </p:cNvSpPr>
          <p:nvPr/>
        </p:nvSpPr>
        <p:spPr bwMode="auto">
          <a:xfrm>
            <a:off x="323528" y="771550"/>
            <a:ext cx="8208912"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50000"/>
              </a:lnSpc>
            </a:pPr>
            <a:r>
              <a:rPr lang="en-US" altLang="zh-CN" sz="2000" b="1" smtClean="0">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rPr>
              <a:t>《五代史伶官传序》是欧阳修为《伶官传》作的序，可为什么本文的主人公却并不是伶官而是庄宗呢？</a:t>
            </a:r>
            <a:endParaRPr lang="zh-CN" altLang="zh-CN" sz="2000" smtClean="0">
              <a:latin typeface="黑体" panose="02010609060101010101" pitchFamily="49" charset="-122"/>
              <a:ea typeface="黑体" panose="02010609060101010101" pitchFamily="49" charset="-122"/>
              <a:cs typeface="Times New Roman" panose="02020603050405020304" pitchFamily="18" charset="0"/>
            </a:endParaRPr>
          </a:p>
        </p:txBody>
      </p:sp>
      <p:sp>
        <p:nvSpPr>
          <p:cNvPr id="3" name="文本框 2"/>
          <p:cNvSpPr txBox="1"/>
          <p:nvPr/>
        </p:nvSpPr>
        <p:spPr>
          <a:xfrm>
            <a:off x="67310" y="73025"/>
            <a:ext cx="7143115" cy="583565"/>
          </a:xfrm>
          <a:prstGeom prst="rect">
            <a:avLst/>
          </a:prstGeom>
          <a:noFill/>
        </p:spPr>
        <p:txBody>
          <a:bodyPr wrap="square" rtlCol="0">
            <a:spAutoFit/>
          </a:bodyPr>
          <a:lstStyle/>
          <a:p>
            <a:r>
              <a:rPr lang="en-US" altLang="zh-CN" sz="3200" b="1" smtClean="0">
                <a:solidFill>
                  <a:srgbClr val="FF0000"/>
                </a:solidFill>
                <a:latin typeface="微软雅黑" panose="020b0503020204020204" pitchFamily="34" charset="-122"/>
                <a:ea typeface="微软雅黑" panose="020b0503020204020204" pitchFamily="34" charset="-122"/>
                <a:sym typeface="+mn-ea"/>
              </a:rPr>
              <a:t>     </a:t>
            </a:r>
            <a:r>
              <a:rPr lang="zh-CN" altLang="zh-CN" sz="3200" b="1" smtClean="0">
                <a:solidFill>
                  <a:srgbClr val="FF0000"/>
                </a:solidFill>
                <a:latin typeface="微软雅黑" panose="020b0503020204020204" pitchFamily="34" charset="-122"/>
                <a:ea typeface="微软雅黑" panose="020b0503020204020204" pitchFamily="34" charset="-122"/>
                <a:sym typeface="+mn-ea"/>
              </a:rPr>
              <a:t>分析叙史的特点</a:t>
            </a:r>
            <a:endParaRPr lang="zh-CN" altLang="zh-CN" sz="3200" b="1">
              <a:solidFill>
                <a:srgbClr val="FF0000"/>
              </a:solidFill>
              <a:latin typeface="微软雅黑" panose="020b0503020204020204" pitchFamily="34" charset="-122"/>
              <a:ea typeface="微软雅黑" panose="020b0503020204020204" pitchFamily="34" charset="-122"/>
              <a:sym typeface="+mn-ea"/>
            </a:endParaRPr>
          </a:p>
        </p:txBody>
      </p:sp>
      <p:sp>
        <p:nvSpPr>
          <p:cNvPr id="4097" name="Rectangle 1"/>
          <p:cNvSpPr>
            <a:spLocks noChangeArrowheads="1"/>
          </p:cNvSpPr>
          <p:nvPr/>
        </p:nvSpPr>
        <p:spPr bwMode="auto">
          <a:xfrm>
            <a:off x="899592" y="2283718"/>
            <a:ext cx="6912768" cy="1938992"/>
          </a:xfrm>
          <a:prstGeom prst="rect">
            <a:avLst/>
          </a:prstGeom>
          <a:noFill/>
          <a:ln w="9525">
            <a:noFill/>
            <a:miter lim="800000"/>
          </a:ln>
          <a:effectLst/>
        </p:spPr>
        <p:txBody>
          <a:bodyPr vert="horz" wrap="square" lIns="91440" tIns="45720" rIns="91440" bIns="45720" numCol="1" anchor="ctr" anchorCtr="0" compatLnSpc="1">
            <a:spAutoFit/>
          </a:bodyPr>
          <a:lstStyle/>
          <a:p>
            <a:pPr indent="0" eaLnBrk="1" latinLnBrk="0" hangingPunct="1">
              <a:lnSpc>
                <a:spcPct val="150000"/>
              </a:lnSpc>
            </a:pPr>
            <a:r>
              <a:rPr lang="en-US" altLang="zh-CN" sz="2000" smtClean="0">
                <a:latin typeface="黑体" panose="02010609060101010101" pitchFamily="49" charset="-122"/>
                <a:ea typeface="黑体" panose="02010609060101010101" pitchFamily="49" charset="-122"/>
                <a:cs typeface="Times New Roman" panose="02020603050405020304" pitchFamily="18" charset="0"/>
              </a:rPr>
              <a:t>    </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本文很少直接写到伶官们的事，因为伶官的事迹在传内已作了详细叙述，不必重复。庄宗的衰败正是由伶官所引起，作者借古讽今，以历史为鉴，就伶官乱政误国之事评述国家兴亡盛衰之理，以史论事。</a:t>
            </a:r>
            <a:endParaRPr lang="zh-CN" altLang="en-US" sz="2000" smtClean="0">
              <a:latin typeface="黑体" panose="02010609060101010101" pitchFamily="49" charset="-122"/>
              <a:ea typeface="黑体" panose="02010609060101010101" pitchFamily="49" charset="-122"/>
              <a:cs typeface="Times New Roman" panose="02020603050405020304" pitchFamily="18" charset="0"/>
            </a:endParaRPr>
          </a:p>
        </p:txBody>
      </p:sp>
    </p:spTree>
    <p:custDataLst>
      <p:tags r:id="rId3"/>
    </p:custDataLst>
  </p:cSld>
  <p:clrMapOvr>
    <a:masterClrMapping/>
  </p:clrMapOvr>
  <mc:AlternateContent>
    <mc:Choice xmlns:p14="http://schemas.microsoft.com/office/powerpoint/2010/main" Requires="p14">
      <p:transition spd="slow" advTm="3087" p14:dur="1400">
        <p14:doors dir="vert"/>
      </p:transition>
    </mc:Choice>
    <mc:Fallback>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20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strips(downLeft)">
                                      <p:cBhvr>
                                        <p:cTn id="12" dur="500"/>
                                        <p:tgtEl>
                                          <p:spTgt spid="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ircle(in)">
                                      <p:cBhvr>
                                        <p:cTn id="17" dur="2000"/>
                                        <p:tgtEl>
                                          <p:spTgt spid="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4097"/>
                                        </p:tgtEl>
                                        <p:attrNameLst>
                                          <p:attrName>style.visibility</p:attrName>
                                        </p:attrNameLst>
                                      </p:cBhvr>
                                      <p:to>
                                        <p:strVal val="visible"/>
                                      </p:to>
                                    </p:set>
                                    <p:animEffect transition="in" filter="circle(in)">
                                      <p:cBhvr>
                                        <p:cTn id="22" dur="2000"/>
                                        <p:tgtEl>
                                          <p:spTgt spid="40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4097"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1" name="直接连接符 10"/>
          <p:cNvCxnSpPr/>
          <p:nvPr/>
        </p:nvCxnSpPr>
        <p:spPr>
          <a:xfrm>
            <a:off x="35560" y="699770"/>
            <a:ext cx="8928735"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矩形 5"/>
          <p:cNvSpPr>
            <a:spLocks noChangeArrowheads="1"/>
          </p:cNvSpPr>
          <p:nvPr/>
        </p:nvSpPr>
        <p:spPr bwMode="auto">
          <a:xfrm>
            <a:off x="51434" y="555526"/>
            <a:ext cx="9092566" cy="1296144"/>
          </a:xfrm>
          <a:prstGeom prst="rect">
            <a:avLst/>
          </a:prstGeom>
          <a:solidFill>
            <a:srgbClr val="A0C563"/>
          </a:solidFill>
          <a:ln>
            <a:noFill/>
          </a:ln>
        </p:spPr>
        <p:txBody>
          <a:bodyPr lIns="68565" tIns="34282" rIns="68565" bIns="34282" anchor="ct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000000"/>
              </a:solidFill>
            </a:endParaRPr>
          </a:p>
        </p:txBody>
      </p:sp>
      <p:sp>
        <p:nvSpPr>
          <p:cNvPr id="7" name="矩形 6"/>
          <p:cNvSpPr>
            <a:spLocks noChangeArrowheads="1"/>
          </p:cNvSpPr>
          <p:nvPr/>
        </p:nvSpPr>
        <p:spPr bwMode="auto">
          <a:xfrm>
            <a:off x="0" y="1923678"/>
            <a:ext cx="9144000" cy="3168352"/>
          </a:xfrm>
          <a:prstGeom prst="rect">
            <a:avLst/>
          </a:prstGeom>
          <a:solidFill>
            <a:srgbClr val="FFFFFF"/>
          </a:solidFill>
          <a:ln w="12700" cmpd="sng">
            <a:solidFill>
              <a:srgbClr val="ADBACA"/>
            </a:solidFill>
            <a:miter lim="800000"/>
          </a:ln>
        </p:spPr>
        <p:txBody>
          <a:bodyPr lIns="68565" tIns="34282" rIns="68565" bIns="34282" anchor="ct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l" eaLnBrk="1" hangingPunct="1"/>
            <a:endParaRPr lang="zh-CN" altLang="en-US" sz="1000">
              <a:solidFill>
                <a:srgbClr val="000000"/>
              </a:solidFill>
            </a:endParaRPr>
          </a:p>
        </p:txBody>
      </p:sp>
      <p:sp>
        <p:nvSpPr>
          <p:cNvPr id="8" name="矩形 7"/>
          <p:cNvSpPr>
            <a:spLocks noChangeArrowheads="1"/>
          </p:cNvSpPr>
          <p:nvPr/>
        </p:nvSpPr>
        <p:spPr bwMode="auto">
          <a:xfrm>
            <a:off x="107504" y="555526"/>
            <a:ext cx="8892480" cy="3231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50000"/>
              </a:lnSpc>
            </a:pPr>
            <a:r>
              <a:rPr lang="en-US" altLang="zh-CN" sz="2000" b="1" smtClean="0">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rPr>
              <a:t>朗读《过秦论》第</a:t>
            </a:r>
            <a:r>
              <a:rPr lang="en-US" altLang="zh-CN" sz="2000" b="1" smtClean="0">
                <a:latin typeface="微软雅黑" panose="020b0503020204020204" pitchFamily="34" charset="-122"/>
                <a:ea typeface="微软雅黑" panose="020b0503020204020204" pitchFamily="34" charset="-122"/>
                <a:cs typeface="Times New Roman" panose="02020603050405020304" pitchFamily="18" charset="0"/>
              </a:rPr>
              <a:t>5</a:t>
            </a:r>
            <a:r>
              <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rPr>
              <a:t>段，仿照例子</a:t>
            </a:r>
            <a:r>
              <a:rPr lang="en-US" altLang="zh-CN" sz="2000" b="1" smtClean="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rPr>
              <a:t>秦人开关延</a:t>
            </a:r>
            <a:r>
              <a:rPr lang="en-US" altLang="zh-CN" sz="2000" b="1" smtClean="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rPr>
              <a:t>而天下诸侯已困矣。</a:t>
            </a:r>
            <a:r>
              <a:rPr lang="en-US" altLang="zh-CN" sz="2000" b="1" smtClean="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rPr>
              <a:t>这是秦国的实力与九国之师相比，从本段中找出三项对比的句子，说明作者是如何在对比分析中归纳出结论的</a:t>
            </a:r>
            <a:r>
              <a:rPr lang="en-US" altLang="zh-CN" sz="2000" b="1" smtClean="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rPr>
              <a:t>（男同学完成）</a:t>
            </a:r>
            <a:endPar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endParaRPr lang="zh-CN" altLang="zh-CN" sz="2000" smtClean="0">
              <a:latin typeface="黑体" panose="02010609060101010101" pitchFamily="49" charset="-122"/>
              <a:ea typeface="黑体" panose="02010609060101010101" pitchFamily="49" charset="-122"/>
              <a:cs typeface="Times New Roman" panose="02020603050405020304" pitchFamily="18" charset="0"/>
            </a:endParaRPr>
          </a:p>
          <a:p>
            <a:pPr>
              <a:lnSpc>
                <a:spcPct val="150000"/>
              </a:lnSpc>
            </a:pPr>
            <a:endParaRPr lang="zh-CN" altLang="zh-CN" sz="2000" smtClean="0">
              <a:latin typeface="黑体" panose="02010609060101010101" pitchFamily="49" charset="-122"/>
              <a:ea typeface="黑体" panose="02010609060101010101" pitchFamily="49" charset="-122"/>
              <a:cs typeface="Times New Roman" panose="02020603050405020304" pitchFamily="18" charset="0"/>
            </a:endParaRPr>
          </a:p>
          <a:p>
            <a:pPr>
              <a:lnSpc>
                <a:spcPct val="150000"/>
              </a:lnSpc>
            </a:pPr>
            <a:endParaRPr lang="zh-CN" altLang="zh-CN" sz="2000" smtClean="0">
              <a:latin typeface="黑体" panose="02010609060101010101" pitchFamily="49" charset="-122"/>
              <a:ea typeface="黑体" panose="02010609060101010101" pitchFamily="49" charset="-122"/>
              <a:cs typeface="Times New Roman" panose="02020603050405020304" pitchFamily="18" charset="0"/>
            </a:endParaRPr>
          </a:p>
          <a:p>
            <a:pPr>
              <a:lnSpc>
                <a:spcPct val="150000"/>
              </a:lnSpc>
            </a:pPr>
            <a:endParaRPr lang="zh-CN" altLang="zh-CN" sz="2000" smtClean="0">
              <a:latin typeface="黑体" panose="02010609060101010101" pitchFamily="49" charset="-122"/>
              <a:ea typeface="黑体" panose="02010609060101010101" pitchFamily="49" charset="-122"/>
              <a:cs typeface="Times New Roman" panose="02020603050405020304" pitchFamily="18" charset="0"/>
            </a:endParaRPr>
          </a:p>
        </p:txBody>
      </p:sp>
      <p:sp>
        <p:nvSpPr>
          <p:cNvPr id="3" name="文本框 2"/>
          <p:cNvSpPr txBox="1"/>
          <p:nvPr/>
        </p:nvSpPr>
        <p:spPr>
          <a:xfrm>
            <a:off x="67310" y="-20538"/>
            <a:ext cx="7143115" cy="583565"/>
          </a:xfrm>
          <a:prstGeom prst="rect">
            <a:avLst/>
          </a:prstGeom>
          <a:noFill/>
        </p:spPr>
        <p:txBody>
          <a:bodyPr wrap="square" rtlCol="0">
            <a:spAutoFit/>
          </a:bodyPr>
          <a:lstStyle/>
          <a:p>
            <a:r>
              <a:rPr lang="en-US" altLang="zh-CN" sz="3200" b="1" smtClean="0">
                <a:solidFill>
                  <a:srgbClr val="FF0000"/>
                </a:solidFill>
                <a:latin typeface="微软雅黑" panose="020b0503020204020204" pitchFamily="34" charset="-122"/>
                <a:ea typeface="微软雅黑" panose="020b0503020204020204" pitchFamily="34" charset="-122"/>
                <a:sym typeface="+mn-ea"/>
              </a:rPr>
              <a:t>    </a:t>
            </a:r>
            <a:r>
              <a:rPr lang="zh-CN" altLang="zh-CN" sz="3200" b="1" smtClean="0">
                <a:solidFill>
                  <a:srgbClr val="FF0000"/>
                </a:solidFill>
                <a:latin typeface="微软雅黑" panose="020b0503020204020204" pitchFamily="34" charset="-122"/>
                <a:ea typeface="微软雅黑" panose="020b0503020204020204" pitchFamily="34" charset="-122"/>
                <a:sym typeface="+mn-ea"/>
              </a:rPr>
              <a:t>分析对比手法</a:t>
            </a:r>
            <a:endParaRPr lang="zh-CN" altLang="zh-CN" sz="3200" b="1">
              <a:solidFill>
                <a:srgbClr val="FF0000"/>
              </a:solidFill>
              <a:latin typeface="微软雅黑" panose="020b0503020204020204" pitchFamily="34" charset="-122"/>
              <a:ea typeface="微软雅黑" panose="020b0503020204020204" pitchFamily="34" charset="-122"/>
              <a:sym typeface="+mn-ea"/>
            </a:endParaRPr>
          </a:p>
        </p:txBody>
      </p:sp>
      <p:sp>
        <p:nvSpPr>
          <p:cNvPr id="4097" name="Rectangle 1"/>
          <p:cNvSpPr>
            <a:spLocks noChangeArrowheads="1"/>
          </p:cNvSpPr>
          <p:nvPr/>
        </p:nvSpPr>
        <p:spPr bwMode="auto">
          <a:xfrm>
            <a:off x="107315" y="1938587"/>
            <a:ext cx="9036496" cy="3139321"/>
          </a:xfrm>
          <a:prstGeom prst="rect">
            <a:avLst/>
          </a:prstGeom>
          <a:noFill/>
          <a:ln w="9525">
            <a:noFill/>
            <a:miter lim="800000"/>
          </a:ln>
          <a:effectLst/>
        </p:spPr>
        <p:txBody>
          <a:bodyPr vert="horz" wrap="square" lIns="91440" tIns="45720" rIns="91440" bIns="45720" numCol="1" anchor="ctr" anchorCtr="0" compatLnSpc="1">
            <a:spAutoFit/>
          </a:bodyPr>
          <a:lstStyle/>
          <a:p>
            <a:pPr>
              <a:lnSpc>
                <a:spcPct val="150000"/>
              </a:lnSpc>
            </a:pPr>
            <a:r>
              <a:rPr lang="en-US" altLang="zh-CN" smtClean="0">
                <a:latin typeface="黑体" panose="02010609060101010101" pitchFamily="49" charset="-122"/>
                <a:ea typeface="黑体" panose="02010609060101010101" pitchFamily="49" charset="-122"/>
                <a:cs typeface="Times New Roman" panose="02020603050405020304" pitchFamily="18" charset="0"/>
              </a:rPr>
              <a:t>  </a:t>
            </a:r>
            <a:r>
              <a:rPr lang="en-US" altLang="zh-CN" sz="1600" smtClean="0">
                <a:solidFill>
                  <a:srgbClr val="0000FF"/>
                </a:solidFill>
                <a:latin typeface="黑体" panose="02010609060101010101" pitchFamily="49" charset="-122"/>
                <a:ea typeface="黑体" panose="02010609060101010101" pitchFamily="49" charset="-122"/>
                <a:cs typeface="Times New Roman" panose="02020603050405020304" pitchFamily="18" charset="0"/>
              </a:rPr>
              <a:t>“</a:t>
            </a:r>
            <a:r>
              <a:rPr lang="zh-CN" altLang="zh-CN" sz="1600" smtClean="0">
                <a:solidFill>
                  <a:srgbClr val="0000FF"/>
                </a:solidFill>
                <a:latin typeface="黑体" panose="02010609060101010101" pitchFamily="49" charset="-122"/>
                <a:ea typeface="黑体" panose="02010609060101010101" pitchFamily="49" charset="-122"/>
                <a:cs typeface="Times New Roman" panose="02020603050405020304" pitchFamily="18" charset="0"/>
              </a:rPr>
              <a:t>山东之国与陈涉度长</a:t>
            </a:r>
            <a:r>
              <a:rPr lang="en-US" altLang="zh-CN" sz="1600" smtClean="0">
                <a:solidFill>
                  <a:srgbClr val="0000FF"/>
                </a:solidFill>
                <a:latin typeface="黑体" panose="02010609060101010101" pitchFamily="49" charset="-122"/>
                <a:ea typeface="黑体" panose="02010609060101010101" pitchFamily="49" charset="-122"/>
                <a:cs typeface="Times New Roman" panose="02020603050405020304" pitchFamily="18" charset="0"/>
              </a:rPr>
              <a:t>.....</a:t>
            </a:r>
            <a:r>
              <a:rPr lang="zh-CN" altLang="zh-CN" sz="1600" smtClean="0">
                <a:solidFill>
                  <a:srgbClr val="0000FF"/>
                </a:solidFill>
                <a:latin typeface="黑体" panose="02010609060101010101" pitchFamily="49" charset="-122"/>
                <a:ea typeface="黑体" panose="02010609060101010101" pitchFamily="49" charset="-122"/>
                <a:cs typeface="Times New Roman" panose="02020603050405020304" pitchFamily="18" charset="0"/>
              </a:rPr>
              <a:t>不可同年而语矣。</a:t>
            </a:r>
            <a:r>
              <a:rPr lang="en-US" altLang="zh-CN" sz="1600" smtClean="0">
                <a:latin typeface="黑体" panose="02010609060101010101" pitchFamily="49" charset="-122"/>
                <a:ea typeface="黑体" panose="02010609060101010101" pitchFamily="49" charset="-122"/>
                <a:cs typeface="Times New Roman" panose="02020603050405020304" pitchFamily="18" charset="0"/>
              </a:rPr>
              <a:t>”---</a:t>
            </a:r>
            <a:r>
              <a:rPr lang="zh-CN" altLang="zh-CN" sz="16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山东九国之师与陈涉起义队伍</a:t>
            </a:r>
            <a:r>
              <a:rPr lang="zh-CN" altLang="zh-CN" sz="2000" smtClean="0">
                <a:solidFill>
                  <a:srgbClr val="7030A0"/>
                </a:solidFill>
                <a:latin typeface="黑体" panose="02010609060101010101" pitchFamily="49" charset="-122"/>
                <a:ea typeface="黑体" panose="02010609060101010101" pitchFamily="49" charset="-122"/>
                <a:cs typeface="Times New Roman" panose="02020603050405020304" pitchFamily="18" charset="0"/>
              </a:rPr>
              <a:t>相比</a:t>
            </a:r>
            <a:r>
              <a:rPr lang="zh-CN" altLang="zh-CN" sz="1600" smtClean="0">
                <a:latin typeface="黑体" panose="02010609060101010101" pitchFamily="49" charset="-122"/>
                <a:ea typeface="黑体" panose="02010609060101010101" pitchFamily="49" charset="-122"/>
                <a:cs typeface="Times New Roman" panose="02020603050405020304" pitchFamily="18" charset="0"/>
              </a:rPr>
              <a:t>；</a:t>
            </a:r>
            <a:endParaRPr lang="en-US" altLang="zh-CN" sz="1600" smtClean="0">
              <a:latin typeface="黑体" panose="02010609060101010101" pitchFamily="49" charset="-122"/>
              <a:ea typeface="黑体" panose="02010609060101010101" pitchFamily="49" charset="-122"/>
              <a:cs typeface="Times New Roman" panose="02020603050405020304" pitchFamily="18" charset="0"/>
            </a:endParaRPr>
          </a:p>
          <a:p>
            <a:pPr>
              <a:lnSpc>
                <a:spcPct val="150000"/>
              </a:lnSpc>
            </a:pPr>
            <a:r>
              <a:rPr lang="en-US" altLang="zh-CN" sz="1600" smtClean="0">
                <a:latin typeface="黑体" panose="02010609060101010101" pitchFamily="49" charset="-122"/>
                <a:ea typeface="黑体" panose="02010609060101010101" pitchFamily="49" charset="-122"/>
                <a:cs typeface="Times New Roman" panose="02020603050405020304" pitchFamily="18" charset="0"/>
              </a:rPr>
              <a:t>  </a:t>
            </a:r>
            <a:r>
              <a:rPr lang="en-US" altLang="zh-CN" sz="1600" smtClean="0">
                <a:solidFill>
                  <a:srgbClr val="0000FF"/>
                </a:solidFill>
                <a:latin typeface="黑体" panose="02010609060101010101" pitchFamily="49" charset="-122"/>
                <a:ea typeface="黑体" panose="02010609060101010101" pitchFamily="49" charset="-122"/>
                <a:cs typeface="Times New Roman" panose="02020603050405020304" pitchFamily="18" charset="0"/>
              </a:rPr>
              <a:t>“</a:t>
            </a:r>
            <a:r>
              <a:rPr lang="zh-CN" altLang="zh-CN" sz="1600" smtClean="0">
                <a:solidFill>
                  <a:srgbClr val="0000FF"/>
                </a:solidFill>
                <a:latin typeface="黑体" panose="02010609060101010101" pitchFamily="49" charset="-122"/>
                <a:ea typeface="黑体" panose="02010609060101010101" pitchFamily="49" charset="-122"/>
                <a:cs typeface="Times New Roman" panose="02020603050405020304" pitchFamily="18" charset="0"/>
              </a:rPr>
              <a:t>秦以区区之地</a:t>
            </a:r>
            <a:r>
              <a:rPr lang="en-US" altLang="zh-CN" sz="1600" smtClean="0">
                <a:solidFill>
                  <a:srgbClr val="0000FF"/>
                </a:solidFill>
                <a:latin typeface="黑体" panose="02010609060101010101" pitchFamily="49" charset="-122"/>
                <a:ea typeface="黑体" panose="02010609060101010101" pitchFamily="49" charset="-122"/>
                <a:cs typeface="Times New Roman" panose="02020603050405020304" pitchFamily="18" charset="0"/>
              </a:rPr>
              <a:t>...</a:t>
            </a:r>
            <a:r>
              <a:rPr lang="zh-CN" altLang="zh-CN" sz="1600" smtClean="0">
                <a:solidFill>
                  <a:srgbClr val="0000FF"/>
                </a:solidFill>
                <a:latin typeface="黑体" panose="02010609060101010101" pitchFamily="49" charset="-122"/>
                <a:ea typeface="黑体" panose="02010609060101010101" pitchFamily="49" charset="-122"/>
                <a:cs typeface="Times New Roman" panose="02020603050405020304" pitchFamily="18" charset="0"/>
              </a:rPr>
              <a:t>而朝同列。</a:t>
            </a:r>
            <a:r>
              <a:rPr lang="en-US" altLang="zh-CN" sz="1600" smtClean="0">
                <a:solidFill>
                  <a:srgbClr val="0000FF"/>
                </a:solidFill>
                <a:latin typeface="黑体" panose="02010609060101010101" pitchFamily="49" charset="-122"/>
                <a:ea typeface="黑体" panose="02010609060101010101" pitchFamily="49" charset="-122"/>
                <a:cs typeface="Times New Roman" panose="02020603050405020304" pitchFamily="18" charset="0"/>
              </a:rPr>
              <a:t>”   </a:t>
            </a:r>
            <a:r>
              <a:rPr lang="en-US" altLang="zh-CN" sz="1600" smtClean="0">
                <a:latin typeface="黑体" panose="02010609060101010101" pitchFamily="49" charset="-122"/>
                <a:ea typeface="黑体" panose="02010609060101010101" pitchFamily="49" charset="-122"/>
                <a:cs typeface="Times New Roman" panose="02020603050405020304" pitchFamily="18" charset="0"/>
              </a:rPr>
              <a:t>          ----</a:t>
            </a:r>
            <a:r>
              <a:rPr lang="zh-CN" altLang="zh-CN" sz="16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秦国与统一天下的秦朝</a:t>
            </a:r>
            <a:r>
              <a:rPr lang="zh-CN" altLang="zh-CN" sz="2000" smtClean="0">
                <a:solidFill>
                  <a:srgbClr val="7030A0"/>
                </a:solidFill>
                <a:latin typeface="黑体" panose="02010609060101010101" pitchFamily="49" charset="-122"/>
                <a:ea typeface="黑体" panose="02010609060101010101" pitchFamily="49" charset="-122"/>
                <a:cs typeface="Times New Roman" panose="02020603050405020304" pitchFamily="18" charset="0"/>
              </a:rPr>
              <a:t>相比</a:t>
            </a:r>
            <a:r>
              <a:rPr lang="zh-CN" altLang="zh-CN" sz="16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a:t>
            </a:r>
            <a:endParaRPr lang="en-US" altLang="zh-CN" sz="1600" smtClean="0">
              <a:solidFill>
                <a:srgbClr val="FF0000"/>
              </a:solidFill>
              <a:latin typeface="黑体" panose="02010609060101010101" pitchFamily="49" charset="-122"/>
              <a:ea typeface="黑体" panose="02010609060101010101" pitchFamily="49" charset="-122"/>
              <a:cs typeface="Times New Roman" panose="02020603050405020304" pitchFamily="18" charset="0"/>
            </a:endParaRPr>
          </a:p>
          <a:p>
            <a:pPr>
              <a:lnSpc>
                <a:spcPct val="150000"/>
              </a:lnSpc>
            </a:pPr>
            <a:r>
              <a:rPr lang="en-US" altLang="zh-CN" sz="1600" smtClean="0">
                <a:latin typeface="黑体" panose="02010609060101010101" pitchFamily="49" charset="-122"/>
                <a:ea typeface="黑体" panose="02010609060101010101" pitchFamily="49" charset="-122"/>
                <a:cs typeface="Times New Roman" panose="02020603050405020304" pitchFamily="18" charset="0"/>
              </a:rPr>
              <a:t>  </a:t>
            </a:r>
            <a:r>
              <a:rPr lang="en-US" altLang="zh-CN" sz="1600" smtClean="0">
                <a:solidFill>
                  <a:srgbClr val="0000FF"/>
                </a:solidFill>
                <a:latin typeface="黑体" panose="02010609060101010101" pitchFamily="49" charset="-122"/>
                <a:ea typeface="黑体" panose="02010609060101010101" pitchFamily="49" charset="-122"/>
                <a:cs typeface="Times New Roman" panose="02020603050405020304" pitchFamily="18" charset="0"/>
              </a:rPr>
              <a:t>“</a:t>
            </a:r>
            <a:r>
              <a:rPr lang="zh-CN" altLang="zh-CN" sz="1600" smtClean="0">
                <a:solidFill>
                  <a:srgbClr val="0000FF"/>
                </a:solidFill>
                <a:latin typeface="黑体" panose="02010609060101010101" pitchFamily="49" charset="-122"/>
                <a:ea typeface="黑体" panose="02010609060101010101" pitchFamily="49" charset="-122"/>
                <a:cs typeface="Times New Roman" panose="02020603050405020304" pitchFamily="18" charset="0"/>
              </a:rPr>
              <a:t>然后六合为家</a:t>
            </a:r>
            <a:r>
              <a:rPr lang="en-US" altLang="zh-CN" sz="1600" smtClean="0">
                <a:solidFill>
                  <a:srgbClr val="0000FF"/>
                </a:solidFill>
                <a:latin typeface="黑体" panose="02010609060101010101" pitchFamily="49" charset="-122"/>
                <a:ea typeface="黑体" panose="02010609060101010101" pitchFamily="49" charset="-122"/>
                <a:cs typeface="Times New Roman" panose="02020603050405020304" pitchFamily="18" charset="0"/>
              </a:rPr>
              <a:t>...</a:t>
            </a:r>
            <a:r>
              <a:rPr lang="en-US" altLang="zh-CN" sz="1600" smtClean="0">
                <a:solidFill>
                  <a:srgbClr val="0000FF"/>
                </a:solidFill>
                <a:latin typeface="黑体" panose="02010609060101010101" pitchFamily="49" charset="-122"/>
                <a:ea typeface="黑体" panose="02010609060101010101" pitchFamily="49" charset="-122"/>
                <a:cs typeface="Times New Roman" panose="02020603050405020304" pitchFamily="18" charset="0"/>
                <a:sym typeface="+mn-ea"/>
              </a:rPr>
              <a:t>...</a:t>
            </a:r>
            <a:r>
              <a:rPr lang="zh-CN" altLang="zh-CN" sz="1600" smtClean="0">
                <a:solidFill>
                  <a:srgbClr val="0000FF"/>
                </a:solidFill>
                <a:latin typeface="黑体" panose="02010609060101010101" pitchFamily="49" charset="-122"/>
                <a:ea typeface="黑体" panose="02010609060101010101" pitchFamily="49" charset="-122"/>
                <a:cs typeface="Times New Roman" panose="02020603050405020304" pitchFamily="18" charset="0"/>
              </a:rPr>
              <a:t>何也</a:t>
            </a:r>
            <a:r>
              <a:rPr lang="en-US" altLang="zh-CN" sz="1600" smtClean="0">
                <a:solidFill>
                  <a:srgbClr val="0000FF"/>
                </a:solidFill>
                <a:latin typeface="黑体" panose="02010609060101010101" pitchFamily="49" charset="-122"/>
                <a:ea typeface="黑体" panose="02010609060101010101" pitchFamily="49" charset="-122"/>
                <a:cs typeface="Times New Roman" panose="02020603050405020304" pitchFamily="18" charset="0"/>
              </a:rPr>
              <a:t>?”               </a:t>
            </a:r>
            <a:r>
              <a:rPr lang="en-US" altLang="zh-CN" sz="1600" smtClean="0">
                <a:latin typeface="黑体" panose="02010609060101010101" pitchFamily="49" charset="-122"/>
                <a:ea typeface="黑体" panose="02010609060101010101" pitchFamily="49" charset="-122"/>
                <a:cs typeface="Times New Roman" panose="02020603050405020304" pitchFamily="18" charset="0"/>
              </a:rPr>
              <a:t>----</a:t>
            </a:r>
            <a:r>
              <a:rPr lang="zh-CN" altLang="zh-CN" sz="16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最强大的秦朝与最弱小的陈涉起义队伍</a:t>
            </a:r>
            <a:r>
              <a:rPr lang="zh-CN" altLang="zh-CN" smtClean="0">
                <a:solidFill>
                  <a:srgbClr val="7030A0"/>
                </a:solidFill>
                <a:latin typeface="黑体" panose="02010609060101010101" pitchFamily="49" charset="-122"/>
                <a:ea typeface="黑体" panose="02010609060101010101" pitchFamily="49" charset="-122"/>
                <a:cs typeface="Times New Roman" panose="02020603050405020304" pitchFamily="18" charset="0"/>
              </a:rPr>
              <a:t>相比</a:t>
            </a:r>
            <a:r>
              <a:rPr lang="zh-CN" altLang="zh-CN" sz="16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a:t>
            </a:r>
            <a:endParaRPr lang="en-US" altLang="zh-CN" smtClean="0">
              <a:solidFill>
                <a:srgbClr val="FF0000"/>
              </a:solidFill>
              <a:latin typeface="黑体" panose="02010609060101010101" pitchFamily="49" charset="-122"/>
              <a:ea typeface="黑体" panose="02010609060101010101" pitchFamily="49" charset="-122"/>
              <a:cs typeface="Times New Roman" panose="02020603050405020304" pitchFamily="18" charset="0"/>
            </a:endParaRPr>
          </a:p>
          <a:p>
            <a:pPr>
              <a:lnSpc>
                <a:spcPct val="150000"/>
              </a:lnSpc>
            </a:pPr>
            <a:r>
              <a:rPr lang="zh-CN" altLang="en-US" smtClean="0">
                <a:latin typeface="黑体" panose="02010609060101010101" pitchFamily="49" charset="-122"/>
                <a:ea typeface="黑体" panose="02010609060101010101" pitchFamily="49" charset="-122"/>
                <a:cs typeface="Times New Roman" panose="02020603050405020304" pitchFamily="18" charset="0"/>
              </a:rPr>
              <a:t>    由此可见</a:t>
            </a:r>
            <a:r>
              <a:rPr lang="zh-CN" altLang="zh-CN" smtClean="0">
                <a:latin typeface="黑体" panose="02010609060101010101" pitchFamily="49" charset="-122"/>
                <a:ea typeface="黑体" panose="02010609060101010101" pitchFamily="49" charset="-122"/>
                <a:cs typeface="Times New Roman" panose="02020603050405020304" pitchFamily="18" charset="0"/>
              </a:rPr>
              <a:t>，当年的秦国面对强大的九国联盟，因为实行仁政，符合社会发展的需要，逐渐强大，最终建立强大的秦王朝。最强大的秦朝面对最弱小的陈涉起义时，因为失去了仁义，使民心尽失，而变得不堪一击。</a:t>
            </a:r>
            <a:r>
              <a:rPr lang="zh-CN" altLang="zh-CN"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秦灭亡的原因不是因为陈涉力量强大，也不是因为秦朝力量削弱和地理条件发生了变化，而是</a:t>
            </a:r>
            <a:r>
              <a:rPr lang="en-US" altLang="zh-CN"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 “</a:t>
            </a:r>
            <a:r>
              <a:rPr lang="zh-CN" altLang="zh-CN"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仁义不施而攻守之势异也。</a:t>
            </a:r>
            <a:endParaRPr lang="zh-CN" altLang="en-US" sz="2000" smtClean="0">
              <a:solidFill>
                <a:srgbClr val="FF0000"/>
              </a:solidFill>
              <a:latin typeface="黑体" panose="02010609060101010101" pitchFamily="49" charset="-122"/>
              <a:ea typeface="黑体" panose="02010609060101010101" pitchFamily="49" charset="-122"/>
              <a:cs typeface="Times New Roman" panose="02020603050405020304" pitchFamily="18" charset="0"/>
            </a:endParaRPr>
          </a:p>
        </p:txBody>
      </p:sp>
    </p:spTree>
    <p:custDataLst>
      <p:tags r:id="rId3"/>
    </p:custDataLst>
  </p:cSld>
  <p:clrMapOvr>
    <a:masterClrMapping/>
  </p:clrMapOvr>
  <mc:AlternateContent>
    <mc:Choice xmlns:p14="http://schemas.microsoft.com/office/powerpoint/2010/main" Requires="p14">
      <p:transition spd="slow" advTm="3087" p14:dur="1400">
        <p14:doors dir="vert"/>
      </p:transition>
    </mc:Choice>
    <mc:Fallback>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amond(in)">
                                      <p:cBhvr>
                                        <p:cTn id="12" dur="20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edge">
                                      <p:cBhvr>
                                        <p:cTn id="17" dur="2000"/>
                                        <p:tgtEl>
                                          <p:spTgt spid="8"/>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diamond(in)">
                                      <p:cBhvr>
                                        <p:cTn id="22" dur="2000"/>
                                        <p:tgtEl>
                                          <p:spTgt spid="7"/>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4097"/>
                                        </p:tgtEl>
                                        <p:attrNameLst>
                                          <p:attrName>style.visibility</p:attrName>
                                        </p:attrNameLst>
                                      </p:cBhvr>
                                      <p:to>
                                        <p:strVal val="visible"/>
                                      </p:to>
                                    </p:set>
                                    <p:anim calcmode="lin" valueType="num">
                                      <p:cBhvr additive="base">
                                        <p:cTn id="27" dur="500"/>
                                        <p:tgtEl>
                                          <p:spTgt spid="4097"/>
                                        </p:tgtEl>
                                        <p:attrNameLst>
                                          <p:attrName>ppt_y</p:attrName>
                                        </p:attrNameLst>
                                      </p:cBhvr>
                                      <p:tavLst>
                                        <p:tav tm="0">
                                          <p:val>
                                            <p:strVal val="#ppt_y+#ppt_h*1.125000"/>
                                          </p:val>
                                        </p:tav>
                                        <p:tav tm="100000">
                                          <p:val>
                                            <p:strVal val="#ppt_y"/>
                                          </p:val>
                                        </p:tav>
                                      </p:tavLst>
                                    </p:anim>
                                    <p:animEffect transition="in" filter="wipe(up)">
                                      <p:cBhvr>
                                        <p:cTn id="28" dur="500"/>
                                        <p:tgtEl>
                                          <p:spTgt spid="40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3" grpId="0"/>
      <p:bldP spid="4097"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1" name="直接连接符 10"/>
          <p:cNvCxnSpPr/>
          <p:nvPr/>
        </p:nvCxnSpPr>
        <p:spPr>
          <a:xfrm>
            <a:off x="35560" y="699770"/>
            <a:ext cx="8928735"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矩形 5"/>
          <p:cNvSpPr>
            <a:spLocks noChangeArrowheads="1"/>
          </p:cNvSpPr>
          <p:nvPr/>
        </p:nvSpPr>
        <p:spPr bwMode="auto">
          <a:xfrm>
            <a:off x="51434" y="699542"/>
            <a:ext cx="8841046" cy="864096"/>
          </a:xfrm>
          <a:prstGeom prst="rect">
            <a:avLst/>
          </a:prstGeom>
          <a:solidFill>
            <a:srgbClr val="A0C563"/>
          </a:solidFill>
          <a:ln>
            <a:noFill/>
          </a:ln>
        </p:spPr>
        <p:txBody>
          <a:bodyPr lIns="68565" tIns="34282" rIns="68565" bIns="34282" anchor="ct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000000"/>
              </a:solidFill>
            </a:endParaRPr>
          </a:p>
        </p:txBody>
      </p:sp>
      <p:sp>
        <p:nvSpPr>
          <p:cNvPr id="7" name="矩形 6"/>
          <p:cNvSpPr>
            <a:spLocks noChangeArrowheads="1"/>
          </p:cNvSpPr>
          <p:nvPr/>
        </p:nvSpPr>
        <p:spPr bwMode="auto">
          <a:xfrm>
            <a:off x="5004048" y="1635646"/>
            <a:ext cx="3816424" cy="3384376"/>
          </a:xfrm>
          <a:prstGeom prst="rect">
            <a:avLst/>
          </a:prstGeom>
          <a:solidFill>
            <a:srgbClr val="FFFFFF"/>
          </a:solidFill>
          <a:ln w="12700" cmpd="sng">
            <a:solidFill>
              <a:srgbClr val="ADBACA"/>
            </a:solidFill>
            <a:miter lim="800000"/>
          </a:ln>
        </p:spPr>
        <p:txBody>
          <a:bodyPr lIns="68565" tIns="34282" rIns="68565" bIns="34282" anchor="ct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l" eaLnBrk="1" hangingPunct="1"/>
            <a:endParaRPr lang="zh-CN" altLang="en-US" sz="1000">
              <a:solidFill>
                <a:srgbClr val="000000"/>
              </a:solidFill>
            </a:endParaRPr>
          </a:p>
        </p:txBody>
      </p:sp>
      <p:sp>
        <p:nvSpPr>
          <p:cNvPr id="8" name="矩形 7"/>
          <p:cNvSpPr>
            <a:spLocks noChangeArrowheads="1"/>
          </p:cNvSpPr>
          <p:nvPr/>
        </p:nvSpPr>
        <p:spPr bwMode="auto">
          <a:xfrm>
            <a:off x="0" y="771550"/>
            <a:ext cx="8964488" cy="276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50000"/>
              </a:lnSpc>
            </a:pPr>
            <a:r>
              <a:rPr lang="en-US" altLang="zh-CN" sz="2000" b="1" smtClean="0">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rPr>
              <a:t>《五代史伶官传序》中第三段和第二段运用了什么论证方法？试具体说明。</a:t>
            </a:r>
            <a:endPar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endParaRPr lang="zh-CN" altLang="zh-CN" sz="2000" smtClean="0">
              <a:latin typeface="黑体" panose="02010609060101010101" pitchFamily="49" charset="-122"/>
              <a:ea typeface="黑体" panose="02010609060101010101" pitchFamily="49" charset="-122"/>
              <a:cs typeface="Times New Roman" panose="02020603050405020304" pitchFamily="18" charset="0"/>
            </a:endParaRPr>
          </a:p>
          <a:p>
            <a:pPr>
              <a:lnSpc>
                <a:spcPct val="150000"/>
              </a:lnSpc>
            </a:pPr>
            <a:endParaRPr lang="zh-CN" altLang="zh-CN" sz="2000" smtClean="0">
              <a:latin typeface="黑体" panose="02010609060101010101" pitchFamily="49" charset="-122"/>
              <a:ea typeface="黑体" panose="02010609060101010101" pitchFamily="49" charset="-122"/>
              <a:cs typeface="Times New Roman" panose="02020603050405020304" pitchFamily="18" charset="0"/>
            </a:endParaRPr>
          </a:p>
          <a:p>
            <a:pPr>
              <a:lnSpc>
                <a:spcPct val="150000"/>
              </a:lnSpc>
            </a:pPr>
            <a:endParaRPr lang="zh-CN" altLang="zh-CN" sz="2000" smtClean="0">
              <a:latin typeface="黑体" panose="02010609060101010101" pitchFamily="49" charset="-122"/>
              <a:ea typeface="黑体" panose="02010609060101010101" pitchFamily="49" charset="-122"/>
              <a:cs typeface="Times New Roman" panose="02020603050405020304" pitchFamily="18" charset="0"/>
            </a:endParaRPr>
          </a:p>
          <a:p>
            <a:pPr>
              <a:lnSpc>
                <a:spcPct val="150000"/>
              </a:lnSpc>
            </a:pPr>
            <a:endParaRPr lang="zh-CN" altLang="zh-CN" sz="2000" smtClean="0">
              <a:latin typeface="黑体" panose="02010609060101010101" pitchFamily="49" charset="-122"/>
              <a:ea typeface="黑体" panose="02010609060101010101" pitchFamily="49" charset="-122"/>
              <a:cs typeface="Times New Roman" panose="02020603050405020304" pitchFamily="18" charset="0"/>
            </a:endParaRPr>
          </a:p>
          <a:p>
            <a:pPr>
              <a:lnSpc>
                <a:spcPct val="150000"/>
              </a:lnSpc>
            </a:pPr>
            <a:endParaRPr lang="zh-CN" altLang="zh-CN" sz="2000" smtClean="0">
              <a:latin typeface="黑体" panose="02010609060101010101" pitchFamily="49" charset="-122"/>
              <a:ea typeface="黑体" panose="02010609060101010101" pitchFamily="49" charset="-122"/>
              <a:cs typeface="Times New Roman" panose="02020603050405020304" pitchFamily="18" charset="0"/>
            </a:endParaRPr>
          </a:p>
        </p:txBody>
      </p:sp>
      <p:sp>
        <p:nvSpPr>
          <p:cNvPr id="3" name="文本框 2"/>
          <p:cNvSpPr txBox="1"/>
          <p:nvPr/>
        </p:nvSpPr>
        <p:spPr>
          <a:xfrm>
            <a:off x="67310" y="73025"/>
            <a:ext cx="7143115" cy="583565"/>
          </a:xfrm>
          <a:prstGeom prst="rect">
            <a:avLst/>
          </a:prstGeom>
          <a:noFill/>
        </p:spPr>
        <p:txBody>
          <a:bodyPr wrap="square" rtlCol="0">
            <a:spAutoFit/>
          </a:bodyPr>
          <a:lstStyle/>
          <a:p>
            <a:r>
              <a:rPr lang="en-US" altLang="zh-CN" sz="3200" b="1" smtClean="0">
                <a:solidFill>
                  <a:srgbClr val="FF0000"/>
                </a:solidFill>
                <a:latin typeface="微软雅黑" panose="020b0503020204020204" pitchFamily="34" charset="-122"/>
                <a:ea typeface="微软雅黑" panose="020b0503020204020204" pitchFamily="34" charset="-122"/>
                <a:sym typeface="+mn-ea"/>
              </a:rPr>
              <a:t>    </a:t>
            </a:r>
            <a:r>
              <a:rPr lang="zh-CN" altLang="zh-CN" sz="3200" b="1" smtClean="0">
                <a:solidFill>
                  <a:srgbClr val="FF0000"/>
                </a:solidFill>
                <a:latin typeface="微软雅黑" panose="020b0503020204020204" pitchFamily="34" charset="-122"/>
                <a:ea typeface="微软雅黑" panose="020b0503020204020204" pitchFamily="34" charset="-122"/>
                <a:sym typeface="+mn-ea"/>
              </a:rPr>
              <a:t>分析对比手法</a:t>
            </a:r>
            <a:endParaRPr lang="zh-CN" altLang="zh-CN" sz="3200" b="1">
              <a:solidFill>
                <a:srgbClr val="FF0000"/>
              </a:solidFill>
              <a:latin typeface="微软雅黑" panose="020b0503020204020204" pitchFamily="34" charset="-122"/>
              <a:ea typeface="微软雅黑" panose="020b0503020204020204" pitchFamily="34" charset="-122"/>
              <a:sym typeface="+mn-ea"/>
            </a:endParaRPr>
          </a:p>
        </p:txBody>
      </p:sp>
      <p:sp>
        <p:nvSpPr>
          <p:cNvPr id="4097" name="Rectangle 1"/>
          <p:cNvSpPr>
            <a:spLocks noChangeArrowheads="1"/>
          </p:cNvSpPr>
          <p:nvPr/>
        </p:nvSpPr>
        <p:spPr bwMode="auto">
          <a:xfrm>
            <a:off x="5083810" y="1811973"/>
            <a:ext cx="3656965" cy="2861310"/>
          </a:xfrm>
          <a:prstGeom prst="rect">
            <a:avLst/>
          </a:prstGeom>
          <a:noFill/>
          <a:ln w="9525">
            <a:noFill/>
            <a:miter lim="800000"/>
          </a:ln>
          <a:effectLst/>
        </p:spPr>
        <p:txBody>
          <a:bodyPr vert="horz" wrap="square" lIns="91440" tIns="45720" rIns="91440" bIns="45720" numCol="1" anchor="ctr" anchorCtr="0" compatLnSpc="1">
            <a:spAutoFit/>
          </a:bodyPr>
          <a:lstStyle/>
          <a:p>
            <a:pPr>
              <a:lnSpc>
                <a:spcPct val="150000"/>
              </a:lnSpc>
            </a:pPr>
            <a:r>
              <a:rPr lang="en-US" altLang="zh-CN" sz="2000" smtClean="0">
                <a:latin typeface="黑体" panose="02010609060101010101" pitchFamily="49" charset="-122"/>
                <a:ea typeface="黑体" panose="02010609060101010101" pitchFamily="49" charset="-122"/>
                <a:cs typeface="Times New Roman" panose="02020603050405020304" pitchFamily="18" charset="0"/>
              </a:rPr>
              <a:t>    </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二段正面叙说，三段反面叙说，使用举例的论证手法，且通过一盛一衰的对比论证，一褒一贬的抒情，给人以强烈的碰撞感、落差感，引起读者心灵的震颤，增强了说服力。</a:t>
            </a:r>
            <a:endParaRPr lang="zh-CN" altLang="en-US" sz="2000" smtClean="0">
              <a:latin typeface="黑体" panose="02010609060101010101" pitchFamily="49" charset="-122"/>
              <a:ea typeface="黑体" panose="02010609060101010101" pitchFamily="49" charset="-122"/>
              <a:cs typeface="Times New Roman" panose="02020603050405020304" pitchFamily="18" charset="0"/>
            </a:endParaRPr>
          </a:p>
        </p:txBody>
      </p:sp>
      <p:pic>
        <p:nvPicPr>
          <p:cNvPr id="40962" name="Picture 2" descr="C:/Users/ADMINI~1/AppData/Local/Temp/picturecompress_20210819085711/output_8.jpgoutput_8"/>
          <p:cNvPicPr>
            <a:picLocks noChangeAspect="1" noChangeArrowheads="1"/>
          </p:cNvPicPr>
          <p:nvPr/>
        </p:nvPicPr>
        <p:blipFill>
          <a:blip r:embed="rId3"/>
          <a:stretch>
            <a:fillRect/>
          </a:stretch>
        </p:blipFill>
        <p:spPr bwMode="auto">
          <a:xfrm>
            <a:off x="179705" y="1623060"/>
            <a:ext cx="4560570" cy="3397885"/>
          </a:xfrm>
          <a:prstGeom prst="rect">
            <a:avLst/>
          </a:prstGeom>
          <a:noFill/>
        </p:spPr>
      </p:pic>
    </p:spTree>
    <p:custDataLst>
      <p:tags r:id="rId4"/>
    </p:custDataLst>
  </p:cSld>
  <p:clrMapOvr>
    <a:masterClrMapping/>
  </p:clrMapOvr>
  <mc:AlternateContent>
    <mc:Choice xmlns:p14="http://schemas.microsoft.com/office/powerpoint/2010/main" Requires="p14">
      <p:transition spd="slow" advTm="3087" p14:dur="1400">
        <p14:doors dir="vert"/>
      </p:transition>
    </mc:Choice>
    <mc:Fallback>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20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strips(downLeft)">
                                      <p:cBhvr>
                                        <p:cTn id="12" dur="500"/>
                                        <p:tgtEl>
                                          <p:spTgt spid="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 fill="hold">
                                          <p:stCondLst>
                                            <p:cond delay="0"/>
                                          </p:stCondLst>
                                        </p:cTn>
                                        <p:tgtEl>
                                          <p:spTgt spid="40962"/>
                                        </p:tgtEl>
                                        <p:attrNameLst>
                                          <p:attrName>style.visibility</p:attrName>
                                        </p:attrNameLst>
                                      </p:cBhvr>
                                      <p:to>
                                        <p:strVal val="visible"/>
                                      </p:to>
                                    </p:set>
                                    <p:animEffect transition="in" filter="checkerboard(across)">
                                      <p:cBhvr>
                                        <p:cTn id="17" dur="500"/>
                                        <p:tgtEl>
                                          <p:spTgt spid="4096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checkerboard(across)">
                                      <p:cBhvr>
                                        <p:cTn id="22" dur="500"/>
                                        <p:tgtEl>
                                          <p:spTgt spid="7"/>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8" presetClass="entr" presetSubtype="16" fill="hold" grpId="1"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diamond(in)">
                                      <p:cBhvr>
                                        <p:cTn id="27" dur="2000"/>
                                        <p:tgtEl>
                                          <p:spTgt spid="7"/>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6" presetClass="entr" presetSubtype="16" fill="hold" grpId="0" nodeType="clickEffect">
                                  <p:stCondLst>
                                    <p:cond delay="0"/>
                                  </p:stCondLst>
                                  <p:childTnLst>
                                    <p:set>
                                      <p:cBhvr>
                                        <p:cTn id="31" dur="1" fill="hold">
                                          <p:stCondLst>
                                            <p:cond delay="0"/>
                                          </p:stCondLst>
                                        </p:cTn>
                                        <p:tgtEl>
                                          <p:spTgt spid="4097"/>
                                        </p:tgtEl>
                                        <p:attrNameLst>
                                          <p:attrName>style.visibility</p:attrName>
                                        </p:attrNameLst>
                                      </p:cBhvr>
                                      <p:to>
                                        <p:strVal val="visible"/>
                                      </p:to>
                                    </p:set>
                                    <p:animEffect transition="in" filter="circle(in)">
                                      <p:cBhvr>
                                        <p:cTn id="32" dur="2000"/>
                                        <p:tgtEl>
                                          <p:spTgt spid="40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7" grpId="1"/>
      <p:bldP spid="8" grpId="0"/>
      <p:bldP spid="4097"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1" name="直接连接符 10"/>
          <p:cNvCxnSpPr/>
          <p:nvPr/>
        </p:nvCxnSpPr>
        <p:spPr>
          <a:xfrm>
            <a:off x="35560" y="699770"/>
            <a:ext cx="8928735"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矩形 5"/>
          <p:cNvSpPr>
            <a:spLocks noChangeArrowheads="1"/>
          </p:cNvSpPr>
          <p:nvPr/>
        </p:nvSpPr>
        <p:spPr bwMode="auto">
          <a:xfrm>
            <a:off x="51435" y="699770"/>
            <a:ext cx="8868410" cy="1296035"/>
          </a:xfrm>
          <a:prstGeom prst="rect">
            <a:avLst/>
          </a:prstGeom>
          <a:solidFill>
            <a:srgbClr val="A0C563"/>
          </a:solidFill>
          <a:ln>
            <a:noFill/>
          </a:ln>
        </p:spPr>
        <p:txBody>
          <a:bodyPr lIns="68565" tIns="34282" rIns="68565" bIns="34282" anchor="ct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000000"/>
              </a:solidFill>
            </a:endParaRPr>
          </a:p>
        </p:txBody>
      </p:sp>
      <p:sp>
        <p:nvSpPr>
          <p:cNvPr id="7" name="矩形 6"/>
          <p:cNvSpPr>
            <a:spLocks noChangeArrowheads="1"/>
          </p:cNvSpPr>
          <p:nvPr/>
        </p:nvSpPr>
        <p:spPr bwMode="auto">
          <a:xfrm>
            <a:off x="71755" y="2139950"/>
            <a:ext cx="8848090" cy="2376170"/>
          </a:xfrm>
          <a:prstGeom prst="rect">
            <a:avLst/>
          </a:prstGeom>
          <a:solidFill>
            <a:srgbClr val="FFFFFF"/>
          </a:solidFill>
          <a:ln w="12700" cmpd="sng">
            <a:solidFill>
              <a:srgbClr val="ADBACA"/>
            </a:solidFill>
            <a:miter lim="800000"/>
          </a:ln>
        </p:spPr>
        <p:txBody>
          <a:bodyPr lIns="68565" tIns="34282" rIns="68565" bIns="34282" anchor="ct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l" eaLnBrk="1" hangingPunct="1"/>
            <a:endParaRPr lang="zh-CN" altLang="en-US" sz="1000">
              <a:solidFill>
                <a:srgbClr val="000000"/>
              </a:solidFill>
            </a:endParaRPr>
          </a:p>
        </p:txBody>
      </p:sp>
      <p:sp>
        <p:nvSpPr>
          <p:cNvPr id="8" name="矩形 7"/>
          <p:cNvSpPr>
            <a:spLocks noChangeArrowheads="1"/>
          </p:cNvSpPr>
          <p:nvPr/>
        </p:nvSpPr>
        <p:spPr bwMode="auto">
          <a:xfrm>
            <a:off x="251520" y="843558"/>
            <a:ext cx="853948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50000"/>
              </a:lnSpc>
            </a:pPr>
            <a:r>
              <a:rPr lang="en-US" altLang="zh-CN" sz="2000" b="1" smtClean="0">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rPr>
              <a:t>《五代史伶官传序》中除了利用庄宗得天下而后失天下史料展开对比，</a:t>
            </a:r>
            <a:r>
              <a:rPr lang="en-US" altLang="zh-CN" sz="2000" b="1" smtClean="0">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2000" b="1" smtClean="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2000" b="1" smtClean="0">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rPr>
              <a:t>文中还有哪些句子或词语具有对比的意思？</a:t>
            </a:r>
            <a:endParaRPr lang="zh-CN" altLang="zh-CN" sz="2000" smtClean="0">
              <a:latin typeface="黑体" panose="02010609060101010101" pitchFamily="49" charset="-122"/>
              <a:ea typeface="黑体" panose="02010609060101010101" pitchFamily="49" charset="-122"/>
              <a:cs typeface="Times New Roman" panose="02020603050405020304" pitchFamily="18" charset="0"/>
            </a:endParaRPr>
          </a:p>
        </p:txBody>
      </p:sp>
      <p:sp>
        <p:nvSpPr>
          <p:cNvPr id="3" name="文本框 2"/>
          <p:cNvSpPr txBox="1"/>
          <p:nvPr/>
        </p:nvSpPr>
        <p:spPr>
          <a:xfrm>
            <a:off x="67310" y="73025"/>
            <a:ext cx="7143115" cy="583565"/>
          </a:xfrm>
          <a:prstGeom prst="rect">
            <a:avLst/>
          </a:prstGeom>
          <a:noFill/>
        </p:spPr>
        <p:txBody>
          <a:bodyPr wrap="square" rtlCol="0">
            <a:spAutoFit/>
          </a:bodyPr>
          <a:lstStyle/>
          <a:p>
            <a:r>
              <a:rPr lang="en-US" altLang="zh-CN" sz="3200" b="1" smtClean="0">
                <a:solidFill>
                  <a:srgbClr val="FF0000"/>
                </a:solidFill>
                <a:latin typeface="微软雅黑" panose="020b0503020204020204" pitchFamily="34" charset="-122"/>
                <a:ea typeface="微软雅黑" panose="020b0503020204020204" pitchFamily="34" charset="-122"/>
                <a:sym typeface="+mn-ea"/>
              </a:rPr>
              <a:t>    </a:t>
            </a:r>
            <a:r>
              <a:rPr lang="zh-CN" altLang="zh-CN" sz="3200" b="1" smtClean="0">
                <a:solidFill>
                  <a:srgbClr val="FF0000"/>
                </a:solidFill>
                <a:latin typeface="微软雅黑" panose="020b0503020204020204" pitchFamily="34" charset="-122"/>
                <a:ea typeface="微软雅黑" panose="020b0503020204020204" pitchFamily="34" charset="-122"/>
                <a:sym typeface="+mn-ea"/>
              </a:rPr>
              <a:t>分析对比手法</a:t>
            </a:r>
            <a:endParaRPr lang="zh-CN" altLang="zh-CN" sz="3200" b="1">
              <a:solidFill>
                <a:srgbClr val="FF0000"/>
              </a:solidFill>
              <a:latin typeface="微软雅黑" panose="020b0503020204020204" pitchFamily="34" charset="-122"/>
              <a:ea typeface="微软雅黑" panose="020b0503020204020204" pitchFamily="34" charset="-122"/>
              <a:sym typeface="+mn-ea"/>
            </a:endParaRPr>
          </a:p>
        </p:txBody>
      </p:sp>
      <p:sp>
        <p:nvSpPr>
          <p:cNvPr id="4097" name="Rectangle 1"/>
          <p:cNvSpPr>
            <a:spLocks noChangeArrowheads="1"/>
          </p:cNvSpPr>
          <p:nvPr/>
        </p:nvSpPr>
        <p:spPr bwMode="auto">
          <a:xfrm>
            <a:off x="179705" y="2017218"/>
            <a:ext cx="8611235" cy="2347950"/>
          </a:xfrm>
          <a:prstGeom prst="rect">
            <a:avLst/>
          </a:prstGeom>
          <a:noFill/>
          <a:ln w="9525">
            <a:noFill/>
            <a:miter lim="800000"/>
          </a:ln>
          <a:effectLst/>
        </p:spPr>
        <p:txBody>
          <a:bodyPr vert="horz" wrap="square" lIns="91440" tIns="45720" rIns="91440" bIns="45720" numCol="1" anchor="ctr" anchorCtr="0" compatLnSpc="1">
            <a:spAutoFit/>
          </a:bodyPr>
          <a:lstStyle/>
          <a:p>
            <a:pPr>
              <a:lnSpc>
                <a:spcPct val="150000"/>
              </a:lnSpc>
            </a:pPr>
            <a:r>
              <a:rPr lang="en-US" altLang="zh-CN" sz="2000" smtClean="0">
                <a:latin typeface="黑体" panose="02010609060101010101" pitchFamily="49" charset="-122"/>
                <a:ea typeface="黑体" panose="02010609060101010101" pitchFamily="49" charset="-122"/>
                <a:cs typeface="Times New Roman" panose="02020603050405020304" pitchFamily="18" charset="0"/>
              </a:rPr>
              <a:t>             </a:t>
            </a:r>
            <a:r>
              <a:rPr lang="en-US" altLang="zh-CN" sz="20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0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忧劳可以兴国，逸豫可以亡身</a:t>
            </a:r>
            <a:r>
              <a:rPr lang="en-US" altLang="zh-CN" sz="20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a:t>
            </a:r>
            <a:endParaRPr lang="en-US" altLang="zh-CN" sz="2000" smtClean="0">
              <a:solidFill>
                <a:srgbClr val="FF0000"/>
              </a:solidFill>
              <a:latin typeface="黑体" panose="02010609060101010101" pitchFamily="49" charset="-122"/>
              <a:ea typeface="黑体" panose="02010609060101010101" pitchFamily="49" charset="-122"/>
              <a:cs typeface="Times New Roman" panose="02020603050405020304" pitchFamily="18" charset="0"/>
            </a:endParaRPr>
          </a:p>
          <a:p>
            <a:pPr>
              <a:lnSpc>
                <a:spcPct val="150000"/>
              </a:lnSpc>
            </a:pPr>
            <a:r>
              <a:rPr lang="en-US" altLang="zh-CN" sz="20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             “</a:t>
            </a:r>
            <a:r>
              <a:rPr lang="zh-CN" altLang="zh-CN" sz="20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盛衰之理，虽曰天命，岂非人事哉</a:t>
            </a:r>
            <a:r>
              <a:rPr lang="en-US" altLang="zh-CN" sz="20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a:t>
            </a:r>
            <a:endParaRPr lang="en-US" altLang="zh-CN" sz="2000" smtClean="0">
              <a:solidFill>
                <a:srgbClr val="FF0000"/>
              </a:solidFill>
              <a:latin typeface="黑体" panose="02010609060101010101" pitchFamily="49" charset="-122"/>
              <a:ea typeface="黑体" panose="02010609060101010101" pitchFamily="49" charset="-122"/>
              <a:cs typeface="Times New Roman" panose="02020603050405020304" pitchFamily="18" charset="0"/>
            </a:endParaRPr>
          </a:p>
          <a:p>
            <a:pPr>
              <a:lnSpc>
                <a:spcPct val="150000"/>
              </a:lnSpc>
            </a:pPr>
            <a:r>
              <a:rPr lang="en-US" altLang="zh-CN" sz="20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             “</a:t>
            </a:r>
            <a:r>
              <a:rPr lang="zh-CN" altLang="zh-CN" sz="20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满招损，谦受益</a:t>
            </a:r>
            <a:r>
              <a:rPr lang="en-US" altLang="zh-CN" sz="20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0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a:t>
            </a:r>
            <a:r>
              <a:rPr lang="en-US" altLang="zh-CN" sz="20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0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成与败</a:t>
            </a:r>
            <a:r>
              <a:rPr lang="en-US" altLang="zh-CN" sz="20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0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a:t>
            </a:r>
            <a:endParaRPr lang="en-US" altLang="zh-CN" sz="2000" smtClean="0">
              <a:solidFill>
                <a:srgbClr val="FF0000"/>
              </a:solidFill>
              <a:latin typeface="黑体" panose="02010609060101010101" pitchFamily="49" charset="-122"/>
              <a:ea typeface="黑体" panose="02010609060101010101" pitchFamily="49" charset="-122"/>
              <a:cs typeface="Times New Roman" panose="02020603050405020304" pitchFamily="18" charset="0"/>
            </a:endParaRPr>
          </a:p>
          <a:p>
            <a:pPr>
              <a:lnSpc>
                <a:spcPct val="150000"/>
              </a:lnSpc>
            </a:pPr>
            <a:r>
              <a:rPr lang="en-US" altLang="zh-CN" sz="2000" smtClean="0">
                <a:latin typeface="黑体" panose="02010609060101010101" pitchFamily="49" charset="-122"/>
                <a:ea typeface="黑体" panose="02010609060101010101" pitchFamily="49" charset="-122"/>
                <a:cs typeface="Times New Roman" panose="02020603050405020304" pitchFamily="18" charset="0"/>
              </a:rPr>
              <a:t>    </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可见，不仅在实例的选择上，在遣词造句方面，欧阳修也注意通过对比，使论点更突出。</a:t>
            </a:r>
            <a:r>
              <a:rPr lang="zh-CN" altLang="zh-CN" sz="2000" smtClean="0"/>
              <a:t> </a:t>
            </a:r>
            <a:endParaRPr lang="zh-CN" altLang="en-US" sz="2000" smtClean="0">
              <a:latin typeface="黑体" panose="02010609060101010101" pitchFamily="49" charset="-122"/>
              <a:ea typeface="黑体" panose="02010609060101010101" pitchFamily="49" charset="-122"/>
              <a:cs typeface="Times New Roman" panose="02020603050405020304" pitchFamily="18" charset="0"/>
            </a:endParaRPr>
          </a:p>
        </p:txBody>
      </p:sp>
    </p:spTree>
    <p:custDataLst>
      <p:tags r:id="rId3"/>
    </p:custDataLst>
  </p:cSld>
  <p:clrMapOvr>
    <a:masterClrMapping/>
  </p:clrMapOvr>
  <mc:AlternateContent>
    <mc:Choice xmlns:p14="http://schemas.microsoft.com/office/powerpoint/2010/main" Requires="p14">
      <p:transition spd="slow" advTm="3087" p14:dur="1400">
        <p14:doors dir="vert"/>
      </p:transition>
    </mc:Choice>
    <mc:Fallback>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20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edge">
                                      <p:cBhvr>
                                        <p:cTn id="12" dur="2000"/>
                                        <p:tgtEl>
                                          <p:spTgt spid="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ircle(in)">
                                      <p:cBhvr>
                                        <p:cTn id="17" dur="2000"/>
                                        <p:tgtEl>
                                          <p:spTgt spid="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4097"/>
                                        </p:tgtEl>
                                        <p:attrNameLst>
                                          <p:attrName>style.visibility</p:attrName>
                                        </p:attrNameLst>
                                      </p:cBhvr>
                                      <p:to>
                                        <p:strVal val="visible"/>
                                      </p:to>
                                    </p:set>
                                    <p:animEffect transition="in" filter="checkerboard(across)">
                                      <p:cBhvr>
                                        <p:cTn id="22" dur="500"/>
                                        <p:tgtEl>
                                          <p:spTgt spid="40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4097"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1" name="直接连接符 10"/>
          <p:cNvCxnSpPr/>
          <p:nvPr/>
        </p:nvCxnSpPr>
        <p:spPr>
          <a:xfrm>
            <a:off x="35560" y="699770"/>
            <a:ext cx="8928735"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矩形 5"/>
          <p:cNvSpPr>
            <a:spLocks noChangeArrowheads="1"/>
          </p:cNvSpPr>
          <p:nvPr/>
        </p:nvSpPr>
        <p:spPr bwMode="auto">
          <a:xfrm>
            <a:off x="51434" y="699542"/>
            <a:ext cx="8481006" cy="1296144"/>
          </a:xfrm>
          <a:prstGeom prst="rect">
            <a:avLst/>
          </a:prstGeom>
          <a:solidFill>
            <a:srgbClr val="A0C563"/>
          </a:solidFill>
          <a:ln>
            <a:noFill/>
          </a:ln>
        </p:spPr>
        <p:txBody>
          <a:bodyPr lIns="68565" tIns="34282" rIns="68565" bIns="34282" anchor="ct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000000"/>
              </a:solidFill>
            </a:endParaRPr>
          </a:p>
        </p:txBody>
      </p:sp>
      <p:sp>
        <p:nvSpPr>
          <p:cNvPr id="7" name="矩形 6"/>
          <p:cNvSpPr>
            <a:spLocks noChangeArrowheads="1"/>
          </p:cNvSpPr>
          <p:nvPr/>
        </p:nvSpPr>
        <p:spPr bwMode="auto">
          <a:xfrm>
            <a:off x="0" y="2139950"/>
            <a:ext cx="8532495" cy="2319655"/>
          </a:xfrm>
          <a:prstGeom prst="rect">
            <a:avLst/>
          </a:prstGeom>
          <a:solidFill>
            <a:srgbClr val="FFFFFF"/>
          </a:solidFill>
          <a:ln w="12700" cmpd="sng">
            <a:solidFill>
              <a:srgbClr val="ADBACA"/>
            </a:solidFill>
            <a:miter lim="800000"/>
          </a:ln>
        </p:spPr>
        <p:txBody>
          <a:bodyPr lIns="68565" tIns="34282" rIns="68565" bIns="34282" anchor="ct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l" eaLnBrk="1" hangingPunct="1"/>
            <a:endParaRPr lang="zh-CN" altLang="en-US" sz="1000">
              <a:solidFill>
                <a:srgbClr val="000000"/>
              </a:solidFill>
            </a:endParaRPr>
          </a:p>
        </p:txBody>
      </p:sp>
      <p:sp>
        <p:nvSpPr>
          <p:cNvPr id="8" name="矩形 7"/>
          <p:cNvSpPr>
            <a:spLocks noChangeArrowheads="1"/>
          </p:cNvSpPr>
          <p:nvPr/>
        </p:nvSpPr>
        <p:spPr bwMode="auto">
          <a:xfrm>
            <a:off x="251520" y="771550"/>
            <a:ext cx="8208912" cy="3231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50000"/>
              </a:lnSpc>
            </a:pPr>
            <a:r>
              <a:rPr lang="en-US" altLang="zh-CN" sz="2000" b="1" smtClean="0">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rPr>
              <a:t>汉代和北宋中期存在严重的社会危机，在这种情况下贾谊和欧阳修想为统治者敲响警钟，他们为什么不直接提意见？</a:t>
            </a:r>
            <a:endPar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endParaRPr lang="zh-CN" altLang="zh-CN" sz="2000" smtClean="0">
              <a:latin typeface="黑体" panose="02010609060101010101" pitchFamily="49" charset="-122"/>
              <a:ea typeface="黑体" panose="02010609060101010101" pitchFamily="49" charset="-122"/>
              <a:cs typeface="Times New Roman" panose="02020603050405020304" pitchFamily="18" charset="0"/>
            </a:endParaRPr>
          </a:p>
          <a:p>
            <a:pPr>
              <a:lnSpc>
                <a:spcPct val="150000"/>
              </a:lnSpc>
            </a:pPr>
            <a:endParaRPr lang="zh-CN" altLang="zh-CN" sz="2000" smtClean="0">
              <a:latin typeface="黑体" panose="02010609060101010101" pitchFamily="49" charset="-122"/>
              <a:ea typeface="黑体" panose="02010609060101010101" pitchFamily="49" charset="-122"/>
              <a:cs typeface="Times New Roman" panose="02020603050405020304" pitchFamily="18" charset="0"/>
            </a:endParaRPr>
          </a:p>
          <a:p>
            <a:pPr>
              <a:lnSpc>
                <a:spcPct val="150000"/>
              </a:lnSpc>
            </a:pPr>
            <a:endParaRPr lang="zh-CN" altLang="zh-CN" sz="2000" smtClean="0">
              <a:latin typeface="黑体" panose="02010609060101010101" pitchFamily="49" charset="-122"/>
              <a:ea typeface="黑体" panose="02010609060101010101" pitchFamily="49" charset="-122"/>
              <a:cs typeface="Times New Roman" panose="02020603050405020304" pitchFamily="18" charset="0"/>
            </a:endParaRPr>
          </a:p>
          <a:p>
            <a:pPr>
              <a:lnSpc>
                <a:spcPct val="150000"/>
              </a:lnSpc>
            </a:pPr>
            <a:endParaRPr lang="zh-CN" altLang="zh-CN" sz="2000" smtClean="0">
              <a:latin typeface="黑体" panose="02010609060101010101" pitchFamily="49" charset="-122"/>
              <a:ea typeface="黑体" panose="02010609060101010101" pitchFamily="49" charset="-122"/>
              <a:cs typeface="Times New Roman" panose="02020603050405020304" pitchFamily="18" charset="0"/>
            </a:endParaRPr>
          </a:p>
          <a:p>
            <a:pPr>
              <a:lnSpc>
                <a:spcPct val="150000"/>
              </a:lnSpc>
            </a:pPr>
            <a:endParaRPr lang="zh-CN" altLang="zh-CN" sz="2000" smtClean="0">
              <a:latin typeface="黑体" panose="02010609060101010101" pitchFamily="49" charset="-122"/>
              <a:ea typeface="黑体" panose="02010609060101010101" pitchFamily="49" charset="-122"/>
              <a:cs typeface="Times New Roman" panose="02020603050405020304" pitchFamily="18" charset="0"/>
            </a:endParaRPr>
          </a:p>
        </p:txBody>
      </p:sp>
      <p:sp>
        <p:nvSpPr>
          <p:cNvPr id="3" name="文本框 2"/>
          <p:cNvSpPr txBox="1"/>
          <p:nvPr/>
        </p:nvSpPr>
        <p:spPr>
          <a:xfrm>
            <a:off x="67310" y="73025"/>
            <a:ext cx="7745050" cy="584775"/>
          </a:xfrm>
          <a:prstGeom prst="rect">
            <a:avLst/>
          </a:prstGeom>
          <a:noFill/>
        </p:spPr>
        <p:txBody>
          <a:bodyPr wrap="square" rtlCol="0">
            <a:spAutoFit/>
          </a:bodyPr>
          <a:lstStyle/>
          <a:p>
            <a:r>
              <a:rPr lang="en-US" altLang="zh-CN" sz="3200" b="1" smtClean="0">
                <a:solidFill>
                  <a:srgbClr val="FF0000"/>
                </a:solidFill>
                <a:latin typeface="微软雅黑" panose="020b0503020204020204" pitchFamily="34" charset="-122"/>
                <a:ea typeface="微软雅黑" panose="020b0503020204020204" pitchFamily="34" charset="-122"/>
                <a:sym typeface="+mn-ea"/>
              </a:rPr>
              <a:t>     </a:t>
            </a:r>
            <a:r>
              <a:rPr lang="zh-CN" altLang="zh-CN" sz="3200" b="1" smtClean="0">
                <a:solidFill>
                  <a:srgbClr val="FF0000"/>
                </a:solidFill>
                <a:latin typeface="微软雅黑" panose="020b0503020204020204" pitchFamily="34" charset="-122"/>
                <a:ea typeface="微软雅黑" panose="020b0503020204020204" pitchFamily="34" charset="-122"/>
                <a:sym typeface="+mn-ea"/>
              </a:rPr>
              <a:t>思考采用借古讽今的表达方式的原因</a:t>
            </a:r>
            <a:endParaRPr lang="zh-CN" altLang="zh-CN" sz="3200" b="1">
              <a:solidFill>
                <a:srgbClr val="FF0000"/>
              </a:solidFill>
              <a:latin typeface="微软雅黑" panose="020b0503020204020204" pitchFamily="34" charset="-122"/>
              <a:ea typeface="微软雅黑" panose="020b0503020204020204" pitchFamily="34" charset="-122"/>
              <a:sym typeface="+mn-ea"/>
            </a:endParaRPr>
          </a:p>
        </p:txBody>
      </p:sp>
      <p:sp>
        <p:nvSpPr>
          <p:cNvPr id="4097" name="Rectangle 1"/>
          <p:cNvSpPr>
            <a:spLocks noChangeArrowheads="1"/>
          </p:cNvSpPr>
          <p:nvPr/>
        </p:nvSpPr>
        <p:spPr bwMode="auto">
          <a:xfrm>
            <a:off x="179512" y="2283718"/>
            <a:ext cx="5112568" cy="1938992"/>
          </a:xfrm>
          <a:prstGeom prst="rect">
            <a:avLst/>
          </a:prstGeom>
          <a:noFill/>
          <a:ln w="9525">
            <a:noFill/>
            <a:miter lim="800000"/>
          </a:ln>
          <a:effectLst/>
        </p:spPr>
        <p:txBody>
          <a:bodyPr vert="horz" wrap="square" lIns="91440" tIns="45720" rIns="91440" bIns="45720" numCol="1" anchor="ctr" anchorCtr="0" compatLnSpc="1">
            <a:spAutoFit/>
          </a:bodyPr>
          <a:lstStyle/>
          <a:p>
            <a:r>
              <a:rPr lang="en-US" altLang="zh-CN" sz="2000" smtClean="0">
                <a:latin typeface="黑体" panose="02010609060101010101" pitchFamily="49" charset="-122"/>
                <a:ea typeface="黑体" panose="02010609060101010101" pitchFamily="49" charset="-122"/>
              </a:rPr>
              <a:t>     </a:t>
            </a:r>
            <a:r>
              <a:rPr lang="zh-CN" altLang="zh-CN" sz="2000" smtClean="0">
                <a:latin typeface="黑体" panose="02010609060101010101" pitchFamily="49" charset="-122"/>
                <a:ea typeface="黑体" panose="02010609060101010101" pitchFamily="49" charset="-122"/>
              </a:rPr>
              <a:t>向最高统治者提意见必须委婉，可以选择借古讽今这种方式。贾谊和欧阳修作为心怀天下、忧国忧民的有识之士，或劝谏统治者施行仁政，赢取民心；或讽谏执政者戒骄戒躁，防微杜渐。惟其如此，才能励精图治，实现天下的长治久安。</a:t>
            </a:r>
            <a:endParaRPr lang="zh-CN" altLang="en-US" sz="2000" smtClean="0">
              <a:latin typeface="黑体" panose="02010609060101010101" pitchFamily="49" charset="-122"/>
              <a:ea typeface="黑体" panose="02010609060101010101" pitchFamily="49" charset="-122"/>
              <a:cs typeface="Times New Roman" panose="02020603050405020304" pitchFamily="18" charset="0"/>
            </a:endParaRPr>
          </a:p>
        </p:txBody>
      </p:sp>
      <p:pic>
        <p:nvPicPr>
          <p:cNvPr id="9" name="Picture 2" descr="https://gimg2.baidu.com/image_search/src=http%3A%2F%2Ftxt15.book118.com%2F2017%2F0427%2Fbook102780%2F102779784.jpg&amp;refer=http%3A%2F%2Ftxt15.book118.com&amp;app=2002&amp;size=f9999,10000&amp;q=a80&amp;n=0&amp;g=0n&amp;fmt=jpeg?sec=1625050277&amp;t=c7a8f01e8237707be07558af87357c7e"/>
          <p:cNvPicPr>
            <a:picLocks noChangeAspect="1" noChangeArrowheads="1"/>
          </p:cNvPicPr>
          <p:nvPr/>
        </p:nvPicPr>
        <p:blipFill>
          <a:blip r:embed="rId3"/>
          <a:stretch>
            <a:fillRect/>
          </a:stretch>
        </p:blipFill>
        <p:spPr bwMode="auto">
          <a:xfrm>
            <a:off x="5580112" y="2139702"/>
            <a:ext cx="3456384" cy="2549773"/>
          </a:xfrm>
          <a:prstGeom prst="rect">
            <a:avLst/>
          </a:prstGeom>
          <a:noFill/>
        </p:spPr>
      </p:pic>
    </p:spTree>
    <p:custDataLst>
      <p:tags r:id="rId4"/>
    </p:custDataLst>
  </p:cSld>
  <p:clrMapOvr>
    <a:masterClrMapping/>
  </p:clrMapOvr>
  <mc:AlternateContent>
    <mc:Choice xmlns:p14="http://schemas.microsoft.com/office/powerpoint/2010/main" Requires="p14">
      <p:transition spd="slow" advTm="3087" p14:dur="1400">
        <p14:doors dir="vert"/>
      </p:transition>
    </mc:Choice>
    <mc:Fallback>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childTnLst>
                    </p:cTn>
                  </p:par>
                  <p:par>
                    <p:cTn id="9" fill="hold" nodeType="clickPar">
                      <p:stCondLst>
                        <p:cond delay="indefinite"/>
                      </p:stCondLst>
                      <p:childTnLst>
                        <p:par>
                          <p:cTn id="10" fill="hold" nodeType="afterGroup">
                            <p:stCondLst>
                              <p:cond delay="0"/>
                            </p:stCondLst>
                            <p:childTnLst>
                              <p:par>
                                <p:cTn id="11" presetID="6" presetClass="entr" presetSubtype="16"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circle(in)">
                                      <p:cBhvr>
                                        <p:cTn id="13" dur="2000"/>
                                        <p:tgtEl>
                                          <p:spTgt spid="6"/>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5" presetClass="entr" presetSubtype="10"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checkerboard(across)">
                                      <p:cBhvr>
                                        <p:cTn id="18" dur="500"/>
                                        <p:tgtEl>
                                          <p:spTgt spid="8"/>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6" presetClass="entr" presetSubtype="16"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circle(in)">
                                      <p:cBhvr>
                                        <p:cTn id="23" dur="2000"/>
                                        <p:tgtEl>
                                          <p:spTgt spid="7"/>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6" presetClass="entr" presetSubtype="16" fill="hold" grpId="0" nodeType="clickEffect">
                                  <p:stCondLst>
                                    <p:cond delay="0"/>
                                  </p:stCondLst>
                                  <p:childTnLst>
                                    <p:set>
                                      <p:cBhvr>
                                        <p:cTn id="27" dur="1" fill="hold">
                                          <p:stCondLst>
                                            <p:cond delay="0"/>
                                          </p:stCondLst>
                                        </p:cTn>
                                        <p:tgtEl>
                                          <p:spTgt spid="4097"/>
                                        </p:tgtEl>
                                        <p:attrNameLst>
                                          <p:attrName>style.visibility</p:attrName>
                                        </p:attrNameLst>
                                      </p:cBhvr>
                                      <p:to>
                                        <p:strVal val="visible"/>
                                      </p:to>
                                    </p:set>
                                    <p:animEffect transition="in" filter="circle(in)">
                                      <p:cBhvr>
                                        <p:cTn id="28" dur="2000"/>
                                        <p:tgtEl>
                                          <p:spTgt spid="4097"/>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9" presetClass="entr" presetSubtype="0" fill="hold"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dissolve">
                                      <p:cBhvr>
                                        <p:cTn id="3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3" grpId="0"/>
      <p:bldP spid="4097"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1" name="直接连接符 10"/>
          <p:cNvCxnSpPr/>
          <p:nvPr/>
        </p:nvCxnSpPr>
        <p:spPr>
          <a:xfrm>
            <a:off x="35560" y="699770"/>
            <a:ext cx="8928735"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矩形 5"/>
          <p:cNvSpPr>
            <a:spLocks noChangeArrowheads="1"/>
          </p:cNvSpPr>
          <p:nvPr/>
        </p:nvSpPr>
        <p:spPr bwMode="auto">
          <a:xfrm>
            <a:off x="51434" y="699542"/>
            <a:ext cx="8841046" cy="2232248"/>
          </a:xfrm>
          <a:prstGeom prst="rect">
            <a:avLst/>
          </a:prstGeom>
          <a:solidFill>
            <a:srgbClr val="A0C563"/>
          </a:solidFill>
          <a:ln>
            <a:noFill/>
          </a:ln>
        </p:spPr>
        <p:txBody>
          <a:bodyPr lIns="68565" tIns="34282" rIns="68565" bIns="34282" anchor="ct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000000"/>
              </a:solidFill>
            </a:endParaRPr>
          </a:p>
        </p:txBody>
      </p:sp>
      <p:sp>
        <p:nvSpPr>
          <p:cNvPr id="7" name="矩形 6"/>
          <p:cNvSpPr>
            <a:spLocks noChangeArrowheads="1"/>
          </p:cNvSpPr>
          <p:nvPr/>
        </p:nvSpPr>
        <p:spPr bwMode="auto">
          <a:xfrm>
            <a:off x="0" y="3003798"/>
            <a:ext cx="9144000" cy="2139702"/>
          </a:xfrm>
          <a:prstGeom prst="rect">
            <a:avLst/>
          </a:prstGeom>
          <a:solidFill>
            <a:srgbClr val="FFFFFF"/>
          </a:solidFill>
          <a:ln w="12700" cmpd="sng">
            <a:solidFill>
              <a:srgbClr val="ADBACA"/>
            </a:solidFill>
            <a:miter lim="800000"/>
          </a:ln>
        </p:spPr>
        <p:txBody>
          <a:bodyPr lIns="68565" tIns="34282" rIns="68565" bIns="34282" anchor="ct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l" eaLnBrk="1" hangingPunct="1"/>
            <a:endParaRPr lang="zh-CN" altLang="en-US" sz="1000">
              <a:solidFill>
                <a:srgbClr val="000000"/>
              </a:solidFill>
            </a:endParaRPr>
          </a:p>
        </p:txBody>
      </p:sp>
      <p:sp>
        <p:nvSpPr>
          <p:cNvPr id="8" name="矩形 7"/>
          <p:cNvSpPr>
            <a:spLocks noChangeArrowheads="1"/>
          </p:cNvSpPr>
          <p:nvPr/>
        </p:nvSpPr>
        <p:spPr bwMode="auto">
          <a:xfrm>
            <a:off x="107504" y="771550"/>
            <a:ext cx="8712968" cy="3693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50000"/>
              </a:lnSpc>
            </a:pPr>
            <a:r>
              <a:rPr lang="en-US" altLang="zh-CN" sz="2000" b="1" smtClean="0">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rPr>
              <a:t>文章中作者通过庄宗得失天下的史实说明了国家盛衰兴亡之理在于人事，</a:t>
            </a:r>
            <a:endParaRPr lang="en-US" altLang="zh-CN" sz="2000" b="1" smtClean="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2000" b="1" smtClean="0">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rPr>
              <a:t>忧劳可以兴国，逸豫可以亡身，末尾又意味深长地点出</a:t>
            </a:r>
            <a:r>
              <a:rPr lang="en-US" altLang="zh-CN" sz="2000" b="1" smtClean="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rPr>
              <a:t>岂独伶人也哉</a:t>
            </a:r>
            <a:r>
              <a:rPr lang="en-US" altLang="zh-CN" sz="2000" b="1" smtClean="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2000" b="1" smtClean="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2000" b="1" smtClean="0">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rPr>
              <a:t>集体、个人的命运也与人事紧密相连。忧劳可以使集体不断壮大，使个人事</a:t>
            </a:r>
            <a:endParaRPr lang="en-US" altLang="zh-CN" sz="2000" b="1" smtClean="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2000" b="1" smtClean="0">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rPr>
              <a:t>业蒸蒸日上，逸豫则同样可以亡身。请同学们寻找一些事例来加以补充说明。</a:t>
            </a:r>
            <a:endPar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endParaRPr lang="zh-CN" altLang="zh-CN" sz="2000" smtClean="0">
              <a:latin typeface="黑体" panose="02010609060101010101" pitchFamily="49" charset="-122"/>
              <a:ea typeface="黑体" panose="02010609060101010101" pitchFamily="49" charset="-122"/>
              <a:cs typeface="Times New Roman" panose="02020603050405020304" pitchFamily="18" charset="0"/>
            </a:endParaRPr>
          </a:p>
          <a:p>
            <a:pPr>
              <a:lnSpc>
                <a:spcPct val="150000"/>
              </a:lnSpc>
            </a:pPr>
            <a:endParaRPr lang="zh-CN" altLang="zh-CN" sz="2000" smtClean="0">
              <a:latin typeface="黑体" panose="02010609060101010101" pitchFamily="49" charset="-122"/>
              <a:ea typeface="黑体" panose="02010609060101010101" pitchFamily="49" charset="-122"/>
              <a:cs typeface="Times New Roman" panose="02020603050405020304" pitchFamily="18" charset="0"/>
            </a:endParaRPr>
          </a:p>
          <a:p>
            <a:pPr>
              <a:lnSpc>
                <a:spcPct val="150000"/>
              </a:lnSpc>
            </a:pPr>
            <a:endParaRPr lang="zh-CN" altLang="zh-CN" sz="2000" smtClean="0">
              <a:latin typeface="黑体" panose="02010609060101010101" pitchFamily="49" charset="-122"/>
              <a:ea typeface="黑体" panose="02010609060101010101" pitchFamily="49" charset="-122"/>
              <a:cs typeface="Times New Roman" panose="02020603050405020304" pitchFamily="18" charset="0"/>
            </a:endParaRPr>
          </a:p>
          <a:p>
            <a:pPr>
              <a:lnSpc>
                <a:spcPct val="150000"/>
              </a:lnSpc>
            </a:pPr>
            <a:endParaRPr lang="zh-CN" altLang="zh-CN" sz="2000" smtClean="0">
              <a:latin typeface="黑体" panose="02010609060101010101" pitchFamily="49" charset="-122"/>
              <a:ea typeface="黑体" panose="02010609060101010101" pitchFamily="49" charset="-122"/>
              <a:cs typeface="Times New Roman" panose="02020603050405020304" pitchFamily="18" charset="0"/>
            </a:endParaRPr>
          </a:p>
        </p:txBody>
      </p:sp>
      <p:sp>
        <p:nvSpPr>
          <p:cNvPr id="3" name="文本框 2"/>
          <p:cNvSpPr txBox="1"/>
          <p:nvPr/>
        </p:nvSpPr>
        <p:spPr>
          <a:xfrm>
            <a:off x="67310" y="73025"/>
            <a:ext cx="7817058" cy="584775"/>
          </a:xfrm>
          <a:prstGeom prst="rect">
            <a:avLst/>
          </a:prstGeom>
          <a:noFill/>
        </p:spPr>
        <p:txBody>
          <a:bodyPr wrap="square" rtlCol="0">
            <a:spAutoFit/>
          </a:bodyPr>
          <a:lstStyle/>
          <a:p>
            <a:r>
              <a:rPr lang="en-US" altLang="zh-CN" sz="3200" b="1" smtClean="0">
                <a:solidFill>
                  <a:srgbClr val="FF0000"/>
                </a:solidFill>
                <a:latin typeface="微软雅黑" panose="020b0503020204020204" pitchFamily="34" charset="-122"/>
                <a:ea typeface="微软雅黑" panose="020b0503020204020204" pitchFamily="34" charset="-122"/>
                <a:sym typeface="+mn-ea"/>
              </a:rPr>
              <a:t>       </a:t>
            </a:r>
            <a:r>
              <a:rPr lang="zh-CN" altLang="zh-CN" sz="3200" b="1" smtClean="0">
                <a:solidFill>
                  <a:srgbClr val="FF0000"/>
                </a:solidFill>
                <a:latin typeface="微软雅黑" panose="020b0503020204020204" pitchFamily="34" charset="-122"/>
                <a:ea typeface="微软雅黑" panose="020b0503020204020204" pitchFamily="34" charset="-122"/>
                <a:sym typeface="+mn-ea"/>
              </a:rPr>
              <a:t>思考采用借古讽今的表达方式的原因</a:t>
            </a:r>
            <a:endParaRPr lang="zh-CN" altLang="zh-CN" sz="3200" b="1">
              <a:solidFill>
                <a:srgbClr val="FF0000"/>
              </a:solidFill>
              <a:latin typeface="微软雅黑" panose="020b0503020204020204" pitchFamily="34" charset="-122"/>
              <a:ea typeface="微软雅黑" panose="020b0503020204020204" pitchFamily="34" charset="-122"/>
              <a:sym typeface="+mn-ea"/>
            </a:endParaRPr>
          </a:p>
        </p:txBody>
      </p:sp>
      <p:sp>
        <p:nvSpPr>
          <p:cNvPr id="4097" name="Rectangle 1"/>
          <p:cNvSpPr>
            <a:spLocks noChangeArrowheads="1"/>
          </p:cNvSpPr>
          <p:nvPr/>
        </p:nvSpPr>
        <p:spPr bwMode="auto">
          <a:xfrm>
            <a:off x="35243" y="3335114"/>
            <a:ext cx="9217024" cy="1477328"/>
          </a:xfrm>
          <a:prstGeom prst="rect">
            <a:avLst/>
          </a:prstGeom>
          <a:noFill/>
          <a:ln w="9525">
            <a:noFill/>
            <a:miter lim="800000"/>
          </a:ln>
          <a:effectLst/>
        </p:spPr>
        <p:txBody>
          <a:bodyPr vert="horz" wrap="square" lIns="91440" tIns="45720" rIns="91440" bIns="45720" numCol="1" anchor="ctr" anchorCtr="0" compatLnSpc="1">
            <a:spAutoFit/>
          </a:bodyPr>
          <a:lstStyle/>
          <a:p>
            <a:pPr>
              <a:lnSpc>
                <a:spcPct val="150000"/>
              </a:lnSpc>
            </a:pPr>
            <a:r>
              <a:rPr lang="zh-CN" altLang="zh-CN" sz="2000" smtClean="0">
                <a:latin typeface="黑体" panose="02010609060101010101" pitchFamily="49" charset="-122"/>
                <a:ea typeface="黑体" panose="02010609060101010101" pitchFamily="49" charset="-122"/>
                <a:cs typeface="Times New Roman" panose="02020603050405020304" pitchFamily="18" charset="0"/>
              </a:rPr>
              <a:t>参考示例</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①</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网络</a:t>
            </a:r>
            <a:r>
              <a:rPr lang="zh-CN" altLang="en-US" sz="2000" smtClean="0">
                <a:latin typeface="黑体" panose="02010609060101010101" pitchFamily="49" charset="-122"/>
                <a:ea typeface="黑体" panose="02010609060101010101" pitchFamily="49" charset="-122"/>
                <a:cs typeface="Times New Roman" panose="02020603050405020304" pitchFamily="18" charset="0"/>
              </a:rPr>
              <a:t>游戏</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是我们的</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伶人</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，开始的时候对它不在意，以为这样的东西能对我产生什么影响呢，谁知一发而不可收，它在一天一天腐蚀我</a:t>
            </a:r>
            <a:r>
              <a:rPr lang="zh-CN" altLang="en-US" sz="2000" smtClean="0">
                <a:latin typeface="黑体" panose="02010609060101010101" pitchFamily="49" charset="-122"/>
                <a:ea typeface="黑体" panose="02010609060101010101" pitchFamily="49" charset="-122"/>
                <a:cs typeface="Times New Roman" panose="02020603050405020304" pitchFamily="18" charset="0"/>
              </a:rPr>
              <a:t>们</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原本坚强的意志</a:t>
            </a:r>
            <a:r>
              <a:rPr lang="zh-CN" altLang="en-US" sz="2000" smtClean="0">
                <a:latin typeface="黑体" panose="02010609060101010101" pitchFamily="49" charset="-122"/>
                <a:ea typeface="黑体" panose="02010609060101010101" pitchFamily="49" charset="-122"/>
                <a:cs typeface="Times New Roman" panose="02020603050405020304" pitchFamily="18" charset="0"/>
              </a:rPr>
              <a:t>，</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它让我们对课堂失去了原有的兴趣，整天沉溺于此的我们成绩直线下降。</a:t>
            </a:r>
            <a:endParaRPr lang="zh-CN" altLang="en-US" sz="2000" smtClean="0">
              <a:latin typeface="黑体" panose="02010609060101010101" pitchFamily="49" charset="-122"/>
              <a:ea typeface="黑体" panose="02010609060101010101" pitchFamily="49" charset="-122"/>
              <a:cs typeface="Times New Roman" panose="02020603050405020304" pitchFamily="18" charset="0"/>
            </a:endParaRPr>
          </a:p>
        </p:txBody>
      </p:sp>
    </p:spTree>
    <p:custDataLst>
      <p:tags r:id="rId3"/>
    </p:custDataLst>
  </p:cSld>
  <p:clrMapOvr>
    <a:masterClrMapping/>
  </p:clrMapOvr>
  <mc:AlternateContent>
    <mc:Choice xmlns:p14="http://schemas.microsoft.com/office/powerpoint/2010/main" Requires="p14">
      <p:transition spd="slow" advTm="3087" p14:dur="1400">
        <p14:doors dir="vert"/>
      </p:transition>
    </mc:Choice>
    <mc:Fallback>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3"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plus(in)">
                                      <p:cBhvr>
                                        <p:cTn id="12" dur="2000"/>
                                        <p:tgtEl>
                                          <p:spTgt spid="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diamond(in)">
                                      <p:cBhvr>
                                        <p:cTn id="17" dur="2000"/>
                                        <p:tgtEl>
                                          <p:spTgt spid="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4097"/>
                                        </p:tgtEl>
                                        <p:attrNameLst>
                                          <p:attrName>style.visibility</p:attrName>
                                        </p:attrNameLst>
                                      </p:cBhvr>
                                      <p:to>
                                        <p:strVal val="visible"/>
                                      </p:to>
                                    </p:set>
                                    <p:animEffect transition="in" filter="circle(in)">
                                      <p:cBhvr>
                                        <p:cTn id="22" dur="2000"/>
                                        <p:tgtEl>
                                          <p:spTgt spid="40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4097" grpId="0"/>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1" name="直接连接符 10"/>
          <p:cNvCxnSpPr/>
          <p:nvPr/>
        </p:nvCxnSpPr>
        <p:spPr>
          <a:xfrm>
            <a:off x="35560" y="699770"/>
            <a:ext cx="8928735"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矩形 5"/>
          <p:cNvSpPr>
            <a:spLocks noChangeArrowheads="1"/>
          </p:cNvSpPr>
          <p:nvPr/>
        </p:nvSpPr>
        <p:spPr bwMode="auto">
          <a:xfrm>
            <a:off x="251520" y="699542"/>
            <a:ext cx="3312368" cy="1368152"/>
          </a:xfrm>
          <a:prstGeom prst="rect">
            <a:avLst/>
          </a:prstGeom>
          <a:solidFill>
            <a:srgbClr val="A0C563"/>
          </a:solidFill>
          <a:ln>
            <a:noFill/>
          </a:ln>
        </p:spPr>
        <p:txBody>
          <a:bodyPr lIns="68565" tIns="34282" rIns="68565" bIns="34282" anchor="ct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000000"/>
              </a:solidFill>
            </a:endParaRPr>
          </a:p>
        </p:txBody>
      </p:sp>
      <p:sp>
        <p:nvSpPr>
          <p:cNvPr id="7" name="矩形 6"/>
          <p:cNvSpPr>
            <a:spLocks noChangeArrowheads="1"/>
          </p:cNvSpPr>
          <p:nvPr/>
        </p:nvSpPr>
        <p:spPr bwMode="auto">
          <a:xfrm>
            <a:off x="35496" y="2211710"/>
            <a:ext cx="3744416" cy="2376264"/>
          </a:xfrm>
          <a:prstGeom prst="rect">
            <a:avLst/>
          </a:prstGeom>
          <a:solidFill>
            <a:srgbClr val="FFFFFF"/>
          </a:solidFill>
          <a:ln w="12700" cmpd="sng">
            <a:solidFill>
              <a:srgbClr val="ADBACA"/>
            </a:solidFill>
            <a:miter lim="800000"/>
          </a:ln>
        </p:spPr>
        <p:txBody>
          <a:bodyPr lIns="68565" tIns="34282" rIns="68565" bIns="34282" anchor="ct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l" eaLnBrk="1" hangingPunct="1"/>
            <a:endParaRPr lang="zh-CN" altLang="en-US" sz="1000">
              <a:solidFill>
                <a:srgbClr val="000000"/>
              </a:solidFill>
            </a:endParaRPr>
          </a:p>
        </p:txBody>
      </p:sp>
      <p:sp>
        <p:nvSpPr>
          <p:cNvPr id="8" name="矩形 7"/>
          <p:cNvSpPr>
            <a:spLocks noChangeArrowheads="1"/>
          </p:cNvSpPr>
          <p:nvPr/>
        </p:nvSpPr>
        <p:spPr bwMode="auto">
          <a:xfrm>
            <a:off x="323528" y="771550"/>
            <a:ext cx="3168352" cy="12824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ts val="2000"/>
              </a:lnSpc>
            </a:pPr>
            <a:r>
              <a:rPr lang="en-US" altLang="zh-CN" sz="1400" b="1" smtClean="0">
                <a:latin typeface="微软雅黑" panose="020b0503020204020204" pitchFamily="34" charset="-122"/>
                <a:ea typeface="微软雅黑" panose="020b0503020204020204" pitchFamily="34" charset="-122"/>
                <a:cs typeface="Times New Roman" panose="02020603050405020304" pitchFamily="18" charset="0"/>
              </a:rPr>
              <a:t>         </a:t>
            </a:r>
            <a:r>
              <a:rPr lang="zh-CN" altLang="zh-CN" b="1" smtClean="0">
                <a:latin typeface="+mj-ea"/>
                <a:ea typeface="+mj-ea"/>
                <a:cs typeface="Times New Roman" panose="02020603050405020304" pitchFamily="18" charset="0"/>
              </a:rPr>
              <a:t>贾谊是汉初最富辞彩的散文大家，从《过秦论》浩造如江河</a:t>
            </a:r>
            <a:r>
              <a:rPr lang="en-US" altLang="zh-CN" b="1" smtClean="0">
                <a:latin typeface="+mj-ea"/>
                <a:ea typeface="+mj-ea"/>
                <a:cs typeface="Times New Roman" panose="02020603050405020304" pitchFamily="18" charset="0"/>
              </a:rPr>
              <a:t>,</a:t>
            </a:r>
            <a:r>
              <a:rPr lang="zh-CN" altLang="zh-CN" b="1" smtClean="0">
                <a:latin typeface="+mj-ea"/>
                <a:ea typeface="+mj-ea"/>
                <a:cs typeface="Times New Roman" panose="02020603050405020304" pitchFamily="18" charset="0"/>
              </a:rPr>
              <a:t>沛然而</a:t>
            </a:r>
            <a:r>
              <a:rPr lang="en-US" altLang="zh-CN" b="1" smtClean="0">
                <a:latin typeface="+mj-ea"/>
                <a:ea typeface="+mj-ea"/>
                <a:cs typeface="Times New Roman" panose="02020603050405020304" pitchFamily="18" charset="0"/>
              </a:rPr>
              <a:t> </a:t>
            </a:r>
            <a:r>
              <a:rPr lang="zh-CN" altLang="zh-CN" b="1" smtClean="0">
                <a:latin typeface="+mj-ea"/>
                <a:ea typeface="+mj-ea"/>
                <a:cs typeface="Times New Roman" panose="02020603050405020304" pitchFamily="18" charset="0"/>
              </a:rPr>
              <a:t>下的气势里，你认为本文最突出的语言特色是什么？</a:t>
            </a:r>
            <a:endParaRPr lang="zh-CN" altLang="zh-CN" smtClean="0">
              <a:latin typeface="+mj-ea"/>
              <a:ea typeface="+mj-ea"/>
              <a:cs typeface="Times New Roman" panose="02020603050405020304" pitchFamily="18" charset="0"/>
            </a:endParaRPr>
          </a:p>
        </p:txBody>
      </p:sp>
      <p:sp>
        <p:nvSpPr>
          <p:cNvPr id="3" name="文本框 2"/>
          <p:cNvSpPr txBox="1"/>
          <p:nvPr/>
        </p:nvSpPr>
        <p:spPr>
          <a:xfrm>
            <a:off x="67310" y="73025"/>
            <a:ext cx="7143115" cy="583565"/>
          </a:xfrm>
          <a:prstGeom prst="rect">
            <a:avLst/>
          </a:prstGeom>
          <a:noFill/>
        </p:spPr>
        <p:txBody>
          <a:bodyPr wrap="square" rtlCol="0">
            <a:spAutoFit/>
          </a:bodyPr>
          <a:lstStyle/>
          <a:p>
            <a:r>
              <a:rPr lang="en-US" altLang="zh-CN" sz="3200" b="1" smtClean="0">
                <a:solidFill>
                  <a:srgbClr val="FF0000"/>
                </a:solidFill>
                <a:latin typeface="微软雅黑" panose="020b0503020204020204" pitchFamily="34" charset="-122"/>
                <a:ea typeface="微软雅黑" panose="020b0503020204020204" pitchFamily="34" charset="-122"/>
                <a:sym typeface="+mn-ea"/>
              </a:rPr>
              <a:t>                      </a:t>
            </a:r>
            <a:r>
              <a:rPr lang="zh-CN" altLang="zh-CN" sz="3200" b="1" smtClean="0">
                <a:solidFill>
                  <a:srgbClr val="FF0000"/>
                </a:solidFill>
                <a:latin typeface="微软雅黑" panose="020b0503020204020204" pitchFamily="34" charset="-122"/>
                <a:ea typeface="微软雅黑" panose="020b0503020204020204" pitchFamily="34" charset="-122"/>
                <a:sym typeface="+mn-ea"/>
              </a:rPr>
              <a:t>总结语言特色</a:t>
            </a:r>
            <a:endParaRPr lang="zh-CN" altLang="zh-CN" sz="3200" b="1">
              <a:solidFill>
                <a:srgbClr val="FF0000"/>
              </a:solidFill>
              <a:latin typeface="微软雅黑" panose="020b0503020204020204" pitchFamily="34" charset="-122"/>
              <a:ea typeface="微软雅黑" panose="020b0503020204020204" pitchFamily="34" charset="-122"/>
              <a:sym typeface="+mn-ea"/>
            </a:endParaRPr>
          </a:p>
        </p:txBody>
      </p:sp>
      <p:sp>
        <p:nvSpPr>
          <p:cNvPr id="4097" name="Rectangle 1"/>
          <p:cNvSpPr>
            <a:spLocks noChangeArrowheads="1"/>
          </p:cNvSpPr>
          <p:nvPr/>
        </p:nvSpPr>
        <p:spPr bwMode="auto">
          <a:xfrm>
            <a:off x="107504" y="2394071"/>
            <a:ext cx="3780611" cy="1944763"/>
          </a:xfrm>
          <a:prstGeom prst="rect">
            <a:avLst/>
          </a:prstGeom>
          <a:noFill/>
          <a:ln w="9525">
            <a:noFill/>
            <a:miter lim="800000"/>
          </a:ln>
          <a:effectLst/>
        </p:spPr>
        <p:txBody>
          <a:bodyPr vert="horz" wrap="square" lIns="91440" tIns="45720" rIns="91440" bIns="45720" numCol="1" anchor="ctr" anchorCtr="0" compatLnSpc="1">
            <a:spAutoFit/>
          </a:bodyPr>
          <a:lstStyle/>
          <a:p>
            <a:pPr>
              <a:lnSpc>
                <a:spcPts val="2100"/>
              </a:lnSpc>
            </a:pPr>
            <a:r>
              <a:rPr lang="en-US" altLang="zh-CN" sz="2000" smtClean="0">
                <a:latin typeface="+mj-ea"/>
                <a:ea typeface="+mj-ea"/>
                <a:cs typeface="Times New Roman" panose="02020603050405020304" pitchFamily="18" charset="0"/>
              </a:rPr>
              <a:t>    </a:t>
            </a:r>
            <a:r>
              <a:rPr lang="zh-CN" altLang="zh-CN" sz="1600" smtClean="0">
                <a:latin typeface="+mj-ea"/>
                <a:ea typeface="+mj-ea"/>
                <a:cs typeface="Times New Roman" panose="02020603050405020304" pitchFamily="18" charset="0"/>
              </a:rPr>
              <a:t>本文大量使用对偶句，排比句，形成一种自然流畅、明快而又错落有致的抒情节奏。若干对偶组成一组排比，辗转成文，一气呵成，恰似长江大河，激起层层波澜；排比句之间，恰当运用虚词关联，犹如珠滚水溅，既闪耀着光彩，又气势贯注，雄浑有力。</a:t>
            </a:r>
            <a:endParaRPr lang="zh-CN" altLang="en-US" sz="1600" smtClean="0">
              <a:latin typeface="+mj-ea"/>
              <a:ea typeface="+mj-ea"/>
              <a:cs typeface="Times New Roman" panose="02020603050405020304" pitchFamily="18" charset="0"/>
            </a:endParaRPr>
          </a:p>
        </p:txBody>
      </p:sp>
      <p:sp>
        <p:nvSpPr>
          <p:cNvPr id="9" name="矩形 8"/>
          <p:cNvSpPr>
            <a:spLocks noChangeArrowheads="1"/>
          </p:cNvSpPr>
          <p:nvPr/>
        </p:nvSpPr>
        <p:spPr bwMode="auto">
          <a:xfrm>
            <a:off x="4499992" y="771550"/>
            <a:ext cx="4103757" cy="792088"/>
          </a:xfrm>
          <a:prstGeom prst="rect">
            <a:avLst/>
          </a:prstGeom>
          <a:solidFill>
            <a:srgbClr val="A0C563"/>
          </a:solidFill>
          <a:ln>
            <a:noFill/>
          </a:ln>
        </p:spPr>
        <p:txBody>
          <a:bodyPr lIns="68565" tIns="34282" rIns="68565" bIns="34282" anchor="ct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zh-CN" b="1" smtClean="0">
                <a:latin typeface="+mj-ea"/>
                <a:ea typeface="+mj-ea"/>
                <a:cs typeface="Times New Roman" panose="02020603050405020304" pitchFamily="18" charset="0"/>
              </a:rPr>
              <a:t>《</a:t>
            </a:r>
            <a:r>
              <a:rPr lang="en-US" altLang="zh-CN" b="1" smtClean="0">
                <a:latin typeface="+mj-ea"/>
                <a:ea typeface="+mj-ea"/>
                <a:cs typeface="Times New Roman" panose="02020603050405020304" pitchFamily="18" charset="0"/>
              </a:rPr>
              <a:t> </a:t>
            </a:r>
            <a:r>
              <a:rPr lang="zh-CN" altLang="zh-CN" b="1" smtClean="0">
                <a:latin typeface="+mj-ea"/>
                <a:ea typeface="+mj-ea"/>
                <a:cs typeface="Times New Roman" panose="02020603050405020304" pitchFamily="18" charset="0"/>
              </a:rPr>
              <a:t>五代史伶官传序》语言的运用</a:t>
            </a:r>
            <a:endParaRPr lang="en-US" altLang="zh-CN" b="1" smtClean="0">
              <a:latin typeface="+mj-ea"/>
              <a:ea typeface="+mj-ea"/>
              <a:cs typeface="Times New Roman" panose="02020603050405020304" pitchFamily="18" charset="0"/>
            </a:endParaRPr>
          </a:p>
          <a:p>
            <a:pPr algn="ctr" eaLnBrk="1" hangingPunct="1"/>
            <a:r>
              <a:rPr lang="zh-CN" altLang="zh-CN" b="1" smtClean="0">
                <a:latin typeface="+mj-ea"/>
                <a:ea typeface="+mj-ea"/>
                <a:cs typeface="Times New Roman" panose="02020603050405020304" pitchFamily="18" charset="0"/>
              </a:rPr>
              <a:t>颇具特色，请加以分析</a:t>
            </a:r>
            <a:r>
              <a:rPr lang="zh-CN" altLang="en-US" b="1" smtClean="0">
                <a:latin typeface="+mj-ea"/>
                <a:ea typeface="+mj-ea"/>
                <a:cs typeface="Times New Roman" panose="02020603050405020304" pitchFamily="18" charset="0"/>
              </a:rPr>
              <a:t>。</a:t>
            </a:r>
            <a:endParaRPr lang="zh-CN" altLang="en-US">
              <a:solidFill>
                <a:srgbClr val="000000"/>
              </a:solidFill>
              <a:latin typeface="+mj-ea"/>
              <a:ea typeface="+mj-ea"/>
            </a:endParaRPr>
          </a:p>
        </p:txBody>
      </p:sp>
      <p:sp>
        <p:nvSpPr>
          <p:cNvPr id="10" name="Rectangle 1"/>
          <p:cNvSpPr>
            <a:spLocks noChangeArrowheads="1"/>
          </p:cNvSpPr>
          <p:nvPr/>
        </p:nvSpPr>
        <p:spPr bwMode="auto">
          <a:xfrm>
            <a:off x="4139952" y="1704097"/>
            <a:ext cx="4752528" cy="3323987"/>
          </a:xfrm>
          <a:prstGeom prst="rect">
            <a:avLst/>
          </a:prstGeom>
          <a:noFill/>
          <a:ln w="9525">
            <a:noFill/>
            <a:miter lim="800000"/>
          </a:ln>
          <a:effectLst/>
        </p:spPr>
        <p:txBody>
          <a:bodyPr vert="horz" wrap="square" lIns="91440" tIns="45720" rIns="91440" bIns="45720" numCol="1" anchor="ctr" anchorCtr="0" compatLnSpc="1">
            <a:spAutoFit/>
          </a:bodyPr>
          <a:lstStyle/>
          <a:p>
            <a:pPr>
              <a:lnSpc>
                <a:spcPts val="1800"/>
              </a:lnSpc>
            </a:pPr>
            <a:r>
              <a:rPr lang="en-US" altLang="zh-CN" sz="1600" smtClean="0">
                <a:latin typeface="黑体" panose="02010609060101010101" pitchFamily="49" charset="-122"/>
                <a:ea typeface="黑体" panose="02010609060101010101" pitchFamily="49" charset="-122"/>
                <a:cs typeface="Times New Roman" panose="02020603050405020304" pitchFamily="18" charset="0"/>
              </a:rPr>
              <a:t>    </a:t>
            </a:r>
            <a:r>
              <a:rPr lang="zh-CN" altLang="zh-CN" sz="1600" smtClean="0">
                <a:latin typeface="+mj-ea"/>
                <a:ea typeface="+mj-ea"/>
                <a:cs typeface="Times New Roman" panose="02020603050405020304" pitchFamily="18" charset="0"/>
              </a:rPr>
              <a:t>感叹词句的多次运用，使文章一唱三叹。开篇之首，作者即发</a:t>
            </a:r>
            <a:r>
              <a:rPr lang="en-US" altLang="zh-CN" sz="1600" smtClean="0">
                <a:latin typeface="+mj-ea"/>
                <a:ea typeface="+mj-ea"/>
                <a:cs typeface="Times New Roman" panose="02020603050405020304" pitchFamily="18" charset="0"/>
              </a:rPr>
              <a:t>“</a:t>
            </a:r>
            <a:r>
              <a:rPr lang="zh-CN" altLang="zh-CN" sz="1600" smtClean="0">
                <a:latin typeface="+mj-ea"/>
                <a:ea typeface="+mj-ea"/>
                <a:cs typeface="Times New Roman" panose="02020603050405020304" pitchFamily="18" charset="0"/>
              </a:rPr>
              <a:t>呜呼</a:t>
            </a:r>
            <a:r>
              <a:rPr lang="en-US" altLang="zh-CN" sz="1600" smtClean="0">
                <a:latin typeface="+mj-ea"/>
                <a:ea typeface="+mj-ea"/>
                <a:cs typeface="Times New Roman" panose="02020603050405020304" pitchFamily="18" charset="0"/>
              </a:rPr>
              <a:t>”</a:t>
            </a:r>
            <a:r>
              <a:rPr lang="zh-CN" altLang="zh-CN" sz="1600" smtClean="0">
                <a:latin typeface="+mj-ea"/>
                <a:ea typeface="+mj-ea"/>
                <a:cs typeface="Times New Roman" panose="02020603050405020304" pitchFamily="18" charset="0"/>
              </a:rPr>
              <a:t>之慨叹，作者于行文叙事、议论中亦多次发出深沉的感叹，或褒或贬，感情色彩浓烈，增强了文章的艺术感染力与说服力</a:t>
            </a:r>
            <a:r>
              <a:rPr lang="zh-CN" altLang="en-US" sz="1600" smtClean="0">
                <a:latin typeface="+mj-ea"/>
                <a:ea typeface="+mj-ea"/>
                <a:cs typeface="Times New Roman" panose="02020603050405020304" pitchFamily="18" charset="0"/>
              </a:rPr>
              <a:t>。</a:t>
            </a:r>
            <a:r>
              <a:rPr lang="zh-CN" altLang="zh-CN" sz="1600" smtClean="0">
                <a:latin typeface="+mj-ea"/>
                <a:cs typeface="Times New Roman" panose="02020603050405020304" pitchFamily="18" charset="0"/>
              </a:rPr>
              <a:t>注重文字的平易晓畅，简洁生动，又利用声韵和对偶词句，诵读起来，抑扬顿挫，琅琅上口，感受到充溢于字里行间中的作者的思想感情。如作者在描述庄宗意气之盛时，语气舒缓沉稳，透着褒扬。而在叙述庄宗衰败之时，语气忽转促急，多用四字句</a:t>
            </a:r>
            <a:r>
              <a:rPr lang="en-US" altLang="zh-CN" sz="1600" smtClean="0">
                <a:latin typeface="+mj-ea"/>
                <a:cs typeface="Times New Roman" panose="02020603050405020304" pitchFamily="18" charset="0"/>
              </a:rPr>
              <a:t>——“</a:t>
            </a:r>
            <a:r>
              <a:rPr lang="zh-CN" altLang="zh-CN" sz="1600" smtClean="0">
                <a:latin typeface="+mj-ea"/>
                <a:cs typeface="Times New Roman" panose="02020603050405020304" pitchFamily="18" charset="0"/>
              </a:rPr>
              <a:t>及仇雠已灭</a:t>
            </a:r>
            <a:r>
              <a:rPr lang="en-US" altLang="zh-CN" sz="1600" smtClean="0">
                <a:latin typeface="+mj-ea"/>
                <a:cs typeface="Times New Roman" panose="02020603050405020304" pitchFamily="18" charset="0"/>
              </a:rPr>
              <a:t>......</a:t>
            </a:r>
            <a:r>
              <a:rPr lang="zh-CN" altLang="zh-CN" sz="1600" smtClean="0">
                <a:latin typeface="+mj-ea"/>
                <a:cs typeface="Times New Roman" panose="02020603050405020304" pitchFamily="18" charset="0"/>
              </a:rPr>
              <a:t>何其衰也！</a:t>
            </a:r>
            <a:r>
              <a:rPr lang="en-US" altLang="zh-CN" sz="1600" smtClean="0">
                <a:latin typeface="+mj-ea"/>
                <a:cs typeface="Times New Roman" panose="02020603050405020304" pitchFamily="18" charset="0"/>
              </a:rPr>
              <a:t>”</a:t>
            </a:r>
            <a:r>
              <a:rPr lang="zh-CN" altLang="zh-CN" sz="1600" smtClean="0">
                <a:latin typeface="+mj-ea"/>
                <a:cs typeface="Times New Roman" panose="02020603050405020304" pitchFamily="18" charset="0"/>
              </a:rPr>
              <a:t>读来节奏明快，流畅中分明透着凝重哀惋，增强了感叹的气势。对偶词句的运用比比皆是，如盛与衰，得与失，天命与人事，难与易，这使文章韵律节奏匀称，文字简洁有力，哲理性强。</a:t>
            </a:r>
            <a:endParaRPr lang="zh-CN" altLang="en-US" sz="1600" smtClean="0">
              <a:latin typeface="黑体" panose="02010609060101010101" pitchFamily="49" charset="-122"/>
              <a:ea typeface="黑体" panose="02010609060101010101" pitchFamily="49" charset="-122"/>
              <a:cs typeface="Times New Roman" panose="02020603050405020304" pitchFamily="18" charset="0"/>
            </a:endParaRPr>
          </a:p>
        </p:txBody>
      </p:sp>
      <p:sp>
        <p:nvSpPr>
          <p:cNvPr id="14" name="左右箭头 13"/>
          <p:cNvSpPr/>
          <p:nvPr/>
        </p:nvSpPr>
        <p:spPr>
          <a:xfrm>
            <a:off x="3491880" y="1059582"/>
            <a:ext cx="1008112" cy="484632"/>
          </a:xfrm>
          <a:prstGeom prst="lef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Tree>
    <p:custDataLst>
      <p:tags r:id="rId3"/>
    </p:custDataLst>
  </p:cSld>
  <p:clrMapOvr>
    <a:masterClrMapping/>
  </p:clrMapOvr>
  <mc:AlternateContent>
    <mc:Choice xmlns:p14="http://schemas.microsoft.com/office/powerpoint/2010/main" Requires="p14">
      <p:transition spd="slow" advTm="3087" p14:dur="1400">
        <p14:doors dir="vert"/>
      </p:transition>
    </mc:Choice>
    <mc:Fallback>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childTnLst>
                    </p:cTn>
                  </p:par>
                  <p:par>
                    <p:cTn id="9" fill="hold" nodeType="clickPar">
                      <p:stCondLst>
                        <p:cond delay="indefinite"/>
                      </p:stCondLst>
                      <p:childTnLst>
                        <p:par>
                          <p:cTn id="10" fill="hold" nodeType="afterGroup">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diamond(in)">
                                      <p:cBhvr>
                                        <p:cTn id="13" dur="2000"/>
                                        <p:tgtEl>
                                          <p:spTgt spid="6"/>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8" presetClass="entr" presetSubtype="16"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diamond(in)">
                                      <p:cBhvr>
                                        <p:cTn id="18" dur="2000"/>
                                        <p:tgtEl>
                                          <p:spTgt spid="8"/>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8" presetClass="entr" presetSubtype="16"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diamond(in)">
                                      <p:cBhvr>
                                        <p:cTn id="23" dur="2000"/>
                                        <p:tgtEl>
                                          <p:spTgt spid="7"/>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5" presetClass="entr" presetSubtype="10" fill="hold" grpId="0" nodeType="clickEffect">
                                  <p:stCondLst>
                                    <p:cond delay="0"/>
                                  </p:stCondLst>
                                  <p:childTnLst>
                                    <p:set>
                                      <p:cBhvr>
                                        <p:cTn id="27" dur="1" fill="hold">
                                          <p:stCondLst>
                                            <p:cond delay="0"/>
                                          </p:stCondLst>
                                        </p:cTn>
                                        <p:tgtEl>
                                          <p:spTgt spid="4097"/>
                                        </p:tgtEl>
                                        <p:attrNameLst>
                                          <p:attrName>style.visibility</p:attrName>
                                        </p:attrNameLst>
                                      </p:cBhvr>
                                      <p:to>
                                        <p:strVal val="visible"/>
                                      </p:to>
                                    </p:set>
                                    <p:animEffect transition="in" filter="checkerboard(across)">
                                      <p:cBhvr>
                                        <p:cTn id="28" dur="500"/>
                                        <p:tgtEl>
                                          <p:spTgt spid="4097"/>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8" presetClass="entr" presetSubtype="16"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diamond(in)">
                                      <p:cBhvr>
                                        <p:cTn id="33" dur="2000"/>
                                        <p:tgtEl>
                                          <p:spTgt spid="9"/>
                                        </p:tgtEl>
                                      </p:cBhvr>
                                    </p:animEffect>
                                  </p:childTnLst>
                                </p:cTn>
                              </p:par>
                            </p:childTnLst>
                          </p:cTn>
                        </p:par>
                      </p:childTnLst>
                    </p:cTn>
                  </p:par>
                  <p:par>
                    <p:cTn id="34" fill="hold" nodeType="clickPar">
                      <p:stCondLst>
                        <p:cond delay="indefinite"/>
                      </p:stCondLst>
                      <p:childTnLst>
                        <p:par>
                          <p:cTn id="35" fill="hold" nodeType="afterGroup">
                            <p:stCondLst>
                              <p:cond delay="0"/>
                            </p:stCondLst>
                            <p:childTnLst>
                              <p:par>
                                <p:cTn id="36" presetID="8" presetClass="entr" presetSubtype="16" fill="hold" grpId="0" nodeType="click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diamond(in)">
                                      <p:cBhvr>
                                        <p:cTn id="38"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3" grpId="0"/>
      <p:bldP spid="4097" grpId="0"/>
      <p:bldP spid="9" grpId="0"/>
      <p:bldP spid="10"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1" name="直接连接符 10"/>
          <p:cNvCxnSpPr/>
          <p:nvPr/>
        </p:nvCxnSpPr>
        <p:spPr>
          <a:xfrm>
            <a:off x="0" y="699135"/>
            <a:ext cx="910844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67580" y="72888"/>
            <a:ext cx="3523599" cy="583565"/>
          </a:xfrm>
          <a:prstGeom prst="rect">
            <a:avLst/>
          </a:prstGeom>
          <a:noFill/>
        </p:spPr>
        <p:txBody>
          <a:bodyPr wrap="square" rtlCol="0">
            <a:spAutoFit/>
          </a:bodyPr>
          <a:lstStyle/>
          <a:p>
            <a:r>
              <a:rPr lang="zh-CN" altLang="zh-CN" sz="3200" b="1">
                <a:solidFill>
                  <a:srgbClr val="FF0000"/>
                </a:solidFill>
                <a:latin typeface="微软雅黑" panose="020b0503020204020204" pitchFamily="34" charset="-122"/>
                <a:ea typeface="微软雅黑" panose="020b0503020204020204" pitchFamily="34" charset="-122"/>
                <a:sym typeface="+mn-ea"/>
              </a:rPr>
              <a:t>走</a:t>
            </a:r>
            <a:r>
              <a:rPr lang="zh-CN" altLang="zh-CN" sz="3200" b="1" smtClean="0">
                <a:solidFill>
                  <a:srgbClr val="FF0000"/>
                </a:solidFill>
                <a:latin typeface="微软雅黑" panose="020b0503020204020204" pitchFamily="34" charset="-122"/>
                <a:ea typeface="微软雅黑" panose="020b0503020204020204" pitchFamily="34" charset="-122"/>
                <a:sym typeface="+mn-ea"/>
              </a:rPr>
              <a:t>近</a:t>
            </a:r>
            <a:r>
              <a:rPr lang="zh-CN" altLang="en-US" sz="3200" b="1" smtClean="0">
                <a:solidFill>
                  <a:srgbClr val="FF0000"/>
                </a:solidFill>
                <a:latin typeface="微软雅黑" panose="020b0503020204020204" pitchFamily="34" charset="-122"/>
                <a:ea typeface="微软雅黑" panose="020b0503020204020204" pitchFamily="34" charset="-122"/>
                <a:sym typeface="+mn-ea"/>
              </a:rPr>
              <a:t>作者</a:t>
            </a:r>
            <a:endParaRPr lang="zh-CN" altLang="zh-CN" sz="3200" b="1">
              <a:solidFill>
                <a:srgbClr val="FF0000"/>
              </a:solidFill>
              <a:latin typeface="微软雅黑" panose="020b0503020204020204" pitchFamily="34" charset="-122"/>
              <a:ea typeface="微软雅黑" panose="020b0503020204020204" pitchFamily="34" charset="-122"/>
              <a:sym typeface="+mn-ea"/>
            </a:endParaRPr>
          </a:p>
        </p:txBody>
      </p:sp>
      <p:sp>
        <p:nvSpPr>
          <p:cNvPr id="14337" name="Rectangle 1"/>
          <p:cNvSpPr>
            <a:spLocks noChangeArrowheads="1"/>
          </p:cNvSpPr>
          <p:nvPr/>
        </p:nvSpPr>
        <p:spPr bwMode="auto">
          <a:xfrm>
            <a:off x="85725" y="656590"/>
            <a:ext cx="8907780" cy="92202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latinLnBrk="0" hangingPunct="1">
              <a:lnSpc>
                <a:spcPct val="150000"/>
              </a:lnSpc>
              <a:spcBef>
                <a:spcPct val="0"/>
              </a:spcBef>
              <a:spcAft>
                <a:spcPct val="0"/>
              </a:spcAft>
              <a:buClrTx/>
              <a:buSzTx/>
              <a:buFontTx/>
              <a:buNone/>
            </a:pPr>
            <a:r>
              <a:rPr kumimoji="0" lang="en-US" altLang="zh-CN" b="0"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Arial" panose="020b0604020202020204" pitchFamily="34" charset="0"/>
              </a:rPr>
              <a:t>    </a:t>
            </a:r>
            <a:r>
              <a:rPr kumimoji="0" lang="zh-CN" b="0"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Arial" panose="020b0604020202020204" pitchFamily="34" charset="0"/>
              </a:rPr>
              <a:t>贾谊（前</a:t>
            </a:r>
            <a:r>
              <a:rPr kumimoji="0" lang="en-US" altLang="zh-CN" b="0"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Arial" panose="020b0604020202020204" pitchFamily="34" charset="0"/>
              </a:rPr>
              <a:t>200</a:t>
            </a:r>
            <a:r>
              <a:rPr kumimoji="0" lang="zh-CN" altLang="en-US" b="0"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Arial" panose="020b0604020202020204" pitchFamily="34" charset="0"/>
              </a:rPr>
              <a:t>－前</a:t>
            </a:r>
            <a:r>
              <a:rPr kumimoji="0" lang="en-US" altLang="zh-CN" b="0"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Arial" panose="020b0604020202020204" pitchFamily="34" charset="0"/>
              </a:rPr>
              <a:t>168</a:t>
            </a:r>
            <a:r>
              <a:rPr kumimoji="0" lang="zh-CN" altLang="en-US" b="0"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Arial" panose="020b0604020202020204" pitchFamily="34" charset="0"/>
              </a:rPr>
              <a:t>），洛阳人，西汉初期最重要的思想家和最杰出的文人，世称贾太傅、贾长沙（曾贬为长沙王太傅）、贾生。</a:t>
            </a:r>
            <a:endParaRPr kumimoji="0" lang="zh-CN" altLang="en-US"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pic>
        <p:nvPicPr>
          <p:cNvPr id="5" name="图片 1" descr="C:/Users/ADMINI~1/AppData/Local/Temp/picturecompress_20210819085652/output_7.jpgoutput_7"/>
          <p:cNvPicPr>
            <a:picLocks noChangeAspect="1"/>
          </p:cNvPicPr>
          <p:nvPr/>
        </p:nvPicPr>
        <p:blipFill>
          <a:blip r:embed="rId3"/>
          <a:stretch>
            <a:fillRect/>
          </a:stretch>
        </p:blipFill>
        <p:spPr bwMode="auto">
          <a:xfrm>
            <a:off x="5044440" y="2528570"/>
            <a:ext cx="3704590" cy="25698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85725" y="1610360"/>
            <a:ext cx="9058275" cy="1337945"/>
          </a:xfrm>
          <a:prstGeom prst="rect">
            <a:avLst/>
          </a:prstGeom>
        </p:spPr>
        <p:txBody>
          <a:bodyPr wrap="square">
            <a:spAutoFit/>
          </a:bodyPr>
          <a:lstStyle/>
          <a:p>
            <a:pPr lvl="0" indent="0" eaLnBrk="0" latinLnBrk="0" hangingPunct="0">
              <a:lnSpc>
                <a:spcPct val="150000"/>
              </a:lnSpc>
            </a:pPr>
            <a:r>
              <a:rPr lang="en-US" altLang="zh-CN" sz="1800" smtClean="0">
                <a:latin typeface="黑体" panose="02010609060101010101" pitchFamily="49" charset="-122"/>
                <a:ea typeface="黑体" panose="02010609060101010101" pitchFamily="49" charset="-122"/>
                <a:cs typeface="Times New Roman" panose="02020603050405020304" pitchFamily="18" charset="0"/>
              </a:rPr>
              <a:t>    </a:t>
            </a:r>
            <a:r>
              <a:rPr lang="zh-CN" altLang="en-US" sz="1800" smtClean="0">
                <a:latin typeface="黑体" panose="02010609060101010101" pitchFamily="49" charset="-122"/>
                <a:ea typeface="黑体" panose="02010609060101010101" pitchFamily="49" charset="-122"/>
                <a:cs typeface="Times New Roman" panose="02020603050405020304" pitchFamily="18" charset="0"/>
              </a:rPr>
              <a:t>贾谊年十八以能诵诗书、善属文闻名于郡中。年二十提出改革制度的主张，表现出卓越的政治才能，得到汉文帝的赏识，却因此受到守旧派的诋毁，被贬为长沙王太傅。贬谪后，虽身居闲职，仍心系朝事，后为梁王太傅。</a:t>
            </a:r>
            <a:endParaRPr lang="zh-CN" altLang="en-US" sz="1600" smtClean="0">
              <a:latin typeface="Arial" panose="020b0604020202020204" pitchFamily="34" charset="0"/>
              <a:cs typeface="宋体" panose="02010600030101010101" pitchFamily="2" charset="-122"/>
            </a:endParaRPr>
          </a:p>
        </p:txBody>
      </p:sp>
      <p:sp>
        <p:nvSpPr>
          <p:cNvPr id="2" name="矩形 1"/>
          <p:cNvSpPr/>
          <p:nvPr/>
        </p:nvSpPr>
        <p:spPr>
          <a:xfrm>
            <a:off x="67310" y="3061970"/>
            <a:ext cx="4631055" cy="1753235"/>
          </a:xfrm>
          <a:prstGeom prst="rect">
            <a:avLst/>
          </a:prstGeom>
        </p:spPr>
        <p:txBody>
          <a:bodyPr wrap="square">
            <a:spAutoFit/>
          </a:bodyPr>
          <a:lstStyle/>
          <a:p>
            <a:pPr lvl="0" indent="0" eaLnBrk="0" latinLnBrk="0" hangingPunct="0">
              <a:lnSpc>
                <a:spcPct val="150000"/>
              </a:lnSpc>
            </a:pPr>
            <a:r>
              <a:rPr lang="en-US" altLang="zh-CN" sz="1800" smtClean="0">
                <a:latin typeface="黑体" panose="02010609060101010101" pitchFamily="49" charset="-122"/>
                <a:ea typeface="黑体" panose="02010609060101010101" pitchFamily="49" charset="-122"/>
                <a:cs typeface="Arial" panose="020b0604020202020204" pitchFamily="34" charset="0"/>
              </a:rPr>
              <a:t>    </a:t>
            </a:r>
            <a:r>
              <a:rPr lang="zh-CN" altLang="en-US" sz="1800" smtClean="0">
                <a:latin typeface="黑体" panose="02010609060101010101" pitchFamily="49" charset="-122"/>
                <a:ea typeface="黑体" panose="02010609060101010101" pitchFamily="49" charset="-122"/>
                <a:cs typeface="Arial" panose="020b0604020202020204" pitchFamily="34" charset="0"/>
              </a:rPr>
              <a:t>他的政论散文，全面地阐述了深刻的政治思想和高瞻远瞩的治国方略，代表汉初政论散文的最高成就。</a:t>
            </a:r>
            <a:r>
              <a:rPr lang="zh-CN" altLang="en-US" sz="1800" smtClean="0">
                <a:latin typeface="黑体" panose="02010609060101010101" pitchFamily="49" charset="-122"/>
                <a:ea typeface="黑体" panose="02010609060101010101" pitchFamily="49" charset="-122"/>
                <a:cs typeface="Times New Roman" panose="02020603050405020304" pitchFamily="18" charset="0"/>
              </a:rPr>
              <a:t>所著政论文以</a:t>
            </a:r>
            <a:r>
              <a:rPr lang="en-US" altLang="zh-CN" sz="1800" smtClean="0">
                <a:latin typeface="黑体" panose="02010609060101010101" pitchFamily="49" charset="-122"/>
                <a:ea typeface="黑体" panose="02010609060101010101" pitchFamily="49" charset="-122"/>
                <a:cs typeface="Times New Roman" panose="02020603050405020304" pitchFamily="18" charset="0"/>
              </a:rPr>
              <a:t>《</a:t>
            </a:r>
            <a:r>
              <a:rPr lang="zh-CN" altLang="en-US" sz="18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过秦论</a:t>
            </a:r>
            <a:r>
              <a:rPr lang="en-US" altLang="zh-CN" sz="18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a:t>
            </a:r>
            <a:r>
              <a:rPr lang="zh-CN" altLang="en-US" sz="18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陈政事疏</a:t>
            </a:r>
            <a:r>
              <a:rPr lang="en-US" altLang="zh-CN" sz="18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a:t>
            </a:r>
            <a:r>
              <a:rPr lang="zh-CN" altLang="en-US" sz="18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论积贮疏</a:t>
            </a:r>
            <a:r>
              <a:rPr lang="en-US" altLang="zh-CN" sz="18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a:t>
            </a:r>
            <a:r>
              <a:rPr lang="zh-CN" altLang="en-US" sz="1800" smtClean="0">
                <a:latin typeface="黑体" panose="02010609060101010101" pitchFamily="49" charset="-122"/>
                <a:ea typeface="黑体" panose="02010609060101010101" pitchFamily="49" charset="-122"/>
                <a:cs typeface="Times New Roman" panose="02020603050405020304" pitchFamily="18" charset="0"/>
              </a:rPr>
              <a:t>最为有名。</a:t>
            </a:r>
            <a:endParaRPr lang="zh-CN" altLang="en-US" sz="1800" smtClean="0">
              <a:latin typeface="黑体" panose="02010609060101010101" pitchFamily="49" charset="-122"/>
              <a:ea typeface="黑体" panose="02010609060101010101" pitchFamily="49" charset="-122"/>
              <a:cs typeface="Times New Roman" panose="02020603050405020304" pitchFamily="18" charset="0"/>
            </a:endParaRPr>
          </a:p>
        </p:txBody>
      </p:sp>
    </p:spTree>
    <p:custDataLst>
      <p:tags r:id="rId4"/>
    </p:custDataLst>
  </p:cSld>
  <p:clrMapOvr>
    <a:masterClrMapping/>
  </p:clrMapOvr>
  <mc:AlternateContent>
    <mc:Choice xmlns:p14="http://schemas.microsoft.com/office/powerpoint/2010/main" Requires="p14">
      <p:transition spd="slow" advTm="3087" p14:dur="1400">
        <p14:doors dir="vert"/>
      </p:transition>
    </mc:Choice>
    <mc:Fallback>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14337"/>
                                        </p:tgtEl>
                                        <p:attrNameLst>
                                          <p:attrName>style.visibility</p:attrName>
                                        </p:attrNameLst>
                                      </p:cBhvr>
                                      <p:to>
                                        <p:strVal val="visible"/>
                                      </p:to>
                                    </p:set>
                                    <p:animEffect transition="in" filter="blinds(horizontal)">
                                      <p:cBhvr>
                                        <p:cTn id="13" dur="500"/>
                                        <p:tgtEl>
                                          <p:spTgt spid="14337"/>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linds(horizontal)">
                                      <p:cBhvr>
                                        <p:cTn id="18" dur="500"/>
                                        <p:tgtEl>
                                          <p:spTgt spid="6"/>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blinds(horizontal)">
                                      <p:cBhvr>
                                        <p:cTn id="23" dur="500"/>
                                        <p:tgtEl>
                                          <p:spTgt spid="2"/>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6" presetClass="entr" presetSubtype="16" fill="hold"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circle(in)">
                                      <p:cBhvr>
                                        <p:cTn id="28"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4337" grpId="0"/>
      <p:bldP spid="6" grpId="0"/>
      <p:bldP spid="2" grpId="0"/>
    </p:bld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1" name="直接连接符 10"/>
          <p:cNvCxnSpPr/>
          <p:nvPr/>
        </p:nvCxnSpPr>
        <p:spPr>
          <a:xfrm>
            <a:off x="35560" y="699770"/>
            <a:ext cx="8928735"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矩形 5"/>
          <p:cNvSpPr>
            <a:spLocks noChangeArrowheads="1"/>
          </p:cNvSpPr>
          <p:nvPr/>
        </p:nvSpPr>
        <p:spPr bwMode="auto">
          <a:xfrm>
            <a:off x="0" y="699770"/>
            <a:ext cx="8388350" cy="583565"/>
          </a:xfrm>
          <a:prstGeom prst="rect">
            <a:avLst/>
          </a:prstGeom>
          <a:solidFill>
            <a:srgbClr val="A0C563"/>
          </a:solidFill>
          <a:ln>
            <a:noFill/>
          </a:ln>
        </p:spPr>
        <p:txBody>
          <a:bodyPr lIns="68565" tIns="34282" rIns="68565" bIns="34282" anchor="ct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000000"/>
              </a:solidFill>
            </a:endParaRPr>
          </a:p>
        </p:txBody>
      </p:sp>
      <p:sp>
        <p:nvSpPr>
          <p:cNvPr id="8" name="矩形 7"/>
          <p:cNvSpPr>
            <a:spLocks noChangeArrowheads="1"/>
          </p:cNvSpPr>
          <p:nvPr/>
        </p:nvSpPr>
        <p:spPr bwMode="auto">
          <a:xfrm>
            <a:off x="683568" y="771550"/>
            <a:ext cx="7340600" cy="368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zh-CN" sz="2400" b="1"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《五代史伶官传序》</a:t>
            </a:r>
            <a:endParaRPr lang="zh-CN" altLang="zh-CN" sz="2400" b="1"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 name="文本框 2"/>
          <p:cNvSpPr txBox="1"/>
          <p:nvPr/>
        </p:nvSpPr>
        <p:spPr>
          <a:xfrm>
            <a:off x="611560" y="123478"/>
            <a:ext cx="7143115" cy="583565"/>
          </a:xfrm>
          <a:prstGeom prst="rect">
            <a:avLst/>
          </a:prstGeom>
          <a:noFill/>
        </p:spPr>
        <p:txBody>
          <a:bodyPr wrap="square" rtlCol="0">
            <a:spAutoFit/>
          </a:bodyPr>
          <a:lstStyle/>
          <a:p>
            <a:r>
              <a:rPr lang="en-US" altLang="zh-CN" sz="3200" b="1" smtClean="0">
                <a:solidFill>
                  <a:srgbClr val="FF0000"/>
                </a:solidFill>
                <a:latin typeface="微软雅黑" panose="020b0503020204020204" pitchFamily="34" charset="-122"/>
                <a:ea typeface="微软雅黑" panose="020b0503020204020204" pitchFamily="34" charset="-122"/>
                <a:sym typeface="+mn-ea"/>
              </a:rPr>
              <a:t>  </a:t>
            </a:r>
            <a:r>
              <a:rPr lang="zh-CN" altLang="zh-CN" sz="3200" b="1" smtClean="0">
                <a:solidFill>
                  <a:srgbClr val="FF0000"/>
                </a:solidFill>
                <a:latin typeface="微软雅黑" panose="020b0503020204020204" pitchFamily="34" charset="-122"/>
                <a:ea typeface="微软雅黑" panose="020b0503020204020204" pitchFamily="34" charset="-122"/>
                <a:sym typeface="+mn-ea"/>
              </a:rPr>
              <a:t>梳理古今异义</a:t>
            </a:r>
            <a:endParaRPr lang="zh-CN" altLang="zh-CN" sz="3200" b="1">
              <a:solidFill>
                <a:srgbClr val="FF0000"/>
              </a:solidFill>
              <a:latin typeface="微软雅黑" panose="020b0503020204020204" pitchFamily="34" charset="-122"/>
              <a:ea typeface="微软雅黑" panose="020b0503020204020204" pitchFamily="34" charset="-122"/>
              <a:sym typeface="+mn-ea"/>
            </a:endParaRPr>
          </a:p>
        </p:txBody>
      </p:sp>
      <p:sp>
        <p:nvSpPr>
          <p:cNvPr id="4097" name="Rectangle 1"/>
          <p:cNvSpPr>
            <a:spLocks noChangeArrowheads="1"/>
          </p:cNvSpPr>
          <p:nvPr/>
        </p:nvSpPr>
        <p:spPr bwMode="auto">
          <a:xfrm>
            <a:off x="35243" y="1413832"/>
            <a:ext cx="8352928" cy="2861310"/>
          </a:xfrm>
          <a:prstGeom prst="rect">
            <a:avLst/>
          </a:prstGeom>
          <a:noFill/>
          <a:ln w="9525">
            <a:noFill/>
            <a:miter lim="800000"/>
          </a:ln>
          <a:effectLst/>
        </p:spPr>
        <p:txBody>
          <a:bodyPr vert="horz" wrap="square" lIns="91440" tIns="45720" rIns="91440" bIns="45720" numCol="1" anchor="ctr" anchorCtr="0" compatLnSpc="1">
            <a:spAutoFit/>
          </a:bodyPr>
          <a:lstStyle/>
          <a:p>
            <a:pPr>
              <a:lnSpc>
                <a:spcPct val="150000"/>
              </a:lnSpc>
            </a:pPr>
            <a:r>
              <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rPr>
              <a:t>与其所以失之者。</a:t>
            </a:r>
            <a:endPar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endPar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sym typeface="+mn-ea"/>
              </a:rPr>
              <a:t>则遣从事以一少牢告庙。</a:t>
            </a:r>
            <a:endPar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sym typeface="+mn-ea"/>
            </a:endParaRPr>
          </a:p>
          <a:p>
            <a:pPr>
              <a:lnSpc>
                <a:spcPct val="150000"/>
              </a:lnSpc>
            </a:pPr>
            <a:endPar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sym typeface="+mn-ea"/>
              </a:rPr>
              <a:t>虽曰天命，岂非人事哉。</a:t>
            </a:r>
            <a:r>
              <a:rPr lang="zh-CN" altLang="zh-CN" sz="2000" smtClean="0">
                <a:latin typeface="黑体" panose="02010609060101010101" pitchFamily="49" charset="-122"/>
                <a:ea typeface="黑体" panose="02010609060101010101" pitchFamily="49" charset="-122"/>
                <a:cs typeface="Times New Roman" panose="02020603050405020304" pitchFamily="18" charset="0"/>
                <a:sym typeface="+mn-ea"/>
              </a:rPr>
              <a:t> </a:t>
            </a:r>
            <a:endParaRPr lang="zh-CN" altLang="zh-CN" sz="2000" smtClean="0">
              <a:latin typeface="黑体" panose="02010609060101010101" pitchFamily="49" charset="-122"/>
              <a:ea typeface="黑体" panose="02010609060101010101" pitchFamily="49" charset="-122"/>
              <a:cs typeface="Times New Roman" panose="02020603050405020304" pitchFamily="18" charset="0"/>
            </a:endParaRPr>
          </a:p>
          <a:p>
            <a:pPr>
              <a:lnSpc>
                <a:spcPct val="150000"/>
              </a:lnSpc>
            </a:pPr>
            <a:endParaRPr lang="zh-CN" altLang="en-US" sz="2000" smtClean="0">
              <a:latin typeface="黑体" panose="02010609060101010101" pitchFamily="49" charset="-122"/>
              <a:ea typeface="黑体" panose="02010609060101010101" pitchFamily="49" charset="-122"/>
              <a:cs typeface="Times New Roman" panose="02020603050405020304" pitchFamily="18" charset="0"/>
            </a:endParaRPr>
          </a:p>
        </p:txBody>
      </p:sp>
      <p:sp>
        <p:nvSpPr>
          <p:cNvPr id="2" name="文本框 1"/>
          <p:cNvSpPr txBox="1"/>
          <p:nvPr/>
        </p:nvSpPr>
        <p:spPr>
          <a:xfrm>
            <a:off x="118745" y="1964690"/>
            <a:ext cx="6350000" cy="307340"/>
          </a:xfrm>
          <a:prstGeom prst="rect">
            <a:avLst/>
          </a:prstGeom>
          <a:noFill/>
        </p:spPr>
        <p:txBody>
          <a:bodyPr wrap="none" lIns="0" tIns="0" rIns="0" bIns="0" rtlCol="0" anchor="t">
            <a:spAutoFit/>
          </a:bodyPr>
          <a:lstStyle/>
          <a:p>
            <a:r>
              <a:rPr lang="zh-CN" altLang="zh-CN" sz="2000" smtClean="0">
                <a:latin typeface="黑体" panose="02010609060101010101" pitchFamily="49" charset="-122"/>
                <a:ea typeface="黑体" panose="02010609060101010101" pitchFamily="49" charset="-122"/>
                <a:cs typeface="Times New Roman" panose="02020603050405020304" pitchFamily="18" charset="0"/>
                <a:sym typeface="+mn-ea"/>
              </a:rPr>
              <a:t>所以：古义：</a:t>
            </a:r>
            <a:r>
              <a:rPr lang="en-US" altLang="zh-CN" sz="2000" smtClean="0">
                <a:latin typeface="黑体" panose="02010609060101010101" pitchFamily="49" charset="-122"/>
                <a:ea typeface="黑体" panose="02010609060101010101" pitchFamily="49" charset="-122"/>
                <a:cs typeface="Times New Roman" panose="02020603050405020304" pitchFamily="18" charset="0"/>
                <a:sym typeface="+mn-ea"/>
              </a:rPr>
              <a:t>……</a:t>
            </a:r>
            <a:r>
              <a:rPr lang="zh-CN" altLang="zh-CN" sz="2000" smtClean="0">
                <a:latin typeface="黑体" panose="02010609060101010101" pitchFamily="49" charset="-122"/>
                <a:ea typeface="黑体" panose="02010609060101010101" pitchFamily="49" charset="-122"/>
                <a:cs typeface="Times New Roman" panose="02020603050405020304" pitchFamily="18" charset="0"/>
                <a:sym typeface="+mn-ea"/>
              </a:rPr>
              <a:t>的原因；今义：表示因果关系的连词。</a:t>
            </a:r>
            <a:endParaRPr lang="zh-CN" altLang="zh-CN" sz="2000" b="1" smtClean="0">
              <a:solidFill>
                <a:schemeClr val="accent6"/>
              </a:solidFill>
              <a:latin typeface="黑体" panose="02010609060101010101" pitchFamily="49" charset="-122"/>
              <a:ea typeface="黑体" panose="02010609060101010101" pitchFamily="49" charset="-122"/>
              <a:cs typeface="Times New Roman" panose="02020603050405020304" pitchFamily="18" charset="0"/>
              <a:sym typeface="+mn-ea"/>
            </a:endParaRPr>
          </a:p>
        </p:txBody>
      </p:sp>
      <p:sp>
        <p:nvSpPr>
          <p:cNvPr id="4" name="文本框 3"/>
          <p:cNvSpPr txBox="1"/>
          <p:nvPr/>
        </p:nvSpPr>
        <p:spPr>
          <a:xfrm>
            <a:off x="118745" y="2857500"/>
            <a:ext cx="8636000" cy="615315"/>
          </a:xfrm>
          <a:prstGeom prst="rect">
            <a:avLst/>
          </a:prstGeom>
          <a:noFill/>
        </p:spPr>
        <p:txBody>
          <a:bodyPr wrap="none" lIns="0" tIns="0" rIns="0" bIns="0" rtlCol="0" anchor="t">
            <a:spAutoFit/>
          </a:bodyPr>
          <a:lstStyle/>
          <a:p>
            <a:pPr algn="l"/>
            <a:r>
              <a:rPr lang="zh-CN" altLang="zh-CN" sz="2000" smtClean="0">
                <a:latin typeface="黑体" panose="02010609060101010101" pitchFamily="49" charset="-122"/>
                <a:ea typeface="黑体" panose="02010609060101010101" pitchFamily="49" charset="-122"/>
                <a:cs typeface="Times New Roman" panose="02020603050405020304" pitchFamily="18" charset="0"/>
                <a:sym typeface="+mn-ea"/>
              </a:rPr>
              <a:t>从事：古义</a:t>
            </a:r>
            <a:r>
              <a:rPr lang="en-US" altLang="zh-CN" sz="2000" smtClean="0">
                <a:latin typeface="黑体" panose="02010609060101010101" pitchFamily="49" charset="-122"/>
                <a:ea typeface="黑体" panose="02010609060101010101" pitchFamily="49" charset="-122"/>
                <a:cs typeface="Times New Roman" panose="02020603050405020304" pitchFamily="18" charset="0"/>
                <a:sym typeface="+mn-ea"/>
              </a:rPr>
              <a:t>:</a:t>
            </a:r>
            <a:r>
              <a:rPr lang="zh-CN" altLang="zh-CN" sz="2000" smtClean="0">
                <a:latin typeface="黑体" panose="02010609060101010101" pitchFamily="49" charset="-122"/>
                <a:ea typeface="黑体" panose="02010609060101010101" pitchFamily="49" charset="-122"/>
                <a:cs typeface="Times New Roman" panose="02020603050405020304" pitchFamily="18" charset="0"/>
                <a:sym typeface="+mn-ea"/>
              </a:rPr>
              <a:t>官名，这里泛指一类官；今义</a:t>
            </a:r>
            <a:r>
              <a:rPr lang="en-US" altLang="zh-CN" sz="2000" smtClean="0">
                <a:latin typeface="黑体" panose="02010609060101010101" pitchFamily="49" charset="-122"/>
                <a:ea typeface="黑体" panose="02010609060101010101" pitchFamily="49" charset="-122"/>
                <a:cs typeface="Times New Roman" panose="02020603050405020304" pitchFamily="18" charset="0"/>
                <a:sym typeface="+mn-ea"/>
              </a:rPr>
              <a:t>:</a:t>
            </a:r>
            <a:r>
              <a:rPr lang="zh-CN" altLang="zh-CN" sz="2000" smtClean="0">
                <a:latin typeface="黑体" panose="02010609060101010101" pitchFamily="49" charset="-122"/>
                <a:ea typeface="黑体" panose="02010609060101010101" pitchFamily="49" charset="-122"/>
                <a:cs typeface="Times New Roman" panose="02020603050405020304" pitchFamily="18" charset="0"/>
                <a:sym typeface="+mn-ea"/>
              </a:rPr>
              <a:t>干某项事业；处理，处置；办事，</a:t>
            </a:r>
            <a:endParaRPr lang="zh-CN" altLang="zh-CN" sz="2000" smtClean="0">
              <a:latin typeface="黑体" panose="02010609060101010101" pitchFamily="49" charset="-122"/>
              <a:ea typeface="黑体" panose="02010609060101010101" pitchFamily="49" charset="-122"/>
              <a:cs typeface="Times New Roman" panose="02020603050405020304" pitchFamily="18" charset="0"/>
              <a:sym typeface="+mn-ea"/>
            </a:endParaRPr>
          </a:p>
          <a:p>
            <a:pPr algn="l"/>
            <a:r>
              <a:rPr lang="zh-CN" altLang="zh-CN" sz="2000" smtClean="0">
                <a:latin typeface="黑体" panose="02010609060101010101" pitchFamily="49" charset="-122"/>
                <a:ea typeface="黑体" panose="02010609060101010101" pitchFamily="49" charset="-122"/>
                <a:cs typeface="Times New Roman" panose="02020603050405020304" pitchFamily="18" charset="0"/>
                <a:sym typeface="+mn-ea"/>
              </a:rPr>
              <a:t>办理事务。</a:t>
            </a:r>
            <a:endParaRPr lang="zh-CN" altLang="zh-CN" sz="2000" b="1" smtClean="0">
              <a:solidFill>
                <a:schemeClr val="accent6"/>
              </a:solidFill>
              <a:latin typeface="黑体" panose="02010609060101010101" pitchFamily="49" charset="-122"/>
              <a:ea typeface="黑体" panose="02010609060101010101" pitchFamily="49" charset="-122"/>
              <a:cs typeface="Times New Roman" panose="02020603050405020304" pitchFamily="18" charset="0"/>
              <a:sym typeface="+mn-ea"/>
            </a:endParaRPr>
          </a:p>
        </p:txBody>
      </p:sp>
      <p:sp>
        <p:nvSpPr>
          <p:cNvPr id="5" name="文本框 4"/>
          <p:cNvSpPr txBox="1"/>
          <p:nvPr/>
        </p:nvSpPr>
        <p:spPr>
          <a:xfrm>
            <a:off x="84455" y="3850640"/>
            <a:ext cx="8255000" cy="615315"/>
          </a:xfrm>
          <a:prstGeom prst="rect">
            <a:avLst/>
          </a:prstGeom>
          <a:noFill/>
        </p:spPr>
        <p:txBody>
          <a:bodyPr wrap="none" lIns="0" tIns="0" rIns="0" bIns="0" rtlCol="0" anchor="t">
            <a:spAutoFit/>
          </a:bodyPr>
          <a:lstStyle/>
          <a:p>
            <a:pPr algn="l"/>
            <a:r>
              <a:rPr lang="zh-CN" altLang="zh-CN" sz="2000" smtClean="0">
                <a:latin typeface="黑体" panose="02010609060101010101" pitchFamily="49" charset="-122"/>
                <a:ea typeface="黑体" panose="02010609060101010101" pitchFamily="49" charset="-122"/>
                <a:cs typeface="Times New Roman" panose="02020603050405020304" pitchFamily="18" charset="0"/>
                <a:sym typeface="+mn-ea"/>
              </a:rPr>
              <a:t>人事：古义</a:t>
            </a:r>
            <a:r>
              <a:rPr lang="en-US" altLang="zh-CN" sz="2000" smtClean="0">
                <a:latin typeface="黑体" panose="02010609060101010101" pitchFamily="49" charset="-122"/>
                <a:ea typeface="黑体" panose="02010609060101010101" pitchFamily="49" charset="-122"/>
                <a:cs typeface="Times New Roman" panose="02020603050405020304" pitchFamily="18" charset="0"/>
                <a:sym typeface="+mn-ea"/>
              </a:rPr>
              <a:t>:</a:t>
            </a:r>
            <a:r>
              <a:rPr lang="zh-CN" altLang="zh-CN" sz="2000" smtClean="0">
                <a:latin typeface="黑体" panose="02010609060101010101" pitchFamily="49" charset="-122"/>
                <a:ea typeface="黑体" panose="02010609060101010101" pitchFamily="49" charset="-122"/>
                <a:cs typeface="Times New Roman" panose="02020603050405020304" pitchFamily="18" charset="0"/>
                <a:sym typeface="+mn-ea"/>
              </a:rPr>
              <a:t>指政治上的得失；今义：关于工作人员的录用、培养、调配、</a:t>
            </a:r>
            <a:endParaRPr lang="zh-CN" altLang="zh-CN" sz="2000" smtClean="0">
              <a:latin typeface="黑体" panose="02010609060101010101" pitchFamily="49" charset="-122"/>
              <a:ea typeface="黑体" panose="02010609060101010101" pitchFamily="49" charset="-122"/>
              <a:cs typeface="Times New Roman" panose="02020603050405020304" pitchFamily="18" charset="0"/>
              <a:sym typeface="+mn-ea"/>
            </a:endParaRPr>
          </a:p>
          <a:p>
            <a:pPr algn="l"/>
            <a:r>
              <a:rPr lang="zh-CN" altLang="zh-CN" sz="2000" smtClean="0">
                <a:latin typeface="黑体" panose="02010609060101010101" pitchFamily="49" charset="-122"/>
                <a:ea typeface="黑体" panose="02010609060101010101" pitchFamily="49" charset="-122"/>
                <a:cs typeface="Times New Roman" panose="02020603050405020304" pitchFamily="18" charset="0"/>
                <a:sym typeface="+mn-ea"/>
              </a:rPr>
              <a:t>奖惩等工作；人情事理。</a:t>
            </a:r>
            <a:endParaRPr lang="zh-CN" altLang="zh-CN" sz="2000" b="1" smtClean="0">
              <a:solidFill>
                <a:schemeClr val="accent6"/>
              </a:solidFill>
              <a:latin typeface="黑体" panose="02010609060101010101" pitchFamily="49" charset="-122"/>
              <a:ea typeface="黑体" panose="02010609060101010101" pitchFamily="49" charset="-122"/>
              <a:cs typeface="Times New Roman" panose="02020603050405020304" pitchFamily="18" charset="0"/>
              <a:sym typeface="+mn-ea"/>
            </a:endParaRPr>
          </a:p>
        </p:txBody>
      </p:sp>
    </p:spTree>
    <p:custDataLst>
      <p:tags r:id="rId3"/>
    </p:custDataLst>
  </p:cSld>
  <p:clrMapOvr>
    <a:masterClrMapping/>
  </p:clrMapOvr>
  <mc:AlternateContent>
    <mc:Choice xmlns:p14="http://schemas.microsoft.com/office/powerpoint/2010/main" Requires="p14">
      <p:transition spd="slow" advTm="3087" p14:dur="1400">
        <p14:doors dir="vert"/>
      </p:transition>
    </mc:Choice>
    <mc:Fallback>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in)">
                                      <p:cBhvr>
                                        <p:cTn id="12" dur="20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p:tgtEl>
                                          <p:spTgt spid="8"/>
                                        </p:tgtEl>
                                        <p:attrNameLst>
                                          <p:attrName>ppt_y</p:attrName>
                                        </p:attrNameLst>
                                      </p:cBhvr>
                                      <p:tavLst>
                                        <p:tav tm="0">
                                          <p:val>
                                            <p:strVal val="#ppt_y+#ppt_h*1.125000"/>
                                          </p:val>
                                        </p:tav>
                                        <p:tav tm="100000">
                                          <p:val>
                                            <p:strVal val="#ppt_y"/>
                                          </p:val>
                                        </p:tav>
                                      </p:tavLst>
                                    </p:anim>
                                    <p:animEffect transition="in" filter="wipe(up)">
                                      <p:cBhvr>
                                        <p:cTn id="18" dur="500"/>
                                        <p:tgtEl>
                                          <p:spTgt spid="8"/>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4097"/>
                                        </p:tgtEl>
                                        <p:attrNameLst>
                                          <p:attrName>style.visibility</p:attrName>
                                        </p:attrNameLst>
                                      </p:cBhvr>
                                      <p:to>
                                        <p:strVal val="visible"/>
                                      </p:to>
                                    </p:set>
                                    <p:animEffect transition="in" filter="blinds(horizontal)">
                                      <p:cBhvr>
                                        <p:cTn id="23" dur="500"/>
                                        <p:tgtEl>
                                          <p:spTgt spid="4097"/>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6" presetClass="entr" presetSubtype="16" fill="hold" grpId="0" nodeType="click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circle(in)">
                                      <p:cBhvr>
                                        <p:cTn id="28" dur="2000"/>
                                        <p:tgtEl>
                                          <p:spTgt spid="2"/>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6" presetClass="entr" presetSubtype="16" fill="hold" grpId="0" nodeType="click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circle(in)">
                                      <p:cBhvr>
                                        <p:cTn id="33" dur="2000"/>
                                        <p:tgtEl>
                                          <p:spTgt spid="4"/>
                                        </p:tgtEl>
                                      </p:cBhvr>
                                    </p:animEffect>
                                  </p:childTnLst>
                                </p:cTn>
                              </p:par>
                            </p:childTnLst>
                          </p:cTn>
                        </p:par>
                      </p:childTnLst>
                    </p:cTn>
                  </p:par>
                  <p:par>
                    <p:cTn id="34" fill="hold" nodeType="clickPar">
                      <p:stCondLst>
                        <p:cond delay="indefinite"/>
                      </p:stCondLst>
                      <p:childTnLst>
                        <p:par>
                          <p:cTn id="35" fill="hold" nodeType="afterGroup">
                            <p:stCondLst>
                              <p:cond delay="0"/>
                            </p:stCondLst>
                            <p:childTnLst>
                              <p:par>
                                <p:cTn id="36" presetID="6" presetClass="entr" presetSubtype="16" fill="hold" grpId="0" nodeType="click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circle(in)">
                                      <p:cBhvr>
                                        <p:cTn id="38"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3" grpId="0"/>
      <p:bldP spid="4097" grpId="0"/>
      <p:bldP spid="2" grpId="0"/>
      <p:bldP spid="4" grpId="0"/>
      <p:bldP spid="5" grpId="0"/>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1" name="直接连接符 10"/>
          <p:cNvCxnSpPr/>
          <p:nvPr/>
        </p:nvCxnSpPr>
        <p:spPr>
          <a:xfrm>
            <a:off x="35560" y="699770"/>
            <a:ext cx="8928735"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矩形 5"/>
          <p:cNvSpPr>
            <a:spLocks noChangeArrowheads="1"/>
          </p:cNvSpPr>
          <p:nvPr/>
        </p:nvSpPr>
        <p:spPr bwMode="auto">
          <a:xfrm>
            <a:off x="0" y="699542"/>
            <a:ext cx="8460432" cy="504056"/>
          </a:xfrm>
          <a:prstGeom prst="rect">
            <a:avLst/>
          </a:prstGeom>
          <a:solidFill>
            <a:srgbClr val="A0C563"/>
          </a:solidFill>
          <a:ln>
            <a:noFill/>
          </a:ln>
        </p:spPr>
        <p:txBody>
          <a:bodyPr lIns="68565" tIns="34282" rIns="68565" bIns="34282" anchor="ct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000000"/>
              </a:solidFill>
            </a:endParaRPr>
          </a:p>
        </p:txBody>
      </p:sp>
      <p:sp>
        <p:nvSpPr>
          <p:cNvPr id="8" name="矩形 7"/>
          <p:cNvSpPr>
            <a:spLocks noChangeArrowheads="1"/>
          </p:cNvSpPr>
          <p:nvPr/>
        </p:nvSpPr>
        <p:spPr bwMode="auto">
          <a:xfrm>
            <a:off x="251460" y="771525"/>
            <a:ext cx="7482205" cy="368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zh-CN" sz="2400" b="1" smtClean="0">
                <a:solidFill>
                  <a:srgbClr val="FF0000"/>
                </a:solidFill>
                <a:latin typeface="微软雅黑" panose="020b0503020204020204" pitchFamily="34" charset="-122"/>
                <a:ea typeface="微软雅黑" panose="020b0503020204020204" pitchFamily="34" charset="-122"/>
              </a:rPr>
              <a:t>《过秦论》</a:t>
            </a:r>
            <a:endParaRPr lang="zh-CN" altLang="zh-CN" sz="2000" smtClean="0">
              <a:latin typeface="黑体" panose="02010609060101010101" pitchFamily="49" charset="-122"/>
              <a:ea typeface="黑体" panose="02010609060101010101" pitchFamily="49" charset="-122"/>
              <a:cs typeface="Times New Roman" panose="02020603050405020304" pitchFamily="18" charset="0"/>
            </a:endParaRPr>
          </a:p>
        </p:txBody>
      </p:sp>
      <p:sp>
        <p:nvSpPr>
          <p:cNvPr id="3" name="文本框 2"/>
          <p:cNvSpPr txBox="1"/>
          <p:nvPr/>
        </p:nvSpPr>
        <p:spPr>
          <a:xfrm>
            <a:off x="67310" y="123478"/>
            <a:ext cx="7143115" cy="583565"/>
          </a:xfrm>
          <a:prstGeom prst="rect">
            <a:avLst/>
          </a:prstGeom>
          <a:noFill/>
        </p:spPr>
        <p:txBody>
          <a:bodyPr wrap="square" rtlCol="0">
            <a:spAutoFit/>
          </a:bodyPr>
          <a:lstStyle/>
          <a:p>
            <a:r>
              <a:rPr lang="zh-CN" altLang="zh-CN" sz="3200" b="1" smtClean="0">
                <a:solidFill>
                  <a:srgbClr val="FF0000"/>
                </a:solidFill>
                <a:latin typeface="微软雅黑" panose="020b0503020204020204" pitchFamily="34" charset="-122"/>
                <a:ea typeface="微软雅黑" panose="020b0503020204020204" pitchFamily="34" charset="-122"/>
                <a:sym typeface="+mn-ea"/>
              </a:rPr>
              <a:t>梳理古今异义</a:t>
            </a:r>
            <a:endParaRPr lang="zh-CN" altLang="zh-CN" sz="3200" b="1">
              <a:solidFill>
                <a:srgbClr val="FF0000"/>
              </a:solidFill>
              <a:latin typeface="微软雅黑" panose="020b0503020204020204" pitchFamily="34" charset="-122"/>
              <a:ea typeface="微软雅黑" panose="020b0503020204020204" pitchFamily="34" charset="-122"/>
              <a:sym typeface="+mn-ea"/>
            </a:endParaRPr>
          </a:p>
        </p:txBody>
      </p:sp>
      <p:sp>
        <p:nvSpPr>
          <p:cNvPr id="4097" name="Rectangle 1"/>
          <p:cNvSpPr>
            <a:spLocks noChangeArrowheads="1"/>
          </p:cNvSpPr>
          <p:nvPr/>
        </p:nvSpPr>
        <p:spPr bwMode="auto">
          <a:xfrm>
            <a:off x="35243" y="1070750"/>
            <a:ext cx="8352928" cy="3617595"/>
          </a:xfrm>
          <a:prstGeom prst="rect">
            <a:avLst/>
          </a:prstGeom>
          <a:noFill/>
          <a:ln w="9525">
            <a:noFill/>
            <a:miter lim="800000"/>
          </a:ln>
          <a:effectLst/>
        </p:spPr>
        <p:txBody>
          <a:bodyPr vert="horz" wrap="square" lIns="91440" tIns="45720" rIns="91440" bIns="45720" numCol="1" anchor="ctr" anchorCtr="0" compatLnSpc="1">
            <a:spAutoFit/>
          </a:bodyPr>
          <a:lstStyle/>
          <a:p>
            <a:pPr eaLnBrk="1" latinLnBrk="0" hangingPunct="1">
              <a:lnSpc>
                <a:spcPts val="5500"/>
              </a:lnSpc>
            </a:pPr>
            <a:r>
              <a:rPr lang="zh-CN" altLang="zh-CN" sz="2000" b="1" smtClean="0">
                <a:latin typeface="微软雅黑" panose="020b0503020204020204" pitchFamily="34" charset="-122"/>
                <a:ea typeface="微软雅黑" panose="020b0503020204020204" pitchFamily="34" charset="-122"/>
                <a:cs typeface="微软雅黑" panose="020b0503020204020204" pitchFamily="34" charset="-122"/>
              </a:rPr>
              <a:t>于是秦人拱手而取西河之外。</a:t>
            </a:r>
            <a:endParaRPr lang="zh-CN" altLang="zh-CN" sz="2000" b="1" smtClean="0">
              <a:latin typeface="微软雅黑" panose="020b0503020204020204" pitchFamily="34" charset="-122"/>
              <a:ea typeface="微软雅黑" panose="020b0503020204020204" pitchFamily="34" charset="-122"/>
              <a:cs typeface="微软雅黑" panose="020b0503020204020204" pitchFamily="34" charset="-122"/>
            </a:endParaRPr>
          </a:p>
          <a:p>
            <a:pPr eaLnBrk="1" latinLnBrk="0" hangingPunct="1">
              <a:lnSpc>
                <a:spcPts val="5500"/>
              </a:lnSpc>
            </a:pPr>
            <a:r>
              <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sym typeface="+mn-ea"/>
              </a:rPr>
              <a:t>山东豪俊遂并起而亡秦族矣。</a:t>
            </a:r>
            <a:endParaRPr lang="zh-CN" altLang="zh-CN" sz="2000" smtClean="0">
              <a:latin typeface="黑体" panose="02010609060101010101" pitchFamily="49" charset="-122"/>
              <a:ea typeface="黑体" panose="02010609060101010101" pitchFamily="49" charset="-122"/>
              <a:cs typeface="Times New Roman" panose="02020603050405020304" pitchFamily="18" charset="0"/>
              <a:sym typeface="+mn-ea"/>
            </a:endParaRPr>
          </a:p>
          <a:p>
            <a:pPr eaLnBrk="1" latinLnBrk="0" hangingPunct="1">
              <a:lnSpc>
                <a:spcPts val="5500"/>
              </a:lnSpc>
            </a:pPr>
            <a:r>
              <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sym typeface="+mn-ea"/>
              </a:rPr>
              <a:t>分裂山河。</a:t>
            </a:r>
            <a:endParaRPr lang="zh-CN" altLang="zh-CN" sz="2000" smtClean="0">
              <a:latin typeface="黑体" panose="02010609060101010101" pitchFamily="49" charset="-122"/>
              <a:ea typeface="黑体" panose="02010609060101010101" pitchFamily="49" charset="-122"/>
              <a:cs typeface="Times New Roman" panose="02020603050405020304" pitchFamily="18" charset="0"/>
              <a:sym typeface="+mn-ea"/>
            </a:endParaRPr>
          </a:p>
          <a:p>
            <a:pPr eaLnBrk="1" latinLnBrk="0" hangingPunct="1">
              <a:lnSpc>
                <a:spcPts val="5500"/>
              </a:lnSpc>
            </a:pPr>
            <a:r>
              <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sym typeface="+mn-ea"/>
              </a:rPr>
              <a:t>以为桂林、象郡。</a:t>
            </a:r>
            <a:endPar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sym typeface="+mn-ea"/>
            </a:endParaRPr>
          </a:p>
          <a:p>
            <a:pPr eaLnBrk="1" latinLnBrk="0" hangingPunct="1">
              <a:lnSpc>
                <a:spcPts val="5500"/>
              </a:lnSpc>
            </a:pPr>
            <a:r>
              <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sym typeface="+mn-ea"/>
              </a:rPr>
              <a:t>迁徙之徒也。</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                                                        </a:t>
            </a:r>
            <a:endParaRPr lang="zh-CN" altLang="en-US" sz="2000" smtClean="0">
              <a:latin typeface="黑体" panose="02010609060101010101" pitchFamily="49" charset="-122"/>
              <a:ea typeface="黑体" panose="02010609060101010101" pitchFamily="49" charset="-122"/>
              <a:cs typeface="Times New Roman" panose="02020603050405020304" pitchFamily="18" charset="0"/>
            </a:endParaRPr>
          </a:p>
        </p:txBody>
      </p:sp>
      <p:sp>
        <p:nvSpPr>
          <p:cNvPr id="2" name="文本框 1"/>
          <p:cNvSpPr txBox="1"/>
          <p:nvPr/>
        </p:nvSpPr>
        <p:spPr>
          <a:xfrm>
            <a:off x="118745" y="1838325"/>
            <a:ext cx="4318000" cy="307340"/>
          </a:xfrm>
          <a:prstGeom prst="rect">
            <a:avLst/>
          </a:prstGeom>
          <a:noFill/>
        </p:spPr>
        <p:txBody>
          <a:bodyPr wrap="none" lIns="0" tIns="0" rIns="0" bIns="0" rtlCol="0" anchor="t">
            <a:spAutoFit/>
          </a:bodyPr>
          <a:lstStyle/>
          <a:p>
            <a:pPr algn="l"/>
            <a:r>
              <a:rPr lang="zh-CN" altLang="zh-CN" sz="2000" smtClean="0">
                <a:latin typeface="黑体" panose="02010609060101010101" pitchFamily="49" charset="-122"/>
                <a:ea typeface="黑体" panose="02010609060101010101" pitchFamily="49" charset="-122"/>
                <a:cs typeface="Times New Roman" panose="02020603050405020304" pitchFamily="18" charset="0"/>
                <a:sym typeface="+mn-ea"/>
              </a:rPr>
              <a:t>河：古义：黄河；今义：水道的通称。</a:t>
            </a:r>
            <a:endParaRPr lang="zh-CN" altLang="zh-CN" sz="2000" b="1" smtClean="0">
              <a:solidFill>
                <a:schemeClr val="accent6"/>
              </a:solidFill>
              <a:latin typeface="黑体" panose="02010609060101010101" pitchFamily="49" charset="-122"/>
              <a:ea typeface="黑体" panose="02010609060101010101" pitchFamily="49" charset="-122"/>
              <a:cs typeface="Times New Roman" panose="02020603050405020304" pitchFamily="18" charset="0"/>
              <a:sym typeface="+mn-ea"/>
            </a:endParaRPr>
          </a:p>
        </p:txBody>
      </p:sp>
      <p:sp>
        <p:nvSpPr>
          <p:cNvPr id="4" name="文本框 3"/>
          <p:cNvSpPr txBox="1"/>
          <p:nvPr/>
        </p:nvSpPr>
        <p:spPr>
          <a:xfrm>
            <a:off x="67310" y="2483485"/>
            <a:ext cx="4699000" cy="307340"/>
          </a:xfrm>
          <a:prstGeom prst="rect">
            <a:avLst/>
          </a:prstGeom>
          <a:noFill/>
        </p:spPr>
        <p:txBody>
          <a:bodyPr wrap="none" lIns="0" tIns="0" rIns="0" bIns="0" rtlCol="0" anchor="t">
            <a:spAutoFit/>
          </a:bodyPr>
          <a:lstStyle/>
          <a:p>
            <a:pPr algn="l"/>
            <a:r>
              <a:rPr lang="zh-CN" altLang="zh-CN" sz="2000" smtClean="0">
                <a:latin typeface="黑体" panose="02010609060101010101" pitchFamily="49" charset="-122"/>
                <a:ea typeface="黑体" panose="02010609060101010101" pitchFamily="49" charset="-122"/>
                <a:cs typeface="Times New Roman" panose="02020603050405020304" pitchFamily="18" charset="0"/>
                <a:sym typeface="+mn-ea"/>
              </a:rPr>
              <a:t>山东：古义：崤山以东； 今义：山东省。</a:t>
            </a:r>
            <a:endParaRPr lang="zh-CN" altLang="zh-CN" sz="2000" b="1" smtClean="0">
              <a:solidFill>
                <a:schemeClr val="accent6"/>
              </a:solidFill>
              <a:latin typeface="黑体" panose="02010609060101010101" pitchFamily="49" charset="-122"/>
              <a:ea typeface="黑体" panose="02010609060101010101" pitchFamily="49" charset="-122"/>
              <a:cs typeface="Times New Roman" panose="02020603050405020304" pitchFamily="18" charset="0"/>
              <a:sym typeface="+mn-ea"/>
            </a:endParaRPr>
          </a:p>
        </p:txBody>
      </p:sp>
      <p:sp>
        <p:nvSpPr>
          <p:cNvPr id="5" name="文本框 4"/>
          <p:cNvSpPr txBox="1"/>
          <p:nvPr/>
        </p:nvSpPr>
        <p:spPr>
          <a:xfrm>
            <a:off x="118745" y="3195955"/>
            <a:ext cx="7366000" cy="307340"/>
          </a:xfrm>
          <a:prstGeom prst="rect">
            <a:avLst/>
          </a:prstGeom>
          <a:noFill/>
        </p:spPr>
        <p:txBody>
          <a:bodyPr wrap="none" lIns="0" tIns="0" rIns="0" bIns="0" rtlCol="0" anchor="t">
            <a:spAutoFit/>
          </a:bodyPr>
          <a:lstStyle/>
          <a:p>
            <a:pPr algn="l"/>
            <a:r>
              <a:rPr lang="zh-CN" altLang="zh-CN" sz="2000" smtClean="0">
                <a:latin typeface="黑体" panose="02010609060101010101" pitchFamily="49" charset="-122"/>
                <a:ea typeface="黑体" panose="02010609060101010101" pitchFamily="49" charset="-122"/>
                <a:cs typeface="Times New Roman" panose="02020603050405020304" pitchFamily="18" charset="0"/>
                <a:sym typeface="+mn-ea"/>
              </a:rPr>
              <a:t>分裂：古义：划分；今义：整体事物的分开或使整体的事物分开。</a:t>
            </a:r>
            <a:endParaRPr lang="zh-CN" altLang="zh-CN" sz="2000" b="1" smtClean="0">
              <a:solidFill>
                <a:schemeClr val="accent6"/>
              </a:solidFill>
              <a:latin typeface="黑体" panose="02010609060101010101" pitchFamily="49" charset="-122"/>
              <a:ea typeface="黑体" panose="02010609060101010101" pitchFamily="49" charset="-122"/>
              <a:cs typeface="Times New Roman" panose="02020603050405020304" pitchFamily="18" charset="0"/>
              <a:sym typeface="+mn-ea"/>
            </a:endParaRPr>
          </a:p>
        </p:txBody>
      </p:sp>
      <p:sp>
        <p:nvSpPr>
          <p:cNvPr id="7" name="文本框 6"/>
          <p:cNvSpPr txBox="1"/>
          <p:nvPr/>
        </p:nvSpPr>
        <p:spPr>
          <a:xfrm>
            <a:off x="67310" y="3892550"/>
            <a:ext cx="7143750" cy="307340"/>
          </a:xfrm>
          <a:prstGeom prst="rect">
            <a:avLst/>
          </a:prstGeom>
          <a:noFill/>
        </p:spPr>
        <p:txBody>
          <a:bodyPr wrap="square" lIns="0" tIns="0" rIns="0" bIns="0" rtlCol="0" anchor="t">
            <a:spAutoFit/>
          </a:bodyPr>
          <a:lstStyle/>
          <a:p>
            <a:pPr algn="l"/>
            <a:r>
              <a:rPr lang="zh-CN" altLang="zh-CN" sz="2000" smtClean="0">
                <a:latin typeface="黑体" panose="02010609060101010101" pitchFamily="49" charset="-122"/>
                <a:ea typeface="黑体" panose="02010609060101010101" pitchFamily="49" charset="-122"/>
                <a:cs typeface="Times New Roman" panose="02020603050405020304" pitchFamily="18" charset="0"/>
                <a:sym typeface="+mn-ea"/>
              </a:rPr>
              <a:t>以为：古义：把</a:t>
            </a:r>
            <a:r>
              <a:rPr lang="en-US" altLang="zh-CN" sz="2000" smtClean="0">
                <a:latin typeface="黑体" panose="02010609060101010101" pitchFamily="49" charset="-122"/>
                <a:ea typeface="黑体" panose="02010609060101010101" pitchFamily="49" charset="-122"/>
                <a:cs typeface="Times New Roman" panose="02020603050405020304" pitchFamily="18" charset="0"/>
                <a:sym typeface="+mn-ea"/>
              </a:rPr>
              <a:t>...</a:t>
            </a:r>
            <a:r>
              <a:rPr lang="zh-CN" altLang="zh-CN" sz="2000" smtClean="0">
                <a:latin typeface="黑体" panose="02010609060101010101" pitchFamily="49" charset="-122"/>
                <a:ea typeface="黑体" panose="02010609060101010101" pitchFamily="49" charset="-122"/>
                <a:cs typeface="Times New Roman" panose="02020603050405020304" pitchFamily="18" charset="0"/>
                <a:sym typeface="+mn-ea"/>
              </a:rPr>
              <a:t>作为；今义：认为。</a:t>
            </a:r>
            <a:endParaRPr lang="zh-CN" altLang="zh-CN" sz="2000" b="1" smtClean="0">
              <a:solidFill>
                <a:schemeClr val="accent6"/>
              </a:solidFill>
              <a:latin typeface="黑体" panose="02010609060101010101" pitchFamily="49" charset="-122"/>
              <a:ea typeface="黑体" panose="02010609060101010101" pitchFamily="49" charset="-122"/>
              <a:cs typeface="Times New Roman" panose="02020603050405020304" pitchFamily="18" charset="0"/>
              <a:sym typeface="+mn-ea"/>
            </a:endParaRPr>
          </a:p>
        </p:txBody>
      </p:sp>
      <p:sp>
        <p:nvSpPr>
          <p:cNvPr id="9" name="文本框 8"/>
          <p:cNvSpPr txBox="1"/>
          <p:nvPr/>
        </p:nvSpPr>
        <p:spPr>
          <a:xfrm>
            <a:off x="67310" y="4641850"/>
            <a:ext cx="4572000" cy="307340"/>
          </a:xfrm>
          <a:prstGeom prst="rect">
            <a:avLst/>
          </a:prstGeom>
          <a:noFill/>
        </p:spPr>
        <p:txBody>
          <a:bodyPr wrap="none" lIns="0" tIns="0" rIns="0" bIns="0" rtlCol="0" anchor="t">
            <a:spAutoFit/>
          </a:bodyPr>
          <a:lstStyle/>
          <a:p>
            <a:pPr algn="l"/>
            <a:r>
              <a:rPr lang="zh-CN" altLang="zh-CN" sz="2000" smtClean="0">
                <a:latin typeface="黑体" panose="02010609060101010101" pitchFamily="49" charset="-122"/>
                <a:ea typeface="黑体" panose="02010609060101010101" pitchFamily="49" charset="-122"/>
                <a:cs typeface="Times New Roman" panose="02020603050405020304" pitchFamily="18" charset="0"/>
                <a:sym typeface="+mn-ea"/>
              </a:rPr>
              <a:t>迁徙：古义：征发；今义：迁移，搬家。</a:t>
            </a:r>
            <a:endParaRPr lang="zh-CN" altLang="zh-CN" sz="2000" b="1" smtClean="0">
              <a:solidFill>
                <a:schemeClr val="accent6"/>
              </a:solidFill>
              <a:latin typeface="黑体" panose="02010609060101010101" pitchFamily="49" charset="-122"/>
              <a:ea typeface="黑体" panose="02010609060101010101" pitchFamily="49" charset="-122"/>
              <a:cs typeface="Times New Roman" panose="02020603050405020304" pitchFamily="18" charset="0"/>
              <a:sym typeface="+mn-ea"/>
            </a:endParaRPr>
          </a:p>
        </p:txBody>
      </p:sp>
    </p:spTree>
    <p:custDataLst>
      <p:tags r:id="rId3"/>
    </p:custDataLst>
  </p:cSld>
  <p:clrMapOvr>
    <a:masterClrMapping/>
  </p:clrMapOvr>
  <mc:AlternateContent>
    <mc:Choice xmlns:p14="http://schemas.microsoft.com/office/powerpoint/2010/main" Requires="p14">
      <p:transition spd="slow" advTm="3087" p14:dur="1400">
        <p14:doors dir="vert"/>
      </p:transition>
    </mc:Choice>
    <mc:Fallback>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20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edge">
                                      <p:cBhvr>
                                        <p:cTn id="12" dur="2000"/>
                                        <p:tgtEl>
                                          <p:spTgt spid="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097"/>
                                        </p:tgtEl>
                                        <p:attrNameLst>
                                          <p:attrName>style.visibility</p:attrName>
                                        </p:attrNameLst>
                                      </p:cBhvr>
                                      <p:to>
                                        <p:strVal val="visible"/>
                                      </p:to>
                                    </p:set>
                                    <p:animEffect transition="in" filter="blinds(horizontal)">
                                      <p:cBhvr>
                                        <p:cTn id="17" dur="500"/>
                                        <p:tgtEl>
                                          <p:spTgt spid="409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circle(in)">
                                      <p:cBhvr>
                                        <p:cTn id="22" dur="2000"/>
                                        <p:tgtEl>
                                          <p:spTgt spid="2"/>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circle(in)">
                                      <p:cBhvr>
                                        <p:cTn id="27" dur="2000"/>
                                        <p:tgtEl>
                                          <p:spTgt spid="4"/>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6" presetClass="entr" presetSubtype="16" fill="hold" grpId="0"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circle(in)">
                                      <p:cBhvr>
                                        <p:cTn id="32" dur="2000"/>
                                        <p:tgtEl>
                                          <p:spTgt spid="5"/>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6" presetClass="entr" presetSubtype="16"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circle(in)">
                                      <p:cBhvr>
                                        <p:cTn id="37" dur="2000"/>
                                        <p:tgtEl>
                                          <p:spTgt spid="7"/>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6" presetClass="entr" presetSubtype="16"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circle(in)">
                                      <p:cBhvr>
                                        <p:cTn id="42"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4097" grpId="0"/>
      <p:bldP spid="2" grpId="0"/>
      <p:bldP spid="4" grpId="0"/>
      <p:bldP spid="5" grpId="0"/>
      <p:bldP spid="7" grpId="0"/>
      <p:bldP spid="9" grpId="0"/>
    </p:bld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1" name="直接连接符 10"/>
          <p:cNvCxnSpPr/>
          <p:nvPr/>
        </p:nvCxnSpPr>
        <p:spPr>
          <a:xfrm>
            <a:off x="35560" y="699770"/>
            <a:ext cx="8928735"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矩形 5"/>
          <p:cNvSpPr>
            <a:spLocks noChangeArrowheads="1"/>
          </p:cNvSpPr>
          <p:nvPr/>
        </p:nvSpPr>
        <p:spPr bwMode="auto">
          <a:xfrm>
            <a:off x="51434" y="699542"/>
            <a:ext cx="8336990" cy="576064"/>
          </a:xfrm>
          <a:prstGeom prst="rect">
            <a:avLst/>
          </a:prstGeom>
          <a:solidFill>
            <a:srgbClr val="A0C563"/>
          </a:solidFill>
          <a:ln>
            <a:noFill/>
          </a:ln>
        </p:spPr>
        <p:txBody>
          <a:bodyPr lIns="68565" tIns="34282" rIns="68565" bIns="34282" anchor="ct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000000"/>
              </a:solidFill>
            </a:endParaRPr>
          </a:p>
        </p:txBody>
      </p:sp>
      <p:sp>
        <p:nvSpPr>
          <p:cNvPr id="3" name="文本框 2"/>
          <p:cNvSpPr txBox="1"/>
          <p:nvPr/>
        </p:nvSpPr>
        <p:spPr>
          <a:xfrm>
            <a:off x="67310" y="123478"/>
            <a:ext cx="7143115" cy="583565"/>
          </a:xfrm>
          <a:prstGeom prst="rect">
            <a:avLst/>
          </a:prstGeom>
          <a:noFill/>
        </p:spPr>
        <p:txBody>
          <a:bodyPr wrap="square" rtlCol="0">
            <a:spAutoFit/>
          </a:bodyPr>
          <a:lstStyle/>
          <a:p>
            <a:r>
              <a:rPr lang="zh-CN" altLang="zh-CN" sz="3200" b="1" smtClean="0">
                <a:solidFill>
                  <a:srgbClr val="FF0000"/>
                </a:solidFill>
                <a:latin typeface="微软雅黑" panose="020b0503020204020204" pitchFamily="34" charset="-122"/>
                <a:ea typeface="微软雅黑" panose="020b0503020204020204" pitchFamily="34" charset="-122"/>
                <a:sym typeface="+mn-ea"/>
              </a:rPr>
              <a:t>梳理词类活用</a:t>
            </a:r>
            <a:endParaRPr lang="zh-CN" altLang="zh-CN" sz="3200" b="1">
              <a:solidFill>
                <a:srgbClr val="FF0000"/>
              </a:solidFill>
              <a:latin typeface="微软雅黑" panose="020b0503020204020204" pitchFamily="34" charset="-122"/>
              <a:ea typeface="微软雅黑" panose="020b0503020204020204" pitchFamily="34" charset="-122"/>
              <a:sym typeface="+mn-ea"/>
            </a:endParaRPr>
          </a:p>
        </p:txBody>
      </p:sp>
      <p:sp>
        <p:nvSpPr>
          <p:cNvPr id="2" name="矩形 1"/>
          <p:cNvSpPr>
            <a:spLocks noChangeArrowheads="1"/>
          </p:cNvSpPr>
          <p:nvPr/>
        </p:nvSpPr>
        <p:spPr bwMode="auto">
          <a:xfrm>
            <a:off x="251520" y="771550"/>
            <a:ext cx="8208912" cy="368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zh-CN" sz="2400" b="1"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sym typeface="+mn-ea"/>
              </a:rPr>
              <a:t>《五代史伶官传序》</a:t>
            </a:r>
            <a:endParaRPr lang="zh-CN" altLang="zh-CN" sz="2000" smtClean="0">
              <a:latin typeface="黑体" panose="02010609060101010101" pitchFamily="49" charset="-122"/>
              <a:ea typeface="黑体" panose="02010609060101010101" pitchFamily="49" charset="-122"/>
              <a:cs typeface="Times New Roman" panose="02020603050405020304" pitchFamily="18" charset="0"/>
            </a:endParaRPr>
          </a:p>
        </p:txBody>
      </p:sp>
      <p:sp>
        <p:nvSpPr>
          <p:cNvPr id="5" name="矩形 4"/>
          <p:cNvSpPr/>
          <p:nvPr/>
        </p:nvSpPr>
        <p:spPr>
          <a:xfrm>
            <a:off x="67310" y="1333500"/>
            <a:ext cx="4384040" cy="3698875"/>
          </a:xfrm>
          <a:prstGeom prst="rect">
            <a:avLst/>
          </a:prstGeom>
        </p:spPr>
        <p:txBody>
          <a:bodyPr wrap="square" rtlCol="0">
            <a:noAutofit/>
          </a:bodyPr>
          <a:lstStyle/>
          <a:p>
            <a:pPr>
              <a:lnSpc>
                <a:spcPct val="150000"/>
              </a:lnSpc>
            </a:pPr>
            <a:r>
              <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sym typeface="+mn-ea"/>
              </a:rPr>
              <a:t>函梁君臣之首。</a:t>
            </a:r>
            <a:endPar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zh-CN" altLang="zh-CN" sz="2000" smtClean="0">
                <a:latin typeface="黑体" panose="02010609060101010101" pitchFamily="49" charset="-122"/>
                <a:ea typeface="黑体" panose="02010609060101010101" pitchFamily="49" charset="-122"/>
                <a:cs typeface="Times New Roman" panose="02020603050405020304" pitchFamily="18" charset="0"/>
                <a:sym typeface="+mn-ea"/>
              </a:rPr>
              <a:t>函，名词作动词，用木匣子装。</a:t>
            </a:r>
            <a:endParaRPr lang="zh-CN" altLang="zh-CN" sz="2000" smtClean="0">
              <a:latin typeface="黑体" panose="02010609060101010101" pitchFamily="49" charset="-122"/>
              <a:ea typeface="黑体" panose="02010609060101010101" pitchFamily="49" charset="-122"/>
              <a:cs typeface="Times New Roman" panose="02020603050405020304" pitchFamily="18" charset="0"/>
            </a:endParaRPr>
          </a:p>
          <a:p>
            <a:pPr>
              <a:lnSpc>
                <a:spcPct val="150000"/>
              </a:lnSpc>
            </a:pPr>
            <a:r>
              <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sym typeface="+mn-ea"/>
              </a:rPr>
              <a:t>抑本其成败之迹。</a:t>
            </a:r>
            <a:endPar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sym typeface="+mn-ea"/>
            </a:endParaRPr>
          </a:p>
          <a:p>
            <a:pPr>
              <a:lnSpc>
                <a:spcPct val="150000"/>
              </a:lnSpc>
            </a:pPr>
            <a:r>
              <a:rPr lang="zh-CN" altLang="zh-CN" sz="2000" smtClean="0">
                <a:latin typeface="黑体" panose="02010609060101010101" pitchFamily="49" charset="-122"/>
                <a:ea typeface="黑体" panose="02010609060101010101" pitchFamily="49" charset="-122"/>
                <a:cs typeface="Times New Roman" panose="02020603050405020304" pitchFamily="18" charset="0"/>
                <a:sym typeface="+mn-ea"/>
              </a:rPr>
              <a:t>本，名词作动词，推究。</a:t>
            </a:r>
            <a:endParaRPr lang="zh-CN" altLang="zh-CN" sz="2000" smtClean="0">
              <a:latin typeface="黑体" panose="02010609060101010101" pitchFamily="49" charset="-122"/>
              <a:ea typeface="黑体" panose="02010609060101010101" pitchFamily="49" charset="-122"/>
              <a:cs typeface="Times New Roman" panose="02020603050405020304" pitchFamily="18" charset="0"/>
              <a:sym typeface="+mn-ea"/>
            </a:endParaRPr>
          </a:p>
          <a:p>
            <a:pPr>
              <a:lnSpc>
                <a:spcPct val="150000"/>
              </a:lnSpc>
            </a:pPr>
            <a:r>
              <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sym typeface="+mn-ea"/>
              </a:rPr>
              <a:t>负而前驱。</a:t>
            </a:r>
            <a:endPar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sym typeface="+mn-ea"/>
            </a:endParaRPr>
          </a:p>
          <a:p>
            <a:pPr>
              <a:lnSpc>
                <a:spcPct val="150000"/>
              </a:lnSpc>
            </a:pPr>
            <a:r>
              <a:rPr lang="zh-CN" altLang="zh-CN" sz="2000" smtClean="0">
                <a:latin typeface="黑体" panose="02010609060101010101" pitchFamily="49" charset="-122"/>
                <a:ea typeface="黑体" panose="02010609060101010101" pitchFamily="49" charset="-122"/>
                <a:cs typeface="Times New Roman" panose="02020603050405020304" pitchFamily="18" charset="0"/>
                <a:sym typeface="+mn-ea"/>
              </a:rPr>
              <a:t>前，名词作状语，向前。</a:t>
            </a:r>
            <a:endParaRPr lang="zh-CN" altLang="zh-CN" sz="2000" smtClean="0">
              <a:latin typeface="黑体" panose="02010609060101010101" pitchFamily="49" charset="-122"/>
              <a:ea typeface="黑体" panose="02010609060101010101" pitchFamily="49" charset="-122"/>
              <a:cs typeface="Times New Roman" panose="02020603050405020304" pitchFamily="18" charset="0"/>
              <a:sym typeface="+mn-ea"/>
            </a:endParaRPr>
          </a:p>
          <a:p>
            <a:pPr>
              <a:lnSpc>
                <a:spcPct val="150000"/>
              </a:lnSpc>
            </a:pPr>
            <a:r>
              <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sym typeface="+mn-ea"/>
              </a:rPr>
              <a:t>仓皇东出。</a:t>
            </a:r>
            <a:endPar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sym typeface="+mn-ea"/>
            </a:endParaRPr>
          </a:p>
          <a:p>
            <a:pPr>
              <a:lnSpc>
                <a:spcPct val="150000"/>
              </a:lnSpc>
            </a:pPr>
            <a:r>
              <a:rPr lang="zh-CN" altLang="zh-CN" sz="2000" smtClean="0">
                <a:latin typeface="黑体" panose="02010609060101010101" pitchFamily="49" charset="-122"/>
                <a:ea typeface="黑体" panose="02010609060101010101" pitchFamily="49" charset="-122"/>
                <a:cs typeface="Times New Roman" panose="02020603050405020304" pitchFamily="18" charset="0"/>
                <a:sym typeface="+mn-ea"/>
              </a:rPr>
              <a:t>东，名词作状语，向东。</a:t>
            </a:r>
            <a:endPar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sym typeface="+mn-ea"/>
            </a:endParaRPr>
          </a:p>
        </p:txBody>
      </p:sp>
    </p:spTree>
    <p:custDataLst>
      <p:tags r:id="rId3"/>
    </p:custDataLst>
  </p:cSld>
  <p:clrMapOvr>
    <a:masterClrMapping/>
  </p:clrMapOvr>
  <mc:AlternateContent>
    <mc:Choice xmlns:p14="http://schemas.microsoft.com/office/powerpoint/2010/main" Requires="p14">
      <p:transition spd="slow" advTm="3087" p14:dur="1400">
        <p14:doors dir="vert"/>
      </p:transition>
    </mc:Choice>
    <mc:Fallback>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amond(in)">
                                      <p:cBhvr>
                                        <p:cTn id="12" dur="20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edge">
                                      <p:cBhvr>
                                        <p:cTn id="17" dur="2000"/>
                                        <p:tgtEl>
                                          <p:spTgt spid="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22" fill="hold" nodeType="clickPar">
                      <p:stCondLst>
                        <p:cond delay="indefinite"/>
                      </p:stCondLst>
                      <p:childTnLst>
                        <p:par>
                          <p:cTn id="23" fill="hold" nodeType="afterGroup">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26" fill="hold" nodeType="clickPar">
                      <p:stCondLst>
                        <p:cond delay="indefinite"/>
                      </p:stCondLst>
                      <p:childTnLst>
                        <p:par>
                          <p:cTn id="27" fill="hold" nodeType="afterGroup">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30" fill="hold" nodeType="clickPar">
                      <p:stCondLst>
                        <p:cond delay="indefinite"/>
                      </p:stCondLst>
                      <p:childTnLst>
                        <p:par>
                          <p:cTn id="31" fill="hold" nodeType="afterGroup">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34" fill="hold" nodeType="clickPar">
                      <p:stCondLst>
                        <p:cond delay="indefinite"/>
                      </p:stCondLst>
                      <p:childTnLst>
                        <p:par>
                          <p:cTn id="35" fill="hold" nodeType="afterGroup">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38" fill="hold" nodeType="clickPar">
                      <p:stCondLst>
                        <p:cond delay="indefinite"/>
                      </p:stCondLst>
                      <p:childTnLst>
                        <p:par>
                          <p:cTn id="39" fill="hold" nodeType="afterGroup">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42" fill="hold" nodeType="clickPar">
                      <p:stCondLst>
                        <p:cond delay="indefinite"/>
                      </p:stCondLst>
                      <p:childTnLst>
                        <p:par>
                          <p:cTn id="43" fill="hold" nodeType="afterGroup">
                            <p:stCondLst>
                              <p:cond delay="0"/>
                            </p:stCondLst>
                            <p:childTnLst>
                              <p:par>
                                <p:cTn id="44" presetID="1" presetClass="entr" presetSubtype="0" fill="hold" grpId="0" nodeType="clickEffect">
                                  <p:stCondLst>
                                    <p:cond delay="0"/>
                                  </p:stCondLst>
                                  <p:childTnLst>
                                    <p:set>
                                      <p:cBhvr>
                                        <p:cTn id="45"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46" fill="hold" nodeType="clickPar">
                      <p:stCondLst>
                        <p:cond delay="indefinite"/>
                      </p:stCondLst>
                      <p:childTnLst>
                        <p:par>
                          <p:cTn id="47" fill="hold" nodeType="afterGroup">
                            <p:stCondLst>
                              <p:cond delay="0"/>
                            </p:stCondLst>
                            <p:childTnLst>
                              <p:par>
                                <p:cTn id="48" presetID="1" presetClass="entr" presetSubtype="0" fill="hold" grpId="0" nodeType="clickEffect">
                                  <p:stCondLst>
                                    <p:cond delay="0"/>
                                  </p:stCondLst>
                                  <p:childTnLst>
                                    <p:set>
                                      <p:cBhvr>
                                        <p:cTn id="49"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P spid="2" grpId="0"/>
      <p:bldP spid="5" grpId="0" uiExpand="1" build="p"/>
    </p:bld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1" name="直接连接符 10"/>
          <p:cNvCxnSpPr/>
          <p:nvPr/>
        </p:nvCxnSpPr>
        <p:spPr>
          <a:xfrm>
            <a:off x="35560" y="699770"/>
            <a:ext cx="8928735"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67310" y="123478"/>
            <a:ext cx="7143115" cy="583565"/>
          </a:xfrm>
          <a:prstGeom prst="rect">
            <a:avLst/>
          </a:prstGeom>
          <a:noFill/>
        </p:spPr>
        <p:txBody>
          <a:bodyPr wrap="square" rtlCol="0">
            <a:spAutoFit/>
          </a:bodyPr>
          <a:lstStyle/>
          <a:p>
            <a:r>
              <a:rPr lang="zh-CN" altLang="zh-CN" sz="3200" b="1" smtClean="0">
                <a:solidFill>
                  <a:srgbClr val="FF0000"/>
                </a:solidFill>
                <a:latin typeface="微软雅黑" panose="020b0503020204020204" pitchFamily="34" charset="-122"/>
                <a:ea typeface="微软雅黑" panose="020b0503020204020204" pitchFamily="34" charset="-122"/>
                <a:sym typeface="+mn-ea"/>
              </a:rPr>
              <a:t>梳理词类活用</a:t>
            </a:r>
            <a:endParaRPr lang="zh-CN" altLang="zh-CN" sz="3200" b="1">
              <a:solidFill>
                <a:srgbClr val="FF0000"/>
              </a:solidFill>
              <a:latin typeface="微软雅黑" panose="020b0503020204020204" pitchFamily="34" charset="-122"/>
              <a:ea typeface="微软雅黑" panose="020b0503020204020204" pitchFamily="34" charset="-122"/>
              <a:sym typeface="+mn-ea"/>
            </a:endParaRPr>
          </a:p>
        </p:txBody>
      </p:sp>
      <p:sp>
        <p:nvSpPr>
          <p:cNvPr id="5" name="矩形 4"/>
          <p:cNvSpPr/>
          <p:nvPr/>
        </p:nvSpPr>
        <p:spPr>
          <a:xfrm>
            <a:off x="67310" y="722630"/>
            <a:ext cx="8896985" cy="4328795"/>
          </a:xfrm>
          <a:prstGeom prst="rect">
            <a:avLst/>
          </a:prstGeom>
        </p:spPr>
        <p:txBody>
          <a:bodyPr wrap="square" rtlCol="0">
            <a:noAutofit/>
          </a:bodyPr>
          <a:lstStyle/>
          <a:p>
            <a:pPr eaLnBrk="1" latinLnBrk="0" hangingPunct="1">
              <a:lnSpc>
                <a:spcPts val="3400"/>
              </a:lnSpc>
            </a:pPr>
            <a:r>
              <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sym typeface="+mn-ea"/>
              </a:rPr>
              <a:t>一夫夜呼。</a:t>
            </a:r>
            <a:endPar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endParaRPr>
          </a:p>
          <a:p>
            <a:pPr eaLnBrk="1" latinLnBrk="0" hangingPunct="1">
              <a:lnSpc>
                <a:spcPts val="3400"/>
              </a:lnSpc>
            </a:pPr>
            <a:r>
              <a:rPr lang="zh-CN" altLang="zh-CN" sz="2000" smtClean="0">
                <a:latin typeface="黑体" panose="02010609060101010101" pitchFamily="49" charset="-122"/>
                <a:ea typeface="黑体" panose="02010609060101010101" pitchFamily="49" charset="-122"/>
                <a:cs typeface="Times New Roman" panose="02020603050405020304" pitchFamily="18" charset="0"/>
                <a:sym typeface="+mn-ea"/>
              </a:rPr>
              <a:t>夜，名词作状语，在夜里。</a:t>
            </a:r>
            <a:endParaRPr lang="zh-CN" altLang="zh-CN" sz="2000" smtClean="0">
              <a:latin typeface="黑体" panose="02010609060101010101" pitchFamily="49" charset="-122"/>
              <a:ea typeface="黑体" panose="02010609060101010101" pitchFamily="49" charset="-122"/>
              <a:cs typeface="Times New Roman" panose="02020603050405020304" pitchFamily="18" charset="0"/>
            </a:endParaRPr>
          </a:p>
          <a:p>
            <a:pPr eaLnBrk="1" latinLnBrk="0" hangingPunct="1">
              <a:lnSpc>
                <a:spcPts val="3400"/>
              </a:lnSpc>
            </a:pPr>
            <a:r>
              <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sym typeface="+mn-ea"/>
              </a:rPr>
              <a:t>而告以成功。</a:t>
            </a:r>
            <a:endPar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sym typeface="+mn-ea"/>
            </a:endParaRPr>
          </a:p>
          <a:p>
            <a:pPr eaLnBrk="1" latinLnBrk="0" hangingPunct="1">
              <a:lnSpc>
                <a:spcPts val="3400"/>
              </a:lnSpc>
            </a:pPr>
            <a:r>
              <a:rPr lang="zh-CN" altLang="zh-CN" sz="2000" smtClean="0">
                <a:latin typeface="黑体" panose="02010609060101010101" pitchFamily="49" charset="-122"/>
                <a:ea typeface="黑体" panose="02010609060101010101" pitchFamily="49" charset="-122"/>
                <a:cs typeface="Times New Roman" panose="02020603050405020304" pitchFamily="18" charset="0"/>
                <a:sym typeface="+mn-ea"/>
              </a:rPr>
              <a:t>成功，动词作名词，成功的消息。</a:t>
            </a:r>
            <a:endParaRPr lang="zh-CN" altLang="zh-CN" sz="2000" smtClean="0">
              <a:latin typeface="黑体" panose="02010609060101010101" pitchFamily="49" charset="-122"/>
              <a:ea typeface="黑体" panose="02010609060101010101" pitchFamily="49" charset="-122"/>
              <a:cs typeface="Times New Roman" panose="02020603050405020304" pitchFamily="18" charset="0"/>
              <a:sym typeface="+mn-ea"/>
            </a:endParaRPr>
          </a:p>
          <a:p>
            <a:pPr eaLnBrk="1" latinLnBrk="0" hangingPunct="1">
              <a:lnSpc>
                <a:spcPts val="3400"/>
              </a:lnSpc>
            </a:pPr>
            <a:r>
              <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sym typeface="+mn-ea"/>
              </a:rPr>
              <a:t>忧劳可以兴国，逸豫可以亡身。</a:t>
            </a:r>
            <a:endPar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sym typeface="+mn-ea"/>
            </a:endParaRPr>
          </a:p>
          <a:p>
            <a:pPr eaLnBrk="1" latinLnBrk="0" hangingPunct="1">
              <a:lnSpc>
                <a:spcPts val="3400"/>
              </a:lnSpc>
            </a:pPr>
            <a:r>
              <a:rPr lang="zh-CN" altLang="zh-CN" sz="2000" smtClean="0">
                <a:latin typeface="黑体" panose="02010609060101010101" pitchFamily="49" charset="-122"/>
                <a:ea typeface="黑体" panose="02010609060101010101" pitchFamily="49" charset="-122"/>
                <a:cs typeface="Times New Roman" panose="02020603050405020304" pitchFamily="18" charset="0"/>
                <a:sym typeface="+mn-ea"/>
              </a:rPr>
              <a:t>兴，亡，使动用法，使</a:t>
            </a:r>
            <a:r>
              <a:rPr lang="en-US" altLang="zh-CN" sz="2000" smtClean="0">
                <a:latin typeface="黑体" panose="02010609060101010101" pitchFamily="49" charset="-122"/>
                <a:ea typeface="黑体" panose="02010609060101010101" pitchFamily="49" charset="-122"/>
                <a:cs typeface="Times New Roman" panose="02020603050405020304" pitchFamily="18" charset="0"/>
                <a:sym typeface="+mn-ea"/>
              </a:rPr>
              <a:t>...</a:t>
            </a:r>
            <a:r>
              <a:rPr lang="zh-CN" altLang="zh-CN" sz="2000" smtClean="0">
                <a:latin typeface="黑体" panose="02010609060101010101" pitchFamily="49" charset="-122"/>
                <a:ea typeface="黑体" panose="02010609060101010101" pitchFamily="49" charset="-122"/>
                <a:cs typeface="Times New Roman" panose="02020603050405020304" pitchFamily="18" charset="0"/>
                <a:sym typeface="+mn-ea"/>
              </a:rPr>
              <a:t>兴、亡。</a:t>
            </a:r>
            <a:endParaRPr lang="zh-CN" altLang="zh-CN" sz="2000" smtClean="0">
              <a:latin typeface="黑体" panose="02010609060101010101" pitchFamily="49" charset="-122"/>
              <a:ea typeface="黑体" panose="02010609060101010101" pitchFamily="49" charset="-122"/>
              <a:cs typeface="Times New Roman" panose="02020603050405020304" pitchFamily="18" charset="0"/>
              <a:sym typeface="+mn-ea"/>
            </a:endParaRPr>
          </a:p>
          <a:p>
            <a:pPr eaLnBrk="1" latinLnBrk="0" hangingPunct="1">
              <a:lnSpc>
                <a:spcPts val="3400"/>
              </a:lnSpc>
            </a:pPr>
            <a:r>
              <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sym typeface="+mn-ea"/>
              </a:rPr>
              <a:t>一夫夜呼，乱者四应。</a:t>
            </a:r>
            <a:endPar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sym typeface="+mn-ea"/>
            </a:endParaRPr>
          </a:p>
          <a:p>
            <a:pPr eaLnBrk="1" latinLnBrk="0" hangingPunct="1">
              <a:lnSpc>
                <a:spcPts val="3400"/>
              </a:lnSpc>
            </a:pPr>
            <a:r>
              <a:rPr lang="zh-CN" altLang="zh-CN" sz="2000" smtClean="0">
                <a:latin typeface="黑体" panose="02010609060101010101" pitchFamily="49" charset="-122"/>
                <a:ea typeface="黑体" panose="02010609060101010101" pitchFamily="49" charset="-122"/>
                <a:cs typeface="Times New Roman" panose="02020603050405020304" pitchFamily="18" charset="0"/>
                <a:sym typeface="+mn-ea"/>
              </a:rPr>
              <a:t>乱，形容词作动词，作乱。</a:t>
            </a:r>
            <a:endParaRPr lang="zh-CN" altLang="zh-CN" sz="2000" smtClean="0">
              <a:latin typeface="黑体" panose="02010609060101010101" pitchFamily="49" charset="-122"/>
              <a:ea typeface="黑体" panose="02010609060101010101" pitchFamily="49" charset="-122"/>
              <a:cs typeface="Times New Roman" panose="02020603050405020304" pitchFamily="18" charset="0"/>
              <a:sym typeface="+mn-ea"/>
            </a:endParaRPr>
          </a:p>
          <a:p>
            <a:pPr eaLnBrk="1" latinLnBrk="0" hangingPunct="1">
              <a:lnSpc>
                <a:spcPts val="3400"/>
              </a:lnSpc>
            </a:pPr>
            <a:r>
              <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sym typeface="+mn-ea"/>
              </a:rPr>
              <a:t>夫祸患常积于忽微，而智勇多困于所溺。</a:t>
            </a:r>
            <a:endPar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sym typeface="+mn-ea"/>
            </a:endParaRPr>
          </a:p>
          <a:p>
            <a:pPr eaLnBrk="1" latinLnBrk="0" hangingPunct="1">
              <a:lnSpc>
                <a:spcPts val="3400"/>
              </a:lnSpc>
            </a:pPr>
            <a:r>
              <a:rPr lang="zh-CN" altLang="zh-CN" sz="2000" smtClean="0">
                <a:latin typeface="黑体" panose="02010609060101010101" pitchFamily="49" charset="-122"/>
                <a:ea typeface="黑体" panose="02010609060101010101" pitchFamily="49" charset="-122"/>
                <a:cs typeface="Times New Roman" panose="02020603050405020304" pitchFamily="18" charset="0"/>
                <a:sym typeface="+mn-ea"/>
              </a:rPr>
              <a:t>忽微，形容词作名词，细小的事情；智勇，形容词作名词，有勇有谋的人物。</a:t>
            </a:r>
            <a:endPar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sym typeface="+mn-ea"/>
            </a:endParaRPr>
          </a:p>
        </p:txBody>
      </p:sp>
    </p:spTree>
    <p:custDataLst>
      <p:tags r:id="rId3"/>
    </p:custDataLst>
  </p:cSld>
  <p:clrMapOvr>
    <a:masterClrMapping/>
  </p:clrMapOvr>
  <mc:AlternateContent>
    <mc:Choice xmlns:p14="http://schemas.microsoft.com/office/powerpoint/2010/main" Requires="p14">
      <p:transition spd="slow" advTm="3087" p14:dur="1400">
        <p14:doors dir="vert"/>
      </p:transition>
    </mc:Choice>
    <mc:Fallback>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after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afterGroup">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afterGroup">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5">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1" name="直接连接符 10"/>
          <p:cNvCxnSpPr/>
          <p:nvPr/>
        </p:nvCxnSpPr>
        <p:spPr>
          <a:xfrm>
            <a:off x="35560" y="699770"/>
            <a:ext cx="8928735"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矩形 5"/>
          <p:cNvSpPr>
            <a:spLocks noChangeArrowheads="1"/>
          </p:cNvSpPr>
          <p:nvPr/>
        </p:nvSpPr>
        <p:spPr bwMode="auto">
          <a:xfrm>
            <a:off x="51434" y="699542"/>
            <a:ext cx="8336990" cy="576064"/>
          </a:xfrm>
          <a:prstGeom prst="rect">
            <a:avLst/>
          </a:prstGeom>
          <a:solidFill>
            <a:srgbClr val="A0C563"/>
          </a:solidFill>
          <a:ln>
            <a:noFill/>
          </a:ln>
        </p:spPr>
        <p:txBody>
          <a:bodyPr lIns="68565" tIns="34282" rIns="68565" bIns="34282" anchor="ct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000000"/>
              </a:solidFill>
            </a:endParaRPr>
          </a:p>
        </p:txBody>
      </p:sp>
      <p:sp>
        <p:nvSpPr>
          <p:cNvPr id="3" name="文本框 2"/>
          <p:cNvSpPr txBox="1"/>
          <p:nvPr/>
        </p:nvSpPr>
        <p:spPr>
          <a:xfrm>
            <a:off x="67310" y="123478"/>
            <a:ext cx="7143115" cy="583565"/>
          </a:xfrm>
          <a:prstGeom prst="rect">
            <a:avLst/>
          </a:prstGeom>
          <a:noFill/>
        </p:spPr>
        <p:txBody>
          <a:bodyPr wrap="square" rtlCol="0">
            <a:spAutoFit/>
          </a:bodyPr>
          <a:lstStyle/>
          <a:p>
            <a:r>
              <a:rPr lang="zh-CN" altLang="zh-CN" sz="3200" b="1" smtClean="0">
                <a:solidFill>
                  <a:srgbClr val="FF0000"/>
                </a:solidFill>
                <a:latin typeface="微软雅黑" panose="020b0503020204020204" pitchFamily="34" charset="-122"/>
                <a:ea typeface="微软雅黑" panose="020b0503020204020204" pitchFamily="34" charset="-122"/>
                <a:sym typeface="+mn-ea"/>
              </a:rPr>
              <a:t>梳理词类活用</a:t>
            </a:r>
            <a:endParaRPr lang="zh-CN" altLang="zh-CN" sz="3200" b="1">
              <a:solidFill>
                <a:srgbClr val="FF0000"/>
              </a:solidFill>
              <a:latin typeface="微软雅黑" panose="020b0503020204020204" pitchFamily="34" charset="-122"/>
              <a:ea typeface="微软雅黑" panose="020b0503020204020204" pitchFamily="34" charset="-122"/>
              <a:sym typeface="+mn-ea"/>
            </a:endParaRPr>
          </a:p>
        </p:txBody>
      </p:sp>
      <p:sp>
        <p:nvSpPr>
          <p:cNvPr id="2" name="矩形 1"/>
          <p:cNvSpPr>
            <a:spLocks noChangeArrowheads="1"/>
          </p:cNvSpPr>
          <p:nvPr/>
        </p:nvSpPr>
        <p:spPr bwMode="auto">
          <a:xfrm>
            <a:off x="251520" y="771550"/>
            <a:ext cx="8208912" cy="368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zh-CN" sz="2400" b="1" smtClean="0">
                <a:solidFill>
                  <a:srgbClr val="FF0000"/>
                </a:solidFill>
                <a:latin typeface="微软雅黑" panose="020b0503020204020204" pitchFamily="34" charset="-122"/>
                <a:ea typeface="微软雅黑" panose="020b0503020204020204" pitchFamily="34" charset="-122"/>
                <a:sym typeface="+mn-ea"/>
              </a:rPr>
              <a:t>《过秦论》</a:t>
            </a:r>
            <a:endParaRPr lang="zh-CN" altLang="zh-CN" sz="2000" smtClean="0">
              <a:latin typeface="黑体" panose="02010609060101010101" pitchFamily="49" charset="-122"/>
              <a:ea typeface="黑体" panose="02010609060101010101" pitchFamily="49" charset="-122"/>
              <a:cs typeface="Times New Roman" panose="02020603050405020304" pitchFamily="18" charset="0"/>
            </a:endParaRPr>
          </a:p>
        </p:txBody>
      </p:sp>
      <p:sp>
        <p:nvSpPr>
          <p:cNvPr id="5" name="矩形 4"/>
          <p:cNvSpPr/>
          <p:nvPr/>
        </p:nvSpPr>
        <p:spPr>
          <a:xfrm>
            <a:off x="67310" y="1333500"/>
            <a:ext cx="8136890" cy="3698875"/>
          </a:xfrm>
          <a:prstGeom prst="rect">
            <a:avLst/>
          </a:prstGeom>
        </p:spPr>
        <p:txBody>
          <a:bodyPr wrap="square" rtlCol="0">
            <a:noAutofit/>
          </a:bodyPr>
          <a:lstStyle/>
          <a:p>
            <a:pPr>
              <a:lnSpc>
                <a:spcPct val="150000"/>
              </a:lnSpc>
            </a:pPr>
            <a:r>
              <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sym typeface="+mn-ea"/>
              </a:rPr>
              <a:t>席卷、包举、囊括。</a:t>
            </a:r>
            <a:endPar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zh-CN" altLang="zh-CN" sz="2000" smtClean="0">
                <a:latin typeface="黑体" panose="02010609060101010101" pitchFamily="49" charset="-122"/>
                <a:ea typeface="黑体" panose="02010609060101010101" pitchFamily="49" charset="-122"/>
                <a:cs typeface="Times New Roman" panose="02020603050405020304" pitchFamily="18" charset="0"/>
                <a:sym typeface="+mn-ea"/>
              </a:rPr>
              <a:t>席、包、囊：名词作状语，像席子、包裹、布袋一样。</a:t>
            </a:r>
            <a:endParaRPr lang="zh-CN" altLang="zh-CN" sz="2000" smtClean="0">
              <a:latin typeface="黑体" panose="02010609060101010101" pitchFamily="49" charset="-122"/>
              <a:ea typeface="黑体" panose="02010609060101010101" pitchFamily="49" charset="-122"/>
              <a:cs typeface="Times New Roman" panose="02020603050405020304" pitchFamily="18" charset="0"/>
            </a:endParaRPr>
          </a:p>
          <a:p>
            <a:pPr>
              <a:lnSpc>
                <a:spcPct val="150000"/>
              </a:lnSpc>
            </a:pPr>
            <a:r>
              <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sym typeface="+mn-ea"/>
              </a:rPr>
              <a:t>天下云集响应。</a:t>
            </a:r>
            <a:endPar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sym typeface="+mn-ea"/>
            </a:endParaRPr>
          </a:p>
          <a:p>
            <a:pPr>
              <a:lnSpc>
                <a:spcPct val="150000"/>
              </a:lnSpc>
            </a:pPr>
            <a:r>
              <a:rPr lang="zh-CN" altLang="zh-CN" sz="2000" smtClean="0">
                <a:latin typeface="黑体" panose="02010609060101010101" pitchFamily="49" charset="-122"/>
                <a:ea typeface="黑体" panose="02010609060101010101" pitchFamily="49" charset="-122"/>
                <a:cs typeface="Times New Roman" panose="02020603050405020304" pitchFamily="18" charset="0"/>
                <a:sym typeface="+mn-ea"/>
              </a:rPr>
              <a:t>云、响，名词作状语，像云一样、像回声一样。</a:t>
            </a:r>
            <a:endParaRPr lang="zh-CN" altLang="zh-CN" sz="2000" smtClean="0">
              <a:latin typeface="黑体" panose="02010609060101010101" pitchFamily="49" charset="-122"/>
              <a:ea typeface="黑体" panose="02010609060101010101" pitchFamily="49" charset="-122"/>
              <a:cs typeface="Times New Roman" panose="02020603050405020304" pitchFamily="18" charset="0"/>
              <a:sym typeface="+mn-ea"/>
            </a:endParaRPr>
          </a:p>
          <a:p>
            <a:pPr>
              <a:lnSpc>
                <a:spcPct val="150000"/>
              </a:lnSpc>
            </a:pPr>
            <a:r>
              <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sym typeface="+mn-ea"/>
              </a:rPr>
              <a:t>赢粮而景从。</a:t>
            </a:r>
            <a:endPar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sym typeface="+mn-ea"/>
            </a:endParaRPr>
          </a:p>
          <a:p>
            <a:pPr>
              <a:lnSpc>
                <a:spcPct val="150000"/>
              </a:lnSpc>
            </a:pPr>
            <a:r>
              <a:rPr lang="zh-CN" altLang="zh-CN" sz="2000" smtClean="0">
                <a:latin typeface="黑体" panose="02010609060101010101" pitchFamily="49" charset="-122"/>
                <a:ea typeface="黑体" panose="02010609060101010101" pitchFamily="49" charset="-122"/>
                <a:cs typeface="Times New Roman" panose="02020603050405020304" pitchFamily="18" charset="0"/>
                <a:sym typeface="+mn-ea"/>
              </a:rPr>
              <a:t>景，名词作状语，像影子一样。</a:t>
            </a:r>
            <a:endPar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sym typeface="+mn-ea"/>
            </a:endParaRPr>
          </a:p>
        </p:txBody>
      </p:sp>
    </p:spTree>
    <p:custDataLst>
      <p:tags r:id="rId3"/>
    </p:custDataLst>
  </p:cSld>
  <p:clrMapOvr>
    <a:masterClrMapping/>
  </p:clrMapOvr>
  <mc:AlternateContent>
    <mc:Choice xmlns:p14="http://schemas.microsoft.com/office/powerpoint/2010/main" Requires="p14">
      <p:transition spd="slow" advTm="3087" p14:dur="1400">
        <p14:doors dir="vert"/>
      </p:transition>
    </mc:Choice>
    <mc:Fallback>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amond(in)">
                                      <p:cBhvr>
                                        <p:cTn id="12" dur="20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edge">
                                      <p:cBhvr>
                                        <p:cTn id="17" dur="2000"/>
                                        <p:tgtEl>
                                          <p:spTgt spid="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22" fill="hold" nodeType="clickPar">
                      <p:stCondLst>
                        <p:cond delay="indefinite"/>
                      </p:stCondLst>
                      <p:childTnLst>
                        <p:par>
                          <p:cTn id="23" fill="hold" nodeType="afterGroup">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26" fill="hold" nodeType="clickPar">
                      <p:stCondLst>
                        <p:cond delay="indefinite"/>
                      </p:stCondLst>
                      <p:childTnLst>
                        <p:par>
                          <p:cTn id="27" fill="hold" nodeType="afterGroup">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30" fill="hold" nodeType="clickPar">
                      <p:stCondLst>
                        <p:cond delay="indefinite"/>
                      </p:stCondLst>
                      <p:childTnLst>
                        <p:par>
                          <p:cTn id="31" fill="hold" nodeType="afterGroup">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34" fill="hold" nodeType="clickPar">
                      <p:stCondLst>
                        <p:cond delay="indefinite"/>
                      </p:stCondLst>
                      <p:childTnLst>
                        <p:par>
                          <p:cTn id="35" fill="hold" nodeType="afterGroup">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38" fill="hold" nodeType="clickPar">
                      <p:stCondLst>
                        <p:cond delay="indefinite"/>
                      </p:stCondLst>
                      <p:childTnLst>
                        <p:par>
                          <p:cTn id="39" fill="hold" nodeType="afterGroup">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P spid="2" grpId="0"/>
      <p:bldP spid="5" grpId="0" uiExpand="1" build="p"/>
    </p:bldLs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1" name="直接连接符 10"/>
          <p:cNvCxnSpPr/>
          <p:nvPr/>
        </p:nvCxnSpPr>
        <p:spPr>
          <a:xfrm>
            <a:off x="35560" y="699770"/>
            <a:ext cx="8928735"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矩形 5"/>
          <p:cNvSpPr>
            <a:spLocks noChangeArrowheads="1"/>
          </p:cNvSpPr>
          <p:nvPr/>
        </p:nvSpPr>
        <p:spPr bwMode="auto">
          <a:xfrm>
            <a:off x="51434" y="699542"/>
            <a:ext cx="8336990" cy="576064"/>
          </a:xfrm>
          <a:prstGeom prst="rect">
            <a:avLst/>
          </a:prstGeom>
          <a:solidFill>
            <a:srgbClr val="A0C563"/>
          </a:solidFill>
          <a:ln>
            <a:noFill/>
          </a:ln>
        </p:spPr>
        <p:txBody>
          <a:bodyPr lIns="68565" tIns="34282" rIns="68565" bIns="34282" anchor="ct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000000"/>
              </a:solidFill>
            </a:endParaRPr>
          </a:p>
        </p:txBody>
      </p:sp>
      <p:sp>
        <p:nvSpPr>
          <p:cNvPr id="3" name="文本框 2"/>
          <p:cNvSpPr txBox="1"/>
          <p:nvPr/>
        </p:nvSpPr>
        <p:spPr>
          <a:xfrm>
            <a:off x="67310" y="123478"/>
            <a:ext cx="7143115" cy="583565"/>
          </a:xfrm>
          <a:prstGeom prst="rect">
            <a:avLst/>
          </a:prstGeom>
          <a:noFill/>
        </p:spPr>
        <p:txBody>
          <a:bodyPr wrap="square" rtlCol="0">
            <a:spAutoFit/>
          </a:bodyPr>
          <a:lstStyle/>
          <a:p>
            <a:r>
              <a:rPr lang="zh-CN" altLang="zh-CN" sz="3200" b="1" smtClean="0">
                <a:solidFill>
                  <a:srgbClr val="FF0000"/>
                </a:solidFill>
                <a:latin typeface="微软雅黑" panose="020b0503020204020204" pitchFamily="34" charset="-122"/>
                <a:ea typeface="微软雅黑" panose="020b0503020204020204" pitchFamily="34" charset="-122"/>
                <a:sym typeface="+mn-ea"/>
              </a:rPr>
              <a:t>梳理词类活用</a:t>
            </a:r>
            <a:endParaRPr lang="zh-CN" altLang="zh-CN" sz="3200" b="1">
              <a:solidFill>
                <a:srgbClr val="FF0000"/>
              </a:solidFill>
              <a:latin typeface="微软雅黑" panose="020b0503020204020204" pitchFamily="34" charset="-122"/>
              <a:ea typeface="微软雅黑" panose="020b0503020204020204" pitchFamily="34" charset="-122"/>
              <a:sym typeface="+mn-ea"/>
            </a:endParaRPr>
          </a:p>
        </p:txBody>
      </p:sp>
      <p:sp>
        <p:nvSpPr>
          <p:cNvPr id="2" name="矩形 1"/>
          <p:cNvSpPr>
            <a:spLocks noChangeArrowheads="1"/>
          </p:cNvSpPr>
          <p:nvPr/>
        </p:nvSpPr>
        <p:spPr bwMode="auto">
          <a:xfrm>
            <a:off x="251520" y="771550"/>
            <a:ext cx="8208912" cy="368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zh-CN" sz="2400" b="1" smtClean="0">
                <a:solidFill>
                  <a:srgbClr val="FF0000"/>
                </a:solidFill>
                <a:latin typeface="微软雅黑" panose="020b0503020204020204" pitchFamily="34" charset="-122"/>
                <a:ea typeface="微软雅黑" panose="020b0503020204020204" pitchFamily="34" charset="-122"/>
                <a:sym typeface="+mn-ea"/>
              </a:rPr>
              <a:t>《过秦论》</a:t>
            </a:r>
            <a:endParaRPr lang="zh-CN" altLang="zh-CN" sz="2000" smtClean="0">
              <a:latin typeface="黑体" panose="02010609060101010101" pitchFamily="49" charset="-122"/>
              <a:ea typeface="黑体" panose="02010609060101010101" pitchFamily="49" charset="-122"/>
              <a:cs typeface="Times New Roman" panose="02020603050405020304" pitchFamily="18" charset="0"/>
            </a:endParaRPr>
          </a:p>
        </p:txBody>
      </p:sp>
      <p:sp>
        <p:nvSpPr>
          <p:cNvPr id="5" name="矩形 4"/>
          <p:cNvSpPr/>
          <p:nvPr/>
        </p:nvSpPr>
        <p:spPr>
          <a:xfrm>
            <a:off x="67310" y="1333500"/>
            <a:ext cx="8136890" cy="3698875"/>
          </a:xfrm>
          <a:prstGeom prst="rect">
            <a:avLst/>
          </a:prstGeom>
        </p:spPr>
        <p:txBody>
          <a:bodyPr wrap="square" rtlCol="0">
            <a:noAutofit/>
          </a:bodyPr>
          <a:lstStyle/>
          <a:p>
            <a:pPr>
              <a:lnSpc>
                <a:spcPct val="150000"/>
              </a:lnSpc>
            </a:pPr>
            <a:r>
              <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sym typeface="+mn-ea"/>
              </a:rPr>
              <a:t>内立法度，南取汉中。</a:t>
            </a:r>
            <a:endPar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zh-CN" altLang="zh-CN" sz="2000" smtClean="0">
                <a:latin typeface="黑体" panose="02010609060101010101" pitchFamily="49" charset="-122"/>
                <a:ea typeface="黑体" panose="02010609060101010101" pitchFamily="49" charset="-122"/>
                <a:cs typeface="Times New Roman" panose="02020603050405020304" pitchFamily="18" charset="0"/>
                <a:sym typeface="+mn-ea"/>
              </a:rPr>
              <a:t>内、外，名词作状语，在国内、向南。</a:t>
            </a:r>
            <a:endParaRPr lang="zh-CN" altLang="zh-CN" sz="2000" smtClean="0">
              <a:latin typeface="黑体" panose="02010609060101010101" pitchFamily="49" charset="-122"/>
              <a:ea typeface="黑体" panose="02010609060101010101" pitchFamily="49" charset="-122"/>
              <a:cs typeface="Times New Roman" panose="02020603050405020304" pitchFamily="18" charset="0"/>
            </a:endParaRPr>
          </a:p>
          <a:p>
            <a:pPr>
              <a:lnSpc>
                <a:spcPct val="150000"/>
              </a:lnSpc>
            </a:pPr>
            <a:r>
              <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sym typeface="+mn-ea"/>
              </a:rPr>
              <a:t>序八州而朝同列。</a:t>
            </a:r>
            <a:endPar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sym typeface="+mn-ea"/>
            </a:endParaRPr>
          </a:p>
          <a:p>
            <a:pPr>
              <a:lnSpc>
                <a:spcPct val="150000"/>
              </a:lnSpc>
            </a:pPr>
            <a:r>
              <a:rPr lang="zh-CN" altLang="zh-CN" sz="2000" smtClean="0">
                <a:latin typeface="黑体" panose="02010609060101010101" pitchFamily="49" charset="-122"/>
                <a:ea typeface="黑体" panose="02010609060101010101" pitchFamily="49" charset="-122"/>
                <a:cs typeface="Times New Roman" panose="02020603050405020304" pitchFamily="18" charset="0"/>
                <a:sym typeface="+mn-ea"/>
              </a:rPr>
              <a:t>序，名词动用，排列次序。</a:t>
            </a:r>
            <a:endParaRPr lang="zh-CN" altLang="zh-CN" sz="2000" smtClean="0">
              <a:latin typeface="黑体" panose="02010609060101010101" pitchFamily="49" charset="-122"/>
              <a:ea typeface="黑体" panose="02010609060101010101" pitchFamily="49" charset="-122"/>
              <a:cs typeface="Times New Roman" panose="02020603050405020304" pitchFamily="18" charset="0"/>
              <a:sym typeface="+mn-ea"/>
            </a:endParaRPr>
          </a:p>
          <a:p>
            <a:pPr>
              <a:lnSpc>
                <a:spcPct val="150000"/>
              </a:lnSpc>
            </a:pPr>
            <a:r>
              <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sym typeface="+mn-ea"/>
              </a:rPr>
              <a:t>追亡逐北。</a:t>
            </a:r>
            <a:endPar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sym typeface="+mn-ea"/>
            </a:endParaRPr>
          </a:p>
          <a:p>
            <a:pPr>
              <a:lnSpc>
                <a:spcPct val="150000"/>
              </a:lnSpc>
            </a:pPr>
            <a:r>
              <a:rPr lang="zh-CN" altLang="zh-CN" sz="2000" smtClean="0">
                <a:latin typeface="黑体" panose="02010609060101010101" pitchFamily="49" charset="-122"/>
                <a:ea typeface="黑体" panose="02010609060101010101" pitchFamily="49" charset="-122"/>
                <a:cs typeface="Times New Roman" panose="02020603050405020304" pitchFamily="18" charset="0"/>
                <a:sym typeface="+mn-ea"/>
              </a:rPr>
              <a:t>亡，动词作名词，逃走的人。</a:t>
            </a:r>
            <a:endPar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sym typeface="+mn-ea"/>
            </a:endParaRPr>
          </a:p>
        </p:txBody>
      </p:sp>
    </p:spTree>
    <p:custDataLst>
      <p:tags r:id="rId3"/>
    </p:custDataLst>
  </p:cSld>
  <p:clrMapOvr>
    <a:masterClrMapping/>
  </p:clrMapOvr>
  <mc:AlternateContent>
    <mc:Choice xmlns:p14="http://schemas.microsoft.com/office/powerpoint/2010/main" Requires="p14">
      <p:transition spd="slow" advTm="3087" p14:dur="1400">
        <p14:doors dir="vert"/>
      </p:transition>
    </mc:Choice>
    <mc:Fallback>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amond(in)">
                                      <p:cBhvr>
                                        <p:cTn id="12" dur="20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edge">
                                      <p:cBhvr>
                                        <p:cTn id="17" dur="2000"/>
                                        <p:tgtEl>
                                          <p:spTgt spid="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22" fill="hold" nodeType="clickPar">
                      <p:stCondLst>
                        <p:cond delay="indefinite"/>
                      </p:stCondLst>
                      <p:childTnLst>
                        <p:par>
                          <p:cTn id="23" fill="hold" nodeType="afterGroup">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26" fill="hold" nodeType="clickPar">
                      <p:stCondLst>
                        <p:cond delay="indefinite"/>
                      </p:stCondLst>
                      <p:childTnLst>
                        <p:par>
                          <p:cTn id="27" fill="hold" nodeType="afterGroup">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30" fill="hold" nodeType="clickPar">
                      <p:stCondLst>
                        <p:cond delay="indefinite"/>
                      </p:stCondLst>
                      <p:childTnLst>
                        <p:par>
                          <p:cTn id="31" fill="hold" nodeType="afterGroup">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34" fill="hold" nodeType="clickPar">
                      <p:stCondLst>
                        <p:cond delay="indefinite"/>
                      </p:stCondLst>
                      <p:childTnLst>
                        <p:par>
                          <p:cTn id="35" fill="hold" nodeType="afterGroup">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38" fill="hold" nodeType="clickPar">
                      <p:stCondLst>
                        <p:cond delay="indefinite"/>
                      </p:stCondLst>
                      <p:childTnLst>
                        <p:par>
                          <p:cTn id="39" fill="hold" nodeType="afterGroup">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P spid="2" grpId="0"/>
      <p:bldP spid="5" grpId="0" uiExpand="1" build="p"/>
    </p:bldLs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1" name="直接连接符 10"/>
          <p:cNvCxnSpPr/>
          <p:nvPr/>
        </p:nvCxnSpPr>
        <p:spPr>
          <a:xfrm>
            <a:off x="35560" y="699770"/>
            <a:ext cx="8928735"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矩形 5"/>
          <p:cNvSpPr>
            <a:spLocks noChangeArrowheads="1"/>
          </p:cNvSpPr>
          <p:nvPr/>
        </p:nvSpPr>
        <p:spPr bwMode="auto">
          <a:xfrm>
            <a:off x="51434" y="699542"/>
            <a:ext cx="8336990" cy="576064"/>
          </a:xfrm>
          <a:prstGeom prst="rect">
            <a:avLst/>
          </a:prstGeom>
          <a:solidFill>
            <a:srgbClr val="A0C563"/>
          </a:solidFill>
          <a:ln>
            <a:noFill/>
          </a:ln>
        </p:spPr>
        <p:txBody>
          <a:bodyPr lIns="68565" tIns="34282" rIns="68565" bIns="34282" anchor="ct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000000"/>
              </a:solidFill>
            </a:endParaRPr>
          </a:p>
        </p:txBody>
      </p:sp>
      <p:sp>
        <p:nvSpPr>
          <p:cNvPr id="3" name="文本框 2"/>
          <p:cNvSpPr txBox="1"/>
          <p:nvPr/>
        </p:nvSpPr>
        <p:spPr>
          <a:xfrm>
            <a:off x="67310" y="123478"/>
            <a:ext cx="7143115" cy="583565"/>
          </a:xfrm>
          <a:prstGeom prst="rect">
            <a:avLst/>
          </a:prstGeom>
          <a:noFill/>
        </p:spPr>
        <p:txBody>
          <a:bodyPr wrap="square" rtlCol="0">
            <a:spAutoFit/>
          </a:bodyPr>
          <a:lstStyle/>
          <a:p>
            <a:r>
              <a:rPr lang="zh-CN" altLang="zh-CN" sz="3200" b="1" smtClean="0">
                <a:solidFill>
                  <a:srgbClr val="FF0000"/>
                </a:solidFill>
                <a:latin typeface="微软雅黑" panose="020b0503020204020204" pitchFamily="34" charset="-122"/>
                <a:ea typeface="微软雅黑" panose="020b0503020204020204" pitchFamily="34" charset="-122"/>
                <a:sym typeface="+mn-ea"/>
              </a:rPr>
              <a:t>梳理词类活用</a:t>
            </a:r>
            <a:endParaRPr lang="zh-CN" altLang="zh-CN" sz="3200" b="1">
              <a:solidFill>
                <a:srgbClr val="FF0000"/>
              </a:solidFill>
              <a:latin typeface="微软雅黑" panose="020b0503020204020204" pitchFamily="34" charset="-122"/>
              <a:ea typeface="微软雅黑" panose="020b0503020204020204" pitchFamily="34" charset="-122"/>
              <a:sym typeface="+mn-ea"/>
            </a:endParaRPr>
          </a:p>
        </p:txBody>
      </p:sp>
      <p:sp>
        <p:nvSpPr>
          <p:cNvPr id="2" name="矩形 1"/>
          <p:cNvSpPr>
            <a:spLocks noChangeArrowheads="1"/>
          </p:cNvSpPr>
          <p:nvPr/>
        </p:nvSpPr>
        <p:spPr bwMode="auto">
          <a:xfrm>
            <a:off x="251520" y="771550"/>
            <a:ext cx="8208912" cy="368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zh-CN" sz="2400" b="1" smtClean="0">
                <a:solidFill>
                  <a:srgbClr val="FF0000"/>
                </a:solidFill>
                <a:latin typeface="微软雅黑" panose="020b0503020204020204" pitchFamily="34" charset="-122"/>
                <a:ea typeface="微软雅黑" panose="020b0503020204020204" pitchFamily="34" charset="-122"/>
              </a:rPr>
              <a:t>《过秦论》</a:t>
            </a:r>
            <a:endParaRPr lang="zh-CN" altLang="zh-CN" sz="2000" smtClean="0">
              <a:latin typeface="黑体" panose="02010609060101010101" pitchFamily="49" charset="-122"/>
              <a:ea typeface="黑体" panose="02010609060101010101" pitchFamily="49" charset="-122"/>
              <a:cs typeface="Times New Roman" panose="02020603050405020304" pitchFamily="18" charset="0"/>
            </a:endParaRPr>
          </a:p>
        </p:txBody>
      </p:sp>
      <p:sp>
        <p:nvSpPr>
          <p:cNvPr id="5" name="矩形 4"/>
          <p:cNvSpPr/>
          <p:nvPr/>
        </p:nvSpPr>
        <p:spPr>
          <a:xfrm>
            <a:off x="51624" y="1444712"/>
            <a:ext cx="8136904" cy="2861310"/>
          </a:xfrm>
          <a:prstGeom prst="rect">
            <a:avLst/>
          </a:prstGeom>
        </p:spPr>
        <p:txBody>
          <a:bodyPr wrap="square" rtlCol="0">
            <a:noAutofit/>
          </a:bodyPr>
          <a:lstStyle/>
          <a:p>
            <a:pPr lvl="0" algn="l" defTabSz="914400">
              <a:lnSpc>
                <a:spcPct val="150000"/>
              </a:lnSpc>
            </a:pPr>
            <a:r>
              <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sym typeface="+mn-ea"/>
              </a:rPr>
              <a:t>序八州而朝同列。</a:t>
            </a:r>
            <a:endPar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endParaRPr>
          </a:p>
          <a:p>
            <a:pPr lvl="0" algn="l" defTabSz="914400">
              <a:lnSpc>
                <a:spcPct val="150000"/>
              </a:lnSpc>
            </a:pPr>
            <a:r>
              <a:rPr lang="zh-CN" altLang="zh-CN" sz="2000" smtClean="0">
                <a:latin typeface="黑体" panose="02010609060101010101" pitchFamily="49" charset="-122"/>
                <a:ea typeface="黑体" panose="02010609060101010101" pitchFamily="49" charset="-122"/>
                <a:cs typeface="Times New Roman" panose="02020603050405020304" pitchFamily="18" charset="0"/>
                <a:sym typeface="+mn-ea"/>
              </a:rPr>
              <a:t>朝，使动用法，使……朝拜。</a:t>
            </a:r>
            <a:endParaRPr lang="zh-CN" altLang="zh-CN" sz="2000" smtClean="0">
              <a:latin typeface="黑体" panose="02010609060101010101" pitchFamily="49" charset="-122"/>
              <a:ea typeface="黑体" panose="02010609060101010101" pitchFamily="49" charset="-122"/>
              <a:cs typeface="Times New Roman" panose="02020603050405020304" pitchFamily="18" charset="0"/>
              <a:sym typeface="+mn-ea"/>
            </a:endParaRPr>
          </a:p>
          <a:p>
            <a:pPr lvl="0" algn="l" defTabSz="914400">
              <a:lnSpc>
                <a:spcPct val="150000"/>
              </a:lnSpc>
            </a:pPr>
            <a:r>
              <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sym typeface="+mn-ea"/>
              </a:rPr>
              <a:t>外连横而斗诸侯。</a:t>
            </a:r>
            <a:endPar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sym typeface="+mn-ea"/>
            </a:endParaRPr>
          </a:p>
          <a:p>
            <a:pPr lvl="0" algn="l" defTabSz="914400">
              <a:lnSpc>
                <a:spcPct val="150000"/>
              </a:lnSpc>
            </a:pPr>
            <a:r>
              <a:rPr lang="zh-CN" altLang="zh-CN" sz="2000" smtClean="0">
                <a:latin typeface="黑体" panose="02010609060101010101" pitchFamily="49" charset="-122"/>
                <a:ea typeface="黑体" panose="02010609060101010101" pitchFamily="49" charset="-122"/>
                <a:cs typeface="Times New Roman" panose="02020603050405020304" pitchFamily="18" charset="0"/>
                <a:sym typeface="+mn-ea"/>
              </a:rPr>
              <a:t>斗，使动用法，使……争斗。</a:t>
            </a:r>
            <a:endParaRPr lang="zh-CN" altLang="zh-CN" sz="2000" smtClean="0">
              <a:latin typeface="黑体" panose="02010609060101010101" pitchFamily="49" charset="-122"/>
              <a:ea typeface="黑体" panose="02010609060101010101" pitchFamily="49" charset="-122"/>
              <a:cs typeface="Times New Roman" panose="02020603050405020304" pitchFamily="18" charset="0"/>
              <a:sym typeface="+mn-ea"/>
            </a:endParaRPr>
          </a:p>
          <a:p>
            <a:pPr lvl="0" algn="l" defTabSz="914400">
              <a:lnSpc>
                <a:spcPct val="150000"/>
              </a:lnSpc>
            </a:pPr>
            <a:r>
              <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sym typeface="+mn-ea"/>
              </a:rPr>
              <a:t>会盟而谋弱秦。</a:t>
            </a:r>
            <a:endPar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sym typeface="+mn-ea"/>
            </a:endParaRPr>
          </a:p>
          <a:p>
            <a:pPr lvl="0" algn="l" defTabSz="914400">
              <a:lnSpc>
                <a:spcPct val="150000"/>
              </a:lnSpc>
            </a:pPr>
            <a:r>
              <a:rPr lang="zh-CN" altLang="zh-CN" sz="2000" smtClean="0">
                <a:latin typeface="黑体" panose="02010609060101010101" pitchFamily="49" charset="-122"/>
                <a:ea typeface="黑体" panose="02010609060101010101" pitchFamily="49" charset="-122"/>
                <a:cs typeface="Times New Roman" panose="02020603050405020304" pitchFamily="18" charset="0"/>
                <a:sym typeface="+mn-ea"/>
              </a:rPr>
              <a:t>弱，形容词使动，使……弱。</a:t>
            </a:r>
            <a:endPar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sym typeface="+mn-ea"/>
            </a:endParaRPr>
          </a:p>
        </p:txBody>
      </p:sp>
    </p:spTree>
    <p:custDataLst>
      <p:tags r:id="rId3"/>
    </p:custDataLst>
  </p:cSld>
  <p:clrMapOvr>
    <a:masterClrMapping/>
  </p:clrMapOvr>
  <mc:AlternateContent>
    <mc:Choice xmlns:p14="http://schemas.microsoft.com/office/powerpoint/2010/main" Requires="p14">
      <p:transition spd="slow" advTm="3087" p14:dur="1400">
        <p14:doors dir="vert"/>
      </p:transition>
    </mc:Choice>
    <mc:Fallback>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1" name="直接连接符 10"/>
          <p:cNvCxnSpPr/>
          <p:nvPr/>
        </p:nvCxnSpPr>
        <p:spPr>
          <a:xfrm>
            <a:off x="35560" y="699770"/>
            <a:ext cx="8928735"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矩形 5"/>
          <p:cNvSpPr>
            <a:spLocks noChangeArrowheads="1"/>
          </p:cNvSpPr>
          <p:nvPr/>
        </p:nvSpPr>
        <p:spPr bwMode="auto">
          <a:xfrm>
            <a:off x="51434" y="699542"/>
            <a:ext cx="8336990" cy="576064"/>
          </a:xfrm>
          <a:prstGeom prst="rect">
            <a:avLst/>
          </a:prstGeom>
          <a:solidFill>
            <a:srgbClr val="A0C563"/>
          </a:solidFill>
          <a:ln>
            <a:noFill/>
          </a:ln>
        </p:spPr>
        <p:txBody>
          <a:bodyPr lIns="68565" tIns="34282" rIns="68565" bIns="34282" anchor="ct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000000"/>
              </a:solidFill>
            </a:endParaRPr>
          </a:p>
        </p:txBody>
      </p:sp>
      <p:sp>
        <p:nvSpPr>
          <p:cNvPr id="3" name="文本框 2"/>
          <p:cNvSpPr txBox="1"/>
          <p:nvPr/>
        </p:nvSpPr>
        <p:spPr>
          <a:xfrm>
            <a:off x="67310" y="123478"/>
            <a:ext cx="7143115" cy="583565"/>
          </a:xfrm>
          <a:prstGeom prst="rect">
            <a:avLst/>
          </a:prstGeom>
          <a:noFill/>
        </p:spPr>
        <p:txBody>
          <a:bodyPr wrap="square" rtlCol="0">
            <a:spAutoFit/>
          </a:bodyPr>
          <a:lstStyle/>
          <a:p>
            <a:r>
              <a:rPr lang="zh-CN" altLang="zh-CN" sz="3200" b="1" smtClean="0">
                <a:solidFill>
                  <a:srgbClr val="FF0000"/>
                </a:solidFill>
                <a:latin typeface="微软雅黑" panose="020b0503020204020204" pitchFamily="34" charset="-122"/>
                <a:ea typeface="微软雅黑" panose="020b0503020204020204" pitchFamily="34" charset="-122"/>
                <a:sym typeface="+mn-ea"/>
              </a:rPr>
              <a:t>梳理词类活用</a:t>
            </a:r>
            <a:endParaRPr lang="zh-CN" altLang="zh-CN" sz="3200" b="1">
              <a:solidFill>
                <a:srgbClr val="FF0000"/>
              </a:solidFill>
              <a:latin typeface="微软雅黑" panose="020b0503020204020204" pitchFamily="34" charset="-122"/>
              <a:ea typeface="微软雅黑" panose="020b0503020204020204" pitchFamily="34" charset="-122"/>
              <a:sym typeface="+mn-ea"/>
            </a:endParaRPr>
          </a:p>
        </p:txBody>
      </p:sp>
      <p:sp>
        <p:nvSpPr>
          <p:cNvPr id="2" name="矩形 1"/>
          <p:cNvSpPr>
            <a:spLocks noChangeArrowheads="1"/>
          </p:cNvSpPr>
          <p:nvPr/>
        </p:nvSpPr>
        <p:spPr bwMode="auto">
          <a:xfrm>
            <a:off x="251520" y="771550"/>
            <a:ext cx="8208912" cy="368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zh-CN" sz="2400" b="1" smtClean="0">
                <a:solidFill>
                  <a:srgbClr val="FF0000"/>
                </a:solidFill>
                <a:latin typeface="微软雅黑" panose="020b0503020204020204" pitchFamily="34" charset="-122"/>
                <a:ea typeface="微软雅黑" panose="020b0503020204020204" pitchFamily="34" charset="-122"/>
              </a:rPr>
              <a:t>《过秦论》</a:t>
            </a:r>
            <a:endParaRPr lang="zh-CN" altLang="zh-CN" sz="2000" smtClean="0">
              <a:latin typeface="黑体" panose="02010609060101010101" pitchFamily="49" charset="-122"/>
              <a:ea typeface="黑体" panose="02010609060101010101" pitchFamily="49" charset="-122"/>
              <a:cs typeface="Times New Roman" panose="02020603050405020304" pitchFamily="18" charset="0"/>
            </a:endParaRPr>
          </a:p>
        </p:txBody>
      </p:sp>
      <p:sp>
        <p:nvSpPr>
          <p:cNvPr id="5" name="矩形 4"/>
          <p:cNvSpPr/>
          <p:nvPr/>
        </p:nvSpPr>
        <p:spPr>
          <a:xfrm>
            <a:off x="51435" y="1275715"/>
            <a:ext cx="8136890" cy="3716020"/>
          </a:xfrm>
          <a:prstGeom prst="rect">
            <a:avLst/>
          </a:prstGeom>
        </p:spPr>
        <p:txBody>
          <a:bodyPr wrap="square" rtlCol="0">
            <a:noAutofit/>
          </a:bodyPr>
          <a:lstStyle/>
          <a:p>
            <a:pPr lvl="0" algn="l" defTabSz="914400">
              <a:lnSpc>
                <a:spcPct val="150000"/>
              </a:lnSpc>
            </a:pPr>
            <a:r>
              <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sym typeface="+mn-ea"/>
              </a:rPr>
              <a:t>以弱天下之民。</a:t>
            </a:r>
            <a:endPar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endParaRPr>
          </a:p>
          <a:p>
            <a:pPr lvl="0" algn="l" defTabSz="914400">
              <a:lnSpc>
                <a:spcPct val="150000"/>
              </a:lnSpc>
            </a:pPr>
            <a:r>
              <a:rPr lang="zh-CN" altLang="zh-CN" sz="2000" smtClean="0">
                <a:latin typeface="黑体" panose="02010609060101010101" pitchFamily="49" charset="-122"/>
                <a:ea typeface="黑体" panose="02010609060101010101" pitchFamily="49" charset="-122"/>
                <a:cs typeface="Times New Roman" panose="02020603050405020304" pitchFamily="18" charset="0"/>
                <a:sym typeface="+mn-ea"/>
              </a:rPr>
              <a:t>弱，形容词使动，使……弱，削弱。</a:t>
            </a:r>
            <a:endParaRPr lang="zh-CN" altLang="zh-CN" sz="2000" smtClean="0">
              <a:latin typeface="黑体" panose="02010609060101010101" pitchFamily="49" charset="-122"/>
              <a:ea typeface="黑体" panose="02010609060101010101" pitchFamily="49" charset="-122"/>
              <a:cs typeface="Times New Roman" panose="02020603050405020304" pitchFamily="18" charset="0"/>
              <a:sym typeface="+mn-ea"/>
            </a:endParaRPr>
          </a:p>
          <a:p>
            <a:pPr lvl="0" algn="l" defTabSz="914400">
              <a:lnSpc>
                <a:spcPct val="150000"/>
              </a:lnSpc>
            </a:pPr>
            <a:r>
              <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sym typeface="+mn-ea"/>
              </a:rPr>
              <a:t>以愚黔首。</a:t>
            </a:r>
            <a:endPar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sym typeface="+mn-ea"/>
            </a:endParaRPr>
          </a:p>
          <a:p>
            <a:pPr lvl="0" algn="l" defTabSz="914400">
              <a:lnSpc>
                <a:spcPct val="150000"/>
              </a:lnSpc>
            </a:pPr>
            <a:r>
              <a:rPr lang="zh-CN" altLang="zh-CN" sz="2000" smtClean="0">
                <a:latin typeface="黑体" panose="02010609060101010101" pitchFamily="49" charset="-122"/>
                <a:ea typeface="黑体" panose="02010609060101010101" pitchFamily="49" charset="-122"/>
                <a:cs typeface="Times New Roman" panose="02020603050405020304" pitchFamily="18" charset="0"/>
                <a:sym typeface="+mn-ea"/>
              </a:rPr>
              <a:t>愚，形容词使动，使……愚蠢。</a:t>
            </a:r>
            <a:endParaRPr lang="zh-CN" altLang="zh-CN" sz="2000" smtClean="0">
              <a:latin typeface="黑体" panose="02010609060101010101" pitchFamily="49" charset="-122"/>
              <a:ea typeface="黑体" panose="02010609060101010101" pitchFamily="49" charset="-122"/>
              <a:cs typeface="Times New Roman" panose="02020603050405020304" pitchFamily="18" charset="0"/>
              <a:sym typeface="+mn-ea"/>
            </a:endParaRPr>
          </a:p>
          <a:p>
            <a:pPr lvl="0" algn="l" defTabSz="914400">
              <a:lnSpc>
                <a:spcPct val="150000"/>
              </a:lnSpc>
            </a:pPr>
            <a:r>
              <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sym typeface="+mn-ea"/>
              </a:rPr>
              <a:t>子孙帝王万世之业也。</a:t>
            </a:r>
            <a:endPar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sym typeface="+mn-ea"/>
            </a:endParaRPr>
          </a:p>
          <a:p>
            <a:pPr lvl="0" algn="l" defTabSz="914400">
              <a:lnSpc>
                <a:spcPct val="150000"/>
              </a:lnSpc>
            </a:pPr>
            <a:r>
              <a:rPr lang="zh-CN" altLang="zh-CN" sz="2000" smtClean="0">
                <a:latin typeface="黑体" panose="02010609060101010101" pitchFamily="49" charset="-122"/>
                <a:ea typeface="黑体" panose="02010609060101010101" pitchFamily="49" charset="-122"/>
                <a:cs typeface="Times New Roman" panose="02020603050405020304" pitchFamily="18" charset="0"/>
                <a:sym typeface="+mn-ea"/>
              </a:rPr>
              <a:t>帝王，名词作动词，称帝称王。</a:t>
            </a:r>
            <a:endParaRPr lang="zh-CN" altLang="zh-CN" sz="2000" smtClean="0">
              <a:latin typeface="黑体" panose="02010609060101010101" pitchFamily="49" charset="-122"/>
              <a:ea typeface="黑体" panose="02010609060101010101" pitchFamily="49" charset="-122"/>
              <a:cs typeface="Times New Roman" panose="02020603050405020304" pitchFamily="18" charset="0"/>
              <a:sym typeface="+mn-ea"/>
            </a:endParaRPr>
          </a:p>
          <a:p>
            <a:pPr lvl="0" algn="l" defTabSz="914400">
              <a:lnSpc>
                <a:spcPct val="150000"/>
              </a:lnSpc>
            </a:pPr>
            <a:r>
              <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sym typeface="+mn-ea"/>
              </a:rPr>
              <a:t>然陈涉瓮牖绳枢之子。</a:t>
            </a:r>
            <a:endPar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sym typeface="+mn-ea"/>
            </a:endParaRPr>
          </a:p>
          <a:p>
            <a:pPr lvl="0" algn="l" defTabSz="914400">
              <a:lnSpc>
                <a:spcPct val="150000"/>
              </a:lnSpc>
            </a:pPr>
            <a:r>
              <a:rPr lang="zh-CN" altLang="zh-CN" sz="2000" smtClean="0">
                <a:latin typeface="黑体" panose="02010609060101010101" pitchFamily="49" charset="-122"/>
                <a:ea typeface="黑体" panose="02010609060101010101" pitchFamily="49" charset="-122"/>
                <a:cs typeface="Times New Roman" panose="02020603050405020304" pitchFamily="18" charset="0"/>
                <a:sym typeface="+mn-ea"/>
              </a:rPr>
              <a:t>牖，枢，名词作动词，作窗户，系户枢。</a:t>
            </a:r>
            <a:endParaRPr lang="zh-CN" altLang="zh-CN" sz="2000" smtClean="0">
              <a:latin typeface="黑体" panose="02010609060101010101" pitchFamily="49" charset="-122"/>
              <a:ea typeface="黑体" panose="02010609060101010101" pitchFamily="49" charset="-122"/>
              <a:cs typeface="Times New Roman" panose="02020603050405020304" pitchFamily="18" charset="0"/>
              <a:sym typeface="+mn-ea"/>
            </a:endParaRPr>
          </a:p>
        </p:txBody>
      </p:sp>
    </p:spTree>
    <p:custDataLst>
      <p:tags r:id="rId3"/>
    </p:custDataLst>
  </p:cSld>
  <p:clrMapOvr>
    <a:masterClrMapping/>
  </p:clrMapOvr>
  <mc:AlternateContent>
    <mc:Choice xmlns:p14="http://schemas.microsoft.com/office/powerpoint/2010/main" Requires="p14">
      <p:transition spd="slow" advTm="3087" p14:dur="1400">
        <p14:doors dir="vert"/>
      </p:transition>
    </mc:Choice>
    <mc:Fallback>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after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1" name="直接连接符 10"/>
          <p:cNvCxnSpPr/>
          <p:nvPr/>
        </p:nvCxnSpPr>
        <p:spPr>
          <a:xfrm>
            <a:off x="35560" y="699770"/>
            <a:ext cx="8928735"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矩形 5"/>
          <p:cNvSpPr>
            <a:spLocks noChangeArrowheads="1"/>
          </p:cNvSpPr>
          <p:nvPr/>
        </p:nvSpPr>
        <p:spPr bwMode="auto">
          <a:xfrm>
            <a:off x="51434" y="699542"/>
            <a:ext cx="8336990" cy="576064"/>
          </a:xfrm>
          <a:prstGeom prst="rect">
            <a:avLst/>
          </a:prstGeom>
          <a:solidFill>
            <a:srgbClr val="A0C563"/>
          </a:solidFill>
          <a:ln>
            <a:noFill/>
          </a:ln>
        </p:spPr>
        <p:txBody>
          <a:bodyPr lIns="68565" tIns="34282" rIns="68565" bIns="34282" anchor="ct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000000"/>
              </a:solidFill>
            </a:endParaRPr>
          </a:p>
        </p:txBody>
      </p:sp>
      <p:sp>
        <p:nvSpPr>
          <p:cNvPr id="3" name="文本框 2"/>
          <p:cNvSpPr txBox="1"/>
          <p:nvPr/>
        </p:nvSpPr>
        <p:spPr>
          <a:xfrm>
            <a:off x="67310" y="123478"/>
            <a:ext cx="7143115" cy="583565"/>
          </a:xfrm>
          <a:prstGeom prst="rect">
            <a:avLst/>
          </a:prstGeom>
          <a:noFill/>
        </p:spPr>
        <p:txBody>
          <a:bodyPr wrap="square" rtlCol="0">
            <a:spAutoFit/>
          </a:bodyPr>
          <a:lstStyle/>
          <a:p>
            <a:r>
              <a:rPr lang="zh-CN" altLang="zh-CN" sz="3200" b="1" smtClean="0">
                <a:solidFill>
                  <a:srgbClr val="FF0000"/>
                </a:solidFill>
                <a:latin typeface="微软雅黑" panose="020b0503020204020204" pitchFamily="34" charset="-122"/>
                <a:ea typeface="微软雅黑" panose="020b0503020204020204" pitchFamily="34" charset="-122"/>
                <a:sym typeface="+mn-ea"/>
              </a:rPr>
              <a:t>梳理词类活用</a:t>
            </a:r>
            <a:endParaRPr lang="zh-CN" altLang="zh-CN" sz="3200" b="1">
              <a:solidFill>
                <a:srgbClr val="FF0000"/>
              </a:solidFill>
              <a:latin typeface="微软雅黑" panose="020b0503020204020204" pitchFamily="34" charset="-122"/>
              <a:ea typeface="微软雅黑" panose="020b0503020204020204" pitchFamily="34" charset="-122"/>
              <a:sym typeface="+mn-ea"/>
            </a:endParaRPr>
          </a:p>
        </p:txBody>
      </p:sp>
      <p:sp>
        <p:nvSpPr>
          <p:cNvPr id="2" name="矩形 1"/>
          <p:cNvSpPr>
            <a:spLocks noChangeArrowheads="1"/>
          </p:cNvSpPr>
          <p:nvPr/>
        </p:nvSpPr>
        <p:spPr bwMode="auto">
          <a:xfrm>
            <a:off x="251520" y="771550"/>
            <a:ext cx="8208912" cy="368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zh-CN" sz="2400" b="1" smtClean="0">
                <a:solidFill>
                  <a:srgbClr val="FF0000"/>
                </a:solidFill>
                <a:latin typeface="微软雅黑" panose="020b0503020204020204" pitchFamily="34" charset="-122"/>
                <a:ea typeface="微软雅黑" panose="020b0503020204020204" pitchFamily="34" charset="-122"/>
              </a:rPr>
              <a:t>《过秦论》</a:t>
            </a:r>
            <a:endParaRPr lang="zh-CN" altLang="zh-CN" sz="2000" smtClean="0">
              <a:latin typeface="黑体" panose="02010609060101010101" pitchFamily="49" charset="-122"/>
              <a:ea typeface="黑体" panose="02010609060101010101" pitchFamily="49" charset="-122"/>
              <a:cs typeface="Times New Roman" panose="02020603050405020304" pitchFamily="18" charset="0"/>
            </a:endParaRPr>
          </a:p>
        </p:txBody>
      </p:sp>
      <p:sp>
        <p:nvSpPr>
          <p:cNvPr id="5" name="矩形 4"/>
          <p:cNvSpPr/>
          <p:nvPr/>
        </p:nvSpPr>
        <p:spPr>
          <a:xfrm>
            <a:off x="51435" y="1275715"/>
            <a:ext cx="8136890" cy="3716020"/>
          </a:xfrm>
          <a:prstGeom prst="rect">
            <a:avLst/>
          </a:prstGeom>
        </p:spPr>
        <p:txBody>
          <a:bodyPr wrap="square" rtlCol="0">
            <a:noAutofit/>
          </a:bodyPr>
          <a:lstStyle/>
          <a:p>
            <a:pPr lvl="0" algn="l" defTabSz="914400">
              <a:lnSpc>
                <a:spcPct val="150000"/>
              </a:lnSpc>
            </a:pPr>
            <a:r>
              <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sym typeface="+mn-ea"/>
              </a:rPr>
              <a:t>然陈涉瓮牖绳枢之子。</a:t>
            </a:r>
            <a:endPar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endParaRPr>
          </a:p>
          <a:p>
            <a:pPr lvl="0" algn="l" defTabSz="914400">
              <a:lnSpc>
                <a:spcPct val="150000"/>
              </a:lnSpc>
            </a:pPr>
            <a:r>
              <a:rPr lang="zh-CN" altLang="zh-CN" sz="2000" smtClean="0">
                <a:latin typeface="黑体" panose="02010609060101010101" pitchFamily="49" charset="-122"/>
                <a:ea typeface="黑体" panose="02010609060101010101" pitchFamily="49" charset="-122"/>
                <a:cs typeface="Times New Roman" panose="02020603050405020304" pitchFamily="18" charset="0"/>
                <a:sym typeface="+mn-ea"/>
              </a:rPr>
              <a:t>瓮，绳，名词作状语，用破瓮，用绳子。</a:t>
            </a:r>
            <a:endParaRPr lang="zh-CN" altLang="zh-CN" sz="2000" smtClean="0">
              <a:latin typeface="黑体" panose="02010609060101010101" pitchFamily="49" charset="-122"/>
              <a:ea typeface="黑体" panose="02010609060101010101" pitchFamily="49" charset="-122"/>
              <a:cs typeface="Times New Roman" panose="02020603050405020304" pitchFamily="18" charset="0"/>
              <a:sym typeface="+mn-ea"/>
            </a:endParaRPr>
          </a:p>
          <a:p>
            <a:pPr lvl="0" algn="l" defTabSz="914400">
              <a:lnSpc>
                <a:spcPct val="150000"/>
              </a:lnSpc>
            </a:pPr>
            <a:r>
              <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sym typeface="+mn-ea"/>
              </a:rPr>
              <a:t>且夫天下非小弱也。</a:t>
            </a:r>
            <a:endPar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sym typeface="+mn-ea"/>
            </a:endParaRPr>
          </a:p>
          <a:p>
            <a:pPr lvl="0" algn="l" defTabSz="914400">
              <a:lnSpc>
                <a:spcPct val="150000"/>
              </a:lnSpc>
            </a:pPr>
            <a:r>
              <a:rPr lang="zh-CN" altLang="zh-CN" sz="2000" smtClean="0">
                <a:latin typeface="黑体" panose="02010609060101010101" pitchFamily="49" charset="-122"/>
                <a:ea typeface="黑体" panose="02010609060101010101" pitchFamily="49" charset="-122"/>
                <a:cs typeface="Times New Roman" panose="02020603050405020304" pitchFamily="18" charset="0"/>
                <a:sym typeface="+mn-ea"/>
              </a:rPr>
              <a:t>小弱，形容词作动词，变小变弱。</a:t>
            </a:r>
            <a:endParaRPr lang="zh-CN" altLang="zh-CN" sz="2000" smtClean="0">
              <a:latin typeface="黑体" panose="02010609060101010101" pitchFamily="49" charset="-122"/>
              <a:ea typeface="黑体" panose="02010609060101010101" pitchFamily="49" charset="-122"/>
              <a:cs typeface="Times New Roman" panose="02020603050405020304" pitchFamily="18" charset="0"/>
              <a:sym typeface="+mn-ea"/>
            </a:endParaRPr>
          </a:p>
          <a:p>
            <a:pPr lvl="0" algn="l" defTabSz="914400">
              <a:lnSpc>
                <a:spcPct val="150000"/>
              </a:lnSpc>
            </a:pPr>
            <a:r>
              <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sym typeface="+mn-ea"/>
              </a:rPr>
              <a:t>据崤函之固。</a:t>
            </a:r>
            <a:endPar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sym typeface="+mn-ea"/>
            </a:endParaRPr>
          </a:p>
          <a:p>
            <a:pPr lvl="0" algn="l" defTabSz="914400">
              <a:lnSpc>
                <a:spcPct val="150000"/>
              </a:lnSpc>
            </a:pPr>
            <a:r>
              <a:rPr lang="zh-CN" altLang="zh-CN" sz="2000" smtClean="0">
                <a:latin typeface="黑体" panose="02010609060101010101" pitchFamily="49" charset="-122"/>
                <a:ea typeface="黑体" panose="02010609060101010101" pitchFamily="49" charset="-122"/>
                <a:cs typeface="Times New Roman" panose="02020603050405020304" pitchFamily="18" charset="0"/>
                <a:sym typeface="+mn-ea"/>
              </a:rPr>
              <a:t>固，形容词作名词，险要的地势。</a:t>
            </a:r>
            <a:endParaRPr lang="zh-CN" altLang="zh-CN" sz="2000" smtClean="0">
              <a:latin typeface="黑体" panose="02010609060101010101" pitchFamily="49" charset="-122"/>
              <a:ea typeface="黑体" panose="02010609060101010101" pitchFamily="49" charset="-122"/>
              <a:cs typeface="Times New Roman" panose="02020603050405020304" pitchFamily="18" charset="0"/>
              <a:sym typeface="+mn-ea"/>
            </a:endParaRPr>
          </a:p>
          <a:p>
            <a:pPr lvl="0" algn="l" defTabSz="914400">
              <a:lnSpc>
                <a:spcPct val="150000"/>
              </a:lnSpc>
            </a:pPr>
            <a:r>
              <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sym typeface="+mn-ea"/>
              </a:rPr>
              <a:t>因利乘便。</a:t>
            </a:r>
            <a:endPar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sym typeface="+mn-ea"/>
            </a:endParaRPr>
          </a:p>
          <a:p>
            <a:pPr lvl="0" algn="l" defTabSz="914400">
              <a:lnSpc>
                <a:spcPct val="150000"/>
              </a:lnSpc>
            </a:pPr>
            <a:r>
              <a:rPr lang="zh-CN" altLang="zh-CN" sz="2000" smtClean="0">
                <a:latin typeface="黑体" panose="02010609060101010101" pitchFamily="49" charset="-122"/>
                <a:ea typeface="黑体" panose="02010609060101010101" pitchFamily="49" charset="-122"/>
                <a:cs typeface="Times New Roman" panose="02020603050405020304" pitchFamily="18" charset="0"/>
                <a:sym typeface="+mn-ea"/>
              </a:rPr>
              <a:t>利，便，形容词作名词，便利的条件。</a:t>
            </a:r>
            <a:endParaRPr lang="zh-CN" altLang="zh-CN" sz="2000" smtClean="0">
              <a:latin typeface="黑体" panose="02010609060101010101" pitchFamily="49" charset="-122"/>
              <a:ea typeface="黑体" panose="02010609060101010101" pitchFamily="49" charset="-122"/>
              <a:cs typeface="Times New Roman" panose="02020603050405020304" pitchFamily="18" charset="0"/>
              <a:sym typeface="+mn-ea"/>
            </a:endParaRPr>
          </a:p>
        </p:txBody>
      </p:sp>
    </p:spTree>
    <p:custDataLst>
      <p:tags r:id="rId3"/>
    </p:custDataLst>
  </p:cSld>
  <p:clrMapOvr>
    <a:masterClrMapping/>
  </p:clrMapOvr>
  <mc:AlternateContent>
    <mc:Choice xmlns:p14="http://schemas.microsoft.com/office/powerpoint/2010/main" Requires="p14">
      <p:transition spd="slow" advTm="3087" p14:dur="1400">
        <p14:doors dir="vert"/>
      </p:transition>
    </mc:Choice>
    <mc:Fallback>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after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1" name="直接连接符 10"/>
          <p:cNvCxnSpPr/>
          <p:nvPr/>
        </p:nvCxnSpPr>
        <p:spPr>
          <a:xfrm>
            <a:off x="35560" y="699770"/>
            <a:ext cx="8928735"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矩形 5"/>
          <p:cNvSpPr>
            <a:spLocks noChangeArrowheads="1"/>
          </p:cNvSpPr>
          <p:nvPr/>
        </p:nvSpPr>
        <p:spPr bwMode="auto">
          <a:xfrm>
            <a:off x="51435" y="699770"/>
            <a:ext cx="8481060" cy="520700"/>
          </a:xfrm>
          <a:prstGeom prst="rect">
            <a:avLst/>
          </a:prstGeom>
          <a:solidFill>
            <a:srgbClr val="A0C563"/>
          </a:solidFill>
          <a:ln>
            <a:noFill/>
          </a:ln>
        </p:spPr>
        <p:txBody>
          <a:bodyPr lIns="68565" tIns="34282" rIns="68565" bIns="34282" anchor="ct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000000"/>
              </a:solidFill>
            </a:endParaRPr>
          </a:p>
        </p:txBody>
      </p:sp>
      <p:sp>
        <p:nvSpPr>
          <p:cNvPr id="7" name="矩形 6"/>
          <p:cNvSpPr>
            <a:spLocks noChangeArrowheads="1"/>
          </p:cNvSpPr>
          <p:nvPr/>
        </p:nvSpPr>
        <p:spPr bwMode="auto">
          <a:xfrm>
            <a:off x="67311" y="1621795"/>
            <a:ext cx="8532440" cy="2592288"/>
          </a:xfrm>
          <a:prstGeom prst="rect">
            <a:avLst/>
          </a:prstGeom>
          <a:solidFill>
            <a:srgbClr val="FFFFFF"/>
          </a:solidFill>
          <a:ln w="12700" cmpd="sng">
            <a:solidFill>
              <a:srgbClr val="ADBACA"/>
            </a:solidFill>
            <a:miter lim="800000"/>
          </a:ln>
        </p:spPr>
        <p:txBody>
          <a:bodyPr lIns="68565" tIns="34282" rIns="68565" bIns="34282" anchor="ct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l" eaLnBrk="1" hangingPunct="1"/>
            <a:endParaRPr lang="zh-CN" altLang="en-US" sz="1000">
              <a:solidFill>
                <a:srgbClr val="000000"/>
              </a:solidFill>
            </a:endParaRPr>
          </a:p>
        </p:txBody>
      </p:sp>
      <p:sp>
        <p:nvSpPr>
          <p:cNvPr id="3" name="文本框 2"/>
          <p:cNvSpPr txBox="1"/>
          <p:nvPr/>
        </p:nvSpPr>
        <p:spPr>
          <a:xfrm>
            <a:off x="67310" y="123478"/>
            <a:ext cx="7143115" cy="583565"/>
          </a:xfrm>
          <a:prstGeom prst="rect">
            <a:avLst/>
          </a:prstGeom>
          <a:noFill/>
        </p:spPr>
        <p:txBody>
          <a:bodyPr wrap="square" rtlCol="0">
            <a:spAutoFit/>
          </a:bodyPr>
          <a:lstStyle/>
          <a:p>
            <a:r>
              <a:rPr lang="zh-CN" altLang="zh-CN" sz="3200" b="1" smtClean="0">
                <a:solidFill>
                  <a:srgbClr val="FF0000"/>
                </a:solidFill>
                <a:latin typeface="微软雅黑" panose="020b0503020204020204" pitchFamily="34" charset="-122"/>
                <a:ea typeface="微软雅黑" panose="020b0503020204020204" pitchFamily="34" charset="-122"/>
                <a:sym typeface="+mn-ea"/>
              </a:rPr>
              <a:t>梳理文言句式</a:t>
            </a:r>
            <a:endParaRPr lang="zh-CN" altLang="zh-CN" sz="3200" b="1">
              <a:solidFill>
                <a:srgbClr val="FF0000"/>
              </a:solidFill>
              <a:latin typeface="微软雅黑" panose="020b0503020204020204" pitchFamily="34" charset="-122"/>
              <a:ea typeface="微软雅黑" panose="020b0503020204020204" pitchFamily="34" charset="-122"/>
              <a:sym typeface="+mn-ea"/>
            </a:endParaRPr>
          </a:p>
        </p:txBody>
      </p:sp>
      <p:sp>
        <p:nvSpPr>
          <p:cNvPr id="4097" name="Rectangle 1"/>
          <p:cNvSpPr>
            <a:spLocks noChangeArrowheads="1"/>
          </p:cNvSpPr>
          <p:nvPr/>
        </p:nvSpPr>
        <p:spPr bwMode="auto">
          <a:xfrm>
            <a:off x="156528" y="1758269"/>
            <a:ext cx="8352928" cy="553085"/>
          </a:xfrm>
          <a:prstGeom prst="rect">
            <a:avLst/>
          </a:prstGeom>
          <a:noFill/>
          <a:ln w="9525">
            <a:noFill/>
            <a:miter lim="800000"/>
          </a:ln>
          <a:effectLst/>
        </p:spPr>
        <p:txBody>
          <a:bodyPr vert="horz" wrap="square" lIns="91440" tIns="45720" rIns="91440" bIns="45720" numCol="1" anchor="ctr" anchorCtr="0" compatLnSpc="1">
            <a:spAutoFit/>
          </a:bodyPr>
          <a:lstStyle/>
          <a:p>
            <a:pPr>
              <a:lnSpc>
                <a:spcPct val="150000"/>
              </a:lnSpc>
            </a:pPr>
            <a:r>
              <a:rPr lang="en-US" altLang="zh-CN" sz="2000" smtClean="0">
                <a:latin typeface="黑体" panose="02010609060101010101" pitchFamily="49" charset="-122"/>
                <a:ea typeface="黑体" panose="02010609060101010101" pitchFamily="49" charset="-122"/>
                <a:cs typeface="Times New Roman" panose="02020603050405020304" pitchFamily="18" charset="0"/>
              </a:rPr>
              <a:t> </a:t>
            </a:r>
            <a:r>
              <a:rPr lang="zh-CN" altLang="zh-CN" sz="2000" smtClean="0">
                <a:solidFill>
                  <a:schemeClr val="tx1"/>
                </a:solidFill>
                <a:latin typeface="黑体" panose="02010609060101010101" pitchFamily="49" charset="-122"/>
                <a:ea typeface="黑体" panose="02010609060101010101" pitchFamily="49" charset="-122"/>
                <a:cs typeface="Times New Roman" panose="02020603050405020304" pitchFamily="18" charset="0"/>
              </a:rPr>
              <a:t>梁，吾仇也；燕王，吾所立。</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 </a:t>
            </a:r>
            <a:endParaRPr lang="zh-CN" altLang="zh-CN" sz="2000" smtClean="0">
              <a:latin typeface="黑体" panose="02010609060101010101" pitchFamily="49" charset="-122"/>
              <a:ea typeface="黑体" panose="02010609060101010101" pitchFamily="49" charset="-122"/>
              <a:cs typeface="Times New Roman" panose="02020603050405020304" pitchFamily="18" charset="0"/>
            </a:endParaRPr>
          </a:p>
        </p:txBody>
      </p:sp>
      <p:sp>
        <p:nvSpPr>
          <p:cNvPr id="9" name="矩形 8"/>
          <p:cNvSpPr/>
          <p:nvPr/>
        </p:nvSpPr>
        <p:spPr>
          <a:xfrm>
            <a:off x="279589" y="2395344"/>
            <a:ext cx="4572000" cy="553085"/>
          </a:xfrm>
          <a:prstGeom prst="rect">
            <a:avLst/>
          </a:prstGeom>
        </p:spPr>
        <p:txBody>
          <a:bodyPr>
            <a:spAutoFit/>
          </a:bodyPr>
          <a:lstStyle/>
          <a:p>
            <a:pPr>
              <a:lnSpc>
                <a:spcPct val="150000"/>
              </a:lnSpc>
            </a:pPr>
            <a:r>
              <a:rPr lang="zh-CN" altLang="zh-CN" sz="2000" smtClean="0">
                <a:latin typeface="黑体" panose="02010609060101010101" pitchFamily="49" charset="-122"/>
                <a:ea typeface="黑体" panose="02010609060101010101" pitchFamily="49" charset="-122"/>
                <a:cs typeface="Times New Roman" panose="02020603050405020304" pitchFamily="18" charset="0"/>
              </a:rPr>
              <a:t>此三者，吾遗恨也。</a:t>
            </a:r>
            <a:endParaRPr lang="zh-CN" altLang="zh-CN" smtClean="0">
              <a:latin typeface="黑体" panose="02010609060101010101" pitchFamily="49" charset="-122"/>
              <a:ea typeface="黑体" panose="02010609060101010101" pitchFamily="49" charset="-122"/>
              <a:cs typeface="Times New Roman" panose="02020603050405020304" pitchFamily="18" charset="0"/>
            </a:endParaRPr>
          </a:p>
        </p:txBody>
      </p:sp>
      <p:sp>
        <p:nvSpPr>
          <p:cNvPr id="10" name="矩形 9"/>
          <p:cNvSpPr/>
          <p:nvPr/>
        </p:nvSpPr>
        <p:spPr>
          <a:xfrm>
            <a:off x="279589" y="2948548"/>
            <a:ext cx="6948264" cy="553085"/>
          </a:xfrm>
          <a:prstGeom prst="rect">
            <a:avLst/>
          </a:prstGeom>
        </p:spPr>
        <p:txBody>
          <a:bodyPr wrap="square">
            <a:spAutoFit/>
          </a:bodyPr>
          <a:lstStyle/>
          <a:p>
            <a:pPr>
              <a:lnSpc>
                <a:spcPct val="150000"/>
              </a:lnSpc>
            </a:pPr>
            <a:r>
              <a:rPr lang="zh-CN" altLang="zh-CN" sz="2000" smtClean="0">
                <a:latin typeface="黑体" panose="02010609060101010101" pitchFamily="49" charset="-122"/>
                <a:ea typeface="黑体" panose="02010609060101010101" pitchFamily="49" charset="-122"/>
                <a:cs typeface="Times New Roman" panose="02020603050405020304" pitchFamily="18" charset="0"/>
              </a:rPr>
              <a:t>忧劳可以兴国，逸豫可以亡身，自然之理也。</a:t>
            </a:r>
            <a:endParaRPr lang="zh-CN" altLang="zh-CN" sz="2000" smtClean="0">
              <a:latin typeface="黑体" panose="02010609060101010101" pitchFamily="49" charset="-122"/>
              <a:ea typeface="黑体" panose="02010609060101010101" pitchFamily="49" charset="-122"/>
              <a:cs typeface="Times New Roman" panose="02020603050405020304" pitchFamily="18" charset="0"/>
            </a:endParaRPr>
          </a:p>
        </p:txBody>
      </p:sp>
      <p:sp>
        <p:nvSpPr>
          <p:cNvPr id="12" name="矩形 11"/>
          <p:cNvSpPr/>
          <p:nvPr/>
        </p:nvSpPr>
        <p:spPr>
          <a:xfrm>
            <a:off x="279589" y="3550012"/>
            <a:ext cx="2468880" cy="553085"/>
          </a:xfrm>
          <a:prstGeom prst="rect">
            <a:avLst/>
          </a:prstGeom>
        </p:spPr>
        <p:txBody>
          <a:bodyPr wrap="none">
            <a:spAutoFit/>
          </a:bodyPr>
          <a:lstStyle/>
          <a:p>
            <a:pPr>
              <a:lnSpc>
                <a:spcPct val="150000"/>
              </a:lnSpc>
            </a:pPr>
            <a:r>
              <a:rPr lang="zh-CN" altLang="zh-CN" sz="2000" smtClean="0">
                <a:latin typeface="黑体" panose="02010609060101010101" pitchFamily="49" charset="-122"/>
                <a:ea typeface="黑体" panose="02010609060101010101" pitchFamily="49" charset="-122"/>
                <a:cs typeface="Times New Roman" panose="02020603050405020304" pitchFamily="18" charset="0"/>
              </a:rPr>
              <a:t>请其矢，盛以锦囊。</a:t>
            </a:r>
            <a:endParaRPr lang="zh-CN" altLang="en-US" sz="2000"/>
          </a:p>
        </p:txBody>
      </p:sp>
      <p:sp>
        <p:nvSpPr>
          <p:cNvPr id="2" name="矩形 1"/>
          <p:cNvSpPr>
            <a:spLocks noChangeArrowheads="1"/>
          </p:cNvSpPr>
          <p:nvPr/>
        </p:nvSpPr>
        <p:spPr bwMode="auto">
          <a:xfrm>
            <a:off x="179765" y="800631"/>
            <a:ext cx="8208912" cy="368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zh-CN" sz="2400" b="1"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《五代史伶官传序》</a:t>
            </a:r>
            <a:endParaRPr lang="zh-CN" altLang="zh-CN" sz="2400" b="1"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4" name="文本框 3"/>
          <p:cNvSpPr txBox="1"/>
          <p:nvPr/>
        </p:nvSpPr>
        <p:spPr>
          <a:xfrm>
            <a:off x="5392420" y="1881505"/>
            <a:ext cx="1073150" cy="307340"/>
          </a:xfrm>
          <a:prstGeom prst="rect">
            <a:avLst/>
          </a:prstGeom>
          <a:noFill/>
        </p:spPr>
        <p:txBody>
          <a:bodyPr wrap="square" lIns="0" tIns="0" rIns="0" bIns="0" rtlCol="0">
            <a:spAutoFit/>
          </a:bodyPr>
          <a:lstStyle/>
          <a:p>
            <a:r>
              <a:rPr lang="zh-CN" altLang="en-US" sz="2000" b="1" smtClean="0">
                <a:solidFill>
                  <a:schemeClr val="accent6"/>
                </a:solidFill>
                <a:latin typeface="微软雅黑" panose="020b0503020204020204" pitchFamily="34" charset="-122"/>
                <a:ea typeface="微软雅黑" panose="020b0503020204020204" pitchFamily="34" charset="-122"/>
              </a:rPr>
              <a:t>判断句</a:t>
            </a:r>
            <a:endParaRPr lang="zh-CN" altLang="en-US" sz="2000" b="1" smtClean="0">
              <a:solidFill>
                <a:schemeClr val="accent6"/>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5392420" y="2518410"/>
            <a:ext cx="1073150" cy="307340"/>
          </a:xfrm>
          <a:prstGeom prst="rect">
            <a:avLst/>
          </a:prstGeom>
          <a:noFill/>
        </p:spPr>
        <p:txBody>
          <a:bodyPr wrap="square" lIns="0" tIns="0" rIns="0" bIns="0" rtlCol="0">
            <a:spAutoFit/>
          </a:bodyPr>
          <a:lstStyle/>
          <a:p>
            <a:r>
              <a:rPr lang="zh-CN" altLang="en-US" sz="2000" b="1" smtClean="0">
                <a:solidFill>
                  <a:schemeClr val="accent6"/>
                </a:solidFill>
                <a:latin typeface="微软雅黑" panose="020b0503020204020204" pitchFamily="34" charset="-122"/>
                <a:ea typeface="微软雅黑" panose="020b0503020204020204" pitchFamily="34" charset="-122"/>
              </a:rPr>
              <a:t>判断句</a:t>
            </a:r>
            <a:endParaRPr lang="zh-CN" altLang="en-US" sz="2000" b="1" smtClean="0">
              <a:solidFill>
                <a:schemeClr val="accent6"/>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5392420" y="3126105"/>
            <a:ext cx="1073150" cy="307340"/>
          </a:xfrm>
          <a:prstGeom prst="rect">
            <a:avLst/>
          </a:prstGeom>
          <a:noFill/>
        </p:spPr>
        <p:txBody>
          <a:bodyPr wrap="square" lIns="0" tIns="0" rIns="0" bIns="0" rtlCol="0">
            <a:spAutoFit/>
          </a:bodyPr>
          <a:lstStyle/>
          <a:p>
            <a:r>
              <a:rPr lang="zh-CN" altLang="en-US" sz="2000" b="1" smtClean="0">
                <a:solidFill>
                  <a:schemeClr val="accent6"/>
                </a:solidFill>
                <a:latin typeface="微软雅黑" panose="020b0503020204020204" pitchFamily="34" charset="-122"/>
                <a:ea typeface="微软雅黑" panose="020b0503020204020204" pitchFamily="34" charset="-122"/>
              </a:rPr>
              <a:t>判断句</a:t>
            </a:r>
            <a:endParaRPr lang="zh-CN" altLang="en-US" sz="2000" b="1" smtClean="0">
              <a:solidFill>
                <a:schemeClr val="accent6"/>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5392420" y="3672840"/>
            <a:ext cx="1576705" cy="307340"/>
          </a:xfrm>
          <a:prstGeom prst="rect">
            <a:avLst/>
          </a:prstGeom>
          <a:noFill/>
        </p:spPr>
        <p:txBody>
          <a:bodyPr wrap="square" lIns="0" tIns="0" rIns="0" bIns="0" rtlCol="0">
            <a:spAutoFit/>
          </a:bodyPr>
          <a:lstStyle/>
          <a:p>
            <a:r>
              <a:rPr lang="zh-CN" altLang="en-US" sz="2000" b="1" smtClean="0">
                <a:solidFill>
                  <a:schemeClr val="accent6"/>
                </a:solidFill>
                <a:latin typeface="微软雅黑" panose="020b0503020204020204" pitchFamily="34" charset="-122"/>
                <a:ea typeface="微软雅黑" panose="020b0503020204020204" pitchFamily="34" charset="-122"/>
              </a:rPr>
              <a:t>状语后置句</a:t>
            </a:r>
            <a:endParaRPr lang="zh-CN" altLang="en-US" sz="2000" b="1" smtClean="0">
              <a:solidFill>
                <a:schemeClr val="accent6"/>
              </a:solidFill>
              <a:latin typeface="微软雅黑" panose="020b0503020204020204" pitchFamily="34" charset="-122"/>
              <a:ea typeface="微软雅黑" panose="020b0503020204020204" pitchFamily="34" charset="-122"/>
            </a:endParaRPr>
          </a:p>
        </p:txBody>
      </p:sp>
    </p:spTree>
    <p:custDataLst>
      <p:tags r:id="rId3"/>
    </p:custDataLst>
  </p:cSld>
  <p:clrMapOvr>
    <a:masterClrMapping/>
  </p:clrMapOvr>
  <mc:AlternateContent>
    <mc:Choice xmlns:p14="http://schemas.microsoft.com/office/powerpoint/2010/main" Requires="p14">
      <p:transition spd="slow" advTm="3087" p14:dur="1400">
        <p14:doors dir="vert"/>
      </p:transition>
    </mc:Choice>
    <mc:Fallback>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diamond(in)">
                                      <p:cBhvr>
                                        <p:cTn id="13" dur="2000"/>
                                        <p:tgtEl>
                                          <p:spTgt spid="6"/>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8" presetClass="entr" presetSubtype="16"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diamond(in)">
                                      <p:cBhvr>
                                        <p:cTn id="18" dur="2000"/>
                                        <p:tgtEl>
                                          <p:spTgt spid="2"/>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8" presetClass="entr" presetSubtype="16"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diamond(in)">
                                      <p:cBhvr>
                                        <p:cTn id="23" dur="2000"/>
                                        <p:tgtEl>
                                          <p:spTgt spid="7"/>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4097"/>
                                        </p:tgtEl>
                                        <p:attrNameLst>
                                          <p:attrName>style.visibility</p:attrName>
                                        </p:attrNameLst>
                                      </p:cBhvr>
                                      <p:to>
                                        <p:strVal val="visible"/>
                                      </p:to>
                                    </p:set>
                                    <p:animEffect transition="in" filter="blinds(horizontal)">
                                      <p:cBhvr>
                                        <p:cTn id="28" dur="500"/>
                                        <p:tgtEl>
                                          <p:spTgt spid="4097"/>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blinds(horizontal)">
                                      <p:cBhvr>
                                        <p:cTn id="33" dur="500"/>
                                        <p:tgtEl>
                                          <p:spTgt spid="9"/>
                                        </p:tgtEl>
                                      </p:cBhvr>
                                    </p:animEffect>
                                  </p:childTnLst>
                                </p:cTn>
                              </p:par>
                            </p:childTnLst>
                          </p:cTn>
                        </p:par>
                      </p:childTnLst>
                    </p:cTn>
                  </p:par>
                  <p:par>
                    <p:cTn id="34" fill="hold" nodeType="clickPar">
                      <p:stCondLst>
                        <p:cond delay="indefinite"/>
                      </p:stCondLst>
                      <p:childTnLst>
                        <p:par>
                          <p:cTn id="35" fill="hold" nodeType="afterGroup">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blinds(horizontal)">
                                      <p:cBhvr>
                                        <p:cTn id="38" dur="500"/>
                                        <p:tgtEl>
                                          <p:spTgt spid="10"/>
                                        </p:tgtEl>
                                      </p:cBhvr>
                                    </p:animEffect>
                                  </p:childTnLst>
                                </p:cTn>
                              </p:par>
                            </p:childTnLst>
                          </p:cTn>
                        </p:par>
                      </p:childTnLst>
                    </p:cTn>
                  </p:par>
                  <p:par>
                    <p:cTn id="39" fill="hold" nodeType="clickPar">
                      <p:stCondLst>
                        <p:cond delay="indefinite"/>
                      </p:stCondLst>
                      <p:childTnLst>
                        <p:par>
                          <p:cTn id="40" fill="hold" nodeType="afterGroup">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blinds(horizontal)">
                                      <p:cBhvr>
                                        <p:cTn id="43" dur="500"/>
                                        <p:tgtEl>
                                          <p:spTgt spid="12"/>
                                        </p:tgtEl>
                                      </p:cBhvr>
                                    </p:animEffect>
                                  </p:childTnLst>
                                </p:cTn>
                              </p:par>
                            </p:childTnLst>
                          </p:cTn>
                        </p:par>
                      </p:childTnLst>
                    </p:cTn>
                  </p:par>
                  <p:par>
                    <p:cTn id="44" fill="hold" nodeType="clickPar">
                      <p:stCondLst>
                        <p:cond delay="indefinite"/>
                      </p:stCondLst>
                      <p:childTnLst>
                        <p:par>
                          <p:cTn id="45" fill="hold" nodeType="afterGroup">
                            <p:stCondLst>
                              <p:cond delay="0"/>
                            </p:stCondLst>
                            <p:childTnLst>
                              <p:par>
                                <p:cTn id="46" presetID="6" presetClass="entr" presetSubtype="16" fill="hold" grpId="0" nodeType="click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circle(in)">
                                      <p:cBhvr>
                                        <p:cTn id="48" dur="2000"/>
                                        <p:tgtEl>
                                          <p:spTgt spid="4"/>
                                        </p:tgtEl>
                                      </p:cBhvr>
                                    </p:animEffect>
                                  </p:childTnLst>
                                </p:cTn>
                              </p:par>
                            </p:childTnLst>
                          </p:cTn>
                        </p:par>
                      </p:childTnLst>
                    </p:cTn>
                  </p:par>
                  <p:par>
                    <p:cTn id="49" fill="hold" nodeType="clickPar">
                      <p:stCondLst>
                        <p:cond delay="indefinite"/>
                      </p:stCondLst>
                      <p:childTnLst>
                        <p:par>
                          <p:cTn id="50" fill="hold" nodeType="afterGroup">
                            <p:stCondLst>
                              <p:cond delay="0"/>
                            </p:stCondLst>
                            <p:childTnLst>
                              <p:par>
                                <p:cTn id="51" presetID="6" presetClass="entr" presetSubtype="16" fill="hold" grpId="0" nodeType="clickEffect">
                                  <p:stCondLst>
                                    <p:cond delay="0"/>
                                  </p:stCondLst>
                                  <p:childTnLst>
                                    <p:set>
                                      <p:cBhvr>
                                        <p:cTn id="52" dur="1" fill="hold">
                                          <p:stCondLst>
                                            <p:cond delay="0"/>
                                          </p:stCondLst>
                                        </p:cTn>
                                        <p:tgtEl>
                                          <p:spTgt spid="5"/>
                                        </p:tgtEl>
                                        <p:attrNameLst>
                                          <p:attrName>style.visibility</p:attrName>
                                        </p:attrNameLst>
                                      </p:cBhvr>
                                      <p:to>
                                        <p:strVal val="visible"/>
                                      </p:to>
                                    </p:set>
                                    <p:animEffect transition="in" filter="circle(in)">
                                      <p:cBhvr>
                                        <p:cTn id="53" dur="2000"/>
                                        <p:tgtEl>
                                          <p:spTgt spid="5"/>
                                        </p:tgtEl>
                                      </p:cBhvr>
                                    </p:animEffect>
                                  </p:childTnLst>
                                </p:cTn>
                              </p:par>
                            </p:childTnLst>
                          </p:cTn>
                        </p:par>
                      </p:childTnLst>
                    </p:cTn>
                  </p:par>
                  <p:par>
                    <p:cTn id="54" fill="hold" nodeType="clickPar">
                      <p:stCondLst>
                        <p:cond delay="indefinite"/>
                      </p:stCondLst>
                      <p:childTnLst>
                        <p:par>
                          <p:cTn id="55" fill="hold" nodeType="afterGroup">
                            <p:stCondLst>
                              <p:cond delay="0"/>
                            </p:stCondLst>
                            <p:childTnLst>
                              <p:par>
                                <p:cTn id="56" presetID="6" presetClass="entr" presetSubtype="16" fill="hold" grpId="0" nodeType="click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circle(in)">
                                      <p:cBhvr>
                                        <p:cTn id="58" dur="2000"/>
                                        <p:tgtEl>
                                          <p:spTgt spid="13"/>
                                        </p:tgtEl>
                                      </p:cBhvr>
                                    </p:animEffect>
                                  </p:childTnLst>
                                </p:cTn>
                              </p:par>
                            </p:childTnLst>
                          </p:cTn>
                        </p:par>
                      </p:childTnLst>
                    </p:cTn>
                  </p:par>
                  <p:par>
                    <p:cTn id="59" fill="hold" nodeType="clickPar">
                      <p:stCondLst>
                        <p:cond delay="indefinite"/>
                      </p:stCondLst>
                      <p:childTnLst>
                        <p:par>
                          <p:cTn id="60" fill="hold" nodeType="afterGroup">
                            <p:stCondLst>
                              <p:cond delay="0"/>
                            </p:stCondLst>
                            <p:childTnLst>
                              <p:par>
                                <p:cTn id="61" presetID="6" presetClass="entr" presetSubtype="16" fill="hold" grpId="0" nodeType="click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circle(in)">
                                      <p:cBhvr>
                                        <p:cTn id="63"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3" grpId="0"/>
      <p:bldP spid="4097" grpId="0"/>
      <p:bldP spid="9" grpId="0"/>
      <p:bldP spid="10" grpId="0"/>
      <p:bldP spid="12" grpId="0"/>
      <p:bldP spid="2" grpId="0"/>
      <p:bldP spid="4" grpId="0"/>
      <p:bldP spid="5" grpId="0"/>
      <p:bldP spid="13" grpId="0"/>
      <p:bldP spid="14"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1" name="直接连接符 10"/>
          <p:cNvCxnSpPr/>
          <p:nvPr/>
        </p:nvCxnSpPr>
        <p:spPr>
          <a:xfrm>
            <a:off x="0" y="699135"/>
            <a:ext cx="910844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67580" y="72888"/>
            <a:ext cx="3523599" cy="583565"/>
          </a:xfrm>
          <a:prstGeom prst="rect">
            <a:avLst/>
          </a:prstGeom>
          <a:noFill/>
        </p:spPr>
        <p:txBody>
          <a:bodyPr wrap="square" rtlCol="0">
            <a:spAutoFit/>
          </a:bodyPr>
          <a:lstStyle/>
          <a:p>
            <a:r>
              <a:rPr lang="zh-CN" altLang="zh-CN" sz="3200" b="1">
                <a:solidFill>
                  <a:srgbClr val="FF0000"/>
                </a:solidFill>
                <a:latin typeface="微软雅黑" panose="020b0503020204020204" pitchFamily="34" charset="-122"/>
                <a:ea typeface="微软雅黑" panose="020b0503020204020204" pitchFamily="34" charset="-122"/>
                <a:sym typeface="+mn-ea"/>
              </a:rPr>
              <a:t>走</a:t>
            </a:r>
            <a:r>
              <a:rPr lang="zh-CN" altLang="zh-CN" sz="3200" b="1" smtClean="0">
                <a:solidFill>
                  <a:srgbClr val="FF0000"/>
                </a:solidFill>
                <a:latin typeface="微软雅黑" panose="020b0503020204020204" pitchFamily="34" charset="-122"/>
                <a:ea typeface="微软雅黑" panose="020b0503020204020204" pitchFamily="34" charset="-122"/>
                <a:sym typeface="+mn-ea"/>
              </a:rPr>
              <a:t>近</a:t>
            </a:r>
            <a:r>
              <a:rPr lang="zh-CN" altLang="en-US" sz="3200" b="1" smtClean="0">
                <a:solidFill>
                  <a:srgbClr val="FF0000"/>
                </a:solidFill>
                <a:latin typeface="微软雅黑" panose="020b0503020204020204" pitchFamily="34" charset="-122"/>
                <a:ea typeface="微软雅黑" panose="020b0503020204020204" pitchFamily="34" charset="-122"/>
                <a:sym typeface="+mn-ea"/>
              </a:rPr>
              <a:t>作者</a:t>
            </a:r>
            <a:endParaRPr lang="zh-CN" altLang="zh-CN" sz="3200" b="1">
              <a:solidFill>
                <a:srgbClr val="FF0000"/>
              </a:solidFill>
              <a:latin typeface="微软雅黑" panose="020b0503020204020204" pitchFamily="34" charset="-122"/>
              <a:ea typeface="微软雅黑" panose="020b0503020204020204" pitchFamily="34" charset="-122"/>
              <a:sym typeface="+mn-ea"/>
            </a:endParaRPr>
          </a:p>
        </p:txBody>
      </p:sp>
      <p:sp>
        <p:nvSpPr>
          <p:cNvPr id="9" name="矩形 8"/>
          <p:cNvSpPr/>
          <p:nvPr/>
        </p:nvSpPr>
        <p:spPr>
          <a:xfrm>
            <a:off x="67310" y="1420495"/>
            <a:ext cx="4493260" cy="2861310"/>
          </a:xfrm>
          <a:prstGeom prst="rect">
            <a:avLst/>
          </a:prstGeom>
        </p:spPr>
        <p:txBody>
          <a:bodyPr wrap="square">
            <a:spAutoFit/>
          </a:bodyPr>
          <a:lstStyle/>
          <a:p>
            <a:pPr>
              <a:lnSpc>
                <a:spcPct val="150000"/>
              </a:lnSpc>
            </a:pPr>
            <a:r>
              <a:rPr lang="zh-CN" altLang="zh-CN" sz="2000" smtClean="0">
                <a:latin typeface="黑体" panose="02010609060101010101" pitchFamily="49" charset="-122"/>
                <a:ea typeface="黑体" panose="02010609060101010101" pitchFamily="49" charset="-122"/>
                <a:cs typeface="Times New Roman" panose="02020603050405020304" pitchFamily="18" charset="0"/>
              </a:rPr>
              <a:t>欧阳修：字永叔，号醉翁、六一居士，</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  </a:t>
            </a:r>
            <a:endParaRPr lang="en-US" altLang="zh-CN" sz="2000" smtClean="0">
              <a:latin typeface="黑体" panose="02010609060101010101" pitchFamily="49" charset="-122"/>
              <a:ea typeface="黑体" panose="02010609060101010101" pitchFamily="49" charset="-122"/>
              <a:cs typeface="Times New Roman" panose="02020603050405020304" pitchFamily="18" charset="0"/>
            </a:endParaRPr>
          </a:p>
          <a:p>
            <a:pPr>
              <a:lnSpc>
                <a:spcPct val="150000"/>
              </a:lnSpc>
            </a:pPr>
            <a:r>
              <a:rPr lang="en-US" altLang="zh-CN" sz="2000" smtClean="0">
                <a:latin typeface="黑体" panose="02010609060101010101" pitchFamily="49" charset="-122"/>
                <a:ea typeface="黑体" panose="02010609060101010101" pitchFamily="49" charset="-122"/>
                <a:cs typeface="Times New Roman" panose="02020603050405020304" pitchFamily="18" charset="0"/>
              </a:rPr>
              <a:t>        </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谥号文忠。著名文学家、史</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 </a:t>
            </a:r>
            <a:endParaRPr lang="en-US" altLang="zh-CN" sz="2000" smtClean="0">
              <a:latin typeface="黑体" panose="02010609060101010101" pitchFamily="49" charset="-122"/>
              <a:ea typeface="黑体" panose="02010609060101010101" pitchFamily="49" charset="-122"/>
              <a:cs typeface="Times New Roman" panose="02020603050405020304" pitchFamily="18" charset="0"/>
            </a:endParaRPr>
          </a:p>
          <a:p>
            <a:pPr>
              <a:lnSpc>
                <a:spcPct val="150000"/>
              </a:lnSpc>
            </a:pPr>
            <a:r>
              <a:rPr lang="en-US" altLang="zh-CN" sz="2000" smtClean="0">
                <a:latin typeface="黑体" panose="02010609060101010101" pitchFamily="49" charset="-122"/>
                <a:ea typeface="黑体" panose="02010609060101010101" pitchFamily="49" charset="-122"/>
                <a:cs typeface="Times New Roman" panose="02020603050405020304" pitchFamily="18" charset="0"/>
              </a:rPr>
              <a:t>        </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学家，北宋中叶的文坛领袖，</a:t>
            </a:r>
            <a:endParaRPr lang="zh-CN" altLang="zh-CN" sz="2000" smtClean="0">
              <a:latin typeface="黑体" panose="02010609060101010101" pitchFamily="49" charset="-122"/>
              <a:ea typeface="黑体" panose="02010609060101010101" pitchFamily="49" charset="-122"/>
              <a:cs typeface="Times New Roman" panose="02020603050405020304" pitchFamily="18" charset="0"/>
            </a:endParaRPr>
          </a:p>
          <a:p>
            <a:pPr>
              <a:lnSpc>
                <a:spcPct val="150000"/>
              </a:lnSpc>
            </a:pPr>
            <a:r>
              <a:rPr lang="en-US" altLang="zh-CN" sz="2000" smtClean="0">
                <a:latin typeface="黑体" panose="02010609060101010101" pitchFamily="49" charset="-122"/>
                <a:ea typeface="黑体" panose="02010609060101010101" pitchFamily="49" charset="-122"/>
                <a:cs typeface="Times New Roman" panose="02020603050405020304" pitchFamily="18" charset="0"/>
              </a:rPr>
              <a:t>        </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诗文革新运动的倡导者。他</a:t>
            </a:r>
            <a:endParaRPr lang="zh-CN" altLang="zh-CN" sz="2000" smtClean="0">
              <a:latin typeface="黑体" panose="02010609060101010101" pitchFamily="49" charset="-122"/>
              <a:ea typeface="黑体" panose="02010609060101010101" pitchFamily="49" charset="-122"/>
              <a:cs typeface="Times New Roman" panose="02020603050405020304" pitchFamily="18" charset="0"/>
            </a:endParaRPr>
          </a:p>
          <a:p>
            <a:pPr>
              <a:lnSpc>
                <a:spcPct val="150000"/>
              </a:lnSpc>
            </a:pPr>
            <a:r>
              <a:rPr lang="en-US" altLang="zh-CN" sz="2000" smtClean="0">
                <a:latin typeface="黑体" panose="02010609060101010101" pitchFamily="49" charset="-122"/>
                <a:ea typeface="黑体" panose="02010609060101010101" pitchFamily="49" charset="-122"/>
                <a:cs typeface="Times New Roman" panose="02020603050405020304" pitchFamily="18" charset="0"/>
              </a:rPr>
              <a:t>        </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在诗、文、书法、文论等各</a:t>
            </a:r>
            <a:endParaRPr lang="zh-CN" altLang="zh-CN" sz="2000" smtClean="0">
              <a:latin typeface="黑体" panose="02010609060101010101" pitchFamily="49" charset="-122"/>
              <a:ea typeface="黑体" panose="02010609060101010101" pitchFamily="49" charset="-122"/>
              <a:cs typeface="Times New Roman" panose="02020603050405020304" pitchFamily="18" charset="0"/>
            </a:endParaRPr>
          </a:p>
          <a:p>
            <a:pPr>
              <a:lnSpc>
                <a:spcPct val="150000"/>
              </a:lnSpc>
            </a:pPr>
            <a:r>
              <a:rPr lang="en-US" altLang="zh-CN" sz="2000" smtClean="0">
                <a:latin typeface="黑体" panose="02010609060101010101" pitchFamily="49" charset="-122"/>
                <a:ea typeface="黑体" panose="02010609060101010101" pitchFamily="49" charset="-122"/>
                <a:cs typeface="Times New Roman" panose="02020603050405020304" pitchFamily="18" charset="0"/>
              </a:rPr>
              <a:t>        </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方面都很有成就。</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 </a:t>
            </a:r>
            <a:endParaRPr lang="zh-CN" altLang="en-US" sz="2000" smtClean="0">
              <a:latin typeface="黑体" panose="02010609060101010101" pitchFamily="49" charset="-122"/>
              <a:ea typeface="黑体" panose="02010609060101010101" pitchFamily="49" charset="-122"/>
              <a:cs typeface="Times New Roman" panose="02020603050405020304" pitchFamily="18" charset="0"/>
            </a:endParaRPr>
          </a:p>
        </p:txBody>
      </p:sp>
      <p:pic>
        <p:nvPicPr>
          <p:cNvPr id="2" name="图片 1" descr="C:/Users/ADMINI~1/AppData/Local/Temp/picturecompress_20210819085652/output_8.pngoutput_8"/>
          <p:cNvPicPr>
            <a:picLocks noChangeAspect="1"/>
          </p:cNvPicPr>
          <p:nvPr/>
        </p:nvPicPr>
        <p:blipFill>
          <a:blip r:embed="rId3"/>
          <a:stretch>
            <a:fillRect/>
          </a:stretch>
        </p:blipFill>
        <p:spPr>
          <a:xfrm>
            <a:off x="4634230" y="1567180"/>
            <a:ext cx="4323715" cy="2352675"/>
          </a:xfrm>
          <a:prstGeom prst="rect">
            <a:avLst/>
          </a:prstGeom>
        </p:spPr>
      </p:pic>
    </p:spTree>
    <p:custDataLst>
      <p:tags r:id="rId4"/>
    </p:custDataLst>
  </p:cSld>
  <p:clrMapOvr>
    <a:masterClrMapping/>
  </p:clrMapOvr>
  <mc:AlternateContent>
    <mc:Choice xmlns:p14="http://schemas.microsoft.com/office/powerpoint/2010/main" Requires="p14">
      <p:transition spd="slow" advTm="3087" p14:dur="1400">
        <p14:doors dir="vert"/>
      </p:transition>
    </mc:Choice>
    <mc:Fallback>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1" name="直接连接符 10"/>
          <p:cNvCxnSpPr/>
          <p:nvPr/>
        </p:nvCxnSpPr>
        <p:spPr>
          <a:xfrm>
            <a:off x="35560" y="699770"/>
            <a:ext cx="8928735"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7" name="矩形 6"/>
          <p:cNvSpPr>
            <a:spLocks noChangeArrowheads="1"/>
          </p:cNvSpPr>
          <p:nvPr/>
        </p:nvSpPr>
        <p:spPr bwMode="auto">
          <a:xfrm>
            <a:off x="35560" y="1066567"/>
            <a:ext cx="8676456" cy="4011910"/>
          </a:xfrm>
          <a:prstGeom prst="rect">
            <a:avLst/>
          </a:prstGeom>
          <a:solidFill>
            <a:srgbClr val="FFFFFF"/>
          </a:solidFill>
          <a:ln w="12700" cmpd="sng">
            <a:solidFill>
              <a:srgbClr val="ADBACA"/>
            </a:solidFill>
            <a:miter lim="800000"/>
          </a:ln>
        </p:spPr>
        <p:txBody>
          <a:bodyPr lIns="68565" tIns="34282" rIns="68565" bIns="34282" anchor="ct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l" eaLnBrk="1" hangingPunct="1"/>
            <a:endParaRPr lang="zh-CN" altLang="en-US" sz="1000">
              <a:solidFill>
                <a:srgbClr val="000000"/>
              </a:solidFill>
            </a:endParaRPr>
          </a:p>
        </p:txBody>
      </p:sp>
      <p:sp>
        <p:nvSpPr>
          <p:cNvPr id="3" name="文本框 2"/>
          <p:cNvSpPr txBox="1"/>
          <p:nvPr/>
        </p:nvSpPr>
        <p:spPr>
          <a:xfrm>
            <a:off x="67310" y="123478"/>
            <a:ext cx="7143115" cy="1569660"/>
          </a:xfrm>
          <a:prstGeom prst="rect">
            <a:avLst/>
          </a:prstGeom>
          <a:noFill/>
        </p:spPr>
        <p:txBody>
          <a:bodyPr wrap="square" rtlCol="0">
            <a:spAutoFit/>
          </a:bodyPr>
          <a:lstStyle/>
          <a:p>
            <a:r>
              <a:rPr lang="zh-CN" altLang="zh-CN" sz="3200" b="1" smtClean="0">
                <a:solidFill>
                  <a:srgbClr val="FF0000"/>
                </a:solidFill>
                <a:latin typeface="微软雅黑" panose="020b0503020204020204" pitchFamily="34" charset="-122"/>
                <a:ea typeface="微软雅黑" panose="020b0503020204020204" pitchFamily="34" charset="-122"/>
                <a:sym typeface="+mn-ea"/>
              </a:rPr>
              <a:t>梳理文言句式</a:t>
            </a:r>
            <a:endParaRPr lang="zh-CN" altLang="zh-CN" sz="3200" b="1" smtClean="0">
              <a:solidFill>
                <a:srgbClr val="FF0000"/>
              </a:solidFill>
              <a:latin typeface="微软雅黑" panose="020b0503020204020204" pitchFamily="34" charset="-122"/>
              <a:ea typeface="微软雅黑" panose="020b0503020204020204" pitchFamily="34" charset="-122"/>
              <a:sym typeface="+mn-ea"/>
            </a:endParaRPr>
          </a:p>
          <a:p>
            <a:endParaRPr lang="zh-CN" altLang="zh-CN" sz="3200" b="1" smtClean="0">
              <a:solidFill>
                <a:srgbClr val="FF0000"/>
              </a:solidFill>
              <a:latin typeface="微软雅黑" panose="020b0503020204020204" pitchFamily="34" charset="-122"/>
              <a:ea typeface="微软雅黑" panose="020b0503020204020204" pitchFamily="34" charset="-122"/>
              <a:sym typeface="+mn-ea"/>
            </a:endParaRPr>
          </a:p>
          <a:p>
            <a:endParaRPr lang="zh-CN" altLang="zh-CN" sz="3200" b="1">
              <a:solidFill>
                <a:srgbClr val="FF0000"/>
              </a:solidFill>
              <a:latin typeface="微软雅黑" panose="020b0503020204020204" pitchFamily="34" charset="-122"/>
              <a:ea typeface="微软雅黑" panose="020b0503020204020204" pitchFamily="34" charset="-122"/>
              <a:sym typeface="+mn-ea"/>
            </a:endParaRPr>
          </a:p>
        </p:txBody>
      </p:sp>
      <p:sp>
        <p:nvSpPr>
          <p:cNvPr id="4097" name="Rectangle 1"/>
          <p:cNvSpPr>
            <a:spLocks noChangeArrowheads="1"/>
          </p:cNvSpPr>
          <p:nvPr/>
        </p:nvSpPr>
        <p:spPr bwMode="auto">
          <a:xfrm>
            <a:off x="244475" y="1139825"/>
            <a:ext cx="5154930" cy="553085"/>
          </a:xfrm>
          <a:prstGeom prst="rect">
            <a:avLst/>
          </a:prstGeom>
          <a:noFill/>
          <a:ln w="9525">
            <a:noFill/>
            <a:miter lim="800000"/>
          </a:ln>
          <a:effectLst/>
        </p:spPr>
        <p:txBody>
          <a:bodyPr vert="horz" wrap="square" lIns="91440" tIns="45720" rIns="91440" bIns="45720" numCol="1" anchor="ctr" anchorCtr="0" compatLnSpc="1">
            <a:spAutoFit/>
          </a:bodyPr>
          <a:lstStyle/>
          <a:p>
            <a:pPr>
              <a:lnSpc>
                <a:spcPct val="150000"/>
              </a:lnSpc>
            </a:pPr>
            <a:r>
              <a:rPr lang="zh-CN" altLang="zh-CN" sz="2000" smtClean="0">
                <a:latin typeface="黑体" panose="02010609060101010101" pitchFamily="49" charset="-122"/>
                <a:ea typeface="黑体" panose="02010609060101010101" pitchFamily="49" charset="-122"/>
                <a:cs typeface="Times New Roman" panose="02020603050405020304" pitchFamily="18" charset="0"/>
              </a:rPr>
              <a:t>方其系燕父子以组。 </a:t>
            </a:r>
            <a:endParaRPr lang="zh-CN" altLang="zh-CN" sz="2000" smtClean="0">
              <a:latin typeface="黑体" panose="02010609060101010101" pitchFamily="49" charset="-122"/>
              <a:ea typeface="黑体" panose="02010609060101010101" pitchFamily="49" charset="-122"/>
              <a:cs typeface="Times New Roman" panose="02020603050405020304" pitchFamily="18" charset="0"/>
            </a:endParaRPr>
          </a:p>
        </p:txBody>
      </p:sp>
      <p:sp>
        <p:nvSpPr>
          <p:cNvPr id="6" name="矩形 5"/>
          <p:cNvSpPr/>
          <p:nvPr/>
        </p:nvSpPr>
        <p:spPr>
          <a:xfrm>
            <a:off x="244222" y="1575703"/>
            <a:ext cx="4572000" cy="553085"/>
          </a:xfrm>
          <a:prstGeom prst="rect">
            <a:avLst/>
          </a:prstGeom>
        </p:spPr>
        <p:txBody>
          <a:bodyPr>
            <a:spAutoFit/>
          </a:bodyPr>
          <a:lstStyle/>
          <a:p>
            <a:pPr>
              <a:lnSpc>
                <a:spcPct val="150000"/>
              </a:lnSpc>
            </a:pPr>
            <a:r>
              <a:rPr lang="zh-CN" altLang="zh-CN" sz="2000" smtClean="0">
                <a:latin typeface="黑体" panose="02010609060101010101" pitchFamily="49" charset="-122"/>
                <a:ea typeface="黑体" panose="02010609060101010101" pitchFamily="49" charset="-122"/>
                <a:cs typeface="Times New Roman" panose="02020603050405020304" pitchFamily="18" charset="0"/>
              </a:rPr>
              <a:t>而告以成功。 </a:t>
            </a:r>
            <a:endParaRPr lang="zh-CN" altLang="zh-CN" sz="2000" smtClean="0">
              <a:latin typeface="黑体" panose="02010609060101010101" pitchFamily="49" charset="-122"/>
              <a:ea typeface="黑体" panose="02010609060101010101" pitchFamily="49" charset="-122"/>
              <a:cs typeface="Times New Roman" panose="02020603050405020304" pitchFamily="18" charset="0"/>
            </a:endParaRPr>
          </a:p>
        </p:txBody>
      </p:sp>
      <p:sp>
        <p:nvSpPr>
          <p:cNvPr id="8" name="矩形 7"/>
          <p:cNvSpPr/>
          <p:nvPr/>
        </p:nvSpPr>
        <p:spPr>
          <a:xfrm>
            <a:off x="244222" y="1996956"/>
            <a:ext cx="4572000" cy="553085"/>
          </a:xfrm>
          <a:prstGeom prst="rect">
            <a:avLst/>
          </a:prstGeom>
        </p:spPr>
        <p:txBody>
          <a:bodyPr>
            <a:spAutoFit/>
          </a:bodyPr>
          <a:lstStyle/>
          <a:p>
            <a:pPr>
              <a:lnSpc>
                <a:spcPct val="150000"/>
              </a:lnSpc>
            </a:pPr>
            <a:r>
              <a:rPr lang="zh-CN" altLang="zh-CN" sz="2000" smtClean="0">
                <a:latin typeface="黑体" panose="02010609060101010101" pitchFamily="49" charset="-122"/>
                <a:ea typeface="黑体" panose="02010609060101010101" pitchFamily="49" charset="-122"/>
                <a:cs typeface="Times New Roman" panose="02020603050405020304" pitchFamily="18" charset="0"/>
              </a:rPr>
              <a:t>夫祸患常积于忽微。 </a:t>
            </a:r>
            <a:endParaRPr lang="zh-CN" altLang="zh-CN" sz="2000" smtClean="0">
              <a:latin typeface="黑体" panose="02010609060101010101" pitchFamily="49" charset="-122"/>
              <a:ea typeface="黑体" panose="02010609060101010101" pitchFamily="49" charset="-122"/>
              <a:cs typeface="Times New Roman" panose="02020603050405020304" pitchFamily="18" charset="0"/>
            </a:endParaRPr>
          </a:p>
        </p:txBody>
      </p:sp>
      <p:sp>
        <p:nvSpPr>
          <p:cNvPr id="9" name="矩形 8"/>
          <p:cNvSpPr/>
          <p:nvPr/>
        </p:nvSpPr>
        <p:spPr>
          <a:xfrm>
            <a:off x="244158" y="2479422"/>
            <a:ext cx="4572000" cy="553085"/>
          </a:xfrm>
          <a:prstGeom prst="rect">
            <a:avLst/>
          </a:prstGeom>
        </p:spPr>
        <p:txBody>
          <a:bodyPr>
            <a:spAutoFit/>
          </a:bodyPr>
          <a:lstStyle/>
          <a:p>
            <a:pPr>
              <a:lnSpc>
                <a:spcPct val="150000"/>
              </a:lnSpc>
            </a:pPr>
            <a:r>
              <a:rPr lang="zh-CN" altLang="zh-CN" sz="2000" smtClean="0">
                <a:latin typeface="黑体" panose="02010609060101010101" pitchFamily="49" charset="-122"/>
                <a:ea typeface="黑体" panose="02010609060101010101" pitchFamily="49" charset="-122"/>
                <a:cs typeface="Times New Roman" panose="02020603050405020304" pitchFamily="18" charset="0"/>
              </a:rPr>
              <a:t>庄宗受而藏之于庙。</a:t>
            </a:r>
            <a:endParaRPr lang="zh-CN" altLang="zh-CN" sz="2000" smtClean="0">
              <a:latin typeface="黑体" panose="02010609060101010101" pitchFamily="49" charset="-122"/>
              <a:ea typeface="黑体" panose="02010609060101010101" pitchFamily="49" charset="-122"/>
              <a:cs typeface="Times New Roman" panose="02020603050405020304" pitchFamily="18" charset="0"/>
            </a:endParaRPr>
          </a:p>
        </p:txBody>
      </p:sp>
      <p:sp>
        <p:nvSpPr>
          <p:cNvPr id="10" name="矩形 9"/>
          <p:cNvSpPr/>
          <p:nvPr/>
        </p:nvSpPr>
        <p:spPr>
          <a:xfrm>
            <a:off x="244158" y="2954903"/>
            <a:ext cx="4572000" cy="553085"/>
          </a:xfrm>
          <a:prstGeom prst="rect">
            <a:avLst/>
          </a:prstGeom>
        </p:spPr>
        <p:txBody>
          <a:bodyPr>
            <a:spAutoFit/>
          </a:bodyPr>
          <a:lstStyle/>
          <a:p>
            <a:pPr>
              <a:lnSpc>
                <a:spcPct val="150000"/>
              </a:lnSpc>
            </a:pPr>
            <a:r>
              <a:rPr lang="zh-CN" altLang="zh-CN" sz="2000" smtClean="0">
                <a:latin typeface="黑体" panose="02010609060101010101" pitchFamily="49" charset="-122"/>
                <a:ea typeface="黑体" panose="02010609060101010101" pitchFamily="49" charset="-122"/>
                <a:cs typeface="Times New Roman" panose="02020603050405020304" pitchFamily="18" charset="0"/>
              </a:rPr>
              <a:t>而告（之）以成功。</a:t>
            </a:r>
            <a:endParaRPr lang="zh-CN" altLang="zh-CN" sz="2000" smtClean="0">
              <a:latin typeface="黑体" panose="02010609060101010101" pitchFamily="49" charset="-122"/>
              <a:ea typeface="黑体" panose="02010609060101010101" pitchFamily="49" charset="-122"/>
              <a:cs typeface="Times New Roman" panose="02020603050405020304" pitchFamily="18" charset="0"/>
            </a:endParaRPr>
          </a:p>
        </p:txBody>
      </p:sp>
      <p:sp>
        <p:nvSpPr>
          <p:cNvPr id="12" name="矩形 11"/>
          <p:cNvSpPr/>
          <p:nvPr/>
        </p:nvSpPr>
        <p:spPr>
          <a:xfrm>
            <a:off x="244540" y="3443719"/>
            <a:ext cx="6084168" cy="553085"/>
          </a:xfrm>
          <a:prstGeom prst="rect">
            <a:avLst/>
          </a:prstGeom>
        </p:spPr>
        <p:txBody>
          <a:bodyPr wrap="square">
            <a:spAutoFit/>
          </a:bodyPr>
          <a:lstStyle/>
          <a:p>
            <a:pPr>
              <a:lnSpc>
                <a:spcPct val="150000"/>
              </a:lnSpc>
            </a:pPr>
            <a:r>
              <a:rPr lang="zh-CN" altLang="zh-CN" sz="2000" smtClean="0">
                <a:latin typeface="黑体" panose="02010609060101010101" pitchFamily="49" charset="-122"/>
                <a:ea typeface="黑体" panose="02010609060101010101" pitchFamily="49" charset="-122"/>
                <a:cs typeface="Times New Roman" panose="02020603050405020304" pitchFamily="18" charset="0"/>
              </a:rPr>
              <a:t>请其矢，盛（之）以锦囊。 </a:t>
            </a:r>
            <a:endParaRPr lang="zh-CN" altLang="zh-CN" sz="2000" smtClean="0">
              <a:latin typeface="黑体" panose="02010609060101010101" pitchFamily="49" charset="-122"/>
              <a:ea typeface="黑体" panose="02010609060101010101" pitchFamily="49" charset="-122"/>
              <a:cs typeface="Times New Roman" panose="02020603050405020304" pitchFamily="18" charset="0"/>
            </a:endParaRPr>
          </a:p>
        </p:txBody>
      </p:sp>
      <p:sp>
        <p:nvSpPr>
          <p:cNvPr id="13" name="矩形 12"/>
          <p:cNvSpPr/>
          <p:nvPr/>
        </p:nvSpPr>
        <p:spPr>
          <a:xfrm>
            <a:off x="244540" y="3965555"/>
            <a:ext cx="4572000" cy="553085"/>
          </a:xfrm>
          <a:prstGeom prst="rect">
            <a:avLst/>
          </a:prstGeom>
        </p:spPr>
        <p:txBody>
          <a:bodyPr>
            <a:spAutoFit/>
          </a:bodyPr>
          <a:lstStyle/>
          <a:p>
            <a:pPr>
              <a:lnSpc>
                <a:spcPct val="150000"/>
              </a:lnSpc>
            </a:pPr>
            <a:r>
              <a:rPr lang="zh-CN" altLang="zh-CN" sz="2000" smtClean="0">
                <a:latin typeface="黑体" panose="02010609060101010101" pitchFamily="49" charset="-122"/>
                <a:ea typeface="黑体" panose="02010609060101010101" pitchFamily="49" charset="-122"/>
                <a:cs typeface="Times New Roman" panose="02020603050405020304" pitchFamily="18" charset="0"/>
              </a:rPr>
              <a:t>身死国灭，为天下笑。 </a:t>
            </a:r>
            <a:endParaRPr lang="zh-CN" altLang="zh-CN" sz="2000" smtClean="0">
              <a:latin typeface="黑体" panose="02010609060101010101" pitchFamily="49" charset="-122"/>
              <a:ea typeface="黑体" panose="02010609060101010101" pitchFamily="49" charset="-122"/>
              <a:cs typeface="Times New Roman" panose="02020603050405020304" pitchFamily="18" charset="0"/>
            </a:endParaRPr>
          </a:p>
        </p:txBody>
      </p:sp>
      <p:sp>
        <p:nvSpPr>
          <p:cNvPr id="14" name="矩形 13"/>
          <p:cNvSpPr/>
          <p:nvPr/>
        </p:nvSpPr>
        <p:spPr>
          <a:xfrm>
            <a:off x="244540" y="4461103"/>
            <a:ext cx="2468880" cy="553085"/>
          </a:xfrm>
          <a:prstGeom prst="rect">
            <a:avLst/>
          </a:prstGeom>
        </p:spPr>
        <p:txBody>
          <a:bodyPr wrap="none">
            <a:spAutoFit/>
          </a:bodyPr>
          <a:lstStyle/>
          <a:p>
            <a:pPr>
              <a:lnSpc>
                <a:spcPct val="150000"/>
              </a:lnSpc>
            </a:pPr>
            <a:r>
              <a:rPr lang="zh-CN" altLang="zh-CN" sz="2000" smtClean="0">
                <a:latin typeface="黑体" panose="02010609060101010101" pitchFamily="49" charset="-122"/>
                <a:ea typeface="黑体" panose="02010609060101010101" pitchFamily="49" charset="-122"/>
                <a:cs typeface="Times New Roman" panose="02020603050405020304" pitchFamily="18" charset="0"/>
              </a:rPr>
              <a:t>而智勇多困于所溺。</a:t>
            </a:r>
            <a:endParaRPr lang="zh-CN" altLang="zh-CN" sz="2000" smtClean="0">
              <a:latin typeface="黑体" panose="02010609060101010101" pitchFamily="49" charset="-122"/>
              <a:ea typeface="黑体" panose="02010609060101010101" pitchFamily="49" charset="-122"/>
              <a:cs typeface="Times New Roman" panose="02020603050405020304" pitchFamily="18" charset="0"/>
            </a:endParaRPr>
          </a:p>
        </p:txBody>
      </p:sp>
      <p:sp>
        <p:nvSpPr>
          <p:cNvPr id="2" name="文本框 1"/>
          <p:cNvSpPr txBox="1"/>
          <p:nvPr/>
        </p:nvSpPr>
        <p:spPr>
          <a:xfrm>
            <a:off x="3585210" y="1385570"/>
            <a:ext cx="1576705" cy="307340"/>
          </a:xfrm>
          <a:prstGeom prst="rect">
            <a:avLst/>
          </a:prstGeom>
          <a:noFill/>
        </p:spPr>
        <p:txBody>
          <a:bodyPr wrap="square" lIns="0" tIns="0" rIns="0" bIns="0" rtlCol="0">
            <a:spAutoFit/>
          </a:bodyPr>
          <a:lstStyle/>
          <a:p>
            <a:r>
              <a:rPr lang="zh-CN" altLang="en-US" sz="2000" b="1" smtClean="0">
                <a:solidFill>
                  <a:schemeClr val="accent6"/>
                </a:solidFill>
                <a:latin typeface="微软雅黑" panose="020b0503020204020204" pitchFamily="34" charset="-122"/>
                <a:ea typeface="微软雅黑" panose="020b0503020204020204" pitchFamily="34" charset="-122"/>
              </a:rPr>
              <a:t>状语后置句</a:t>
            </a:r>
            <a:endParaRPr lang="zh-CN" altLang="en-US" sz="2000" b="1" smtClean="0">
              <a:solidFill>
                <a:schemeClr val="accent6"/>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3585210" y="1774825"/>
            <a:ext cx="1576705" cy="307340"/>
          </a:xfrm>
          <a:prstGeom prst="rect">
            <a:avLst/>
          </a:prstGeom>
          <a:noFill/>
        </p:spPr>
        <p:txBody>
          <a:bodyPr wrap="square" lIns="0" tIns="0" rIns="0" bIns="0" rtlCol="0">
            <a:spAutoFit/>
          </a:bodyPr>
          <a:lstStyle/>
          <a:p>
            <a:r>
              <a:rPr lang="zh-CN" altLang="en-US" sz="2000" b="1" smtClean="0">
                <a:solidFill>
                  <a:schemeClr val="accent6"/>
                </a:solidFill>
                <a:latin typeface="微软雅黑" panose="020b0503020204020204" pitchFamily="34" charset="-122"/>
                <a:ea typeface="微软雅黑" panose="020b0503020204020204" pitchFamily="34" charset="-122"/>
              </a:rPr>
              <a:t>状语后置句</a:t>
            </a:r>
            <a:endParaRPr lang="zh-CN" altLang="en-US" sz="2000" b="1" smtClean="0">
              <a:solidFill>
                <a:schemeClr val="accent6"/>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3585845" y="2172335"/>
            <a:ext cx="1576705" cy="307340"/>
          </a:xfrm>
          <a:prstGeom prst="rect">
            <a:avLst/>
          </a:prstGeom>
          <a:noFill/>
        </p:spPr>
        <p:txBody>
          <a:bodyPr wrap="square" lIns="0" tIns="0" rIns="0" bIns="0" rtlCol="0">
            <a:spAutoFit/>
          </a:bodyPr>
          <a:lstStyle/>
          <a:p>
            <a:r>
              <a:rPr lang="zh-CN" altLang="en-US" sz="2000" b="1" smtClean="0">
                <a:solidFill>
                  <a:schemeClr val="accent6"/>
                </a:solidFill>
                <a:latin typeface="微软雅黑" panose="020b0503020204020204" pitchFamily="34" charset="-122"/>
                <a:ea typeface="微软雅黑" panose="020b0503020204020204" pitchFamily="34" charset="-122"/>
              </a:rPr>
              <a:t>状语后置句</a:t>
            </a:r>
            <a:endParaRPr lang="zh-CN" altLang="en-US" sz="2000" b="1" smtClean="0">
              <a:solidFill>
                <a:schemeClr val="accent6"/>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3585210" y="2602865"/>
            <a:ext cx="1576705" cy="307340"/>
          </a:xfrm>
          <a:prstGeom prst="rect">
            <a:avLst/>
          </a:prstGeom>
          <a:noFill/>
        </p:spPr>
        <p:txBody>
          <a:bodyPr wrap="square" lIns="0" tIns="0" rIns="0" bIns="0" rtlCol="0">
            <a:spAutoFit/>
          </a:bodyPr>
          <a:lstStyle/>
          <a:p>
            <a:r>
              <a:rPr lang="zh-CN" altLang="en-US" sz="2000" b="1" smtClean="0">
                <a:solidFill>
                  <a:schemeClr val="accent6"/>
                </a:solidFill>
                <a:latin typeface="微软雅黑" panose="020b0503020204020204" pitchFamily="34" charset="-122"/>
                <a:ea typeface="微软雅黑" panose="020b0503020204020204" pitchFamily="34" charset="-122"/>
              </a:rPr>
              <a:t>状语后置句</a:t>
            </a:r>
            <a:endParaRPr lang="zh-CN" altLang="en-US" sz="2000" b="1" smtClean="0">
              <a:solidFill>
                <a:schemeClr val="accent6"/>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3585210" y="3077210"/>
            <a:ext cx="1576705" cy="307340"/>
          </a:xfrm>
          <a:prstGeom prst="rect">
            <a:avLst/>
          </a:prstGeom>
          <a:noFill/>
        </p:spPr>
        <p:txBody>
          <a:bodyPr wrap="square" lIns="0" tIns="0" rIns="0" bIns="0" rtlCol="0">
            <a:spAutoFit/>
          </a:bodyPr>
          <a:lstStyle/>
          <a:p>
            <a:r>
              <a:rPr lang="zh-CN" altLang="en-US" sz="2000" b="1" smtClean="0">
                <a:solidFill>
                  <a:schemeClr val="accent6"/>
                </a:solidFill>
                <a:latin typeface="微软雅黑" panose="020b0503020204020204" pitchFamily="34" charset="-122"/>
                <a:ea typeface="微软雅黑" panose="020b0503020204020204" pitchFamily="34" charset="-122"/>
              </a:rPr>
              <a:t>省略句</a:t>
            </a:r>
            <a:endParaRPr lang="zh-CN" altLang="en-US" sz="2000" b="1" smtClean="0">
              <a:solidFill>
                <a:schemeClr val="accent6"/>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3585845" y="3566160"/>
            <a:ext cx="1576705" cy="307340"/>
          </a:xfrm>
          <a:prstGeom prst="rect">
            <a:avLst/>
          </a:prstGeom>
          <a:noFill/>
        </p:spPr>
        <p:txBody>
          <a:bodyPr wrap="square" lIns="0" tIns="0" rIns="0" bIns="0" rtlCol="0">
            <a:spAutoFit/>
          </a:bodyPr>
          <a:lstStyle/>
          <a:p>
            <a:r>
              <a:rPr lang="zh-CN" altLang="en-US" sz="2000" b="1" smtClean="0">
                <a:solidFill>
                  <a:schemeClr val="accent6"/>
                </a:solidFill>
                <a:latin typeface="微软雅黑" panose="020b0503020204020204" pitchFamily="34" charset="-122"/>
                <a:ea typeface="微软雅黑" panose="020b0503020204020204" pitchFamily="34" charset="-122"/>
              </a:rPr>
              <a:t>省略句</a:t>
            </a:r>
            <a:endParaRPr lang="zh-CN" altLang="en-US" sz="2000" b="1" smtClean="0">
              <a:solidFill>
                <a:schemeClr val="accent6"/>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3585210" y="4153535"/>
            <a:ext cx="1576705" cy="307340"/>
          </a:xfrm>
          <a:prstGeom prst="rect">
            <a:avLst/>
          </a:prstGeom>
          <a:noFill/>
        </p:spPr>
        <p:txBody>
          <a:bodyPr wrap="square" lIns="0" tIns="0" rIns="0" bIns="0" rtlCol="0">
            <a:spAutoFit/>
          </a:bodyPr>
          <a:lstStyle/>
          <a:p>
            <a:r>
              <a:rPr lang="zh-CN" altLang="en-US" sz="2000" b="1" smtClean="0">
                <a:solidFill>
                  <a:schemeClr val="accent6"/>
                </a:solidFill>
                <a:latin typeface="微软雅黑" panose="020b0503020204020204" pitchFamily="34" charset="-122"/>
                <a:ea typeface="微软雅黑" panose="020b0503020204020204" pitchFamily="34" charset="-122"/>
              </a:rPr>
              <a:t>被动句</a:t>
            </a:r>
            <a:endParaRPr lang="zh-CN" altLang="en-US" sz="2000" b="1" smtClean="0">
              <a:solidFill>
                <a:schemeClr val="accent6"/>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3585210" y="4583430"/>
            <a:ext cx="1576705" cy="307340"/>
          </a:xfrm>
          <a:prstGeom prst="rect">
            <a:avLst/>
          </a:prstGeom>
          <a:noFill/>
        </p:spPr>
        <p:txBody>
          <a:bodyPr wrap="square" lIns="0" tIns="0" rIns="0" bIns="0" rtlCol="0">
            <a:spAutoFit/>
          </a:bodyPr>
          <a:lstStyle/>
          <a:p>
            <a:r>
              <a:rPr lang="zh-CN" altLang="en-US" sz="2000" b="1" smtClean="0">
                <a:solidFill>
                  <a:schemeClr val="accent6"/>
                </a:solidFill>
                <a:latin typeface="微软雅黑" panose="020b0503020204020204" pitchFamily="34" charset="-122"/>
                <a:ea typeface="微软雅黑" panose="020b0503020204020204" pitchFamily="34" charset="-122"/>
              </a:rPr>
              <a:t>被动句</a:t>
            </a:r>
            <a:endParaRPr lang="zh-CN" altLang="en-US" sz="2000" b="1" smtClean="0">
              <a:solidFill>
                <a:schemeClr val="accent6"/>
              </a:solidFill>
              <a:latin typeface="微软雅黑" panose="020b0503020204020204" pitchFamily="34" charset="-122"/>
              <a:ea typeface="微软雅黑" panose="020b0503020204020204" pitchFamily="34" charset="-122"/>
            </a:endParaRPr>
          </a:p>
        </p:txBody>
      </p:sp>
    </p:spTree>
    <p:custDataLst>
      <p:tags r:id="rId3"/>
    </p:custDataLst>
  </p:cSld>
  <p:clrMapOvr>
    <a:masterClrMapping/>
  </p:clrMapOvr>
  <mc:AlternateContent>
    <mc:Choice xmlns:p14="http://schemas.microsoft.com/office/powerpoint/2010/main" Requires="p14">
      <p:transition spd="slow" advTm="3087" p14:dur="1400">
        <p14:doors dir="vert"/>
      </p:transition>
    </mc:Choice>
    <mc:Fallback>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097"/>
                                        </p:tgtEl>
                                        <p:attrNameLst>
                                          <p:attrName>style.visibility</p:attrName>
                                        </p:attrNameLst>
                                      </p:cBhvr>
                                      <p:to>
                                        <p:strVal val="visible"/>
                                      </p:to>
                                    </p:set>
                                    <p:animEffect transition="in" filter="blinds(horizontal)">
                                      <p:cBhvr>
                                        <p:cTn id="12" dur="500"/>
                                        <p:tgtEl>
                                          <p:spTgt spid="409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linds(horizontal)">
                                      <p:cBhvr>
                                        <p:cTn id="37" dur="500"/>
                                        <p:tgtEl>
                                          <p:spTgt spid="12"/>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linds(horizontal)">
                                      <p:cBhvr>
                                        <p:cTn id="42" dur="500"/>
                                        <p:tgtEl>
                                          <p:spTgt spid="13"/>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blinds(horizontal)">
                                      <p:cBhvr>
                                        <p:cTn id="47" dur="500"/>
                                        <p:tgtEl>
                                          <p:spTgt spid="14"/>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6" presetClass="entr" presetSubtype="16" fill="hold" grpId="0" nodeType="click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circle(in)">
                                      <p:cBhvr>
                                        <p:cTn id="52" dur="2000"/>
                                        <p:tgtEl>
                                          <p:spTgt spid="2"/>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6" presetClass="entr" presetSubtype="16" fill="hold" grpId="0" nodeType="clickEffect">
                                  <p:stCondLst>
                                    <p:cond delay="0"/>
                                  </p:stCondLst>
                                  <p:childTnLst>
                                    <p:set>
                                      <p:cBhvr>
                                        <p:cTn id="56" dur="1" fill="hold">
                                          <p:stCondLst>
                                            <p:cond delay="0"/>
                                          </p:stCondLst>
                                        </p:cTn>
                                        <p:tgtEl>
                                          <p:spTgt spid="4"/>
                                        </p:tgtEl>
                                        <p:attrNameLst>
                                          <p:attrName>style.visibility</p:attrName>
                                        </p:attrNameLst>
                                      </p:cBhvr>
                                      <p:to>
                                        <p:strVal val="visible"/>
                                      </p:to>
                                    </p:set>
                                    <p:animEffect transition="in" filter="circle(in)">
                                      <p:cBhvr>
                                        <p:cTn id="57" dur="2000"/>
                                        <p:tgtEl>
                                          <p:spTgt spid="4"/>
                                        </p:tgtEl>
                                      </p:cBhvr>
                                    </p:animEffect>
                                  </p:childTnLst>
                                </p:cTn>
                              </p:par>
                            </p:childTnLst>
                          </p:cTn>
                        </p:par>
                      </p:childTnLst>
                    </p:cTn>
                  </p:par>
                  <p:par>
                    <p:cTn id="58" fill="hold" nodeType="clickPar">
                      <p:stCondLst>
                        <p:cond delay="indefinite"/>
                      </p:stCondLst>
                      <p:childTnLst>
                        <p:par>
                          <p:cTn id="59" fill="hold" nodeType="afterGroup">
                            <p:stCondLst>
                              <p:cond delay="0"/>
                            </p:stCondLst>
                            <p:childTnLst>
                              <p:par>
                                <p:cTn id="60" presetID="6" presetClass="entr" presetSubtype="16" fill="hold" grpId="0" nodeType="clickEffect">
                                  <p:stCondLst>
                                    <p:cond delay="0"/>
                                  </p:stCondLst>
                                  <p:childTnLst>
                                    <p:set>
                                      <p:cBhvr>
                                        <p:cTn id="61" dur="1" fill="hold">
                                          <p:stCondLst>
                                            <p:cond delay="0"/>
                                          </p:stCondLst>
                                        </p:cTn>
                                        <p:tgtEl>
                                          <p:spTgt spid="5"/>
                                        </p:tgtEl>
                                        <p:attrNameLst>
                                          <p:attrName>style.visibility</p:attrName>
                                        </p:attrNameLst>
                                      </p:cBhvr>
                                      <p:to>
                                        <p:strVal val="visible"/>
                                      </p:to>
                                    </p:set>
                                    <p:animEffect transition="in" filter="circle(in)">
                                      <p:cBhvr>
                                        <p:cTn id="62" dur="2000"/>
                                        <p:tgtEl>
                                          <p:spTgt spid="5"/>
                                        </p:tgtEl>
                                      </p:cBhvr>
                                    </p:animEffect>
                                  </p:childTnLst>
                                </p:cTn>
                              </p:par>
                            </p:childTnLst>
                          </p:cTn>
                        </p:par>
                      </p:childTnLst>
                    </p:cTn>
                  </p:par>
                  <p:par>
                    <p:cTn id="63" fill="hold" nodeType="clickPar">
                      <p:stCondLst>
                        <p:cond delay="indefinite"/>
                      </p:stCondLst>
                      <p:childTnLst>
                        <p:par>
                          <p:cTn id="64" fill="hold" nodeType="afterGroup">
                            <p:stCondLst>
                              <p:cond delay="0"/>
                            </p:stCondLst>
                            <p:childTnLst>
                              <p:par>
                                <p:cTn id="65" presetID="6" presetClass="entr" presetSubtype="16" fill="hold" grpId="0" nodeType="click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circle(in)">
                                      <p:cBhvr>
                                        <p:cTn id="67" dur="2000"/>
                                        <p:tgtEl>
                                          <p:spTgt spid="15"/>
                                        </p:tgtEl>
                                      </p:cBhvr>
                                    </p:animEffect>
                                  </p:childTnLst>
                                </p:cTn>
                              </p:par>
                            </p:childTnLst>
                          </p:cTn>
                        </p:par>
                      </p:childTnLst>
                    </p:cTn>
                  </p:par>
                  <p:par>
                    <p:cTn id="68" fill="hold" nodeType="clickPar">
                      <p:stCondLst>
                        <p:cond delay="indefinite"/>
                      </p:stCondLst>
                      <p:childTnLst>
                        <p:par>
                          <p:cTn id="69" fill="hold" nodeType="afterGroup">
                            <p:stCondLst>
                              <p:cond delay="0"/>
                            </p:stCondLst>
                            <p:childTnLst>
                              <p:par>
                                <p:cTn id="70" presetID="6" presetClass="entr" presetSubtype="16" fill="hold" grpId="0" nodeType="clickEffect">
                                  <p:stCondLst>
                                    <p:cond delay="0"/>
                                  </p:stCondLst>
                                  <p:childTnLst>
                                    <p:set>
                                      <p:cBhvr>
                                        <p:cTn id="71" dur="1" fill="hold">
                                          <p:stCondLst>
                                            <p:cond delay="0"/>
                                          </p:stCondLst>
                                        </p:cTn>
                                        <p:tgtEl>
                                          <p:spTgt spid="16"/>
                                        </p:tgtEl>
                                        <p:attrNameLst>
                                          <p:attrName>style.visibility</p:attrName>
                                        </p:attrNameLst>
                                      </p:cBhvr>
                                      <p:to>
                                        <p:strVal val="visible"/>
                                      </p:to>
                                    </p:set>
                                    <p:animEffect transition="in" filter="circle(in)">
                                      <p:cBhvr>
                                        <p:cTn id="72" dur="2000"/>
                                        <p:tgtEl>
                                          <p:spTgt spid="16"/>
                                        </p:tgtEl>
                                      </p:cBhvr>
                                    </p:animEffect>
                                  </p:childTnLst>
                                </p:cTn>
                              </p:par>
                            </p:childTnLst>
                          </p:cTn>
                        </p:par>
                      </p:childTnLst>
                    </p:cTn>
                  </p:par>
                  <p:par>
                    <p:cTn id="73" fill="hold" nodeType="clickPar">
                      <p:stCondLst>
                        <p:cond delay="indefinite"/>
                      </p:stCondLst>
                      <p:childTnLst>
                        <p:par>
                          <p:cTn id="74" fill="hold" nodeType="afterGroup">
                            <p:stCondLst>
                              <p:cond delay="0"/>
                            </p:stCondLst>
                            <p:childTnLst>
                              <p:par>
                                <p:cTn id="75" presetID="6" presetClass="entr" presetSubtype="16" fill="hold" grpId="0" nodeType="clickEffect">
                                  <p:stCondLst>
                                    <p:cond delay="0"/>
                                  </p:stCondLst>
                                  <p:childTnLst>
                                    <p:set>
                                      <p:cBhvr>
                                        <p:cTn id="76" dur="1" fill="hold">
                                          <p:stCondLst>
                                            <p:cond delay="0"/>
                                          </p:stCondLst>
                                        </p:cTn>
                                        <p:tgtEl>
                                          <p:spTgt spid="17"/>
                                        </p:tgtEl>
                                        <p:attrNameLst>
                                          <p:attrName>style.visibility</p:attrName>
                                        </p:attrNameLst>
                                      </p:cBhvr>
                                      <p:to>
                                        <p:strVal val="visible"/>
                                      </p:to>
                                    </p:set>
                                    <p:animEffect transition="in" filter="circle(in)">
                                      <p:cBhvr>
                                        <p:cTn id="77" dur="2000"/>
                                        <p:tgtEl>
                                          <p:spTgt spid="17"/>
                                        </p:tgtEl>
                                      </p:cBhvr>
                                    </p:animEffect>
                                  </p:childTnLst>
                                </p:cTn>
                              </p:par>
                            </p:childTnLst>
                          </p:cTn>
                        </p:par>
                      </p:childTnLst>
                    </p:cTn>
                  </p:par>
                  <p:par>
                    <p:cTn id="78" fill="hold" nodeType="clickPar">
                      <p:stCondLst>
                        <p:cond delay="indefinite"/>
                      </p:stCondLst>
                      <p:childTnLst>
                        <p:par>
                          <p:cTn id="79" fill="hold" nodeType="afterGroup">
                            <p:stCondLst>
                              <p:cond delay="0"/>
                            </p:stCondLst>
                            <p:childTnLst>
                              <p:par>
                                <p:cTn id="80" presetID="6" presetClass="entr" presetSubtype="16" fill="hold" grpId="0" nodeType="clickEffect">
                                  <p:stCondLst>
                                    <p:cond delay="0"/>
                                  </p:stCondLst>
                                  <p:childTnLst>
                                    <p:set>
                                      <p:cBhvr>
                                        <p:cTn id="81" dur="1" fill="hold">
                                          <p:stCondLst>
                                            <p:cond delay="0"/>
                                          </p:stCondLst>
                                        </p:cTn>
                                        <p:tgtEl>
                                          <p:spTgt spid="18"/>
                                        </p:tgtEl>
                                        <p:attrNameLst>
                                          <p:attrName>style.visibility</p:attrName>
                                        </p:attrNameLst>
                                      </p:cBhvr>
                                      <p:to>
                                        <p:strVal val="visible"/>
                                      </p:to>
                                    </p:set>
                                    <p:animEffect transition="in" filter="circle(in)">
                                      <p:cBhvr>
                                        <p:cTn id="82" dur="2000"/>
                                        <p:tgtEl>
                                          <p:spTgt spid="18"/>
                                        </p:tgtEl>
                                      </p:cBhvr>
                                    </p:animEffect>
                                  </p:childTnLst>
                                </p:cTn>
                              </p:par>
                            </p:childTnLst>
                          </p:cTn>
                        </p:par>
                      </p:childTnLst>
                    </p:cTn>
                  </p:par>
                  <p:par>
                    <p:cTn id="83" fill="hold" nodeType="clickPar">
                      <p:stCondLst>
                        <p:cond delay="indefinite"/>
                      </p:stCondLst>
                      <p:childTnLst>
                        <p:par>
                          <p:cTn id="84" fill="hold" nodeType="afterGroup">
                            <p:stCondLst>
                              <p:cond delay="0"/>
                            </p:stCondLst>
                            <p:childTnLst>
                              <p:par>
                                <p:cTn id="85" presetID="6" presetClass="entr" presetSubtype="16" fill="hold" grpId="0" nodeType="clickEffect">
                                  <p:stCondLst>
                                    <p:cond delay="0"/>
                                  </p:stCondLst>
                                  <p:childTnLst>
                                    <p:set>
                                      <p:cBhvr>
                                        <p:cTn id="86" dur="1" fill="hold">
                                          <p:stCondLst>
                                            <p:cond delay="0"/>
                                          </p:stCondLst>
                                        </p:cTn>
                                        <p:tgtEl>
                                          <p:spTgt spid="19"/>
                                        </p:tgtEl>
                                        <p:attrNameLst>
                                          <p:attrName>style.visibility</p:attrName>
                                        </p:attrNameLst>
                                      </p:cBhvr>
                                      <p:to>
                                        <p:strVal val="visible"/>
                                      </p:to>
                                    </p:set>
                                    <p:animEffect transition="in" filter="circle(in)">
                                      <p:cBhvr>
                                        <p:cTn id="87"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097" grpId="0"/>
      <p:bldP spid="6" grpId="0"/>
      <p:bldP spid="8" grpId="0"/>
      <p:bldP spid="9" grpId="0"/>
      <p:bldP spid="10" grpId="0"/>
      <p:bldP spid="12" grpId="0"/>
      <p:bldP spid="13" grpId="0"/>
      <p:bldP spid="14" grpId="0"/>
      <p:bldP spid="2" grpId="0"/>
      <p:bldP spid="4" grpId="0"/>
      <p:bldP spid="5" grpId="0"/>
      <p:bldP spid="15" grpId="0"/>
      <p:bldP spid="16" grpId="0"/>
      <p:bldP spid="17" grpId="0"/>
      <p:bldP spid="18" grpId="0"/>
      <p:bldP spid="19" grpId="0"/>
    </p:bldLst>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1" name="直接连接符 10"/>
          <p:cNvCxnSpPr/>
          <p:nvPr/>
        </p:nvCxnSpPr>
        <p:spPr>
          <a:xfrm>
            <a:off x="35560" y="699770"/>
            <a:ext cx="8928735"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矩形 5"/>
          <p:cNvSpPr>
            <a:spLocks noChangeArrowheads="1"/>
          </p:cNvSpPr>
          <p:nvPr/>
        </p:nvSpPr>
        <p:spPr bwMode="auto">
          <a:xfrm>
            <a:off x="61595" y="775335"/>
            <a:ext cx="8481060" cy="504825"/>
          </a:xfrm>
          <a:prstGeom prst="rect">
            <a:avLst/>
          </a:prstGeom>
          <a:solidFill>
            <a:srgbClr val="A0C563"/>
          </a:solidFill>
          <a:ln>
            <a:noFill/>
          </a:ln>
        </p:spPr>
        <p:txBody>
          <a:bodyPr lIns="68565" tIns="34282" rIns="68565" bIns="34282" anchor="ct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000000"/>
              </a:solidFill>
            </a:endParaRPr>
          </a:p>
        </p:txBody>
      </p:sp>
      <p:sp>
        <p:nvSpPr>
          <p:cNvPr id="7" name="矩形 6"/>
          <p:cNvSpPr>
            <a:spLocks noChangeArrowheads="1"/>
          </p:cNvSpPr>
          <p:nvPr/>
        </p:nvSpPr>
        <p:spPr bwMode="auto">
          <a:xfrm>
            <a:off x="395536" y="1707654"/>
            <a:ext cx="8604448" cy="2664296"/>
          </a:xfrm>
          <a:prstGeom prst="rect">
            <a:avLst/>
          </a:prstGeom>
          <a:solidFill>
            <a:srgbClr val="FFFFFF"/>
          </a:solidFill>
          <a:ln w="12700" cmpd="sng">
            <a:solidFill>
              <a:srgbClr val="ADBACA"/>
            </a:solidFill>
            <a:miter lim="800000"/>
          </a:ln>
        </p:spPr>
        <p:txBody>
          <a:bodyPr lIns="68565" tIns="34282" rIns="68565" bIns="34282" anchor="ct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l" eaLnBrk="1" hangingPunct="1"/>
            <a:endParaRPr lang="zh-CN" altLang="en-US" sz="1000">
              <a:solidFill>
                <a:srgbClr val="000000"/>
              </a:solidFill>
            </a:endParaRPr>
          </a:p>
        </p:txBody>
      </p:sp>
      <p:sp>
        <p:nvSpPr>
          <p:cNvPr id="3" name="文本框 2"/>
          <p:cNvSpPr txBox="1"/>
          <p:nvPr/>
        </p:nvSpPr>
        <p:spPr>
          <a:xfrm>
            <a:off x="971600" y="195486"/>
            <a:ext cx="7143115" cy="583565"/>
          </a:xfrm>
          <a:prstGeom prst="rect">
            <a:avLst/>
          </a:prstGeom>
          <a:noFill/>
        </p:spPr>
        <p:txBody>
          <a:bodyPr wrap="square" rtlCol="0">
            <a:spAutoFit/>
          </a:bodyPr>
          <a:lstStyle/>
          <a:p>
            <a:r>
              <a:rPr lang="zh-CN" altLang="zh-CN" sz="3200" b="1" smtClean="0">
                <a:solidFill>
                  <a:srgbClr val="FF0000"/>
                </a:solidFill>
                <a:latin typeface="微软雅黑" panose="020b0503020204020204" pitchFamily="34" charset="-122"/>
                <a:ea typeface="微软雅黑" panose="020b0503020204020204" pitchFamily="34" charset="-122"/>
                <a:sym typeface="+mn-ea"/>
              </a:rPr>
              <a:t>梳理文言句式</a:t>
            </a:r>
            <a:endParaRPr lang="zh-CN" altLang="zh-CN" sz="3200" b="1">
              <a:solidFill>
                <a:srgbClr val="FF0000"/>
              </a:solidFill>
              <a:latin typeface="微软雅黑" panose="020b0503020204020204" pitchFamily="34" charset="-122"/>
              <a:ea typeface="微软雅黑" panose="020b0503020204020204" pitchFamily="34" charset="-122"/>
              <a:sym typeface="+mn-ea"/>
            </a:endParaRPr>
          </a:p>
        </p:txBody>
      </p:sp>
      <p:sp>
        <p:nvSpPr>
          <p:cNvPr id="4097" name="Rectangle 1"/>
          <p:cNvSpPr>
            <a:spLocks noChangeArrowheads="1"/>
          </p:cNvSpPr>
          <p:nvPr/>
        </p:nvSpPr>
        <p:spPr bwMode="auto">
          <a:xfrm>
            <a:off x="467544" y="1995686"/>
            <a:ext cx="8352928" cy="1014730"/>
          </a:xfrm>
          <a:prstGeom prst="rect">
            <a:avLst/>
          </a:prstGeom>
          <a:noFill/>
          <a:ln w="9525">
            <a:noFill/>
            <a:miter lim="800000"/>
          </a:ln>
          <a:effectLst/>
        </p:spPr>
        <p:txBody>
          <a:bodyPr vert="horz" wrap="square" lIns="91440" tIns="45720" rIns="91440" bIns="45720" numCol="1" anchor="ctr" anchorCtr="0" compatLnSpc="1">
            <a:spAutoFit/>
          </a:bodyPr>
          <a:lstStyle/>
          <a:p>
            <a:pPr>
              <a:lnSpc>
                <a:spcPct val="150000"/>
              </a:lnSpc>
            </a:pPr>
            <a:r>
              <a:rPr lang="zh-CN" altLang="zh-CN" sz="2000" smtClean="0">
                <a:latin typeface="黑体" panose="02010609060101010101" pitchFamily="49" charset="-122"/>
                <a:ea typeface="黑体" panose="02010609060101010101" pitchFamily="49" charset="-122"/>
                <a:cs typeface="Times New Roman" panose="02020603050405020304" pitchFamily="18" charset="0"/>
              </a:rPr>
              <a:t>然陈涉瓮牖绳枢之子，氓隶之人，而迁徙之徒也。</a:t>
            </a:r>
            <a:endParaRPr lang="zh-CN" altLang="zh-CN" sz="2000" smtClean="0">
              <a:latin typeface="黑体" panose="02010609060101010101" pitchFamily="49" charset="-122"/>
              <a:ea typeface="黑体" panose="02010609060101010101" pitchFamily="49" charset="-122"/>
              <a:cs typeface="Times New Roman" panose="02020603050405020304" pitchFamily="18" charset="0"/>
            </a:endParaRPr>
          </a:p>
          <a:p>
            <a:pPr>
              <a:lnSpc>
                <a:spcPct val="150000"/>
              </a:lnSpc>
            </a:pPr>
            <a:endParaRPr lang="zh-CN" altLang="zh-CN" sz="2000" smtClean="0">
              <a:latin typeface="黑体" panose="02010609060101010101" pitchFamily="49" charset="-122"/>
              <a:ea typeface="黑体" panose="02010609060101010101" pitchFamily="49" charset="-122"/>
              <a:cs typeface="Times New Roman" panose="02020603050405020304" pitchFamily="18" charset="0"/>
            </a:endParaRPr>
          </a:p>
        </p:txBody>
      </p:sp>
      <p:sp>
        <p:nvSpPr>
          <p:cNvPr id="9" name="矩形 8"/>
          <p:cNvSpPr/>
          <p:nvPr/>
        </p:nvSpPr>
        <p:spPr>
          <a:xfrm>
            <a:off x="467544" y="2787774"/>
            <a:ext cx="4572000" cy="553085"/>
          </a:xfrm>
          <a:prstGeom prst="rect">
            <a:avLst/>
          </a:prstGeom>
        </p:spPr>
        <p:txBody>
          <a:bodyPr>
            <a:spAutoFit/>
          </a:bodyPr>
          <a:lstStyle/>
          <a:p>
            <a:pPr>
              <a:lnSpc>
                <a:spcPct val="150000"/>
              </a:lnSpc>
            </a:pPr>
            <a:r>
              <a:rPr lang="zh-CN" altLang="zh-CN" sz="2000" smtClean="0">
                <a:latin typeface="黑体" panose="02010609060101010101" pitchFamily="49" charset="-122"/>
                <a:ea typeface="黑体" panose="02010609060101010101" pitchFamily="49" charset="-122"/>
                <a:cs typeface="Times New Roman" panose="02020603050405020304" pitchFamily="18" charset="0"/>
              </a:rPr>
              <a:t>身死人手，为天下笑。</a:t>
            </a:r>
            <a:endParaRPr lang="zh-CN" altLang="zh-CN" sz="2000" smtClean="0">
              <a:latin typeface="黑体" panose="02010609060101010101" pitchFamily="49" charset="-122"/>
              <a:ea typeface="黑体" panose="02010609060101010101" pitchFamily="49" charset="-122"/>
              <a:cs typeface="Times New Roman" panose="02020603050405020304" pitchFamily="18" charset="0"/>
            </a:endParaRPr>
          </a:p>
        </p:txBody>
      </p:sp>
      <p:sp>
        <p:nvSpPr>
          <p:cNvPr id="10" name="矩形 9"/>
          <p:cNvSpPr/>
          <p:nvPr/>
        </p:nvSpPr>
        <p:spPr>
          <a:xfrm>
            <a:off x="539552" y="3507854"/>
            <a:ext cx="8280920" cy="553085"/>
          </a:xfrm>
          <a:prstGeom prst="rect">
            <a:avLst/>
          </a:prstGeom>
        </p:spPr>
        <p:txBody>
          <a:bodyPr wrap="square">
            <a:spAutoFit/>
          </a:bodyPr>
          <a:lstStyle/>
          <a:p>
            <a:pPr>
              <a:lnSpc>
                <a:spcPct val="150000"/>
              </a:lnSpc>
            </a:pPr>
            <a:r>
              <a:rPr lang="zh-CN" altLang="zh-CN" sz="2000" smtClean="0">
                <a:latin typeface="黑体" panose="02010609060101010101" pitchFamily="49" charset="-122"/>
                <a:ea typeface="黑体" panose="02010609060101010101" pitchFamily="49" charset="-122"/>
                <a:cs typeface="Times New Roman" panose="02020603050405020304" pitchFamily="18" charset="0"/>
              </a:rPr>
              <a:t>谪戍之众，非抗于九国之师也。</a:t>
            </a:r>
            <a:endParaRPr lang="zh-CN" altLang="en-US" sz="2000"/>
          </a:p>
        </p:txBody>
      </p:sp>
      <p:sp>
        <p:nvSpPr>
          <p:cNvPr id="2" name="矩形 1"/>
          <p:cNvSpPr>
            <a:spLocks noChangeArrowheads="1"/>
          </p:cNvSpPr>
          <p:nvPr/>
        </p:nvSpPr>
        <p:spPr bwMode="auto">
          <a:xfrm>
            <a:off x="971600" y="915566"/>
            <a:ext cx="748883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zh-CN" sz="2400" b="1" smtClean="0">
                <a:solidFill>
                  <a:srgbClr val="FF0000"/>
                </a:solidFill>
                <a:latin typeface="微软雅黑" panose="020b0503020204020204" pitchFamily="34" charset="-122"/>
                <a:ea typeface="微软雅黑" panose="020b0503020204020204" pitchFamily="34" charset="-122"/>
              </a:rPr>
              <a:t>《过秦论》</a:t>
            </a:r>
            <a:endParaRPr lang="zh-CN" altLang="zh-CN" sz="2000" smtClean="0">
              <a:latin typeface="黑体" panose="02010609060101010101" pitchFamily="49" charset="-122"/>
              <a:ea typeface="黑体" panose="02010609060101010101" pitchFamily="49" charset="-122"/>
              <a:cs typeface="Times New Roman" panose="02020603050405020304" pitchFamily="18" charset="0"/>
            </a:endParaRPr>
          </a:p>
        </p:txBody>
      </p:sp>
      <p:sp>
        <p:nvSpPr>
          <p:cNvPr id="4" name="文本框 3"/>
          <p:cNvSpPr txBox="1"/>
          <p:nvPr/>
        </p:nvSpPr>
        <p:spPr>
          <a:xfrm>
            <a:off x="6444208" y="2139702"/>
            <a:ext cx="1073150" cy="307340"/>
          </a:xfrm>
          <a:prstGeom prst="rect">
            <a:avLst/>
          </a:prstGeom>
          <a:noFill/>
        </p:spPr>
        <p:txBody>
          <a:bodyPr wrap="square" lIns="0" tIns="0" rIns="0" bIns="0" rtlCol="0">
            <a:spAutoFit/>
          </a:bodyPr>
          <a:lstStyle/>
          <a:p>
            <a:r>
              <a:rPr lang="zh-CN" altLang="en-US" sz="2000" b="1" smtClean="0">
                <a:solidFill>
                  <a:schemeClr val="accent6"/>
                </a:solidFill>
                <a:latin typeface="微软雅黑" panose="020b0503020204020204" pitchFamily="34" charset="-122"/>
                <a:ea typeface="微软雅黑" panose="020b0503020204020204" pitchFamily="34" charset="-122"/>
              </a:rPr>
              <a:t>判断句</a:t>
            </a:r>
            <a:endParaRPr lang="zh-CN" altLang="en-US" sz="2000" b="1" smtClean="0">
              <a:solidFill>
                <a:schemeClr val="accent6"/>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6516216" y="2859782"/>
            <a:ext cx="870357" cy="307777"/>
          </a:xfrm>
          <a:prstGeom prst="rect">
            <a:avLst/>
          </a:prstGeom>
          <a:noFill/>
        </p:spPr>
        <p:txBody>
          <a:bodyPr wrap="square" lIns="0" tIns="0" rIns="0" bIns="0" rtlCol="0">
            <a:spAutoFit/>
          </a:bodyPr>
          <a:lstStyle/>
          <a:p>
            <a:r>
              <a:rPr lang="zh-CN" altLang="en-US" sz="2000" b="1" smtClean="0">
                <a:solidFill>
                  <a:schemeClr val="accent6"/>
                </a:solidFill>
                <a:latin typeface="微软雅黑" panose="020b0503020204020204" pitchFamily="34" charset="-122"/>
                <a:ea typeface="微软雅黑" panose="020b0503020204020204" pitchFamily="34" charset="-122"/>
              </a:rPr>
              <a:t>被动句</a:t>
            </a:r>
            <a:endParaRPr lang="zh-CN" altLang="en-US" sz="2000" b="1" smtClean="0">
              <a:solidFill>
                <a:schemeClr val="accent6"/>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6444208" y="3579862"/>
            <a:ext cx="1576705" cy="307340"/>
          </a:xfrm>
          <a:prstGeom prst="rect">
            <a:avLst/>
          </a:prstGeom>
          <a:noFill/>
        </p:spPr>
        <p:txBody>
          <a:bodyPr wrap="square" lIns="0" tIns="0" rIns="0" bIns="0" rtlCol="0">
            <a:spAutoFit/>
          </a:bodyPr>
          <a:lstStyle/>
          <a:p>
            <a:r>
              <a:rPr lang="zh-CN" altLang="en-US" sz="2000" b="1" smtClean="0">
                <a:solidFill>
                  <a:schemeClr val="accent6"/>
                </a:solidFill>
                <a:latin typeface="微软雅黑" panose="020b0503020204020204" pitchFamily="34" charset="-122"/>
                <a:ea typeface="微软雅黑" panose="020b0503020204020204" pitchFamily="34" charset="-122"/>
              </a:rPr>
              <a:t>状语后置句</a:t>
            </a:r>
            <a:endParaRPr lang="zh-CN" altLang="en-US" sz="2000" b="1" smtClean="0">
              <a:solidFill>
                <a:schemeClr val="accent6"/>
              </a:solidFill>
              <a:latin typeface="微软雅黑" panose="020b0503020204020204" pitchFamily="34" charset="-122"/>
              <a:ea typeface="微软雅黑" panose="020b0503020204020204" pitchFamily="34" charset="-122"/>
            </a:endParaRPr>
          </a:p>
        </p:txBody>
      </p:sp>
    </p:spTree>
    <p:custDataLst>
      <p:tags r:id="rId3"/>
    </p:custDataLst>
  </p:cSld>
  <p:clrMapOvr>
    <a:masterClrMapping/>
  </p:clrMapOvr>
  <mc:AlternateContent>
    <mc:Choice xmlns:p14="http://schemas.microsoft.com/office/powerpoint/2010/main" Requires="p14">
      <p:transition spd="slow" advTm="3087" p14:dur="1400">
        <p14:doors dir="vert"/>
      </p:transition>
    </mc:Choice>
    <mc:Fallback>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20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diamond(in)">
                                      <p:cBhvr>
                                        <p:cTn id="12" dur="2000"/>
                                        <p:tgtEl>
                                          <p:spTgt spid="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diamond(in)">
                                      <p:cBhvr>
                                        <p:cTn id="17" dur="2000"/>
                                        <p:tgtEl>
                                          <p:spTgt spid="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097"/>
                                        </p:tgtEl>
                                        <p:attrNameLst>
                                          <p:attrName>style.visibility</p:attrName>
                                        </p:attrNameLst>
                                      </p:cBhvr>
                                      <p:to>
                                        <p:strVal val="visible"/>
                                      </p:to>
                                    </p:set>
                                    <p:animEffect transition="in" filter="blinds(horizontal)">
                                      <p:cBhvr>
                                        <p:cTn id="22" dur="500"/>
                                        <p:tgtEl>
                                          <p:spTgt spid="4097"/>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6" presetClass="entr" presetSubtype="16"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circle(in)">
                                      <p:cBhvr>
                                        <p:cTn id="37" dur="2000"/>
                                        <p:tgtEl>
                                          <p:spTgt spid="4"/>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6" presetClass="entr" presetSubtype="16" fill="hold" grpId="0" nodeType="click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circle(in)">
                                      <p:cBhvr>
                                        <p:cTn id="42" dur="2000"/>
                                        <p:tgtEl>
                                          <p:spTgt spid="19"/>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6" presetClass="entr" presetSubtype="16" fill="hold" grpId="0" nodeType="click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circle(in)">
                                      <p:cBhvr>
                                        <p:cTn id="4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4097" grpId="0"/>
      <p:bldP spid="9" grpId="0"/>
      <p:bldP spid="10" grpId="0"/>
      <p:bldP spid="2" grpId="0"/>
      <p:bldP spid="4" grpId="0"/>
      <p:bldP spid="19" grpId="0"/>
      <p:bldP spid="5" grpId="0"/>
    </p:bldLst>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1" name="直接连接符 10"/>
          <p:cNvCxnSpPr/>
          <p:nvPr/>
        </p:nvCxnSpPr>
        <p:spPr>
          <a:xfrm>
            <a:off x="35560" y="699770"/>
            <a:ext cx="8928735"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矩形 5"/>
          <p:cNvSpPr>
            <a:spLocks noChangeArrowheads="1"/>
          </p:cNvSpPr>
          <p:nvPr/>
        </p:nvSpPr>
        <p:spPr bwMode="auto">
          <a:xfrm>
            <a:off x="51435" y="771525"/>
            <a:ext cx="8841105" cy="860425"/>
          </a:xfrm>
          <a:prstGeom prst="rect">
            <a:avLst/>
          </a:prstGeom>
          <a:solidFill>
            <a:srgbClr val="A0C563"/>
          </a:solidFill>
          <a:ln>
            <a:noFill/>
          </a:ln>
        </p:spPr>
        <p:txBody>
          <a:bodyPr lIns="68565" tIns="34282" rIns="68565" bIns="34282" anchor="ct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000000"/>
              </a:solidFill>
            </a:endParaRPr>
          </a:p>
        </p:txBody>
      </p:sp>
      <p:sp>
        <p:nvSpPr>
          <p:cNvPr id="7" name="矩形 6"/>
          <p:cNvSpPr>
            <a:spLocks noChangeArrowheads="1"/>
          </p:cNvSpPr>
          <p:nvPr/>
        </p:nvSpPr>
        <p:spPr bwMode="auto">
          <a:xfrm>
            <a:off x="67310" y="1758950"/>
            <a:ext cx="8825865" cy="3115310"/>
          </a:xfrm>
          <a:prstGeom prst="rect">
            <a:avLst/>
          </a:prstGeom>
          <a:solidFill>
            <a:srgbClr val="FFFFFF"/>
          </a:solidFill>
          <a:ln w="12700" cmpd="sng">
            <a:solidFill>
              <a:srgbClr val="ADBACA"/>
            </a:solidFill>
            <a:miter lim="800000"/>
          </a:ln>
        </p:spPr>
        <p:txBody>
          <a:bodyPr lIns="68565" tIns="34282" rIns="68565" bIns="34282" anchor="ct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l" eaLnBrk="1" hangingPunct="1"/>
            <a:endParaRPr lang="zh-CN" altLang="en-US" sz="1000">
              <a:solidFill>
                <a:srgbClr val="000000"/>
              </a:solidFill>
            </a:endParaRPr>
          </a:p>
        </p:txBody>
      </p:sp>
      <p:sp>
        <p:nvSpPr>
          <p:cNvPr id="8" name="矩形 7"/>
          <p:cNvSpPr>
            <a:spLocks noChangeArrowheads="1"/>
          </p:cNvSpPr>
          <p:nvPr/>
        </p:nvSpPr>
        <p:spPr bwMode="auto">
          <a:xfrm>
            <a:off x="229930" y="924490"/>
            <a:ext cx="8208912" cy="553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zh-CN" sz="2400" b="1" smtClean="0">
                <a:latin typeface="微软雅黑" panose="020b0503020204020204" pitchFamily="34" charset="-122"/>
                <a:ea typeface="微软雅黑" panose="020b0503020204020204" pitchFamily="34" charset="-122"/>
                <a:cs typeface="微软雅黑" panose="020b0503020204020204" pitchFamily="34" charset="-122"/>
              </a:rPr>
              <a:t>比较贾谊的“仁义”与孟子的“仁政”。</a:t>
            </a:r>
            <a:endParaRPr lang="zh-CN" altLang="zh-CN" sz="2000" smtClean="0">
              <a:latin typeface="黑体" panose="02010609060101010101" pitchFamily="49" charset="-122"/>
              <a:ea typeface="黑体" panose="02010609060101010101" pitchFamily="49" charset="-122"/>
              <a:cs typeface="Times New Roman" panose="02020603050405020304" pitchFamily="18" charset="0"/>
            </a:endParaRPr>
          </a:p>
        </p:txBody>
      </p:sp>
      <p:sp>
        <p:nvSpPr>
          <p:cNvPr id="3" name="文本框 2"/>
          <p:cNvSpPr txBox="1"/>
          <p:nvPr/>
        </p:nvSpPr>
        <p:spPr>
          <a:xfrm>
            <a:off x="67310" y="123478"/>
            <a:ext cx="7143115" cy="583565"/>
          </a:xfrm>
          <a:prstGeom prst="rect">
            <a:avLst/>
          </a:prstGeom>
          <a:noFill/>
        </p:spPr>
        <p:txBody>
          <a:bodyPr wrap="square" rtlCol="0">
            <a:spAutoFit/>
          </a:bodyPr>
          <a:lstStyle/>
          <a:p>
            <a:r>
              <a:rPr lang="zh-CN" altLang="zh-CN" sz="3200" b="1" smtClean="0">
                <a:solidFill>
                  <a:srgbClr val="FF0000"/>
                </a:solidFill>
                <a:latin typeface="微软雅黑" panose="020b0503020204020204" pitchFamily="34" charset="-122"/>
                <a:ea typeface="微软雅黑" panose="020b0503020204020204" pitchFamily="34" charset="-122"/>
                <a:sym typeface="+mn-ea"/>
              </a:rPr>
              <a:t>延伸拓展</a:t>
            </a:r>
            <a:endParaRPr lang="zh-CN" altLang="zh-CN" sz="3200" b="1">
              <a:solidFill>
                <a:srgbClr val="FF0000"/>
              </a:solidFill>
              <a:latin typeface="微软雅黑" panose="020b0503020204020204" pitchFamily="34" charset="-122"/>
              <a:ea typeface="微软雅黑" panose="020b0503020204020204" pitchFamily="34" charset="-122"/>
              <a:sym typeface="+mn-ea"/>
            </a:endParaRPr>
          </a:p>
        </p:txBody>
      </p:sp>
      <p:sp>
        <p:nvSpPr>
          <p:cNvPr id="4097" name="Rectangle 1"/>
          <p:cNvSpPr>
            <a:spLocks noChangeArrowheads="1"/>
          </p:cNvSpPr>
          <p:nvPr/>
        </p:nvSpPr>
        <p:spPr bwMode="auto">
          <a:xfrm>
            <a:off x="128270" y="1923599"/>
            <a:ext cx="8692202" cy="2785378"/>
          </a:xfrm>
          <a:prstGeom prst="rect">
            <a:avLst/>
          </a:prstGeom>
          <a:noFill/>
          <a:ln w="9525">
            <a:noFill/>
            <a:miter lim="800000"/>
          </a:ln>
          <a:effectLst/>
        </p:spPr>
        <p:txBody>
          <a:bodyPr vert="horz" wrap="square" lIns="91440" tIns="45720" rIns="91440" bIns="45720" numCol="1" anchor="ctr" anchorCtr="0" compatLnSpc="1">
            <a:spAutoFit/>
          </a:bodyPr>
          <a:lstStyle/>
          <a:p>
            <a:pPr eaLnBrk="1" latinLnBrk="0" hangingPunct="1">
              <a:lnSpc>
                <a:spcPts val="3000"/>
              </a:lnSpc>
            </a:pPr>
            <a:r>
              <a:rPr lang="en-US" altLang="zh-CN" sz="2000" smtClean="0">
                <a:latin typeface="黑体" panose="02010609060101010101" pitchFamily="49" charset="-122"/>
                <a:ea typeface="黑体" panose="02010609060101010101" pitchFamily="49" charset="-122"/>
                <a:cs typeface="Times New Roman" panose="02020603050405020304" pitchFamily="18" charset="0"/>
              </a:rPr>
              <a:t>    </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孟子的“仁政”思想在政治上提倡“以民为本”。孟子认为</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对一个国家来说“民为贵</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社稷次之</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君为轻。”他还说</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国君有过错</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臣民可以规劝</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规劝多次不听</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就可以推翻他。孟子反对兼并战争</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他认为战争太残酷</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主张以“仁政”统一天下。</a:t>
            </a:r>
            <a:endParaRPr lang="zh-CN" altLang="zh-CN" sz="2000" smtClean="0">
              <a:latin typeface="黑体" panose="02010609060101010101" pitchFamily="49" charset="-122"/>
              <a:ea typeface="黑体" panose="02010609060101010101" pitchFamily="49" charset="-122"/>
              <a:cs typeface="Times New Roman" panose="02020603050405020304" pitchFamily="18" charset="0"/>
            </a:endParaRPr>
          </a:p>
          <a:p>
            <a:pPr eaLnBrk="1" latinLnBrk="0" hangingPunct="1">
              <a:lnSpc>
                <a:spcPts val="3000"/>
              </a:lnSpc>
            </a:pPr>
            <a:r>
              <a:rPr lang="en-US" altLang="zh-CN" sz="2000" smtClean="0">
                <a:latin typeface="黑体" panose="02010609060101010101" pitchFamily="49" charset="-122"/>
                <a:ea typeface="黑体" panose="02010609060101010101" pitchFamily="49" charset="-122"/>
                <a:cs typeface="Times New Roman" panose="02020603050405020304" pitchFamily="18" charset="0"/>
              </a:rPr>
              <a:t>    </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贾谊的“仁义”除了包含孟子的“以民为本”思想也外</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还包含顺应时代发展趋势。战国时期诸侯割据</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民不聊生</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秦统一天下是顺应历史发展的潮流。当秦王朝建立之后</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严刑峻法</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暴政天下</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这便背离了时代发展的趋势。</a:t>
            </a:r>
            <a:endParaRPr lang="zh-CN" altLang="zh-CN" sz="2000" smtClean="0">
              <a:latin typeface="黑体" panose="02010609060101010101" pitchFamily="49" charset="-122"/>
              <a:ea typeface="黑体" panose="02010609060101010101" pitchFamily="49" charset="-122"/>
              <a:cs typeface="Times New Roman" panose="02020603050405020304" pitchFamily="18" charset="0"/>
            </a:endParaRPr>
          </a:p>
        </p:txBody>
      </p:sp>
    </p:spTree>
    <p:custDataLst>
      <p:tags r:id="rId3"/>
    </p:custDataLst>
  </p:cSld>
  <p:clrMapOvr>
    <a:masterClrMapping/>
  </p:clrMapOvr>
  <mc:AlternateContent>
    <mc:Choice xmlns:p14="http://schemas.microsoft.com/office/powerpoint/2010/main" Requires="p14">
      <p:transition spd="slow" advTm="3087" p14:dur="1400">
        <p14:doors dir="vert"/>
      </p:transition>
    </mc:Choice>
    <mc:Fallback>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childTnLst>
                    </p:cTn>
                  </p:par>
                  <p:par>
                    <p:cTn id="9" fill="hold" nodeType="clickPar">
                      <p:stCondLst>
                        <p:cond delay="indefinite"/>
                      </p:stCondLst>
                      <p:childTnLst>
                        <p:par>
                          <p:cTn id="10" fill="hold" nodeType="afterGroup">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diamond(in)">
                                      <p:cBhvr>
                                        <p:cTn id="13" dur="2000"/>
                                        <p:tgtEl>
                                          <p:spTgt spid="6"/>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8" presetClass="entr" presetSubtype="16"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diamond(in)">
                                      <p:cBhvr>
                                        <p:cTn id="18" dur="2000"/>
                                        <p:tgtEl>
                                          <p:spTgt spid="8"/>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6" presetClass="entr" presetSubtype="16"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circle(in)">
                                      <p:cBhvr>
                                        <p:cTn id="23" dur="2000"/>
                                        <p:tgtEl>
                                          <p:spTgt spid="7"/>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4097"/>
                                        </p:tgtEl>
                                        <p:attrNameLst>
                                          <p:attrName>style.visibility</p:attrName>
                                        </p:attrNameLst>
                                      </p:cBhvr>
                                      <p:to>
                                        <p:strVal val="visible"/>
                                      </p:to>
                                    </p:set>
                                    <p:animEffect transition="in" filter="blinds(horizontal)">
                                      <p:cBhvr>
                                        <p:cTn id="28" dur="500"/>
                                        <p:tgtEl>
                                          <p:spTgt spid="40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3" grpId="0"/>
      <p:bldP spid="4097" grpId="0"/>
    </p:bldLst>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1" name="直接连接符 10"/>
          <p:cNvCxnSpPr/>
          <p:nvPr/>
        </p:nvCxnSpPr>
        <p:spPr>
          <a:xfrm>
            <a:off x="35560" y="699770"/>
            <a:ext cx="8928735"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矩形 5"/>
          <p:cNvSpPr>
            <a:spLocks noChangeArrowheads="1"/>
          </p:cNvSpPr>
          <p:nvPr/>
        </p:nvSpPr>
        <p:spPr bwMode="auto">
          <a:xfrm>
            <a:off x="51435" y="771525"/>
            <a:ext cx="8912225" cy="713740"/>
          </a:xfrm>
          <a:prstGeom prst="rect">
            <a:avLst/>
          </a:prstGeom>
          <a:solidFill>
            <a:srgbClr val="A0C563"/>
          </a:solidFill>
          <a:ln>
            <a:noFill/>
          </a:ln>
        </p:spPr>
        <p:txBody>
          <a:bodyPr lIns="68565" tIns="34282" rIns="68565" bIns="34282" anchor="ct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000000"/>
              </a:solidFill>
            </a:endParaRPr>
          </a:p>
        </p:txBody>
      </p:sp>
      <p:sp>
        <p:nvSpPr>
          <p:cNvPr id="7" name="矩形 6"/>
          <p:cNvSpPr>
            <a:spLocks noChangeArrowheads="1"/>
          </p:cNvSpPr>
          <p:nvPr/>
        </p:nvSpPr>
        <p:spPr bwMode="auto">
          <a:xfrm>
            <a:off x="215265" y="1491630"/>
            <a:ext cx="8928735" cy="2810510"/>
          </a:xfrm>
          <a:prstGeom prst="rect">
            <a:avLst/>
          </a:prstGeom>
          <a:solidFill>
            <a:srgbClr val="FFFFFF"/>
          </a:solidFill>
          <a:ln w="12700" cmpd="sng">
            <a:solidFill>
              <a:srgbClr val="ADBACA"/>
            </a:solidFill>
            <a:miter lim="800000"/>
          </a:ln>
        </p:spPr>
        <p:txBody>
          <a:bodyPr lIns="68565" tIns="34282" rIns="68565" bIns="34282" anchor="ct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l" eaLnBrk="1" hangingPunct="1"/>
            <a:endParaRPr lang="zh-CN" altLang="en-US" sz="1000">
              <a:solidFill>
                <a:srgbClr val="000000"/>
              </a:solidFill>
            </a:endParaRPr>
          </a:p>
        </p:txBody>
      </p:sp>
      <p:sp>
        <p:nvSpPr>
          <p:cNvPr id="8" name="矩形 7"/>
          <p:cNvSpPr>
            <a:spLocks noChangeArrowheads="1"/>
          </p:cNvSpPr>
          <p:nvPr/>
        </p:nvSpPr>
        <p:spPr bwMode="auto">
          <a:xfrm>
            <a:off x="827584" y="915566"/>
            <a:ext cx="5472608" cy="368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zh-CN" sz="2400" b="1" smtClean="0">
                <a:latin typeface="微软雅黑" panose="020b0503020204020204" pitchFamily="34" charset="-122"/>
                <a:ea typeface="微软雅黑" panose="020b0503020204020204" pitchFamily="34" charset="-122"/>
                <a:cs typeface="Times New Roman" panose="02020603050405020304" pitchFamily="18" charset="0"/>
              </a:rPr>
              <a:t>历史的兴衰成败给予我们的人生启示</a:t>
            </a:r>
            <a:endParaRPr lang="zh-CN" altLang="zh-CN" sz="2400" b="1" smtClean="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 name="文本框 2"/>
          <p:cNvSpPr txBox="1"/>
          <p:nvPr/>
        </p:nvSpPr>
        <p:spPr>
          <a:xfrm>
            <a:off x="67310" y="123478"/>
            <a:ext cx="7143115" cy="583565"/>
          </a:xfrm>
          <a:prstGeom prst="rect">
            <a:avLst/>
          </a:prstGeom>
          <a:noFill/>
        </p:spPr>
        <p:txBody>
          <a:bodyPr wrap="square" rtlCol="0">
            <a:spAutoFit/>
          </a:bodyPr>
          <a:lstStyle/>
          <a:p>
            <a:r>
              <a:rPr lang="zh-CN" altLang="zh-CN" sz="3200" b="1" smtClean="0">
                <a:solidFill>
                  <a:srgbClr val="FF0000"/>
                </a:solidFill>
                <a:latin typeface="微软雅黑" panose="020b0503020204020204" pitchFamily="34" charset="-122"/>
                <a:ea typeface="微软雅黑" panose="020b0503020204020204" pitchFamily="34" charset="-122"/>
                <a:sym typeface="+mn-ea"/>
              </a:rPr>
              <a:t>延伸拓展</a:t>
            </a:r>
            <a:endParaRPr lang="zh-CN" altLang="zh-CN" sz="3200" b="1">
              <a:solidFill>
                <a:srgbClr val="FF0000"/>
              </a:solidFill>
              <a:latin typeface="微软雅黑" panose="020b0503020204020204" pitchFamily="34" charset="-122"/>
              <a:ea typeface="微软雅黑" panose="020b0503020204020204" pitchFamily="34" charset="-122"/>
              <a:sym typeface="+mn-ea"/>
            </a:endParaRPr>
          </a:p>
        </p:txBody>
      </p:sp>
      <p:sp>
        <p:nvSpPr>
          <p:cNvPr id="4097" name="Rectangle 1"/>
          <p:cNvSpPr>
            <a:spLocks noChangeArrowheads="1"/>
          </p:cNvSpPr>
          <p:nvPr/>
        </p:nvSpPr>
        <p:spPr bwMode="auto">
          <a:xfrm>
            <a:off x="179512" y="1707654"/>
            <a:ext cx="8727440" cy="2399665"/>
          </a:xfrm>
          <a:prstGeom prst="rect">
            <a:avLst/>
          </a:prstGeom>
          <a:noFill/>
          <a:ln w="9525">
            <a:noFill/>
            <a:miter lim="800000"/>
          </a:ln>
          <a:effectLst/>
        </p:spPr>
        <p:txBody>
          <a:bodyPr vert="horz" wrap="square" lIns="91440" tIns="45720" rIns="91440" bIns="45720" numCol="1" anchor="ctr" anchorCtr="0" compatLnSpc="1">
            <a:spAutoFit/>
          </a:bodyPr>
          <a:lstStyle/>
          <a:p>
            <a:pPr>
              <a:lnSpc>
                <a:spcPct val="150000"/>
              </a:lnSpc>
            </a:pPr>
            <a:r>
              <a:rPr lang="en-US" altLang="zh-CN" sz="2000" smtClean="0">
                <a:latin typeface="黑体" panose="02010609060101010101" pitchFamily="49" charset="-122"/>
                <a:ea typeface="黑体" panose="02010609060101010101" pitchFamily="49" charset="-122"/>
                <a:cs typeface="Times New Roman" panose="02020603050405020304" pitchFamily="18" charset="0"/>
              </a:rPr>
              <a:t>    </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首先，我们要有居安思危的心态，凡事要有归零心态，空杯去接受一切，</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满招损，谦受益</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，我们要常怀律已之心，常思贪欲之害，从政者要常修为政之德。所谓</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忧劳可以兴国，逸豫可以亡身，自然之理也。</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a:t>
            </a:r>
            <a:endParaRPr lang="en-US" altLang="zh-CN" sz="2000" smtClean="0">
              <a:latin typeface="黑体" panose="02010609060101010101" pitchFamily="49" charset="-122"/>
              <a:ea typeface="黑体" panose="02010609060101010101" pitchFamily="49" charset="-122"/>
              <a:cs typeface="Times New Roman" panose="02020603050405020304" pitchFamily="18" charset="0"/>
            </a:endParaRPr>
          </a:p>
          <a:p>
            <a:pPr>
              <a:lnSpc>
                <a:spcPct val="150000"/>
              </a:lnSpc>
            </a:pPr>
            <a:r>
              <a:rPr lang="en-US" altLang="zh-CN" sz="2000" smtClean="0">
                <a:latin typeface="黑体" panose="02010609060101010101" pitchFamily="49" charset="-122"/>
                <a:ea typeface="黑体" panose="02010609060101010101" pitchFamily="49" charset="-122"/>
                <a:cs typeface="Times New Roman" panose="02020603050405020304" pitchFamily="18" charset="0"/>
              </a:rPr>
              <a:t>    </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其次，要注重生活中的细节，防微杜渐，谨言慎行。最后要亲贤臣，远小人，保持清醒的头脑和勤奋的精神。</a:t>
            </a:r>
            <a:endParaRPr lang="zh-CN" altLang="zh-CN" sz="2000" smtClean="0">
              <a:latin typeface="黑体" panose="02010609060101010101" pitchFamily="49" charset="-122"/>
              <a:ea typeface="黑体" panose="02010609060101010101" pitchFamily="49" charset="-122"/>
              <a:cs typeface="Times New Roman" panose="02020603050405020304" pitchFamily="18" charset="0"/>
            </a:endParaRPr>
          </a:p>
        </p:txBody>
      </p:sp>
      <p:pic>
        <p:nvPicPr>
          <p:cNvPr id="4098" name="New picture"/>
          <p:cNvPicPr/>
          <p:nvPr/>
        </p:nvPicPr>
        <p:blipFill>
          <a:blip r:embed="rId3"/>
          <a:stretch>
            <a:fillRect/>
          </a:stretch>
        </p:blipFill>
        <p:spPr>
          <a:xfrm>
            <a:off x="11709400" y="12115800"/>
            <a:ext cx="342900" cy="266700"/>
          </a:xfrm>
          <a:prstGeom prst="cube">
            <a:avLst/>
          </a:prstGeom>
        </p:spPr>
      </p:pic>
    </p:spTree>
    <p:custDataLst>
      <p:tags r:id="rId4"/>
    </p:custDataLst>
  </p:cSld>
  <p:clrMapOvr>
    <a:masterClrMapping/>
  </p:clrMapOvr>
  <mc:AlternateContent>
    <mc:Choice xmlns:p14="http://schemas.microsoft.com/office/powerpoint/2010/main" Requires="p14">
      <p:transition spd="slow" advTm="3087" p14:dur="1400">
        <p14:doors dir="vert"/>
      </p:transition>
    </mc:Choice>
    <mc:Fallback>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2000"/>
                                        <p:tgtEl>
                                          <p:spTgt spid="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ircle(in)">
                                      <p:cBhvr>
                                        <p:cTn id="17" dur="2000"/>
                                        <p:tgtEl>
                                          <p:spTgt spid="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4097"/>
                                        </p:tgtEl>
                                        <p:attrNameLst>
                                          <p:attrName>style.visibility</p:attrName>
                                        </p:attrNameLst>
                                      </p:cBhvr>
                                      <p:to>
                                        <p:strVal val="visible"/>
                                      </p:to>
                                    </p:set>
                                    <p:anim calcmode="lin" valueType="num">
                                      <p:cBhvr additive="base">
                                        <p:cTn id="22" dur="500"/>
                                        <p:tgtEl>
                                          <p:spTgt spid="4097"/>
                                        </p:tgtEl>
                                        <p:attrNameLst>
                                          <p:attrName>ppt_y</p:attrName>
                                        </p:attrNameLst>
                                      </p:cBhvr>
                                      <p:tavLst>
                                        <p:tav tm="0">
                                          <p:val>
                                            <p:strVal val="#ppt_y+#ppt_h*1.125000"/>
                                          </p:val>
                                        </p:tav>
                                        <p:tav tm="100000">
                                          <p:val>
                                            <p:strVal val="#ppt_y"/>
                                          </p:val>
                                        </p:tav>
                                      </p:tavLst>
                                    </p:anim>
                                    <p:animEffect transition="in" filter="wipe(up)">
                                      <p:cBhvr>
                                        <p:cTn id="23" dur="500"/>
                                        <p:tgtEl>
                                          <p:spTgt spid="40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4097"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1" name="直接连接符 10"/>
          <p:cNvCxnSpPr/>
          <p:nvPr/>
        </p:nvCxnSpPr>
        <p:spPr>
          <a:xfrm>
            <a:off x="0" y="699135"/>
            <a:ext cx="910844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755575" y="1059581"/>
            <a:ext cx="7056785" cy="2431435"/>
          </a:xfrm>
          <a:prstGeom prst="rect">
            <a:avLst/>
          </a:prstGeom>
          <a:noFill/>
        </p:spPr>
        <p:txBody>
          <a:bodyPr wrap="square" rtlCol="0">
            <a:spAutoFit/>
          </a:bodyPr>
          <a:lstStyle/>
          <a:p>
            <a:r>
              <a:rPr lang="zh-CN" altLang="zh-CN" sz="3200" b="1">
                <a:solidFill>
                  <a:srgbClr val="FF0000"/>
                </a:solidFill>
                <a:latin typeface="微软雅黑" panose="020b0503020204020204" pitchFamily="34" charset="-122"/>
                <a:ea typeface="微软雅黑" panose="020b0503020204020204" pitchFamily="34" charset="-122"/>
                <a:sym typeface="+mn-ea"/>
              </a:rPr>
              <a:t>检查预习落实情况</a:t>
            </a:r>
            <a:r>
              <a:rPr lang="zh-CN" altLang="zh-CN" sz="3200" b="1" smtClean="0">
                <a:solidFill>
                  <a:srgbClr val="FF0000"/>
                </a:solidFill>
                <a:latin typeface="微软雅黑" panose="020b0503020204020204" pitchFamily="34" charset="-122"/>
                <a:ea typeface="微软雅黑" panose="020b0503020204020204" pitchFamily="34" charset="-122"/>
                <a:sym typeface="+mn-ea"/>
              </a:rPr>
              <a:t>：</a:t>
            </a:r>
            <a:endParaRPr lang="en-US" altLang="zh-CN" sz="3200" b="1" smtClean="0">
              <a:solidFill>
                <a:srgbClr val="FF0000"/>
              </a:solidFill>
              <a:latin typeface="微软雅黑" panose="020b0503020204020204" pitchFamily="34" charset="-122"/>
              <a:ea typeface="微软雅黑" panose="020b0503020204020204" pitchFamily="34" charset="-122"/>
              <a:sym typeface="+mn-ea"/>
            </a:endParaRPr>
          </a:p>
          <a:p>
            <a:r>
              <a:rPr lang="en-US" altLang="zh-CN" sz="3200" b="1" smtClean="0">
                <a:solidFill>
                  <a:srgbClr val="FF0000"/>
                </a:solidFill>
                <a:latin typeface="微软雅黑" panose="020b0503020204020204" pitchFamily="34" charset="-122"/>
                <a:ea typeface="微软雅黑" panose="020b0503020204020204" pitchFamily="34" charset="-122"/>
                <a:sym typeface="+mn-ea"/>
              </a:rPr>
              <a:t>      </a:t>
            </a:r>
            <a:endParaRPr lang="en-US" altLang="zh-CN" sz="3200" b="1" smtClean="0">
              <a:solidFill>
                <a:srgbClr val="FF0000"/>
              </a:solidFill>
              <a:latin typeface="微软雅黑" panose="020b0503020204020204" pitchFamily="34" charset="-122"/>
              <a:ea typeface="微软雅黑" panose="020b0503020204020204" pitchFamily="34" charset="-122"/>
              <a:sym typeface="+mn-ea"/>
            </a:endParaRPr>
          </a:p>
          <a:p>
            <a:r>
              <a:rPr lang="en-US" altLang="zh-CN" sz="3200" b="1" smtClean="0">
                <a:solidFill>
                  <a:srgbClr val="FF0000"/>
                </a:solidFill>
                <a:latin typeface="微软雅黑" panose="020b0503020204020204" pitchFamily="34" charset="-122"/>
                <a:ea typeface="微软雅黑" panose="020b0503020204020204" pitchFamily="34" charset="-122"/>
                <a:sym typeface="+mn-ea"/>
              </a:rPr>
              <a:t>      </a:t>
            </a:r>
            <a:r>
              <a:rPr lang="zh-CN" altLang="en-US" sz="3200" b="1" smtClean="0">
                <a:solidFill>
                  <a:srgbClr val="FF0000"/>
                </a:solidFill>
                <a:latin typeface="+mj-ea"/>
                <a:ea typeface="+mj-ea"/>
                <a:sym typeface="+mn-ea"/>
              </a:rPr>
              <a:t>梳理文意，落实重点文言字词句</a:t>
            </a:r>
            <a:endParaRPr lang="zh-CN" altLang="zh-CN" sz="3200" b="1">
              <a:solidFill>
                <a:srgbClr val="FF0000"/>
              </a:solidFill>
              <a:latin typeface="+mj-ea"/>
              <a:ea typeface="+mj-ea"/>
              <a:sym typeface="+mn-ea"/>
            </a:endParaRPr>
          </a:p>
          <a:p>
            <a:endParaRPr lang="zh-CN" altLang="zh-CN" sz="2800" b="1">
              <a:solidFill>
                <a:srgbClr val="FF0000"/>
              </a:solidFill>
              <a:latin typeface="宋体" panose="02010600030101010101" pitchFamily="2" charset="-122"/>
              <a:sym typeface="+mn-ea"/>
            </a:endParaRPr>
          </a:p>
          <a:p>
            <a:r>
              <a:rPr lang="zh-CN" altLang="zh-CN" sz="2800" b="1">
                <a:solidFill>
                  <a:srgbClr val="FF0000"/>
                </a:solidFill>
                <a:latin typeface="宋体" panose="02010600030101010101" pitchFamily="2" charset="-122"/>
                <a:sym typeface="+mn-ea"/>
              </a:rPr>
              <a:t> </a:t>
            </a:r>
            <a:r>
              <a:rPr lang="en-US" altLang="zh-CN" sz="2800" b="1">
                <a:solidFill>
                  <a:srgbClr val="FF0000"/>
                </a:solidFill>
                <a:latin typeface="宋体" panose="02010600030101010101" pitchFamily="2" charset="-122"/>
                <a:sym typeface="+mn-ea"/>
              </a:rPr>
              <a:t> </a:t>
            </a:r>
            <a:endParaRPr lang="zh-CN" altLang="zh-CN" sz="3200" b="1">
              <a:solidFill>
                <a:srgbClr val="FF0000"/>
              </a:solidFill>
              <a:latin typeface="宋体" panose="02010600030101010101" pitchFamily="2" charset="-122"/>
              <a:sym typeface="+mn-ea"/>
            </a:endParaRPr>
          </a:p>
        </p:txBody>
      </p:sp>
    </p:spTree>
    <p:custDataLst>
      <p:tags r:id="rId3"/>
    </p:custDataLst>
  </p:cSld>
  <p:clrMapOvr>
    <a:masterClrMapping/>
  </p:clrMapOvr>
  <mc:AlternateContent>
    <mc:Choice xmlns:p14="http://schemas.microsoft.com/office/powerpoint/2010/main" Requires="p14">
      <p:transition spd="slow" advTm="3087" p14:dur="1400">
        <p14:doors dir="vert"/>
      </p:transition>
    </mc:Choice>
    <mc:Fallback>
      <p:transition spd="slow" advTm="3087">
        <p:fade/>
      </p:transition>
    </mc:Fallback>
  </mc:AlternateConten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1" name="直接连接符 10"/>
          <p:cNvCxnSpPr/>
          <p:nvPr/>
        </p:nvCxnSpPr>
        <p:spPr>
          <a:xfrm>
            <a:off x="0" y="699135"/>
            <a:ext cx="910844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67580" y="72888"/>
            <a:ext cx="3523599" cy="583565"/>
          </a:xfrm>
          <a:prstGeom prst="rect">
            <a:avLst/>
          </a:prstGeom>
          <a:noFill/>
        </p:spPr>
        <p:txBody>
          <a:bodyPr wrap="square" rtlCol="0">
            <a:spAutoFit/>
          </a:bodyPr>
          <a:lstStyle/>
          <a:p>
            <a:r>
              <a:rPr lang="zh-CN" altLang="en-US" sz="3200" b="1" smtClean="0">
                <a:solidFill>
                  <a:srgbClr val="FF0000"/>
                </a:solidFill>
                <a:latin typeface="微软雅黑" panose="020b0503020204020204" pitchFamily="34" charset="-122"/>
                <a:ea typeface="微软雅黑" panose="020b0503020204020204" pitchFamily="34" charset="-122"/>
                <a:sym typeface="+mn-ea"/>
              </a:rPr>
              <a:t>解读标题</a:t>
            </a:r>
            <a:endParaRPr lang="zh-CN" altLang="zh-CN" sz="3200" b="1">
              <a:solidFill>
                <a:srgbClr val="FF0000"/>
              </a:solidFill>
              <a:latin typeface="微软雅黑" panose="020b0503020204020204" pitchFamily="34" charset="-122"/>
              <a:ea typeface="微软雅黑" panose="020b0503020204020204" pitchFamily="34" charset="-122"/>
              <a:sym typeface="+mn-ea"/>
            </a:endParaRPr>
          </a:p>
        </p:txBody>
      </p:sp>
      <p:sp>
        <p:nvSpPr>
          <p:cNvPr id="10241" name="Rectangle 1"/>
          <p:cNvSpPr>
            <a:spLocks noChangeArrowheads="1"/>
          </p:cNvSpPr>
          <p:nvPr/>
        </p:nvSpPr>
        <p:spPr bwMode="auto">
          <a:xfrm>
            <a:off x="111760" y="878875"/>
            <a:ext cx="8676456" cy="156845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latinLnBrk="0" hangingPunct="1">
              <a:lnSpc>
                <a:spcPct val="150000"/>
              </a:lnSpc>
              <a:spcBef>
                <a:spcPct val="0"/>
              </a:spcBef>
              <a:spcAft>
                <a:spcPct val="0"/>
              </a:spcAft>
              <a:buClrTx/>
              <a:buSzTx/>
              <a:buFontTx/>
              <a:buNone/>
            </a:pPr>
            <a:r>
              <a:rPr lang="en-US" altLang="zh-CN" sz="2400" b="1"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400" b="1"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过秦论</a:t>
            </a:r>
            <a:r>
              <a:rPr lang="en-US" altLang="zh-CN" sz="2400" b="1"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2400" b="1"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l" defTabSz="914400" rtl="0" eaLnBrk="1" latinLnBrk="0" hangingPunct="1">
              <a:lnSpc>
                <a:spcPct val="150000"/>
              </a:lnSpc>
              <a:spcBef>
                <a:spcPct val="0"/>
              </a:spcBef>
              <a:spcAft>
                <a:spcPct val="0"/>
              </a:spcAft>
              <a:buClrTx/>
              <a:buSzTx/>
              <a:buFontTx/>
              <a:buNone/>
            </a:pPr>
            <a:r>
              <a:rPr lang="en-US" altLang="zh-CN" sz="2000" smtClean="0">
                <a:latin typeface="黑体" panose="02010609060101010101" pitchFamily="49" charset="-122"/>
                <a:ea typeface="黑体" panose="02010609060101010101" pitchFamily="49" charset="-122"/>
                <a:cs typeface="Times New Roman" panose="02020603050405020304" pitchFamily="18" charset="0"/>
              </a:rPr>
              <a:t>    “</a:t>
            </a:r>
            <a:r>
              <a:rPr lang="zh-CN" altLang="en-US" sz="2000" smtClean="0">
                <a:latin typeface="黑体" panose="02010609060101010101" pitchFamily="49" charset="-122"/>
                <a:ea typeface="黑体" panose="02010609060101010101" pitchFamily="49" charset="-122"/>
                <a:cs typeface="Times New Roman" panose="02020603050405020304" pitchFamily="18" charset="0"/>
              </a:rPr>
              <a:t>过秦”即言秦之过，是指责秦的过失的一篇政论文。此处之“过”为名词用作动词</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a:t>
            </a:r>
            <a:r>
              <a:rPr lang="zh-CN" altLang="en-US" sz="2000" smtClean="0">
                <a:latin typeface="黑体" panose="02010609060101010101" pitchFamily="49" charset="-122"/>
                <a:ea typeface="黑体" panose="02010609060101010101" pitchFamily="49" charset="-122"/>
                <a:cs typeface="Times New Roman" panose="02020603050405020304" pitchFamily="18" charset="0"/>
              </a:rPr>
              <a:t>可解释为“指出</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a:t>
            </a:r>
            <a:r>
              <a:rPr lang="en-US" altLang="zh-CN" sz="2000" smtClean="0">
                <a:latin typeface="黑体" panose="02010609060101010101" pitchFamily="49" charset="-122"/>
                <a:ea typeface="黑体" panose="02010609060101010101" pitchFamily="49" charset="-122"/>
                <a:cs typeface="Times New Roman" panose="02020603050405020304" pitchFamily="18" charset="0"/>
                <a:sym typeface="+mn-ea"/>
              </a:rPr>
              <a:t>..</a:t>
            </a:r>
            <a:r>
              <a:rPr lang="zh-CN" altLang="en-US" sz="2000" smtClean="0">
                <a:latin typeface="黑体" panose="02010609060101010101" pitchFamily="49" charset="-122"/>
                <a:ea typeface="黑体" panose="02010609060101010101" pitchFamily="49" charset="-122"/>
                <a:cs typeface="Times New Roman" panose="02020603050405020304" pitchFamily="18" charset="0"/>
              </a:rPr>
              <a:t>的过错”。</a:t>
            </a:r>
            <a:endParaRPr lang="zh-CN" altLang="en-US" sz="2000" smtClean="0">
              <a:latin typeface="黑体" panose="02010609060101010101" pitchFamily="49" charset="-122"/>
              <a:ea typeface="黑体" panose="02010609060101010101" pitchFamily="49" charset="-122"/>
              <a:cs typeface="Times New Roman" panose="02020603050405020304" pitchFamily="18" charset="0"/>
            </a:endParaRPr>
          </a:p>
        </p:txBody>
      </p:sp>
      <p:sp>
        <p:nvSpPr>
          <p:cNvPr id="2" name="Rectangle 1"/>
          <p:cNvSpPr>
            <a:spLocks noChangeArrowheads="1"/>
          </p:cNvSpPr>
          <p:nvPr/>
        </p:nvSpPr>
        <p:spPr bwMode="auto">
          <a:xfrm>
            <a:off x="111760" y="2369855"/>
            <a:ext cx="8676456" cy="193802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0" latinLnBrk="0" hangingPunct="0">
              <a:lnSpc>
                <a:spcPct val="150000"/>
              </a:lnSpc>
              <a:spcBef>
                <a:spcPct val="0"/>
              </a:spcBef>
              <a:spcAft>
                <a:spcPct val="0"/>
              </a:spcAft>
              <a:buClrTx/>
              <a:buSzTx/>
              <a:buFontTx/>
              <a:buNone/>
            </a:pPr>
            <a:r>
              <a:rPr lang="en-US" altLang="zh-CN" sz="2000" smtClean="0">
                <a:latin typeface="黑体" panose="02010609060101010101" pitchFamily="49" charset="-122"/>
                <a:ea typeface="黑体" panose="02010609060101010101" pitchFamily="49" charset="-122"/>
                <a:cs typeface="Times New Roman" panose="02020603050405020304" pitchFamily="18" charset="0"/>
              </a:rPr>
              <a:t>    </a:t>
            </a:r>
            <a:r>
              <a:rPr lang="zh-CN" altLang="en-US" sz="2000" smtClean="0">
                <a:latin typeface="黑体" panose="02010609060101010101" pitchFamily="49" charset="-122"/>
                <a:ea typeface="黑体" panose="02010609060101010101" pitchFamily="49" charset="-122"/>
                <a:cs typeface="Times New Roman" panose="02020603050405020304" pitchFamily="18" charset="0"/>
              </a:rPr>
              <a:t>“论”即“策论”</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a:t>
            </a:r>
            <a:r>
              <a:rPr lang="zh-CN" altLang="en-US" sz="2000" smtClean="0">
                <a:latin typeface="黑体" panose="02010609060101010101" pitchFamily="49" charset="-122"/>
                <a:ea typeface="黑体" panose="02010609060101010101" pitchFamily="49" charset="-122"/>
                <a:cs typeface="Times New Roman" panose="02020603050405020304" pitchFamily="18" charset="0"/>
              </a:rPr>
              <a:t>最初是议论时政的一种行为</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a:t>
            </a:r>
            <a:r>
              <a:rPr lang="zh-CN" altLang="en-US" sz="2000" smtClean="0">
                <a:latin typeface="黑体" panose="02010609060101010101" pitchFamily="49" charset="-122"/>
                <a:ea typeface="黑体" panose="02010609060101010101" pitchFamily="49" charset="-122"/>
                <a:cs typeface="Times New Roman" panose="02020603050405020304" pitchFamily="18" charset="0"/>
              </a:rPr>
              <a:t>汉代没有科举制，因此官员的选拔任用多用举荐制</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a:t>
            </a:r>
            <a:r>
              <a:rPr lang="zh-CN" altLang="en-US" sz="2000" smtClean="0">
                <a:latin typeface="黑体" panose="02010609060101010101" pitchFamily="49" charset="-122"/>
                <a:ea typeface="黑体" panose="02010609060101010101" pitchFamily="49" charset="-122"/>
                <a:cs typeface="Times New Roman" panose="02020603050405020304" pitchFamily="18" charset="0"/>
              </a:rPr>
              <a:t>其中有一个程序便是让被举荐人做策论，内容多数涉及时政观点，以后渐渐成种文体，并一直延至后代。宋苏轼父子就曾同时做过</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a:t>
            </a:r>
            <a:r>
              <a:rPr lang="zh-CN" altLang="en-US" sz="2000" smtClean="0">
                <a:latin typeface="黑体" panose="02010609060101010101" pitchFamily="49" charset="-122"/>
                <a:ea typeface="黑体" panose="02010609060101010101" pitchFamily="49" charset="-122"/>
                <a:cs typeface="Times New Roman" panose="02020603050405020304" pitchFamily="18" charset="0"/>
              </a:rPr>
              <a:t>六国论</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a:t>
            </a:r>
            <a:r>
              <a:rPr lang="zh-CN" altLang="en-US" sz="2000" smtClean="0">
                <a:latin typeface="黑体" panose="02010609060101010101" pitchFamily="49" charset="-122"/>
                <a:ea typeface="黑体" panose="02010609060101010101" pitchFamily="49" charset="-122"/>
                <a:cs typeface="Times New Roman" panose="02020603050405020304" pitchFamily="18" charset="0"/>
              </a:rPr>
              <a:t>，传为天下美谈。</a:t>
            </a:r>
            <a:endParaRPr lang="zh-CN" altLang="en-US" sz="2000" smtClean="0">
              <a:latin typeface="黑体" panose="02010609060101010101" pitchFamily="49" charset="-122"/>
              <a:ea typeface="黑体" panose="02010609060101010101" pitchFamily="49" charset="-122"/>
              <a:cs typeface="Times New Roman" panose="02020603050405020304" pitchFamily="18" charset="0"/>
            </a:endParaRPr>
          </a:p>
        </p:txBody>
      </p:sp>
    </p:spTree>
    <p:custDataLst>
      <p:tags r:id="rId3"/>
    </p:custDataLst>
  </p:cSld>
  <p:clrMapOvr>
    <a:masterClrMapping/>
  </p:clrMapOvr>
  <mc:AlternateContent>
    <mc:Choice xmlns:p14="http://schemas.microsoft.com/office/powerpoint/2010/main" Requires="p14">
      <p:transition spd="slow" advTm="3087" p14:dur="1400">
        <p14:doors dir="vert"/>
      </p:transition>
    </mc:Choice>
    <mc:Fallback>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diamond(in)">
                                      <p:cBhvr>
                                        <p:cTn id="12" dur="2000"/>
                                        <p:tgtEl>
                                          <p:spTgt spid="11"/>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241"/>
                                        </p:tgtEl>
                                        <p:attrNameLst>
                                          <p:attrName>style.visibility</p:attrName>
                                        </p:attrNameLst>
                                      </p:cBhvr>
                                      <p:to>
                                        <p:strVal val="visible"/>
                                      </p:to>
                                    </p:set>
                                    <p:animEffect transition="in" filter="blinds(horizontal)">
                                      <p:cBhvr>
                                        <p:cTn id="17" dur="500"/>
                                        <p:tgtEl>
                                          <p:spTgt spid="10241"/>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blinds(horizontal)">
                                      <p:cBhvr>
                                        <p:cTn id="2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241" grpId="0"/>
      <p:bldP spid="2"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1" name="直接连接符 10"/>
          <p:cNvCxnSpPr/>
          <p:nvPr/>
        </p:nvCxnSpPr>
        <p:spPr>
          <a:xfrm>
            <a:off x="0" y="699135"/>
            <a:ext cx="910844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67580" y="72888"/>
            <a:ext cx="3523599" cy="583565"/>
          </a:xfrm>
          <a:prstGeom prst="rect">
            <a:avLst/>
          </a:prstGeom>
          <a:noFill/>
        </p:spPr>
        <p:txBody>
          <a:bodyPr wrap="square" rtlCol="0">
            <a:spAutoFit/>
          </a:bodyPr>
          <a:lstStyle/>
          <a:p>
            <a:r>
              <a:rPr lang="zh-CN" altLang="en-US" sz="3200" b="1" smtClean="0">
                <a:solidFill>
                  <a:srgbClr val="FF0000"/>
                </a:solidFill>
                <a:latin typeface="微软雅黑" panose="020b0503020204020204" pitchFamily="34" charset="-122"/>
                <a:ea typeface="微软雅黑" panose="020b0503020204020204" pitchFamily="34" charset="-122"/>
                <a:sym typeface="+mn-ea"/>
              </a:rPr>
              <a:t>解读标题</a:t>
            </a:r>
            <a:endParaRPr lang="zh-CN" altLang="zh-CN" sz="3200" b="1">
              <a:solidFill>
                <a:srgbClr val="FF0000"/>
              </a:solidFill>
              <a:latin typeface="微软雅黑" panose="020b0503020204020204" pitchFamily="34" charset="-122"/>
              <a:ea typeface="微软雅黑" panose="020b0503020204020204" pitchFamily="34" charset="-122"/>
              <a:sym typeface="+mn-ea"/>
            </a:endParaRPr>
          </a:p>
        </p:txBody>
      </p:sp>
      <p:sp>
        <p:nvSpPr>
          <p:cNvPr id="10241" name="Rectangle 1"/>
          <p:cNvSpPr>
            <a:spLocks noChangeArrowheads="1"/>
          </p:cNvSpPr>
          <p:nvPr/>
        </p:nvSpPr>
        <p:spPr bwMode="auto">
          <a:xfrm>
            <a:off x="165735" y="1024910"/>
            <a:ext cx="8316416" cy="645160"/>
          </a:xfrm>
          <a:prstGeom prst="rect">
            <a:avLst/>
          </a:prstGeom>
          <a:noFill/>
          <a:ln w="9525">
            <a:noFill/>
            <a:miter lim="800000"/>
          </a:ln>
          <a:effectLst/>
        </p:spPr>
        <p:txBody>
          <a:bodyPr vert="horz" wrap="square" lIns="91440" tIns="45720" rIns="91440" bIns="45720" numCol="1" anchor="ctr" anchorCtr="0" compatLnSpc="1">
            <a:spAutoFit/>
          </a:bodyPr>
          <a:lstStyle/>
          <a:p>
            <a:pPr indent="0" eaLnBrk="1" latinLnBrk="0" hangingPunct="1">
              <a:lnSpc>
                <a:spcPct val="150000"/>
              </a:lnSpc>
            </a:pPr>
            <a:r>
              <a:rPr lang="en-US" altLang="zh-CN" sz="2400" b="1"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400" b="1"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伶官传序</a:t>
            </a:r>
            <a:r>
              <a:rPr lang="en-US" altLang="zh-CN" sz="2400" b="1"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zh-CN" sz="2000" smtClean="0">
              <a:latin typeface="黑体" panose="02010609060101010101" pitchFamily="49" charset="-122"/>
              <a:ea typeface="黑体" panose="02010609060101010101" pitchFamily="49" charset="-122"/>
              <a:cs typeface="Times New Roman" panose="02020603050405020304" pitchFamily="18" charset="0"/>
            </a:endParaRPr>
          </a:p>
        </p:txBody>
      </p:sp>
      <p:sp>
        <p:nvSpPr>
          <p:cNvPr id="4" name="Rectangle 1"/>
          <p:cNvSpPr>
            <a:spLocks noChangeArrowheads="1"/>
          </p:cNvSpPr>
          <p:nvPr/>
        </p:nvSpPr>
        <p:spPr bwMode="auto">
          <a:xfrm>
            <a:off x="224790" y="1834853"/>
            <a:ext cx="8316416" cy="553085"/>
          </a:xfrm>
          <a:prstGeom prst="rect">
            <a:avLst/>
          </a:prstGeom>
          <a:noFill/>
          <a:ln w="9525">
            <a:noFill/>
            <a:miter lim="800000"/>
          </a:ln>
          <a:effectLst/>
        </p:spPr>
        <p:txBody>
          <a:bodyPr vert="horz" wrap="square" lIns="91440" tIns="45720" rIns="91440" bIns="45720" numCol="1" anchor="ctr" anchorCtr="0" compatLnSpc="1">
            <a:spAutoFit/>
          </a:bodyPr>
          <a:lstStyle/>
          <a:p>
            <a:pPr indent="0" eaLnBrk="1" latinLnBrk="0" hangingPunct="1">
              <a:lnSpc>
                <a:spcPct val="150000"/>
              </a:lnSpc>
            </a:pPr>
            <a:r>
              <a:rPr lang="zh-CN" altLang="zh-CN" sz="2000" smtClean="0">
                <a:latin typeface="黑体" panose="02010609060101010101" pitchFamily="49" charset="-122"/>
                <a:ea typeface="黑体" panose="02010609060101010101" pitchFamily="49" charset="-122"/>
                <a:cs typeface="Times New Roman" panose="02020603050405020304" pitchFamily="18" charset="0"/>
              </a:rPr>
              <a:t>伶：</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  </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封建时代称演戏的人为伶。</a:t>
            </a:r>
            <a:endParaRPr lang="zh-CN" altLang="zh-CN" sz="2000" smtClean="0">
              <a:latin typeface="黑体" panose="02010609060101010101" pitchFamily="49" charset="-122"/>
              <a:ea typeface="黑体" panose="02010609060101010101" pitchFamily="49" charset="-122"/>
              <a:cs typeface="Times New Roman" panose="02020603050405020304" pitchFamily="18" charset="0"/>
            </a:endParaRPr>
          </a:p>
        </p:txBody>
      </p:sp>
      <p:sp>
        <p:nvSpPr>
          <p:cNvPr id="6" name="Rectangle 1"/>
          <p:cNvSpPr>
            <a:spLocks noChangeArrowheads="1"/>
          </p:cNvSpPr>
          <p:nvPr/>
        </p:nvSpPr>
        <p:spPr bwMode="auto">
          <a:xfrm>
            <a:off x="224790" y="2387938"/>
            <a:ext cx="8316416" cy="553085"/>
          </a:xfrm>
          <a:prstGeom prst="rect">
            <a:avLst/>
          </a:prstGeom>
          <a:noFill/>
          <a:ln w="9525">
            <a:noFill/>
            <a:miter lim="800000"/>
          </a:ln>
          <a:effectLst/>
        </p:spPr>
        <p:txBody>
          <a:bodyPr vert="horz" wrap="square" lIns="91440" tIns="45720" rIns="91440" bIns="45720" numCol="1" anchor="ctr" anchorCtr="0" compatLnSpc="1">
            <a:spAutoFit/>
          </a:bodyPr>
          <a:lstStyle/>
          <a:p>
            <a:pPr indent="0" eaLnBrk="1" latinLnBrk="0" hangingPunct="1">
              <a:lnSpc>
                <a:spcPct val="150000"/>
              </a:lnSpc>
            </a:pPr>
            <a:r>
              <a:rPr lang="zh-CN" altLang="zh-CN" sz="2000" smtClean="0">
                <a:latin typeface="黑体" panose="02010609060101010101" pitchFamily="49" charset="-122"/>
                <a:ea typeface="黑体" panose="02010609060101010101" pitchFamily="49" charset="-122"/>
                <a:cs typeface="Times New Roman" panose="02020603050405020304" pitchFamily="18" charset="0"/>
                <a:sym typeface="+mn-ea"/>
              </a:rPr>
              <a:t>伶官：在宫廷中授有官职的伶人，叫做伶官。</a:t>
            </a:r>
            <a:endParaRPr lang="zh-CN" altLang="zh-CN" sz="2000" smtClean="0">
              <a:latin typeface="黑体" panose="02010609060101010101" pitchFamily="49" charset="-122"/>
              <a:ea typeface="黑体" panose="02010609060101010101" pitchFamily="49" charset="-122"/>
              <a:cs typeface="Times New Roman" panose="02020603050405020304" pitchFamily="18" charset="0"/>
            </a:endParaRPr>
          </a:p>
        </p:txBody>
      </p:sp>
      <p:sp>
        <p:nvSpPr>
          <p:cNvPr id="7" name="Rectangle 1"/>
          <p:cNvSpPr>
            <a:spLocks noChangeArrowheads="1"/>
          </p:cNvSpPr>
          <p:nvPr/>
        </p:nvSpPr>
        <p:spPr bwMode="auto">
          <a:xfrm>
            <a:off x="224790" y="2941023"/>
            <a:ext cx="8316416" cy="1476375"/>
          </a:xfrm>
          <a:prstGeom prst="rect">
            <a:avLst/>
          </a:prstGeom>
          <a:noFill/>
          <a:ln w="9525">
            <a:noFill/>
            <a:miter lim="800000"/>
          </a:ln>
          <a:effectLst/>
        </p:spPr>
        <p:txBody>
          <a:bodyPr vert="horz" wrap="square" lIns="91440" tIns="45720" rIns="91440" bIns="45720" numCol="1" anchor="ctr" anchorCtr="0" compatLnSpc="1">
            <a:spAutoFit/>
          </a:bodyPr>
          <a:lstStyle/>
          <a:p>
            <a:pPr indent="0" eaLnBrk="1" latinLnBrk="0" hangingPunct="1">
              <a:lnSpc>
                <a:spcPct val="150000"/>
              </a:lnSpc>
            </a:pPr>
            <a:r>
              <a:rPr lang="zh-CN" altLang="zh-CN" sz="2000" smtClean="0">
                <a:latin typeface="黑体" panose="02010609060101010101" pitchFamily="49" charset="-122"/>
                <a:ea typeface="黑体" panose="02010609060101010101" pitchFamily="49" charset="-122"/>
                <a:cs typeface="Times New Roman" panose="02020603050405020304" pitchFamily="18" charset="0"/>
                <a:sym typeface="+mn-ea"/>
              </a:rPr>
              <a:t>序：</a:t>
            </a:r>
            <a:r>
              <a:rPr lang="en-US" altLang="zh-CN" sz="2000" smtClean="0">
                <a:latin typeface="黑体" panose="02010609060101010101" pitchFamily="49" charset="-122"/>
                <a:ea typeface="黑体" panose="02010609060101010101" pitchFamily="49" charset="-122"/>
                <a:cs typeface="Times New Roman" panose="02020603050405020304" pitchFamily="18" charset="0"/>
                <a:sym typeface="+mn-ea"/>
              </a:rPr>
              <a:t>  </a:t>
            </a:r>
            <a:r>
              <a:rPr lang="zh-CN" altLang="zh-CN" sz="2000" smtClean="0">
                <a:latin typeface="黑体" panose="02010609060101010101" pitchFamily="49" charset="-122"/>
                <a:ea typeface="黑体" panose="02010609060101010101" pitchFamily="49" charset="-122"/>
                <a:cs typeface="Times New Roman" panose="02020603050405020304" pitchFamily="18" charset="0"/>
                <a:sym typeface="+mn-ea"/>
              </a:rPr>
              <a:t>为一种文体，相当于今天某些文章的</a:t>
            </a:r>
            <a:r>
              <a:rPr lang="en-US" altLang="zh-CN" sz="2000" smtClean="0">
                <a:latin typeface="黑体" panose="02010609060101010101" pitchFamily="49" charset="-122"/>
                <a:ea typeface="黑体" panose="02010609060101010101" pitchFamily="49" charset="-122"/>
                <a:cs typeface="Times New Roman" panose="02020603050405020304" pitchFamily="18" charset="0"/>
                <a:sym typeface="+mn-ea"/>
              </a:rPr>
              <a:t>“</a:t>
            </a:r>
            <a:r>
              <a:rPr lang="zh-CN" altLang="zh-CN" sz="2000" smtClean="0">
                <a:latin typeface="黑体" panose="02010609060101010101" pitchFamily="49" charset="-122"/>
                <a:ea typeface="黑体" panose="02010609060101010101" pitchFamily="49" charset="-122"/>
                <a:cs typeface="Times New Roman" panose="02020603050405020304" pitchFamily="18" charset="0"/>
                <a:sym typeface="+mn-ea"/>
              </a:rPr>
              <a:t>前言</a:t>
            </a:r>
            <a:r>
              <a:rPr lang="en-US" altLang="zh-CN" sz="2000" smtClean="0">
                <a:latin typeface="黑体" panose="02010609060101010101" pitchFamily="49" charset="-122"/>
                <a:ea typeface="黑体" panose="02010609060101010101" pitchFamily="49" charset="-122"/>
                <a:cs typeface="Times New Roman" panose="02020603050405020304" pitchFamily="18" charset="0"/>
                <a:sym typeface="+mn-ea"/>
              </a:rPr>
              <a:t>”</a:t>
            </a:r>
            <a:r>
              <a:rPr lang="zh-CN" altLang="zh-CN" sz="2000" smtClean="0">
                <a:latin typeface="黑体" panose="02010609060101010101" pitchFamily="49" charset="-122"/>
                <a:ea typeface="黑体" panose="02010609060101010101" pitchFamily="49" charset="-122"/>
                <a:cs typeface="Times New Roman" panose="02020603050405020304" pitchFamily="18" charset="0"/>
                <a:sym typeface="+mn-ea"/>
              </a:rPr>
              <a:t>或者编者的</a:t>
            </a:r>
            <a:r>
              <a:rPr lang="en-US" altLang="zh-CN" sz="2000" smtClean="0">
                <a:latin typeface="黑体" panose="02010609060101010101" pitchFamily="49" charset="-122"/>
                <a:ea typeface="黑体" panose="02010609060101010101" pitchFamily="49" charset="-122"/>
                <a:cs typeface="Times New Roman" panose="02020603050405020304" pitchFamily="18" charset="0"/>
                <a:sym typeface="+mn-ea"/>
              </a:rPr>
              <a:t>“</a:t>
            </a:r>
            <a:r>
              <a:rPr lang="zh-CN" altLang="zh-CN" sz="2000" smtClean="0">
                <a:latin typeface="黑体" panose="02010609060101010101" pitchFamily="49" charset="-122"/>
                <a:ea typeface="黑体" panose="02010609060101010101" pitchFamily="49" charset="-122"/>
                <a:cs typeface="Times New Roman" panose="02020603050405020304" pitchFamily="18" charset="0"/>
                <a:sym typeface="+mn-ea"/>
              </a:rPr>
              <a:t>按语</a:t>
            </a:r>
            <a:r>
              <a:rPr lang="en-US" altLang="zh-CN" sz="2000" smtClean="0">
                <a:latin typeface="黑体" panose="02010609060101010101" pitchFamily="49" charset="-122"/>
                <a:ea typeface="黑体" panose="02010609060101010101" pitchFamily="49" charset="-122"/>
                <a:cs typeface="Times New Roman" panose="02020603050405020304" pitchFamily="18" charset="0"/>
                <a:sym typeface="+mn-ea"/>
              </a:rPr>
              <a:t>”</a:t>
            </a:r>
            <a:r>
              <a:rPr lang="zh-CN" altLang="zh-CN" sz="2000" smtClean="0">
                <a:latin typeface="黑体" panose="02010609060101010101" pitchFamily="49" charset="-122"/>
                <a:ea typeface="黑体" panose="02010609060101010101" pitchFamily="49" charset="-122"/>
                <a:cs typeface="Times New Roman" panose="02020603050405020304" pitchFamily="18" charset="0"/>
                <a:sym typeface="+mn-ea"/>
              </a:rPr>
              <a:t>，</a:t>
            </a:r>
            <a:r>
              <a:rPr lang="en-US" altLang="zh-CN" sz="2000" smtClean="0">
                <a:latin typeface="黑体" panose="02010609060101010101" pitchFamily="49" charset="-122"/>
                <a:ea typeface="黑体" panose="02010609060101010101" pitchFamily="49" charset="-122"/>
                <a:cs typeface="Times New Roman" panose="02020603050405020304" pitchFamily="18" charset="0"/>
                <a:sym typeface="+mn-ea"/>
              </a:rPr>
              <a:t>  </a:t>
            </a:r>
            <a:endParaRPr lang="en-US" altLang="zh-CN" sz="2000" smtClean="0">
              <a:latin typeface="黑体" panose="02010609060101010101" pitchFamily="49" charset="-122"/>
              <a:ea typeface="黑体" panose="02010609060101010101" pitchFamily="49" charset="-122"/>
              <a:cs typeface="Times New Roman" panose="02020603050405020304" pitchFamily="18" charset="0"/>
              <a:sym typeface="+mn-ea"/>
            </a:endParaRPr>
          </a:p>
          <a:p>
            <a:pPr indent="0" eaLnBrk="1" latinLnBrk="0" hangingPunct="1">
              <a:lnSpc>
                <a:spcPct val="150000"/>
              </a:lnSpc>
            </a:pPr>
            <a:r>
              <a:rPr lang="en-US" altLang="zh-CN" sz="2000" smtClean="0">
                <a:latin typeface="黑体" panose="02010609060101010101" pitchFamily="49" charset="-122"/>
                <a:ea typeface="黑体" panose="02010609060101010101" pitchFamily="49" charset="-122"/>
                <a:cs typeface="Times New Roman" panose="02020603050405020304" pitchFamily="18" charset="0"/>
                <a:sym typeface="+mn-ea"/>
              </a:rPr>
              <a:t>     </a:t>
            </a:r>
            <a:r>
              <a:rPr lang="zh-CN" altLang="zh-CN" sz="2000" smtClean="0">
                <a:latin typeface="黑体" panose="02010609060101010101" pitchFamily="49" charset="-122"/>
                <a:ea typeface="黑体" panose="02010609060101010101" pitchFamily="49" charset="-122"/>
                <a:cs typeface="Times New Roman" panose="02020603050405020304" pitchFamily="18" charset="0"/>
                <a:sym typeface="+mn-ea"/>
              </a:rPr>
              <a:t>它的内容或是提纲挈领地评价该书内容，或者叙述著书作文的缘由，</a:t>
            </a:r>
            <a:endParaRPr lang="zh-CN" altLang="zh-CN" sz="2000" smtClean="0">
              <a:latin typeface="黑体" panose="02010609060101010101" pitchFamily="49" charset="-122"/>
              <a:ea typeface="黑体" panose="02010609060101010101" pitchFamily="49" charset="-122"/>
              <a:cs typeface="Times New Roman" panose="02020603050405020304" pitchFamily="18" charset="0"/>
              <a:sym typeface="+mn-ea"/>
            </a:endParaRPr>
          </a:p>
          <a:p>
            <a:pPr indent="0" eaLnBrk="1" latinLnBrk="0" hangingPunct="1">
              <a:lnSpc>
                <a:spcPct val="150000"/>
              </a:lnSpc>
            </a:pPr>
            <a:r>
              <a:rPr lang="en-US" altLang="zh-CN" sz="2000" smtClean="0">
                <a:latin typeface="黑体" panose="02010609060101010101" pitchFamily="49" charset="-122"/>
                <a:ea typeface="黑体" panose="02010609060101010101" pitchFamily="49" charset="-122"/>
                <a:cs typeface="Times New Roman" panose="02020603050405020304" pitchFamily="18" charset="0"/>
                <a:sym typeface="+mn-ea"/>
              </a:rPr>
              <a:t>     </a:t>
            </a:r>
            <a:r>
              <a:rPr lang="zh-CN" altLang="zh-CN" sz="2000" smtClean="0">
                <a:latin typeface="黑体" panose="02010609060101010101" pitchFamily="49" charset="-122"/>
                <a:ea typeface="黑体" panose="02010609060101010101" pitchFamily="49" charset="-122"/>
                <a:cs typeface="Times New Roman" panose="02020603050405020304" pitchFamily="18" charset="0"/>
                <a:sym typeface="+mn-ea"/>
              </a:rPr>
              <a:t>以便有助于读者理解下面有关书或文的内容。</a:t>
            </a:r>
            <a:endParaRPr lang="zh-CN" altLang="zh-CN" sz="2000" smtClean="0">
              <a:latin typeface="黑体" panose="02010609060101010101" pitchFamily="49" charset="-122"/>
              <a:ea typeface="黑体" panose="02010609060101010101" pitchFamily="49" charset="-122"/>
              <a:cs typeface="Times New Roman" panose="02020603050405020304" pitchFamily="18" charset="0"/>
            </a:endParaRPr>
          </a:p>
        </p:txBody>
      </p:sp>
    </p:spTree>
    <p:custDataLst>
      <p:tags r:id="rId3"/>
    </p:custDataLst>
  </p:cSld>
  <p:clrMapOvr>
    <a:masterClrMapping/>
  </p:clrMapOvr>
  <mc:AlternateContent>
    <mc:Choice xmlns:p14="http://schemas.microsoft.com/office/powerpoint/2010/main" Requires="p14">
      <p:transition spd="slow" advTm="3087" p14:dur="1400">
        <p14:doors dir="vert"/>
      </p:transition>
    </mc:Choice>
    <mc:Fallback>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amond(in)">
                                      <p:cBhvr>
                                        <p:cTn id="7" dur="2000"/>
                                        <p:tgtEl>
                                          <p:spTgt spid="1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241"/>
                                        </p:tgtEl>
                                        <p:attrNameLst>
                                          <p:attrName>style.visibility</p:attrName>
                                        </p:attrNameLst>
                                      </p:cBhvr>
                                      <p:to>
                                        <p:strVal val="visible"/>
                                      </p:to>
                                    </p:set>
                                    <p:animEffect transition="in" filter="blinds(horizontal)">
                                      <p:cBhvr>
                                        <p:cTn id="12" dur="500"/>
                                        <p:tgtEl>
                                          <p:spTgt spid="10241"/>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1" grpId="0"/>
      <p:bldP spid="4" grpId="0"/>
      <p:bldP spid="6" grpId="0"/>
      <p:bldP spid="7"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1" name="直接连接符 10"/>
          <p:cNvCxnSpPr/>
          <p:nvPr/>
        </p:nvCxnSpPr>
        <p:spPr>
          <a:xfrm>
            <a:off x="0" y="699135"/>
            <a:ext cx="910844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67580" y="72888"/>
            <a:ext cx="4360404" cy="584775"/>
          </a:xfrm>
          <a:prstGeom prst="rect">
            <a:avLst/>
          </a:prstGeom>
          <a:noFill/>
        </p:spPr>
        <p:txBody>
          <a:bodyPr wrap="square" rtlCol="0">
            <a:spAutoFit/>
          </a:bodyPr>
          <a:lstStyle/>
          <a:p>
            <a:r>
              <a:rPr lang="zh-CN" altLang="zh-CN" sz="3200" b="1" smtClean="0">
                <a:solidFill>
                  <a:srgbClr val="FF0000"/>
                </a:solidFill>
                <a:latin typeface="微软雅黑" panose="020b0503020204020204" pitchFamily="34" charset="-122"/>
                <a:ea typeface="微软雅黑" panose="020b0503020204020204" pitchFamily="34" charset="-122"/>
                <a:sym typeface="+mn-ea"/>
              </a:rPr>
              <a:t>了解写作背景及意图</a:t>
            </a:r>
            <a:endParaRPr lang="zh-CN" altLang="zh-CN" sz="3200" b="1">
              <a:solidFill>
                <a:srgbClr val="FF0000"/>
              </a:solidFill>
              <a:latin typeface="微软雅黑" panose="020b0503020204020204" pitchFamily="34" charset="-122"/>
              <a:ea typeface="微软雅黑" panose="020b0503020204020204" pitchFamily="34" charset="-122"/>
              <a:sym typeface="+mn-ea"/>
            </a:endParaRPr>
          </a:p>
        </p:txBody>
      </p:sp>
      <p:sp>
        <p:nvSpPr>
          <p:cNvPr id="10241" name="Rectangle 1"/>
          <p:cNvSpPr>
            <a:spLocks noChangeArrowheads="1"/>
          </p:cNvSpPr>
          <p:nvPr/>
        </p:nvSpPr>
        <p:spPr bwMode="auto">
          <a:xfrm>
            <a:off x="200660" y="654050"/>
            <a:ext cx="8620125" cy="4338320"/>
          </a:xfrm>
          <a:prstGeom prst="rect">
            <a:avLst/>
          </a:prstGeom>
          <a:noFill/>
          <a:ln w="9525">
            <a:noFill/>
            <a:miter lim="800000"/>
          </a:ln>
          <a:effectLst/>
        </p:spPr>
        <p:txBody>
          <a:bodyPr vert="horz" wrap="square" lIns="91440" tIns="45720" rIns="91440" bIns="45720" numCol="1" anchor="ctr" anchorCtr="0" compatLnSpc="1">
            <a:spAutoFit/>
          </a:bodyPr>
          <a:lstStyle/>
          <a:p>
            <a:pPr indent="0" eaLnBrk="1" latinLnBrk="0" hangingPunct="1">
              <a:lnSpc>
                <a:spcPct val="150000"/>
              </a:lnSpc>
            </a:pPr>
            <a:r>
              <a:rPr lang="zh-CN" altLang="zh-CN" sz="2400" b="1"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《过秦论》</a:t>
            </a:r>
            <a:endParaRPr lang="zh-CN" altLang="zh-CN" sz="2400" b="1"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indent="0" eaLnBrk="1" latinLnBrk="0" hangingPunct="1">
              <a:lnSpc>
                <a:spcPct val="150000"/>
              </a:lnSpc>
            </a:pPr>
            <a:r>
              <a:rPr lang="en-US" altLang="zh-CN" sz="2000" smtClean="0">
                <a:latin typeface="黑体" panose="02010609060101010101" pitchFamily="49" charset="-122"/>
                <a:ea typeface="黑体" panose="02010609060101010101" pitchFamily="49" charset="-122"/>
                <a:cs typeface="Times New Roman" panose="02020603050405020304" pitchFamily="18" charset="0"/>
              </a:rPr>
              <a:t>    </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战国时代，随着宗法制度的解体，各国竞相改革。秦国的商鞅变法最为彻底，功效卓著，秦国空前强大起来，于是以秦统一为主线的多年的兼并战争开始了。如齐魏马陵之战、秦赵长平之战等，连年征战给人民带来了极大的灾难。最后秦终于兼并了六国。秦统一天下之后，对百姓横征暴敛，滥施严刑苛法；对异族大肆兴伐。它的暴政给人民带来了极大的灾难，民怨沸腾，终于在秦二世元年爆发了陈胜吴广起义。随着人民起义的风起云涌，中国历史上第一个统一王朝也是历时最短（</a:t>
            </a:r>
            <a:r>
              <a:rPr lang="en-US" altLang="zh-CN" sz="2000" smtClean="0">
                <a:latin typeface="黑体" panose="02010609060101010101" pitchFamily="49" charset="-122"/>
                <a:ea typeface="黑体" panose="02010609060101010101" pitchFamily="49" charset="-122"/>
                <a:cs typeface="Times New Roman" panose="02020603050405020304" pitchFamily="18" charset="0"/>
              </a:rPr>
              <a:t>16</a:t>
            </a:r>
            <a:r>
              <a:rPr lang="zh-CN" altLang="zh-CN" sz="2000" smtClean="0">
                <a:latin typeface="黑体" panose="02010609060101010101" pitchFamily="49" charset="-122"/>
                <a:ea typeface="黑体" panose="02010609060101010101" pitchFamily="49" charset="-122"/>
                <a:cs typeface="Times New Roman" panose="02020603050405020304" pitchFamily="18" charset="0"/>
              </a:rPr>
              <a:t>年）的王朝很快结束了。</a:t>
            </a:r>
            <a:br>
              <a:rPr lang="en-US" altLang="zh-CN" sz="2000" smtClean="0"/>
            </a:br>
            <a:endParaRPr lang="zh-CN" altLang="zh-CN" sz="2000"/>
          </a:p>
        </p:txBody>
      </p:sp>
    </p:spTree>
    <p:custDataLst>
      <p:tags r:id="rId3"/>
    </p:custDataLst>
  </p:cSld>
  <p:clrMapOvr>
    <a:masterClrMapping/>
  </p:clrMapOvr>
  <mc:AlternateContent>
    <mc:Choice xmlns:p14="http://schemas.microsoft.com/office/powerpoint/2010/main" Requires="p14">
      <p:transition spd="slow" advTm="3087" p14:dur="1400">
        <p14:doors dir="vert"/>
      </p:transition>
    </mc:Choice>
    <mc:Fallback>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10241"/>
                                        </p:tgtEl>
                                        <p:attrNameLst>
                                          <p:attrName>style.visibility</p:attrName>
                                        </p:attrNameLst>
                                      </p:cBhvr>
                                      <p:to>
                                        <p:strVal val="visible"/>
                                      </p:to>
                                    </p:set>
                                    <p:animEffect transition="in" filter="strips(downLeft)">
                                      <p:cBhvr>
                                        <p:cTn id="12" dur="500"/>
                                        <p:tgtEl>
                                          <p:spTgt spid="102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241" grpId="0"/>
    </p:bldLst>
  </p:timing>
</p:sld>
</file>

<file path=ppt/tags/tag1.xml><?xml version="1.0" encoding="utf-8"?>
<p:tagLst xmlns:p="http://schemas.openxmlformats.org/presentationml/2006/main">
  <p:tag name="KSO_WM_BEAUTIFY_FLAG" val="#wm#"/>
  <p:tag name="KSO_WM_TEMPLATE_CATEGORY" val="custom"/>
  <p:tag name="KSO_WM_TEMPLATE_INDEX" val="160111"/>
</p:tagLst>
</file>

<file path=ppt/tags/tag10.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160046"/>
  <p:tag name="KSO_WM_UNIT_COMPATIBLE" val="0"/>
  <p:tag name="KSO_WM_UNIT_DIAGRAM_ISNUMVISUAL" val="0"/>
  <p:tag name="KSO_WM_UNIT_DIAGRAM_ISREFERUNIT" val="0"/>
  <p:tag name="KSO_WM_UNIT_FILL_FORE_SCHEMECOLOR_INDEX" val="6"/>
  <p:tag name="KSO_WM_UNIT_FILL_FORE_SCHEMECOLOR_INDEX_BRIGHTNESS" val="0"/>
  <p:tag name="KSO_WM_UNIT_FILL_TYPE" val="1"/>
  <p:tag name="KSO_WM_UNIT_HIGHLIGHT" val="0"/>
  <p:tag name="KSO_WM_UNIT_ID" val="diagram160046_4*m_h_i*1_2_1"/>
  <p:tag name="KSO_WM_UNIT_INDEX" val="1_2_1"/>
  <p:tag name="KSO_WM_UNIT_LAYERLEVEL" val="1_1_1"/>
  <p:tag name="KSO_WM_UNIT_TEXT_FILL_FORE_SCHEMECOLOR_INDEX" val="13"/>
  <p:tag name="KSO_WM_UNIT_TEXT_FILL_FORE_SCHEMECOLOR_INDEX_BRIGHTNESS" val="0.25"/>
  <p:tag name="KSO_WM_UNIT_TEXT_FILL_TYPE" val="1"/>
  <p:tag name="KSO_WM_UNIT_TYPE" val="m_h_i"/>
  <p:tag name="KSO_WM_UNIT_USESOURCEFORMAT_APPLY" val="1"/>
</p:tagLst>
</file>

<file path=ppt/tags/tag11.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160046"/>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160046_4*m_h_x*1_2_1"/>
  <p:tag name="KSO_WM_UNIT_INDEX" val="1_2_1"/>
  <p:tag name="KSO_WM_UNIT_LAYERLEVEL" val="1_1_1"/>
  <p:tag name="KSO_WM_UNIT_TEXT_FILL_FORE_SCHEMECOLOR_INDEX" val="13"/>
  <p:tag name="KSO_WM_UNIT_TEXT_FILL_FORE_SCHEMECOLOR_INDEX_BRIGHTNESS" val="0.25"/>
  <p:tag name="KSO_WM_UNIT_TEXT_FILL_TYPE" val="1"/>
  <p:tag name="KSO_WM_UNIT_TYPE" val="m_h_x"/>
  <p:tag name="KSO_WM_UNIT_USESOURCEFORMAT_APPLY" val="1"/>
  <p:tag name="KSO_WM_UNIT_VALUE" val="58*49"/>
</p:tagLst>
</file>

<file path=ppt/tags/tag12.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160046"/>
  <p:tag name="KSO_WM_UNIT_COMPATIBLE" val="0"/>
  <p:tag name="KSO_WM_UNIT_DIAGRAM_ISNUMVISUAL" val="0"/>
  <p:tag name="KSO_WM_UNIT_DIAGRAM_ISREFERUNIT" val="0"/>
  <p:tag name="KSO_WM_UNIT_FILL_FORE_SCHEMECOLOR_INDEX" val="7"/>
  <p:tag name="KSO_WM_UNIT_FILL_FORE_SCHEMECOLOR_INDEX_BRIGHTNESS" val="0"/>
  <p:tag name="KSO_WM_UNIT_FILL_TYPE" val="1"/>
  <p:tag name="KSO_WM_UNIT_HIGHLIGHT" val="0"/>
  <p:tag name="KSO_WM_UNIT_ID" val="diagram160046_4*m_h_i*1_3_1"/>
  <p:tag name="KSO_WM_UNIT_INDEX" val="1_3_1"/>
  <p:tag name="KSO_WM_UNIT_LAYERLEVEL" val="1_1_1"/>
  <p:tag name="KSO_WM_UNIT_TEXT_FILL_FORE_SCHEMECOLOR_INDEX" val="13"/>
  <p:tag name="KSO_WM_UNIT_TEXT_FILL_FORE_SCHEMECOLOR_INDEX_BRIGHTNESS" val="0.25"/>
  <p:tag name="KSO_WM_UNIT_TEXT_FILL_TYPE" val="1"/>
  <p:tag name="KSO_WM_UNIT_TYPE" val="m_h_i"/>
  <p:tag name="KSO_WM_UNIT_USESOURCEFORMAT_APPLY" val="1"/>
</p:tagLst>
</file>

<file path=ppt/tags/tag13.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160046"/>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160046_4*m_h_x*1_3_1"/>
  <p:tag name="KSO_WM_UNIT_INDEX" val="1_3_1"/>
  <p:tag name="KSO_WM_UNIT_LAYERLEVEL" val="1_1_1"/>
  <p:tag name="KSO_WM_UNIT_TEXT_FILL_FORE_SCHEMECOLOR_INDEX" val="13"/>
  <p:tag name="KSO_WM_UNIT_TEXT_FILL_FORE_SCHEMECOLOR_INDEX_BRIGHTNESS" val="0.25"/>
  <p:tag name="KSO_WM_UNIT_TEXT_FILL_TYPE" val="1"/>
  <p:tag name="KSO_WM_UNIT_TYPE" val="m_h_x"/>
  <p:tag name="KSO_WM_UNIT_USESOURCEFORMAT_APPLY" val="1"/>
  <p:tag name="KSO_WM_UNIT_VALUE" val="64*63"/>
</p:tagLst>
</file>

<file path=ppt/tags/tag14.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160046"/>
  <p:tag name="KSO_WM_UNIT_COMPATIBLE" val="0"/>
  <p:tag name="KSO_WM_UNIT_DIAGRAM_ISNUMVISUAL" val="0"/>
  <p:tag name="KSO_WM_UNIT_DIAGRAM_ISREFERUNIT" val="0"/>
  <p:tag name="KSO_WM_UNIT_FILL_FORE_SCHEMECOLOR_INDEX" val="8"/>
  <p:tag name="KSO_WM_UNIT_FILL_FORE_SCHEMECOLOR_INDEX_BRIGHTNESS" val="0"/>
  <p:tag name="KSO_WM_UNIT_FILL_TYPE" val="1"/>
  <p:tag name="KSO_WM_UNIT_HIGHLIGHT" val="0"/>
  <p:tag name="KSO_WM_UNIT_ID" val="diagram160046_4*m_h_i*1_4_1"/>
  <p:tag name="KSO_WM_UNIT_INDEX" val="1_4_1"/>
  <p:tag name="KSO_WM_UNIT_LAYERLEVEL" val="1_1_1"/>
  <p:tag name="KSO_WM_UNIT_TEXT_FILL_FORE_SCHEMECOLOR_INDEX" val="13"/>
  <p:tag name="KSO_WM_UNIT_TEXT_FILL_FORE_SCHEMECOLOR_INDEX_BRIGHTNESS" val="0.25"/>
  <p:tag name="KSO_WM_UNIT_TEXT_FILL_TYPE" val="1"/>
  <p:tag name="KSO_WM_UNIT_TYPE" val="m_h_i"/>
  <p:tag name="KSO_WM_UNIT_USESOURCEFORMAT_APPLY" val="1"/>
</p:tagLst>
</file>

<file path=ppt/tags/tag15.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160046"/>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160046_4*m_h_x*1_4_1"/>
  <p:tag name="KSO_WM_UNIT_INDEX" val="1_4_1"/>
  <p:tag name="KSO_WM_UNIT_LAYERLEVEL" val="1_1_1"/>
  <p:tag name="KSO_WM_UNIT_TEXT_FILL_FORE_SCHEMECOLOR_INDEX" val="13"/>
  <p:tag name="KSO_WM_UNIT_TEXT_FILL_FORE_SCHEMECOLOR_INDEX_BRIGHTNESS" val="0.25"/>
  <p:tag name="KSO_WM_UNIT_TEXT_FILL_TYPE" val="1"/>
  <p:tag name="KSO_WM_UNIT_TYPE" val="m_h_x"/>
  <p:tag name="KSO_WM_UNIT_USESOURCEFORMAT_APPLY" val="1"/>
  <p:tag name="KSO_WM_UNIT_VALUE" val="88*39"/>
</p:tagLst>
</file>

<file path=ppt/tags/tag16.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160046"/>
  <p:tag name="KSO_WM_UNIT_COMPATIBLE" val="0"/>
  <p:tag name="KSO_WM_UNIT_DIAGRAM_ISNUMVISUAL" val="0"/>
  <p:tag name="KSO_WM_UNIT_DIAGRAM_ISREFERUNIT" val="0"/>
  <p:tag name="KSO_WM_UNIT_FILL_FORE_SCHEMECOLOR_INDEX" val="9"/>
  <p:tag name="KSO_WM_UNIT_FILL_FORE_SCHEMECOLOR_INDEX_BRIGHTNESS" val="0"/>
  <p:tag name="KSO_WM_UNIT_FILL_TYPE" val="1"/>
  <p:tag name="KSO_WM_UNIT_HIGHLIGHT" val="0"/>
  <p:tag name="KSO_WM_UNIT_ID" val="diagram160046_4*m_h_i*1_5_1"/>
  <p:tag name="KSO_WM_UNIT_INDEX" val="1_5_1"/>
  <p:tag name="KSO_WM_UNIT_LAYERLEVEL" val="1_1_1"/>
  <p:tag name="KSO_WM_UNIT_TEXT_FILL_FORE_SCHEMECOLOR_INDEX" val="13"/>
  <p:tag name="KSO_WM_UNIT_TEXT_FILL_FORE_SCHEMECOLOR_INDEX_BRIGHTNESS" val="0.25"/>
  <p:tag name="KSO_WM_UNIT_TEXT_FILL_TYPE" val="1"/>
  <p:tag name="KSO_WM_UNIT_TYPE" val="m_h_i"/>
  <p:tag name="KSO_WM_UNIT_USESOURCEFORMAT_APPLY" val="1"/>
</p:tagLst>
</file>

<file path=ppt/tags/tag17.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160046"/>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160046_4*m_h_x*1_5_1"/>
  <p:tag name="KSO_WM_UNIT_INDEX" val="1_5_1"/>
  <p:tag name="KSO_WM_UNIT_LAYERLEVEL" val="1_1_1"/>
  <p:tag name="KSO_WM_UNIT_TEXT_FILL_FORE_SCHEMECOLOR_INDEX" val="13"/>
  <p:tag name="KSO_WM_UNIT_TEXT_FILL_FORE_SCHEMECOLOR_INDEX_BRIGHTNESS" val="0.25"/>
  <p:tag name="KSO_WM_UNIT_TEXT_FILL_TYPE" val="1"/>
  <p:tag name="KSO_WM_UNIT_TYPE" val="m_h_x"/>
  <p:tag name="KSO_WM_UNIT_USESOURCEFORMAT_APPLY" val="1"/>
  <p:tag name="KSO_WM_UNIT_VALUE" val="59*78"/>
</p:tagLst>
</file>

<file path=ppt/tags/tag18.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160046"/>
  <p:tag name="KSO_WM_UNIT_COMPATIBLE" val="0"/>
  <p:tag name="KSO_WM_UNIT_DIAGRAM_ISNUMVISUAL" val="0"/>
  <p:tag name="KSO_WM_UNIT_DIAGRAM_ISREFERUNIT" val="0"/>
  <p:tag name="KSO_WM_UNIT_HIGHLIGHT" val="0"/>
  <p:tag name="KSO_WM_UNIT_ID" val="diagram160046_4*m_h_f*1_2_1"/>
  <p:tag name="KSO_WM_UNIT_INDEX" val="1_2_1"/>
  <p:tag name="KSO_WM_UNIT_LAYERLEVEL" val="1_1_1"/>
  <p:tag name="KSO_WM_UNIT_NOCLEAR" val="0"/>
  <p:tag name="KSO_WM_UNIT_PRESET_TEXT" val="单击此处添加文本具体内容，简明扼要的阐述您的观点。"/>
  <p:tag name="KSO_WM_UNIT_SUBTYPE" val="a"/>
  <p:tag name="KSO_WM_UNIT_TEXT_FILL_FORE_SCHEMECOLOR_INDEX" val="13"/>
  <p:tag name="KSO_WM_UNIT_TEXT_FILL_FORE_SCHEMECOLOR_INDEX_BRIGHTNESS" val="0.25"/>
  <p:tag name="KSO_WM_UNIT_TEXT_FILL_TYPE" val="1"/>
  <p:tag name="KSO_WM_UNIT_TYPE" val="m_h_f"/>
  <p:tag name="KSO_WM_UNIT_USESOURCEFORMAT_APPLY" val="1"/>
  <p:tag name="KSO_WM_UNIT_VALUE" val="22"/>
</p:tagLst>
</file>

<file path=ppt/tags/tag19.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160046"/>
  <p:tag name="KSO_WM_UNIT_COMPATIBLE" val="0"/>
  <p:tag name="KSO_WM_UNIT_DIAGRAM_ISNUMVISUAL" val="0"/>
  <p:tag name="KSO_WM_UNIT_DIAGRAM_ISREFERUNIT" val="0"/>
  <p:tag name="KSO_WM_UNIT_HIGHLIGHT" val="0"/>
  <p:tag name="KSO_WM_UNIT_ID" val="diagram160046_4*m_h_f*1_3_1"/>
  <p:tag name="KSO_WM_UNIT_INDEX" val="1_3_1"/>
  <p:tag name="KSO_WM_UNIT_LAYERLEVEL" val="1_1_1"/>
  <p:tag name="KSO_WM_UNIT_NOCLEAR" val="0"/>
  <p:tag name="KSO_WM_UNIT_PRESET_TEXT" val="单击此处添加文本具体内容，简明扼要的阐述您的观点。"/>
  <p:tag name="KSO_WM_UNIT_SUBTYPE" val="a"/>
  <p:tag name="KSO_WM_UNIT_TEXT_FILL_FORE_SCHEMECOLOR_INDEX" val="13"/>
  <p:tag name="KSO_WM_UNIT_TEXT_FILL_FORE_SCHEMECOLOR_INDEX_BRIGHTNESS" val="0.25"/>
  <p:tag name="KSO_WM_UNIT_TEXT_FILL_TYPE" val="1"/>
  <p:tag name="KSO_WM_UNIT_TYPE" val="m_h_f"/>
  <p:tag name="KSO_WM_UNIT_USESOURCEFORMAT_APPLY" val="1"/>
  <p:tag name="KSO_WM_UNIT_VALUE" val="22"/>
</p:tagLst>
</file>

<file path=ppt/tags/tag2.xml><?xml version="1.0" encoding="utf-8"?>
<p:tagLst xmlns:p="http://schemas.openxmlformats.org/presentationml/2006/main">
  <p:tag name="TIMING" val="|0.8|0.8|0.4|0.5"/>
</p:tagLst>
</file>

<file path=ppt/tags/tag20.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160046"/>
  <p:tag name="KSO_WM_UNIT_COMPATIBLE" val="0"/>
  <p:tag name="KSO_WM_UNIT_DIAGRAM_ISNUMVISUAL" val="0"/>
  <p:tag name="KSO_WM_UNIT_DIAGRAM_ISREFERUNIT" val="0"/>
  <p:tag name="KSO_WM_UNIT_HIGHLIGHT" val="0"/>
  <p:tag name="KSO_WM_UNIT_ID" val="diagram160046_4*m_h_f*1_4_1"/>
  <p:tag name="KSO_WM_UNIT_INDEX" val="1_4_1"/>
  <p:tag name="KSO_WM_UNIT_LAYERLEVEL" val="1_1_1"/>
  <p:tag name="KSO_WM_UNIT_NOCLEAR" val="0"/>
  <p:tag name="KSO_WM_UNIT_PRESET_TEXT" val="单击此处添加文本具体内容，简明扼要的阐述您的观点。"/>
  <p:tag name="KSO_WM_UNIT_SUBTYPE" val="a"/>
  <p:tag name="KSO_WM_UNIT_TEXT_FILL_FORE_SCHEMECOLOR_INDEX" val="13"/>
  <p:tag name="KSO_WM_UNIT_TEXT_FILL_FORE_SCHEMECOLOR_INDEX_BRIGHTNESS" val="0.25"/>
  <p:tag name="KSO_WM_UNIT_TEXT_FILL_TYPE" val="1"/>
  <p:tag name="KSO_WM_UNIT_TYPE" val="m_h_f"/>
  <p:tag name="KSO_WM_UNIT_USESOURCEFORMAT_APPLY" val="1"/>
  <p:tag name="KSO_WM_UNIT_VALUE" val="22"/>
</p:tagLst>
</file>

<file path=ppt/tags/tag21.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160046"/>
  <p:tag name="KSO_WM_UNIT_COMPATIBLE" val="0"/>
  <p:tag name="KSO_WM_UNIT_DIAGRAM_ISNUMVISUAL" val="0"/>
  <p:tag name="KSO_WM_UNIT_DIAGRAM_ISREFERUNIT" val="0"/>
  <p:tag name="KSO_WM_UNIT_HIGHLIGHT" val="0"/>
  <p:tag name="KSO_WM_UNIT_ID" val="diagram160046_4*m_h_f*1_5_1"/>
  <p:tag name="KSO_WM_UNIT_INDEX" val="1_5_1"/>
  <p:tag name="KSO_WM_UNIT_LAYERLEVEL" val="1_1_1"/>
  <p:tag name="KSO_WM_UNIT_NOCLEAR" val="0"/>
  <p:tag name="KSO_WM_UNIT_PRESET_TEXT" val="单击此处添加文本具体内容，简明扼要的阐述您的观点。"/>
  <p:tag name="KSO_WM_UNIT_SUBTYPE" val="a"/>
  <p:tag name="KSO_WM_UNIT_TEXT_FILL_FORE_SCHEMECOLOR_INDEX" val="13"/>
  <p:tag name="KSO_WM_UNIT_TEXT_FILL_FORE_SCHEMECOLOR_INDEX_BRIGHTNESS" val="0.25"/>
  <p:tag name="KSO_WM_UNIT_TEXT_FILL_TYPE" val="1"/>
  <p:tag name="KSO_WM_UNIT_TYPE" val="m_h_f"/>
  <p:tag name="KSO_WM_UNIT_USESOURCEFORMAT_APPLY" val="1"/>
  <p:tag name="KSO_WM_UNIT_VALUE" val="22"/>
</p:tagLst>
</file>

<file path=ppt/tags/tag22.xml><?xml version="1.0" encoding="utf-8"?>
<p:tagLst xmlns:p="http://schemas.openxmlformats.org/presentationml/2006/main">
  <p:tag name="KSO_WM_UNIT_PLACING_PICTURE_USER_VIEWPORT" val="{&quot;height&quot;:6292,&quot;width&quot;:4078}"/>
</p:tagLst>
</file>

<file path=ppt/tags/tag23.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160046"/>
  <p:tag name="KSO_WM_UNIT_COMPATIBLE" val="0"/>
  <p:tag name="KSO_WM_UNIT_DIAGRAM_ISNUMVISUAL" val="0"/>
  <p:tag name="KSO_WM_UNIT_DIAGRAM_ISREFERUNIT" val="0"/>
  <p:tag name="KSO_WM_UNIT_FILL_FORE_SCHEMECOLOR_INDEX" val="9"/>
  <p:tag name="KSO_WM_UNIT_FILL_FORE_SCHEMECOLOR_INDEX_BRIGHTNESS" val="0"/>
  <p:tag name="KSO_WM_UNIT_FILL_TYPE" val="1"/>
  <p:tag name="KSO_WM_UNIT_HIGHLIGHT" val="0"/>
  <p:tag name="KSO_WM_UNIT_ID" val="diagram160046_4*m_h_i*1_5_1"/>
  <p:tag name="KSO_WM_UNIT_INDEX" val="1_5_1"/>
  <p:tag name="KSO_WM_UNIT_LAYERLEVEL" val="1_1_1"/>
  <p:tag name="KSO_WM_UNIT_TEXT_FILL_FORE_SCHEMECOLOR_INDEX" val="13"/>
  <p:tag name="KSO_WM_UNIT_TEXT_FILL_FORE_SCHEMECOLOR_INDEX_BRIGHTNESS" val="0.25"/>
  <p:tag name="KSO_WM_UNIT_TEXT_FILL_TYPE" val="1"/>
  <p:tag name="KSO_WM_UNIT_TYPE" val="m_h_i"/>
  <p:tag name="KSO_WM_UNIT_USESOURCEFORMAT_APPLY" val="1"/>
</p:tagLst>
</file>

<file path=ppt/tags/tag24.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160046"/>
  <p:tag name="KSO_WM_UNIT_COMPATIBLE" val="0"/>
  <p:tag name="KSO_WM_UNIT_DIAGRAM_ISNUMVISUAL" val="0"/>
  <p:tag name="KSO_WM_UNIT_DIAGRAM_ISREFERUNIT" val="0"/>
  <p:tag name="KSO_WM_UNIT_FILL_FORE_SCHEMECOLOR_INDEX" val="9"/>
  <p:tag name="KSO_WM_UNIT_FILL_FORE_SCHEMECOLOR_INDEX_BRIGHTNESS" val="0"/>
  <p:tag name="KSO_WM_UNIT_FILL_TYPE" val="1"/>
  <p:tag name="KSO_WM_UNIT_HIGHLIGHT" val="0"/>
  <p:tag name="KSO_WM_UNIT_ID" val="diagram160046_4*m_h_i*1_5_1"/>
  <p:tag name="KSO_WM_UNIT_INDEX" val="1_5_1"/>
  <p:tag name="KSO_WM_UNIT_LAYERLEVEL" val="1_1_1"/>
  <p:tag name="KSO_WM_UNIT_TEXT_FILL_FORE_SCHEMECOLOR_INDEX" val="13"/>
  <p:tag name="KSO_WM_UNIT_TEXT_FILL_FORE_SCHEMECOLOR_INDEX_BRIGHTNESS" val="0.25"/>
  <p:tag name="KSO_WM_UNIT_TEXT_FILL_TYPE" val="1"/>
  <p:tag name="KSO_WM_UNIT_TYPE" val="m_h_i"/>
  <p:tag name="KSO_WM_UNIT_USESOURCEFORMAT_APPLY" val="1"/>
</p:tagLst>
</file>

<file path=ppt/tags/tag25.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160046"/>
  <p:tag name="KSO_WM_UNIT_COMPATIBLE" val="0"/>
  <p:tag name="KSO_WM_UNIT_DIAGRAM_ISNUMVISUAL" val="0"/>
  <p:tag name="KSO_WM_UNIT_DIAGRAM_ISREFERUNIT" val="0"/>
  <p:tag name="KSO_WM_UNIT_FILL_FORE_SCHEMECOLOR_INDEX" val="9"/>
  <p:tag name="KSO_WM_UNIT_FILL_FORE_SCHEMECOLOR_INDEX_BRIGHTNESS" val="0"/>
  <p:tag name="KSO_WM_UNIT_FILL_TYPE" val="1"/>
  <p:tag name="KSO_WM_UNIT_HIGHLIGHT" val="0"/>
  <p:tag name="KSO_WM_UNIT_ID" val="diagram160046_4*m_h_i*1_5_1"/>
  <p:tag name="KSO_WM_UNIT_INDEX" val="1_5_1"/>
  <p:tag name="KSO_WM_UNIT_LAYERLEVEL" val="1_1_1"/>
  <p:tag name="KSO_WM_UNIT_TEXT_FILL_FORE_SCHEMECOLOR_INDEX" val="13"/>
  <p:tag name="KSO_WM_UNIT_TEXT_FILL_FORE_SCHEMECOLOR_INDEX_BRIGHTNESS" val="0.25"/>
  <p:tag name="KSO_WM_UNIT_TEXT_FILL_TYPE" val="1"/>
  <p:tag name="KSO_WM_UNIT_TYPE" val="m_h_i"/>
  <p:tag name="KSO_WM_UNIT_USESOURCEFORMAT_APPLY" val="1"/>
</p:tagLst>
</file>

<file path=ppt/tags/tag26.xml><?xml version="1.0" encoding="utf-8"?>
<p:tagLst xmlns:p="http://schemas.openxmlformats.org/presentationml/2006/main">
  <p:tag name="KSO_WM_BEAUTIFY_FLAG" val="#wm#"/>
  <p:tag name="KSO_WM_CHIP_DECFILLPROP" val="[]"/>
  <p:tag name="KSO_WM_CHIP_FILLPROP" val="[[{&quot;text_align&quot;:&quot;lb&quot;,&quot;text_direction&quot;:&quot;horizontal&quot;,&quot;support_big_font&quot;:false,&quot;fill_id&quot;:&quot;b7340f5df43247b388bf8111af5beefc&quot;,&quot;fill_align&quot;:&quot;lb&quot;,&quot;chip_types&quot;:[&quot;header&quot;]},{&quot;text_align&quot;:&quot;lt&quot;,&quot;text_direction&quot;:&quot;horizontal&quot;,&quot;support_big_font&quot;:false,&quot;fill_id&quot;:&quot;39e5b8525f65425eb1a46efefc99b092&quot;,&quot;fill_align&quot;:&quot;lt&quot;,&quot;chip_types&quot;:[&quot;text&quot;,&quot;picture&quot;]},{&quot;text_align&quot;:&quot;lm&quot;,&quot;text_direction&quot;:&quot;horizontal&quot;,&quot;support_features&quot;:[&quot;collage&quot;,&quot;carousel&quot;,&quot;creativecrop&quot;],&quot;support_big_font&quot;:false,&quot;fill_id&quot;:&quot;36771e6c83554b7eb13570d10bad3e3b&quot;,&quot;fill_align&quot;:&quot;cm&quot;,&quot;chip_types&quot;:[&quot;diagram&quot;,&quot;pictext&quot;,&quot;text&quot;,&quot;picture&quot;,&quot;chart&quot;,&quot;table&quot;,&quot;video&quot;]}]]"/>
  <p:tag name="KSO_WM_CHIP_GROUPID" val="5eecab20a758c1ec0b7089d1"/>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ecab20a758c1ec0b7089d3"/>
  <p:tag name="KSO_WM_SLIDE_BACKGROUND" val="[&quot;general&quot;]"/>
  <p:tag name="KSO_WM_SLIDE_BACKGROUND_TYPE" val="general"/>
  <p:tag name="KSO_WM_SLIDE_BK_DARK_LIGHT" val="2"/>
  <p:tag name="KSO_WM_SLIDE_ID" val="diagram20212213_1"/>
  <p:tag name="KSO_WM_SLIDE_INDEX" val="1"/>
  <p:tag name="KSO_WM_SLIDE_ITEM_CNT" val="0"/>
  <p:tag name="KSO_WM_SLIDE_LAYOUT" val="a_d"/>
  <p:tag name="KSO_WM_SLIDE_LAYOUT_CNT" val="1_2"/>
  <p:tag name="KSO_WM_SLIDE_LAYOUT_INFO" val="{&quot;backgroundInfo&quot;:[{&quot;bottom&quot;:0,&quot;bottomAbs&quot;:false,&quot;left&quot;:0,&quot;leftAbs&quot;:false,&quot;right&quot;:0,&quot;rightAbs&quot;:false,&quot;top&quot;:0,&quot;topAbs&quot;:false,&quot;type&quot;:&quot;general&quot;}],&quot;direction&quot;:1,&quot;id&quot;:&quot;2021-04-01T15:51:50&quot;,&quot;maxSize&quot;:{&quot;size1&quot;:49.999663829803467},&quot;minSize&quot;:{&quot;size1&quot;:36.19966382980347},&quot;normalSize&quot;:{&quot;size1&quot;:36.199767996470129},&quot;subLayout&quot;:[{&quot;id&quot;:&quot;2021-04-01T15:51:50&quot;,&quot;maxSize&quot;:{&quot;size1&quot;:33.299650680528487},&quot;minSize&quot;:{&quot;size1&quot;:24.599650680528484},&quot;normalSize&quot;:{&quot;size1&quot;:24.599650680528484},&quot;subLayout&quot;:[{&quot;id&quot;:&quot;2021-04-01T15:51:50&quot;,&quot;margin&quot;:{&quot;bottom&quot;:0.026000002399086952,&quot;left&quot;:1.6929999589920044,&quot;right&quot;:0.026000002399086952,&quot;top&quot;:2.5399999618530273},&quot;type&quot;:0},{&quot;id&quot;:&quot;2021-04-01T15:51:50&quot;,&quot;margin&quot;:{&quot;bottom&quot;:2.5399999618530273,&quot;left&quot;:1.6929999589920044,&quot;right&quot;:0.026000002399086952,&quot;top&quot;:0.81999999284744263},&quot;type&quot;:0}],&quot;type&quot;:0},{&quot;id&quot;:&quot;2021-04-01T15:51:50&quot;,&quot;margin&quot;:{&quot;bottom&quot;:2.5399999618530273,&quot;left&quot;:1.2439998388290405,&quot;right&quot;:1.6929999589920044,&quot;top&quot;:2.5399999618530273},&quot;type&quot;:0}],&quot;type&quot;:0}"/>
  <p:tag name="KSO_WM_SLIDE_POSITION" val="48*72"/>
  <p:tag name="KSO_WM_SLIDE_RATIO" val="1.777778"/>
  <p:tag name="KSO_WM_SLIDE_SIZE" val="864*396"/>
  <p:tag name="KSO_WM_SLIDE_SUBTYPE" val="picTxt"/>
  <p:tag name="KSO_WM_SLIDE_SUPPORT_FEATURE_TYPE" val="0"/>
  <p:tag name="KSO_WM_SLIDE_TYPE" val="text"/>
  <p:tag name="KSO_WM_TAG_VERSION" val="1.0"/>
  <p:tag name="KSO_WM_TEMPLATE_ASSEMBLE_GROUPID" val="60656f824054ed1e2fb80c07"/>
  <p:tag name="KSO_WM_TEMPLATE_ASSEMBLE_XID" val="60656f824054ed1e2fb80c07"/>
  <p:tag name="KSO_WM_TEMPLATE_CATEGORY" val="diagram"/>
  <p:tag name="KSO_WM_TEMPLATE_COLOR_TYPE" val="1"/>
  <p:tag name="KSO_WM_TEMPLATE_INDEX" val="20212213"/>
  <p:tag name="KSO_WM_TEMPLATE_MASTER_TYPE" val="0"/>
  <p:tag name="KSO_WM_TEMPLATE_SUBCATEGORY" val="21"/>
</p:tagLst>
</file>

<file path=ppt/tags/tag27.xml><?xml version="1.0" encoding="utf-8"?>
<p:tagLst xmlns:p="http://schemas.openxmlformats.org/presentationml/2006/main">
  <p:tag name="TIMING" val="|0.8|0.8|0.4|0.5"/>
</p:tagLst>
</file>

<file path=ppt/tags/tag28.xml><?xml version="1.0" encoding="utf-8"?>
<p:tagLst xmlns:p="http://schemas.openxmlformats.org/presentationml/2006/main">
  <p:tag name="TIMING" val="|0.8|0.8|0.4|0.5"/>
</p:tagLst>
</file>

<file path=ppt/tags/tag29.xml><?xml version="1.0" encoding="utf-8"?>
<p:tagLst xmlns:p="http://schemas.openxmlformats.org/presentationml/2006/main">
  <p:tag name="TIMING" val="|0.8|0.8|0.4|0.5"/>
</p:tagLst>
</file>

<file path=ppt/tags/tag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30.xml><?xml version="1.0" encoding="utf-8"?>
<p:tagLst xmlns:p="http://schemas.openxmlformats.org/presentationml/2006/main">
  <p:tag name="TIMING" val="|0.8|0.8|0.4|0.5"/>
</p:tagLst>
</file>

<file path=ppt/tags/tag31.xml><?xml version="1.0" encoding="utf-8"?>
<p:tagLst xmlns:p="http://schemas.openxmlformats.org/presentationml/2006/main">
  <p:tag name="TIMING" val="|0.8|0.8|0.4|0.5"/>
</p:tagLst>
</file>

<file path=ppt/tags/tag32.xml><?xml version="1.0" encoding="utf-8"?>
<p:tagLst xmlns:p="http://schemas.openxmlformats.org/presentationml/2006/main">
  <p:tag name="TIMING" val="|0.8|0.8|0.4|0.5"/>
</p:tagLst>
</file>

<file path=ppt/tags/tag33.xml><?xml version="1.0" encoding="utf-8"?>
<p:tagLst xmlns:p="http://schemas.openxmlformats.org/presentationml/2006/main">
  <p:tag name="TIMING" val="|0.8|0.8|0.4|0.5"/>
</p:tagLst>
</file>

<file path=ppt/tags/tag34.xml><?xml version="1.0" encoding="utf-8"?>
<p:tagLst xmlns:p="http://schemas.openxmlformats.org/presentationml/2006/main">
  <p:tag name="TIMING" val="|0.8|0.8|0.4|0.5"/>
</p:tagLst>
</file>

<file path=ppt/tags/tag35.xml><?xml version="1.0" encoding="utf-8"?>
<p:tagLst xmlns:p="http://schemas.openxmlformats.org/presentationml/2006/main">
  <p:tag name="TIMING" val="|0.8|0.8|0.4|0.5"/>
</p:tagLst>
</file>

<file path=ppt/tags/tag36.xml><?xml version="1.0" encoding="utf-8"?>
<p:tagLst xmlns:p="http://schemas.openxmlformats.org/presentationml/2006/main">
  <p:tag name="TIMING" val="|0.8|0.8|0.4|0.5"/>
</p:tagLst>
</file>

<file path=ppt/tags/tag37.xml><?xml version="1.0" encoding="utf-8"?>
<p:tagLst xmlns:p="http://schemas.openxmlformats.org/presentationml/2006/main">
  <p:tag name="TIMING" val="|0.8|0.8|0.4|0.5"/>
</p:tagLst>
</file>

<file path=ppt/tags/tag38.xml><?xml version="1.0" encoding="utf-8"?>
<p:tagLst xmlns:p="http://schemas.openxmlformats.org/presentationml/2006/main">
  <p:tag name="TIMING" val="|0.8|0.8|0.4|0.5"/>
</p:tagLst>
</file>

<file path=ppt/tags/tag39.xml><?xml version="1.0" encoding="utf-8"?>
<p:tagLst xmlns:p="http://schemas.openxmlformats.org/presentationml/2006/main">
  <p:tag name="TIMING" val="|0.8|0.8|0.4|0.5"/>
</p:tagLst>
</file>

<file path=ppt/tags/tag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40.xml><?xml version="1.0" encoding="utf-8"?>
<p:tagLst xmlns:p="http://schemas.openxmlformats.org/presentationml/2006/main">
  <p:tag name="TIMING" val="|0.8|0.8|0.4|0.5"/>
</p:tagLst>
</file>

<file path=ppt/tags/tag41.xml><?xml version="1.0" encoding="utf-8"?>
<p:tagLst xmlns:p="http://schemas.openxmlformats.org/presentationml/2006/main">
  <p:tag name="TIMING" val="|0.8|0.8|0.4|0.5"/>
</p:tagLst>
</file>

<file path=ppt/tags/tag42.xml><?xml version="1.0" encoding="utf-8"?>
<p:tagLst xmlns:p="http://schemas.openxmlformats.org/presentationml/2006/main">
  <p:tag name="TIMING" val="|0.8|0.8|0.4|0.5"/>
</p:tagLst>
</file>

<file path=ppt/tags/tag43.xml><?xml version="1.0" encoding="utf-8"?>
<p:tagLst xmlns:p="http://schemas.openxmlformats.org/presentationml/2006/main">
  <p:tag name="TIMING" val="|0.8|0.8|0.4|0.5"/>
</p:tagLst>
</file>

<file path=ppt/tags/tag44.xml><?xml version="1.0" encoding="utf-8"?>
<p:tagLst xmlns:p="http://schemas.openxmlformats.org/presentationml/2006/main">
  <p:tag name="TIMING" val="|0.8|0.8|0.4|0.5"/>
</p:tagLst>
</file>

<file path=ppt/tags/tag45.xml><?xml version="1.0" encoding="utf-8"?>
<p:tagLst xmlns:p="http://schemas.openxmlformats.org/presentationml/2006/main">
  <p:tag name="TIMING" val="|0.8|0.8|0.4|0.5"/>
</p:tagLst>
</file>

<file path=ppt/tags/tag46.xml><?xml version="1.0" encoding="utf-8"?>
<p:tagLst xmlns:p="http://schemas.openxmlformats.org/presentationml/2006/main">
  <p:tag name="TIMING" val="|0.8|0.8|0.4|0.5"/>
</p:tagLst>
</file>

<file path=ppt/tags/tag47.xml><?xml version="1.0" encoding="utf-8"?>
<p:tagLst xmlns:p="http://schemas.openxmlformats.org/presentationml/2006/main">
  <p:tag name="TIMING" val="|0.8|0.8|0.4|0.5"/>
</p:tagLst>
</file>

<file path=ppt/tags/tag48.xml><?xml version="1.0" encoding="utf-8"?>
<p:tagLst xmlns:p="http://schemas.openxmlformats.org/presentationml/2006/main">
  <p:tag name="KSO_WM_BEAUTIFY_FLAG" val="#wm#"/>
  <p:tag name="KSO_WM_TEMPLATE_CATEGORY" val="custom"/>
  <p:tag name="KSO_WM_TEMPLATE_INDEX" val="160111"/>
</p:tagLst>
</file>

<file path=ppt/tags/tag49.xml><?xml version="1.0" encoding="utf-8"?>
<p:tagLst xmlns:p="http://schemas.openxmlformats.org/presentationml/2006/main">
  <p:tag name="TIMING" val="|0.8|0.8|0.4|0.5"/>
</p:tagLst>
</file>

<file path=ppt/tags/tag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50.xml><?xml version="1.0" encoding="utf-8"?>
<p:tagLst xmlns:p="http://schemas.openxmlformats.org/presentationml/2006/main">
  <p:tag name="TIMING" val="|0.8|0.8|0.4|0.5"/>
</p:tagLst>
</file>

<file path=ppt/tags/tag51.xml><?xml version="1.0" encoding="utf-8"?>
<p:tagLst xmlns:p="http://schemas.openxmlformats.org/presentationml/2006/main">
  <p:tag name="TIMING" val="|0.8|0.8|0.4|0.5"/>
</p:tagLst>
</file>

<file path=ppt/tags/tag52.xml><?xml version="1.0" encoding="utf-8"?>
<p:tagLst xmlns:p="http://schemas.openxmlformats.org/presentationml/2006/main">
  <p:tag name="TIMING" val="|0.8|0.8|0.4|0.5"/>
</p:tagLst>
</file>

<file path=ppt/tags/tag53.xml><?xml version="1.0" encoding="utf-8"?>
<p:tagLst xmlns:p="http://schemas.openxmlformats.org/presentationml/2006/main">
  <p:tag name="TIMING" val="|0.8|0.8|0.4|0.5"/>
</p:tagLst>
</file>

<file path=ppt/tags/tag54.xml><?xml version="1.0" encoding="utf-8"?>
<p:tagLst xmlns:p="http://schemas.openxmlformats.org/presentationml/2006/main">
  <p:tag name="TIMING" val="|0.8|0.8|0.4|0.5"/>
</p:tagLst>
</file>

<file path=ppt/tags/tag55.xml><?xml version="1.0" encoding="utf-8"?>
<p:tagLst xmlns:p="http://schemas.openxmlformats.org/presentationml/2006/main">
  <p:tag name="TIMING" val="|0.8|0.8|0.4|0.5"/>
</p:tagLst>
</file>

<file path=ppt/tags/tag56.xml><?xml version="1.0" encoding="utf-8"?>
<p:tagLst xmlns:p="http://schemas.openxmlformats.org/presentationml/2006/main">
  <p:tag name="TIMING" val="|0.8|0.8|0.4|0.5"/>
</p:tagLst>
</file>

<file path=ppt/tags/tag57.xml><?xml version="1.0" encoding="utf-8"?>
<p:tagLst xmlns:p="http://schemas.openxmlformats.org/presentationml/2006/main">
  <p:tag name="TIMING" val="|0.8|0.8|0.4|0.5"/>
</p:tagLst>
</file>

<file path=ppt/tags/tag58.xml><?xml version="1.0" encoding="utf-8"?>
<p:tagLst xmlns:p="http://schemas.openxmlformats.org/presentationml/2006/main">
  <p:tag name="TIMING" val="|0.8|0.8|0.4|0.5"/>
</p:tagLst>
</file>

<file path=ppt/tags/tag59.xml><?xml version="1.0" encoding="utf-8"?>
<p:tagLst xmlns:p="http://schemas.openxmlformats.org/presentationml/2006/main">
  <p:tag name="TIMING" val="|0.8|0.8|0.4|0.5"/>
</p:tagLst>
</file>

<file path=ppt/tags/tag6.xml><?xml version="1.0" encoding="utf-8"?>
<p:tagLst xmlns:p="http://schemas.openxmlformats.org/presentationml/2006/main">
  <p:tag name="KSO_WM_ASSEMBLE_CHIP_INDEX" val="d1947d3884f2422a86d7259b2500d6de"/>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TAG_VERSION" val="1.0"/>
  <p:tag name="KSO_WM_TEMPLATE_ASSEMBLE_GROUPID" val="60656f824054ed1e2fb80c07"/>
  <p:tag name="KSO_WM_TEMPLATE_ASSEMBLE_XID" val="60656f824054ed1e2fb80c07"/>
  <p:tag name="KSO_WM_TEMPLATE_CATEGORY" val="diagram"/>
  <p:tag name="KSO_WM_TEMPLATE_INDEX" val="20212213"/>
  <p:tag name="KSO_WM_UNIT_BLOCK" val="0"/>
  <p:tag name="KSO_WM_UNIT_COMPATIBLE" val="0"/>
  <p:tag name="KSO_WM_UNIT_DEC_AREA_ID" val="b3c3735130f8461f98944d92cabf8c53"/>
  <p:tag name="KSO_WM_UNIT_DEFAULT_FONT" val="24;44;4"/>
  <p:tag name="KSO_WM_UNIT_DIAGRAM_ISNUMVISUAL" val="0"/>
  <p:tag name="KSO_WM_UNIT_DIAGRAM_ISREFERUNIT" val="0"/>
  <p:tag name="KSO_WM_UNIT_HIGHLIGHT" val="0"/>
  <p:tag name="KSO_WM_UNIT_ID" val="diagram20212213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9"/>
</p:tagLst>
</file>

<file path=ppt/tags/tag60.xml><?xml version="1.0" encoding="utf-8"?>
<p:tagLst xmlns:p="http://schemas.openxmlformats.org/presentationml/2006/main">
  <p:tag name="TIMING" val="|0.8|0.8|0.4|0.5"/>
</p:tagLst>
</file>

<file path=ppt/tags/tag61.xml><?xml version="1.0" encoding="utf-8"?>
<p:tagLst xmlns:p="http://schemas.openxmlformats.org/presentationml/2006/main">
  <p:tag name="TIMING" val="|0.8|0.8|0.4|0.5"/>
</p:tagLst>
</file>

<file path=ppt/tags/tag62.xml><?xml version="1.0" encoding="utf-8"?>
<p:tagLst xmlns:p="http://schemas.openxmlformats.org/presentationml/2006/main">
  <p:tag name="TIMING" val="|0.8|0.8|0.4|0.5"/>
</p:tagLst>
</file>

<file path=ppt/tags/tag63.xml><?xml version="1.0" encoding="utf-8"?>
<p:tagLst xmlns:p="http://schemas.openxmlformats.org/presentationml/2006/main">
  <p:tag name="TIMING" val="|0.8|0.8|0.4|0.5"/>
</p:tagLst>
</file>

<file path=ppt/tags/tag64.xml><?xml version="1.0" encoding="utf-8"?>
<p:tagLst xmlns:p="http://schemas.openxmlformats.org/presentationml/2006/main">
  <p:tag name="TIMING" val="|0.8|0.8|0.4|0.5"/>
</p:tagLst>
</file>

<file path=ppt/tags/tag65.xml><?xml version="1.0" encoding="utf-8"?>
<p:tagLst xmlns:p="http://schemas.openxmlformats.org/presentationml/2006/main">
  <p:tag name="TIMING" val="|0.8|0.8|0.4|0.5"/>
</p:tagLst>
</file>

<file path=ppt/tags/tag66.xml><?xml version="1.0" encoding="utf-8"?>
<p:tagLst xmlns:p="http://schemas.openxmlformats.org/presentationml/2006/main">
  <p:tag name="TIMING" val="|0.8|0.8|0.4|0.5"/>
</p:tagLst>
</file>

<file path=ppt/tags/tag67.xml><?xml version="1.0" encoding="utf-8"?>
<p:tagLst xmlns:p="http://schemas.openxmlformats.org/presentationml/2006/main">
  <p:tag name="TIMING" val="|0.8|0.8|0.4|0.5"/>
</p:tagLst>
</file>

<file path=ppt/tags/tag68.xml><?xml version="1.0" encoding="utf-8"?>
<p:tagLst xmlns:p="http://schemas.openxmlformats.org/presentationml/2006/main">
  <p:tag name="TIMING" val="|0.8|0.8|0.4|0.5"/>
</p:tagLst>
</file>

<file path=ppt/tags/tag69.xml><?xml version="1.0" encoding="utf-8"?>
<p:tagLst xmlns:p="http://schemas.openxmlformats.org/presentationml/2006/main">
  <p:tag name="TIMING" val="|0.8|0.8|0.4|0.5"/>
</p:tagLst>
</file>

<file path=ppt/tags/tag7.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160046"/>
  <p:tag name="KSO_WM_UNIT_COMPATIBLE" val="0"/>
  <p:tag name="KSO_WM_UNIT_DIAGRAM_ISNUMVISUAL" val="0"/>
  <p:tag name="KSO_WM_UNIT_DIAGRAM_ISREFERUNIT" val="0"/>
  <p:tag name="KSO_WM_UNIT_HIGHLIGHT" val="0"/>
  <p:tag name="KSO_WM_UNIT_ID" val="diagram160046_4*m_h_f*1_1_1"/>
  <p:tag name="KSO_WM_UNIT_INDEX" val="1_1_1"/>
  <p:tag name="KSO_WM_UNIT_LAYERLEVEL" val="1_1_1"/>
  <p:tag name="KSO_WM_UNIT_NOCLEAR" val="0"/>
  <p:tag name="KSO_WM_UNIT_PRESET_TEXT" val="单击此处添加文本具体内容，简明扼要的阐述您的观点。"/>
  <p:tag name="KSO_WM_UNIT_SUBTYPE" val="a"/>
  <p:tag name="KSO_WM_UNIT_TEXT_FILL_FORE_SCHEMECOLOR_INDEX" val="13"/>
  <p:tag name="KSO_WM_UNIT_TEXT_FILL_FORE_SCHEMECOLOR_INDEX_BRIGHTNESS" val="0.25"/>
  <p:tag name="KSO_WM_UNIT_TEXT_FILL_TYPE" val="1"/>
  <p:tag name="KSO_WM_UNIT_TYPE" val="m_h_f"/>
  <p:tag name="KSO_WM_UNIT_USESOURCEFORMAT_APPLY" val="1"/>
  <p:tag name="KSO_WM_UNIT_VALUE" val="22"/>
</p:tagLst>
</file>

<file path=ppt/tags/tag70.xml><?xml version="1.0" encoding="utf-8"?>
<p:tagLst xmlns:p="http://schemas.openxmlformats.org/presentationml/2006/main">
  <p:tag name="TIMING" val="|0.8|0.8|0.4|0.5"/>
</p:tagLst>
</file>

<file path=ppt/tags/tag71.xml><?xml version="1.0" encoding="utf-8"?>
<p:tagLst xmlns:p="http://schemas.openxmlformats.org/presentationml/2006/main">
  <p:tag name="TIMING" val="|0.8|0.8|0.4|0.5"/>
</p:tagLst>
</file>

<file path=ppt/tags/tag72.xml><?xml version="1.0" encoding="utf-8"?>
<p:tagLst xmlns:p="http://schemas.openxmlformats.org/presentationml/2006/main">
  <p:tag name="TIMING" val="|0.8|0.8|0.4|0.5"/>
</p:tagLst>
</file>

<file path=ppt/tags/tag73.xml><?xml version="1.0" encoding="utf-8"?>
<p:tagLst xmlns:p="http://schemas.openxmlformats.org/presentationml/2006/main">
  <p:tag name="AS_OS" val="Unix 3.10 unknown"/>
  <p:tag name="AS_RELEASE_DATE" val="2020.11.30"/>
  <p:tag name="AS_TITLE" val="Aspose.Slides for Java"/>
  <p:tag name="AS_VERSION" val="20.11"/>
  <p:tag name="COMMONDATA" val="eyJoZGlkIjoiNDBlN2VkNzgyNDkyYTI3YWYwOGRhNTljNTMxNzVjYzUifQ=="/>
  <p:tag name="ISPRING_PRESENTATION_TITLE" val="2222222"/>
  <p:tag name="KSO_WPP_MARK_KEY" val="925a2a44-f896-4285-8780-e5e6925104ee"/>
</p:tagLst>
</file>

<file path=ppt/tags/tag8.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160046"/>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160046_4*m_h_i*1_1_1"/>
  <p:tag name="KSO_WM_UNIT_INDEX" val="1_1_1"/>
  <p:tag name="KSO_WM_UNIT_LAYERLEVEL" val="1_1_1"/>
  <p:tag name="KSO_WM_UNIT_TEXT_FILL_FORE_SCHEMECOLOR_INDEX" val="13"/>
  <p:tag name="KSO_WM_UNIT_TEXT_FILL_FORE_SCHEMECOLOR_INDEX_BRIGHTNESS" val="0.25"/>
  <p:tag name="KSO_WM_UNIT_TEXT_FILL_TYPE" val="1"/>
  <p:tag name="KSO_WM_UNIT_TYPE" val="m_h_i"/>
  <p:tag name="KSO_WM_UNIT_USESOURCEFORMAT_APPLY" val="1"/>
</p:tagLst>
</file>

<file path=ppt/tags/tag9.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160046"/>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160046_4*m_h_x*1_1_1"/>
  <p:tag name="KSO_WM_UNIT_INDEX" val="1_1_1"/>
  <p:tag name="KSO_WM_UNIT_LAYERLEVEL" val="1_1_1"/>
  <p:tag name="KSO_WM_UNIT_TEXT_FILL_FORE_SCHEMECOLOR_INDEX" val="13"/>
  <p:tag name="KSO_WM_UNIT_TEXT_FILL_FORE_SCHEMECOLOR_INDEX_BRIGHTNESS" val="0.25"/>
  <p:tag name="KSO_WM_UNIT_TEXT_FILL_TYPE" val="1"/>
  <p:tag name="KSO_WM_UNIT_TYPE" val="m_h_x"/>
  <p:tag name="KSO_WM_UNIT_USESOURCEFORMAT_APPLY" val="1"/>
  <p:tag name="KSO_WM_UNIT_VALUE" val="49*63"/>
</p:tagLst>
</file>

<file path=ppt/theme/theme1.xml><?xml version="1.0" encoding="utf-8"?>
<a:theme xmlns:r="http://schemas.openxmlformats.org/officeDocument/2006/relationships" xmlns:a="http://schemas.openxmlformats.org/drawingml/2006/main" name="Office 主题​​">
  <a:themeElements>
    <a:clrScheme name="自定义 2">
      <a:dk1>
        <a:sysClr val="windowText" lastClr="000000"/>
      </a:dk1>
      <a:lt1>
        <a:sysClr val="window" lastClr="FFFFFF"/>
      </a:lt1>
      <a:dk2>
        <a:srgbClr val="FFFFFF"/>
      </a:dk2>
      <a:lt2>
        <a:srgbClr val="FFFFFF"/>
      </a:lt2>
      <a:accent1>
        <a:srgbClr val="0E647C"/>
      </a:accent1>
      <a:accent2>
        <a:srgbClr val="2DB2A4"/>
      </a:accent2>
      <a:accent3>
        <a:srgbClr val="74AF47"/>
      </a:accent3>
      <a:accent4>
        <a:srgbClr val="755DA1"/>
      </a:accent4>
      <a:accent5>
        <a:srgbClr val="4BACC6"/>
      </a:accent5>
      <a:accent6>
        <a:srgbClr val="F87A08"/>
      </a:accent6>
      <a:hlink>
        <a:srgbClr val="FFFFFF"/>
      </a:hlink>
      <a:folHlink>
        <a:srgbClr val="FFFFFF"/>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lIns="0" tIns="0" rIns="0" bIns="0" rtlCol="0">
        <a:spAutoFit/>
      </a:bodyPr>
      <a:lstStyle>
        <a:defPPr>
          <a:defRPr sz="1600" b="1" dirty="0" smtClean="0">
            <a:solidFill>
              <a:schemeClr val="accent6"/>
            </a:solidFill>
            <a:latin typeface="微软雅黑" panose="020B0503020204020204" pitchFamily="34" charset="-122"/>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(16:9)</PresentationFormat>
  <Paragraphs>295</Paragraphs>
  <Slides>53</Slides>
  <Notes>46</Notes>
  <TotalTime>0</TotalTime>
  <HiddenSlides>0</HiddenSlides>
  <MMClips>0</MMClips>
  <ScaleCrop>0</ScaleCrop>
  <HeadingPairs>
    <vt:vector baseType="variant" size="6">
      <vt:variant>
        <vt:lpstr>Fonts used</vt:lpstr>
      </vt:variant>
      <vt:variant>
        <vt:i4>7</vt:i4>
      </vt:variant>
      <vt:variant>
        <vt:lpstr>Theme</vt:lpstr>
      </vt:variant>
      <vt:variant>
        <vt:i4>1</vt:i4>
      </vt:variant>
      <vt:variant>
        <vt:lpstr>Slide Titles</vt:lpstr>
      </vt:variant>
      <vt:variant>
        <vt:i4>53</vt:i4>
      </vt:variant>
    </vt:vector>
  </HeadingPairs>
  <TitlesOfParts>
    <vt:vector baseType="lpstr" size="61">
      <vt:lpstr>Arial</vt:lpstr>
      <vt:lpstr>Calibri</vt:lpstr>
      <vt:lpstr>宋体</vt:lpstr>
      <vt:lpstr>微软雅黑</vt:lpstr>
      <vt:lpstr>Times New Roman</vt:lpstr>
      <vt:lpstr>黑体</vt:lpstr>
      <vt:lpstr>Corbel</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2022-11-07T10:25:05.520</cp:lastPrinted>
  <dcterms:created xsi:type="dcterms:W3CDTF">2022-11-07T10:25:05Z</dcterms:created>
  <dcterms:modified xsi:type="dcterms:W3CDTF">2022-11-07T02:25:13Z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