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60" r:id="rId7"/>
    <p:sldId id="265" r:id="rId8"/>
    <p:sldId id="274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1D578-FE2B-4170-840E-C718DF7605B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BBDED-A9F6-499E-9B31-714AAF00D1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1D578-FE2B-4170-840E-C718DF7605B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BBDED-A9F6-499E-9B31-714AAF00D1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1D578-FE2B-4170-840E-C718DF7605B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BBDED-A9F6-499E-9B31-714AAF00D1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1D578-FE2B-4170-840E-C718DF7605B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BBDED-A9F6-499E-9B31-714AAF00D1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1D578-FE2B-4170-840E-C718DF7605B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BBDED-A9F6-499E-9B31-714AAF00D1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1D578-FE2B-4170-840E-C718DF7605B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BBDED-A9F6-499E-9B31-714AAF00D1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1D578-FE2B-4170-840E-C718DF7605B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BBDED-A9F6-499E-9B31-714AAF00D1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1D578-FE2B-4170-840E-C718DF7605B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BBDED-A9F6-499E-9B31-714AAF00D1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1D578-FE2B-4170-840E-C718DF7605B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BBDED-A9F6-499E-9B31-714AAF00D1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1D578-FE2B-4170-840E-C718DF7605B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BBDED-A9F6-499E-9B31-714AAF00D1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1D578-FE2B-4170-840E-C718DF7605B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BBDED-A9F6-499E-9B31-714AAF00D1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1D578-FE2B-4170-840E-C718DF7605B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BBDED-A9F6-499E-9B31-714AAF00D15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40" r:id="rId20"/>
    <p:sldLayoutId id="2147483841" r:id="rId21"/>
    <p:sldLayoutId id="2147483839" r:id="rId22"/>
    <p:sldLayoutId id="2147483844" r:id="rId23"/>
    <p:sldLayoutId id="2147483847" r:id="rId2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48069446"/>
              </p:ext>
            </p:extLst>
          </p:nvPr>
        </p:nvGraphicFramePr>
        <p:xfrm>
          <a:off x="508000" y="3212976"/>
          <a:ext cx="8128000" cy="662754"/>
        </p:xfrm>
        <a:graphic>
          <a:graphicData uri="http://schemas.openxmlformats.org/presentationml/2006/ole">
            <p:oleObj spid="_x0000_s1028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(1037—1101),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号东坡居士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眉州眉山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今四川眉山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人。他是我国历史上罕见的全能文学家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诗、词、散文都有突出的成就。他是北宋四大诗人之一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唐宋八大家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之一。而他最富于开创性的艺术贡献是词的创作。他是豪放派词人主要代表之一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对宋词的繁荣昌盛产生了深远的影响。词集有《东坡乐府》。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959138"/>
              </p:ext>
            </p:extLst>
          </p:nvPr>
        </p:nvGraphicFramePr>
        <p:xfrm>
          <a:off x="508000" y="1772816"/>
          <a:ext cx="8128000" cy="2570278"/>
        </p:xfrm>
        <a:graphic>
          <a:graphicData uri="http://schemas.openxmlformats.org/presentationml/2006/ole">
            <p:oleObj spid="_x0000_s2052" name="文档" r:id="rId5" imgW="3836183" imgH="12125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74129"/>
            <a:ext cx="8128000" cy="3363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《水调歌头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黄州快哉亭赠张偓佺》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这首词是宋神宗元丰六年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(1083)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词人贬官在黄州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今湖北黄冈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时作的。快哉亭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在黄州的江边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张怀民修建。张怀民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字偓佺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又字梦得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当时也被贬到黄州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与苏轼的心境相同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二人交往密切。词人不仅欣赏江边的优美风景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而且更加钦佩张怀民的气度。所以他将张怀民所建的亭起名为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快哉亭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《定风波》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此词作于元丰五年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(1082),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此时苏轼因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乌台诗案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正被贬官在黄州。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38273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55589"/>
            <a:ext cx="8128000" cy="30008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注字音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偓佺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wò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quán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欹枕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lài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料峭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qiào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写汉字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料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qiào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qiào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丽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讥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qiào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suō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衣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shuāi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89932" y="2586676"/>
            <a:ext cx="30174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6912" y="2586676"/>
            <a:ext cx="492840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5897" y="2569975"/>
            <a:ext cx="21602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84500" y="2993174"/>
            <a:ext cx="24729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87824" y="2993174"/>
            <a:ext cx="432048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87014" y="3828046"/>
            <a:ext cx="24729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56555" y="3817160"/>
            <a:ext cx="24729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89804" y="4228552"/>
            <a:ext cx="24729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96673" y="4228552"/>
            <a:ext cx="24729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82844" y="4663842"/>
            <a:ext cx="24729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80316"/>
            <a:ext cx="8128000" cy="3351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杳杳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遥远迷蒙的样子。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刚道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硬说。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浩然气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最高的正气和人格节操。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料峭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形容微寒。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记常识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豪放词派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宋词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两大流派之一。其词风气势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豪放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意境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雄浑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充满豪情壮志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多给人一种积极向上的力量。代表词人为苏轼、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辛弃疾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5000" y="4408648"/>
            <a:ext cx="45907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38621" y="4406890"/>
            <a:ext cx="45907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12160" y="4406890"/>
            <a:ext cx="45907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32040" y="4819286"/>
            <a:ext cx="720080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81282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你怎样理解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回首向来萧瑟处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归去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也无风雨也无晴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的含义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回首向来萧瑟处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归去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也无风雨也无晴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萧瑟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意谓风雨之声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与上片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穿林打叶声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相应和。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风雨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一语双关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既指野外途中所遇风雨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又暗指几乎致他于死地的政治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风雨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和人生险途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也无风雨也无晴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表现了词人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不以物喜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不以己悲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的宠辱不惊的豁达人生态度。这饱含人生哲理意味的点睛之笔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道出了词人在大自然微妙的一瞬所获得的顿悟和启示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自然界的雨晴既属寻常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毫无差别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社会人生中的政治风云、荣辱得失又何须在意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0316" y="2492896"/>
            <a:ext cx="8584171" cy="2625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32341"/>
            <a:ext cx="8128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忽然浪起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掀舞一叶白头翁。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忽然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写一阵巨风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江面倏忽变化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涛澜汹涌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风云开阖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一个渔翁驾着一叶小舟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在狂风巨浪中掀舞。至此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词人的描写奇峰突起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由静景忽变动景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从而自然地过渡到全词着意表现的重点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一位奋力搏击风浪的白发老翁。这位白头翁的形象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其实是东坡自身人格风貌的一种象征。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一点浩然气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千里快哉风。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一点浩然气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千里快哉风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这一豪气干云、惊世骇俗之语昭告世人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一个人只要具备了至大至刚的浩然之气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就能超凡脱俗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刚直不阿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坦然自适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任何境遇都能处之泰然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享受使人感到无穷快意的千里雄风。苏轼这种逆境中仍保持浩然之气的坦荡的人生态度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显然具有积极的社会意义</a:t>
            </a:r>
            <a:r>
              <a:rPr lang="zh-CN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03564"/>
            <a:ext cx="8128000" cy="21048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莫听穿林打叶声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何妨吟啸且徐行。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风很大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雨点很猛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穿林打叶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面对这样的情势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一般人都会惊慌失措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可是词人用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莫听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二字表明了自己的态度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无所谓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从容处之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外物不足萦怀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紧张什么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跑什么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词人就要悠闲自在、不慌不忙地慢慢走。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何妨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吟啸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徐行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活现了抒情主体的泰然自若的心态。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3772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856</Words>
  <Application>Microsoft Office PowerPoint</Application>
  <PresentationFormat>全屏显示(4:3)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16</cp:revision>
  <dcterms:created xsi:type="dcterms:W3CDTF">2014-12-27T00:55:35Z</dcterms:created>
  <dcterms:modified xsi:type="dcterms:W3CDTF">2016-09-16T14:27:00Z</dcterms:modified>
</cp:coreProperties>
</file>