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  <p:sldMasterId id="2147483674" r:id="rId4"/>
    <p:sldMasterId id="2147483688" r:id="rId5"/>
    <p:sldMasterId id="2147483702" r:id="rId6"/>
    <p:sldMasterId id="2147483716" r:id="rId7"/>
    <p:sldMasterId id="2147483730" r:id="rId8"/>
  </p:sldMasterIdLst>
  <p:notesMasterIdLst>
    <p:notesMasterId r:id="rId16"/>
  </p:notesMasterIdLst>
  <p:sldIdLst>
    <p:sldId id="426" r:id="rId9"/>
    <p:sldId id="468" r:id="rId10"/>
    <p:sldId id="520" r:id="rId11"/>
    <p:sldId id="447" r:id="rId12"/>
    <p:sldId id="425" r:id="rId13"/>
    <p:sldId id="448" r:id="rId14"/>
    <p:sldId id="469" r:id="rId15"/>
    <p:sldId id="472" r:id="rId17"/>
    <p:sldId id="490" r:id="rId18"/>
    <p:sldId id="492" r:id="rId19"/>
    <p:sldId id="493" r:id="rId20"/>
    <p:sldId id="494" r:id="rId21"/>
    <p:sldId id="507" r:id="rId22"/>
    <p:sldId id="309" r:id="rId23"/>
    <p:sldId id="311" r:id="rId24"/>
    <p:sldId id="521" r:id="rId25"/>
    <p:sldId id="522" r:id="rId26"/>
    <p:sldId id="523" r:id="rId27"/>
    <p:sldId id="525" r:id="rId28"/>
    <p:sldId id="524" r:id="rId29"/>
    <p:sldId id="527" r:id="rId30"/>
    <p:sldId id="548" r:id="rId31"/>
    <p:sldId id="549" r:id="rId32"/>
    <p:sldId id="550" r:id="rId33"/>
    <p:sldId id="551" r:id="rId34"/>
    <p:sldId id="419" r:id="rId35"/>
    <p:sldId id="417" r:id="rId36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iao" initials="x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FF"/>
    <a:srgbClr val="2F1A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66" d="100"/>
          <a:sy n="66" d="100"/>
        </p:scale>
        <p:origin x="-1494" y="-102"/>
      </p:cViewPr>
      <p:guideLst>
        <p:guide orient="horz" pos="2041"/>
        <p:guide pos="290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1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0" Type="http://schemas.openxmlformats.org/officeDocument/2006/relationships/commentAuthors" Target="commentAuthors.xml"/><Relationship Id="rId4" Type="http://schemas.openxmlformats.org/officeDocument/2006/relationships/slideMaster" Target="slideMasters/slideMaster3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slide" Target="slides/slide27.xml"/><Relationship Id="rId35" Type="http://schemas.openxmlformats.org/officeDocument/2006/relationships/slide" Target="slides/slide26.xml"/><Relationship Id="rId34" Type="http://schemas.openxmlformats.org/officeDocument/2006/relationships/slide" Target="slides/slide25.xml"/><Relationship Id="rId33" Type="http://schemas.openxmlformats.org/officeDocument/2006/relationships/slide" Target="slides/slide24.xml"/><Relationship Id="rId32" Type="http://schemas.openxmlformats.org/officeDocument/2006/relationships/slide" Target="slides/slide23.xml"/><Relationship Id="rId31" Type="http://schemas.openxmlformats.org/officeDocument/2006/relationships/slide" Target="slides/slide22.xml"/><Relationship Id="rId30" Type="http://schemas.openxmlformats.org/officeDocument/2006/relationships/slide" Target="slides/slide21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0.xml"/><Relationship Id="rId28" Type="http://schemas.openxmlformats.org/officeDocument/2006/relationships/slide" Target="slides/slide19.xml"/><Relationship Id="rId27" Type="http://schemas.openxmlformats.org/officeDocument/2006/relationships/slide" Target="slides/slide18.xml"/><Relationship Id="rId26" Type="http://schemas.openxmlformats.org/officeDocument/2006/relationships/slide" Target="slides/slide17.xml"/><Relationship Id="rId25" Type="http://schemas.openxmlformats.org/officeDocument/2006/relationships/slide" Target="slides/slide16.xml"/><Relationship Id="rId24" Type="http://schemas.openxmlformats.org/officeDocument/2006/relationships/slide" Target="slides/slide15.xml"/><Relationship Id="rId23" Type="http://schemas.openxmlformats.org/officeDocument/2006/relationships/slide" Target="slides/slide14.xml"/><Relationship Id="rId22" Type="http://schemas.openxmlformats.org/officeDocument/2006/relationships/slide" Target="slides/slide13.xml"/><Relationship Id="rId21" Type="http://schemas.openxmlformats.org/officeDocument/2006/relationships/slide" Target="slides/slide12.xml"/><Relationship Id="rId20" Type="http://schemas.openxmlformats.org/officeDocument/2006/relationships/slide" Target="slides/slide11.xml"/><Relationship Id="rId2" Type="http://schemas.openxmlformats.org/officeDocument/2006/relationships/theme" Target="theme/theme1.xml"/><Relationship Id="rId19" Type="http://schemas.openxmlformats.org/officeDocument/2006/relationships/slide" Target="slides/slide10.xml"/><Relationship Id="rId18" Type="http://schemas.openxmlformats.org/officeDocument/2006/relationships/slide" Target="slides/slide9.xml"/><Relationship Id="rId17" Type="http://schemas.openxmlformats.org/officeDocument/2006/relationships/slide" Target="slides/slide8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7.xml"/><Relationship Id="rId14" Type="http://schemas.openxmlformats.org/officeDocument/2006/relationships/slide" Target="slides/slide6.xml"/><Relationship Id="rId13" Type="http://schemas.openxmlformats.org/officeDocument/2006/relationships/slide" Target="slides/slide5.xml"/><Relationship Id="rId12" Type="http://schemas.openxmlformats.org/officeDocument/2006/relationships/slide" Target="slides/slide4.xml"/><Relationship Id="rId11" Type="http://schemas.openxmlformats.org/officeDocument/2006/relationships/slide" Target="slides/slide3.xml"/><Relationship Id="rId10" Type="http://schemas.openxmlformats.org/officeDocument/2006/relationships/slide" Target="slides/slide2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19460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9461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/>
          </a:ln>
        </p:spPr>
      </p:sp>
      <p:sp>
        <p:nvSpPr>
          <p:cNvPr id="27650" name="备注占位符 2"/>
          <p:cNvSpPr>
            <a:spLocks noGrp="1"/>
          </p:cNvSpPr>
          <p:nvPr>
            <p:ph type="body"/>
          </p:nvPr>
        </p:nvSpPr>
        <p:spPr/>
        <p:txBody>
          <a:bodyPr vert="horz"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27651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 anchorCtr="0"/>
          <a:p>
            <a:pPr lvl="0"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/>
          </a:ln>
        </p:spPr>
      </p:sp>
      <p:sp>
        <p:nvSpPr>
          <p:cNvPr id="30722" name="备注占位符 2"/>
          <p:cNvSpPr>
            <a:spLocks noGrp="1"/>
          </p:cNvSpPr>
          <p:nvPr>
            <p:ph type="body"/>
          </p:nvPr>
        </p:nvSpPr>
        <p:spPr/>
        <p:txBody>
          <a:bodyPr vert="horz"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3072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 anchorCtr="0"/>
          <a:p>
            <a:pPr lvl="0"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6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/>
          </a:ln>
        </p:spPr>
      </p:sp>
      <p:sp>
        <p:nvSpPr>
          <p:cNvPr id="32770" name="备注占位符 2"/>
          <p:cNvSpPr>
            <a:spLocks noGrp="1"/>
          </p:cNvSpPr>
          <p:nvPr>
            <p:ph type="body"/>
          </p:nvPr>
        </p:nvSpPr>
        <p:spPr/>
        <p:txBody>
          <a:bodyPr vert="horz"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32771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 anchorCtr="0"/>
          <a:p>
            <a:pPr lvl="0"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/>
          </a:ln>
        </p:spPr>
      </p:sp>
      <p:sp>
        <p:nvSpPr>
          <p:cNvPr id="34818" name="备注占位符 2"/>
          <p:cNvSpPr>
            <a:spLocks noGrp="1"/>
          </p:cNvSpPr>
          <p:nvPr>
            <p:ph type="body"/>
          </p:nvPr>
        </p:nvSpPr>
        <p:spPr/>
        <p:txBody>
          <a:bodyPr vert="horz"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3481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 anchorCtr="0"/>
          <a:p>
            <a:pPr lvl="0"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/>
          </a:ln>
        </p:spPr>
      </p:sp>
      <p:sp>
        <p:nvSpPr>
          <p:cNvPr id="36866" name="备注占位符 2"/>
          <p:cNvSpPr>
            <a:spLocks noGrp="1"/>
          </p:cNvSpPr>
          <p:nvPr>
            <p:ph type="body"/>
          </p:nvPr>
        </p:nvSpPr>
        <p:spPr/>
        <p:txBody>
          <a:bodyPr vert="horz"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36867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 anchorCtr="0"/>
          <a:p>
            <a:pPr lvl="0"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/>
          </a:ln>
        </p:spPr>
      </p:sp>
      <p:sp>
        <p:nvSpPr>
          <p:cNvPr id="38914" name="备注占位符 2"/>
          <p:cNvSpPr>
            <a:spLocks noGrp="1"/>
          </p:cNvSpPr>
          <p:nvPr>
            <p:ph type="body"/>
          </p:nvPr>
        </p:nvSpPr>
        <p:spPr/>
        <p:txBody>
          <a:bodyPr vert="horz"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38915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 anchorCtr="0"/>
          <a:p>
            <a:pPr lvl="0"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/>
          </a:ln>
        </p:spPr>
      </p:sp>
      <p:sp>
        <p:nvSpPr>
          <p:cNvPr id="44034" name="备注占位符 2"/>
          <p:cNvSpPr>
            <a:spLocks noGrp="1"/>
          </p:cNvSpPr>
          <p:nvPr>
            <p:ph type="body"/>
          </p:nvPr>
        </p:nvSpPr>
        <p:spPr/>
        <p:txBody>
          <a:bodyPr vert="horz"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44035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 anchorCtr="0"/>
          <a:p>
            <a:pPr lvl="0"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/>
          </a:ln>
        </p:spPr>
      </p:sp>
      <p:sp>
        <p:nvSpPr>
          <p:cNvPr id="47106" name="备注占位符 2"/>
          <p:cNvSpPr>
            <a:spLocks noGrp="1"/>
          </p:cNvSpPr>
          <p:nvPr>
            <p:ph type="body"/>
          </p:nvPr>
        </p:nvSpPr>
        <p:spPr/>
        <p:txBody>
          <a:bodyPr vert="horz"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47107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 anchorCtr="0"/>
          <a:p>
            <a:pPr lvl="0"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/>
          </a:ln>
        </p:spPr>
      </p:sp>
      <p:sp>
        <p:nvSpPr>
          <p:cNvPr id="44034" name="备注占位符 2"/>
          <p:cNvSpPr>
            <a:spLocks noGrp="1"/>
          </p:cNvSpPr>
          <p:nvPr>
            <p:ph type="body"/>
          </p:nvPr>
        </p:nvSpPr>
        <p:spPr/>
        <p:txBody>
          <a:bodyPr vert="horz"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44035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 anchorCtr="0"/>
          <a:p>
            <a:pPr lvl="0"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194" name="组合 8193"/>
          <p:cNvGrpSpPr/>
          <p:nvPr/>
        </p:nvGrpSpPr>
        <p:grpSpPr>
          <a:xfrm>
            <a:off x="1658938" y="1600200"/>
            <a:ext cx="6837362" cy="3200400"/>
            <a:chOff x="1045" y="1008"/>
            <a:chExt cx="4307" cy="2016"/>
          </a:xfrm>
        </p:grpSpPr>
        <p:sp>
          <p:nvSpPr>
            <p:cNvPr id="8195" name="椭圆 8194"/>
            <p:cNvSpPr/>
            <p:nvPr/>
          </p:nvSpPr>
          <p:spPr>
            <a:xfrm flipH="1">
              <a:off x="4392" y="1008"/>
              <a:ext cx="960" cy="96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 anchorCtr="0"/>
            <a:p>
              <a:pPr lvl="0" algn="ctr"/>
              <a:endPara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8196" name="椭圆 8195"/>
            <p:cNvSpPr/>
            <p:nvPr/>
          </p:nvSpPr>
          <p:spPr>
            <a:xfrm flipH="1">
              <a:off x="3264" y="1008"/>
              <a:ext cx="960" cy="96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 anchorCtr="0"/>
            <a:p>
              <a:pPr lvl="0" algn="ctr"/>
              <a:endPara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8197" name="椭圆 8196"/>
            <p:cNvSpPr/>
            <p:nvPr/>
          </p:nvSpPr>
          <p:spPr>
            <a:xfrm flipH="1">
              <a:off x="2136" y="1008"/>
              <a:ext cx="960" cy="960"/>
            </a:xfrm>
            <a:prstGeom prst="ellipse">
              <a:avLst/>
            </a:prstGeom>
            <a:noFill/>
            <a:ln w="2857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lvl="0" algn="ctr"/>
              <a:endPara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8198" name="椭圆 8197"/>
            <p:cNvSpPr/>
            <p:nvPr/>
          </p:nvSpPr>
          <p:spPr>
            <a:xfrm flipH="1">
              <a:off x="2136" y="2064"/>
              <a:ext cx="960" cy="960"/>
            </a:xfrm>
            <a:prstGeom prst="ellipse">
              <a:avLst/>
            </a:prstGeom>
            <a:solidFill>
              <a:schemeClr val="accent2"/>
            </a:solidFill>
            <a:ln w="28575">
              <a:noFill/>
            </a:ln>
          </p:spPr>
          <p:txBody>
            <a:bodyPr wrap="none" anchor="ctr" anchorCtr="0"/>
            <a:p>
              <a:pPr lvl="0" algn="ctr"/>
              <a:endPara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8199" name="椭圆 8198"/>
            <p:cNvSpPr/>
            <p:nvPr/>
          </p:nvSpPr>
          <p:spPr>
            <a:xfrm flipH="1">
              <a:off x="1045" y="2064"/>
              <a:ext cx="960" cy="96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 anchorCtr="0"/>
            <a:p>
              <a:pPr lvl="0" algn="ctr"/>
              <a:endPara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8200" name="椭圆 8199"/>
            <p:cNvSpPr/>
            <p:nvPr/>
          </p:nvSpPr>
          <p:spPr>
            <a:xfrm flipH="1">
              <a:off x="4392" y="2064"/>
              <a:ext cx="960" cy="960"/>
            </a:xfrm>
            <a:prstGeom prst="ellipse">
              <a:avLst/>
            </a:prstGeom>
            <a:noFill/>
            <a:ln w="2857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lvl="0" algn="ctr"/>
              <a:endPara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8204" name="标题 8203"/>
          <p:cNvSpPr>
            <a:spLocks noGrp="1"/>
          </p:cNvSpPr>
          <p:nvPr>
            <p:ph type="ctrTitle"/>
          </p:nvPr>
        </p:nvSpPr>
        <p:spPr>
          <a:xfrm>
            <a:off x="685800" y="1219200"/>
            <a:ext cx="7772400" cy="1933575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lvl="0" algn="r">
              <a:defRPr sz="4400"/>
            </a:lvl1pPr>
          </a:lstStyle>
          <a:p>
            <a:pPr lvl="0" fontAlgn="base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8205" name="副标题 8204"/>
          <p:cNvSpPr>
            <a:spLocks noGrp="1"/>
          </p:cNvSpPr>
          <p:nvPr>
            <p:ph type="subTitle" idx="1"/>
          </p:nvPr>
        </p:nvSpPr>
        <p:spPr>
          <a:xfrm>
            <a:off x="2057400" y="3505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 fontAlgn="base"/>
            <a:r>
              <a:rPr lang="zh-CN" altLang="en-US" strike="noStrike" noProof="1" dirty="0"/>
              <a:t>单击此处编辑母版副标题样式</a:t>
            </a:r>
            <a:endParaRPr lang="zh-CN" altLang="en-US" strike="noStrike" noProof="1" dirty="0"/>
          </a:p>
        </p:txBody>
      </p:sp>
      <p:sp>
        <p:nvSpPr>
          <p:cNvPr id="8201" name="日期占位符 8200"/>
          <p:cNvSpPr>
            <a:spLocks noGrp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000"/>
            </a:lvl1pPr>
          </a:lstStyle>
          <a:p>
            <a:pPr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8202" name="页脚占位符 8201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000"/>
            </a:lvl1pPr>
          </a:lstStyle>
          <a:p>
            <a:pPr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8203" name="灯片编号占位符 8202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000"/>
            </a:lvl1pPr>
          </a:lstStyle>
          <a:p>
            <a:pPr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6287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6287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10242" name="组合 8193"/>
          <p:cNvGrpSpPr/>
          <p:nvPr/>
        </p:nvGrpSpPr>
        <p:grpSpPr>
          <a:xfrm>
            <a:off x="1658938" y="1600200"/>
            <a:ext cx="6837362" cy="3200400"/>
            <a:chOff x="1045" y="1008"/>
            <a:chExt cx="4307" cy="2016"/>
          </a:xfrm>
        </p:grpSpPr>
        <p:sp>
          <p:nvSpPr>
            <p:cNvPr id="10243" name="椭圆 8194"/>
            <p:cNvSpPr/>
            <p:nvPr/>
          </p:nvSpPr>
          <p:spPr>
            <a:xfrm flipH="1">
              <a:off x="4392" y="1008"/>
              <a:ext cx="960" cy="96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 anchorCtr="0"/>
            <a:p>
              <a:pPr lvl="0" algn="ctr"/>
              <a:endPara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0244" name="椭圆 8195"/>
            <p:cNvSpPr/>
            <p:nvPr/>
          </p:nvSpPr>
          <p:spPr>
            <a:xfrm flipH="1">
              <a:off x="3264" y="1008"/>
              <a:ext cx="960" cy="96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 anchorCtr="0"/>
            <a:p>
              <a:pPr lvl="0" algn="ctr"/>
              <a:endPara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0245" name="椭圆 8196"/>
            <p:cNvSpPr/>
            <p:nvPr/>
          </p:nvSpPr>
          <p:spPr>
            <a:xfrm flipH="1">
              <a:off x="2136" y="1008"/>
              <a:ext cx="960" cy="960"/>
            </a:xfrm>
            <a:prstGeom prst="ellipse">
              <a:avLst/>
            </a:prstGeom>
            <a:noFill/>
            <a:ln w="2857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lvl="0" algn="ctr"/>
              <a:endPara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0246" name="椭圆 8197"/>
            <p:cNvSpPr/>
            <p:nvPr/>
          </p:nvSpPr>
          <p:spPr>
            <a:xfrm flipH="1">
              <a:off x="2136" y="2064"/>
              <a:ext cx="960" cy="960"/>
            </a:xfrm>
            <a:prstGeom prst="ellipse">
              <a:avLst/>
            </a:prstGeom>
            <a:solidFill>
              <a:schemeClr val="accent2"/>
            </a:solidFill>
            <a:ln w="28575">
              <a:noFill/>
            </a:ln>
          </p:spPr>
          <p:txBody>
            <a:bodyPr wrap="none" anchor="ctr" anchorCtr="0"/>
            <a:p>
              <a:pPr lvl="0" algn="ctr"/>
              <a:endPara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0247" name="椭圆 8198"/>
            <p:cNvSpPr/>
            <p:nvPr/>
          </p:nvSpPr>
          <p:spPr>
            <a:xfrm flipH="1">
              <a:off x="1045" y="2064"/>
              <a:ext cx="960" cy="96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 anchorCtr="0"/>
            <a:p>
              <a:pPr lvl="0" algn="ctr"/>
              <a:endPara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0248" name="椭圆 8199"/>
            <p:cNvSpPr/>
            <p:nvPr/>
          </p:nvSpPr>
          <p:spPr>
            <a:xfrm flipH="1">
              <a:off x="4392" y="2064"/>
              <a:ext cx="960" cy="960"/>
            </a:xfrm>
            <a:prstGeom prst="ellipse">
              <a:avLst/>
            </a:prstGeom>
            <a:noFill/>
            <a:ln w="2857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lvl="0" algn="ctr"/>
              <a:endPara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8204" name="标题 8203"/>
          <p:cNvSpPr>
            <a:spLocks noGrp="1"/>
          </p:cNvSpPr>
          <p:nvPr>
            <p:ph type="ctrTitle"/>
          </p:nvPr>
        </p:nvSpPr>
        <p:spPr>
          <a:xfrm>
            <a:off x="685800" y="1219200"/>
            <a:ext cx="7772400" cy="1933575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lvl="0" algn="r">
              <a:defRPr sz="4400"/>
            </a:lvl1pPr>
          </a:lstStyle>
          <a:p>
            <a:pPr lvl="0" fontAlgn="base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8205" name="副标题 8204"/>
          <p:cNvSpPr>
            <a:spLocks noGrp="1"/>
          </p:cNvSpPr>
          <p:nvPr>
            <p:ph type="subTitle" idx="1"/>
          </p:nvPr>
        </p:nvSpPr>
        <p:spPr>
          <a:xfrm>
            <a:off x="2057400" y="3505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 fontAlgn="base"/>
            <a:r>
              <a:rPr lang="zh-CN" altLang="en-US" strike="noStrike" noProof="1" dirty="0"/>
              <a:t>单击此处编辑母版副标题样式</a:t>
            </a:r>
            <a:endParaRPr lang="zh-CN" altLang="en-US" strike="noStrike" noProof="1" dirty="0"/>
          </a:p>
        </p:txBody>
      </p:sp>
      <p:sp>
        <p:nvSpPr>
          <p:cNvPr id="8201" name="日期占位符 8200"/>
          <p:cNvSpPr>
            <a:spLocks noGrp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000"/>
            </a:lvl1pPr>
          </a:lstStyle>
          <a:p>
            <a:pPr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8202" name="页脚占位符 8201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000"/>
            </a:lvl1pPr>
          </a:lstStyle>
          <a:p>
            <a:pPr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8203" name="灯片编号占位符 8202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000"/>
            </a:lvl1pPr>
          </a:lstStyle>
          <a:p>
            <a:pPr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307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307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6287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6287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11266" name="组合 8193"/>
          <p:cNvGrpSpPr/>
          <p:nvPr/>
        </p:nvGrpSpPr>
        <p:grpSpPr>
          <a:xfrm>
            <a:off x="1658938" y="1600200"/>
            <a:ext cx="6837362" cy="3200400"/>
            <a:chOff x="1045" y="1008"/>
            <a:chExt cx="4307" cy="2016"/>
          </a:xfrm>
        </p:grpSpPr>
        <p:sp>
          <p:nvSpPr>
            <p:cNvPr id="11267" name="椭圆 8194"/>
            <p:cNvSpPr/>
            <p:nvPr/>
          </p:nvSpPr>
          <p:spPr>
            <a:xfrm flipH="1">
              <a:off x="4392" y="1008"/>
              <a:ext cx="960" cy="96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 anchorCtr="0"/>
            <a:p>
              <a:pPr lvl="0" algn="ctr"/>
              <a:endPara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1268" name="椭圆 8195"/>
            <p:cNvSpPr/>
            <p:nvPr/>
          </p:nvSpPr>
          <p:spPr>
            <a:xfrm flipH="1">
              <a:off x="3264" y="1008"/>
              <a:ext cx="960" cy="96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 anchorCtr="0"/>
            <a:p>
              <a:pPr lvl="0" algn="ctr"/>
              <a:endPara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1269" name="椭圆 8196"/>
            <p:cNvSpPr/>
            <p:nvPr/>
          </p:nvSpPr>
          <p:spPr>
            <a:xfrm flipH="1">
              <a:off x="2136" y="1008"/>
              <a:ext cx="960" cy="960"/>
            </a:xfrm>
            <a:prstGeom prst="ellipse">
              <a:avLst/>
            </a:prstGeom>
            <a:noFill/>
            <a:ln w="2857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lvl="0" algn="ctr"/>
              <a:endPara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1270" name="椭圆 8197"/>
            <p:cNvSpPr/>
            <p:nvPr/>
          </p:nvSpPr>
          <p:spPr>
            <a:xfrm flipH="1">
              <a:off x="2136" y="2064"/>
              <a:ext cx="960" cy="960"/>
            </a:xfrm>
            <a:prstGeom prst="ellipse">
              <a:avLst/>
            </a:prstGeom>
            <a:solidFill>
              <a:schemeClr val="accent2"/>
            </a:solidFill>
            <a:ln w="28575">
              <a:noFill/>
            </a:ln>
          </p:spPr>
          <p:txBody>
            <a:bodyPr wrap="none" anchor="ctr" anchorCtr="0"/>
            <a:p>
              <a:pPr lvl="0" algn="ctr"/>
              <a:endPara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1271" name="椭圆 8198"/>
            <p:cNvSpPr/>
            <p:nvPr/>
          </p:nvSpPr>
          <p:spPr>
            <a:xfrm flipH="1">
              <a:off x="1045" y="2064"/>
              <a:ext cx="960" cy="96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 anchorCtr="0"/>
            <a:p>
              <a:pPr lvl="0" algn="ctr"/>
              <a:endPara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1272" name="椭圆 8199"/>
            <p:cNvSpPr/>
            <p:nvPr/>
          </p:nvSpPr>
          <p:spPr>
            <a:xfrm flipH="1">
              <a:off x="4392" y="2064"/>
              <a:ext cx="960" cy="960"/>
            </a:xfrm>
            <a:prstGeom prst="ellipse">
              <a:avLst/>
            </a:prstGeom>
            <a:noFill/>
            <a:ln w="2857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lvl="0" algn="ctr"/>
              <a:endPara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8204" name="标题 8203"/>
          <p:cNvSpPr>
            <a:spLocks noGrp="1"/>
          </p:cNvSpPr>
          <p:nvPr>
            <p:ph type="ctrTitle"/>
          </p:nvPr>
        </p:nvSpPr>
        <p:spPr>
          <a:xfrm>
            <a:off x="685800" y="1219200"/>
            <a:ext cx="7772400" cy="1933575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lvl="0" algn="r">
              <a:defRPr sz="4400"/>
            </a:lvl1pPr>
          </a:lstStyle>
          <a:p>
            <a:pPr lvl="0" fontAlgn="base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8205" name="副标题 8204"/>
          <p:cNvSpPr>
            <a:spLocks noGrp="1"/>
          </p:cNvSpPr>
          <p:nvPr>
            <p:ph type="subTitle" idx="1"/>
          </p:nvPr>
        </p:nvSpPr>
        <p:spPr>
          <a:xfrm>
            <a:off x="2057400" y="3505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 fontAlgn="base"/>
            <a:r>
              <a:rPr lang="zh-CN" altLang="en-US" strike="noStrike" noProof="1" dirty="0"/>
              <a:t>单击此处编辑母版副标题样式</a:t>
            </a:r>
            <a:endParaRPr lang="zh-CN" altLang="en-US" strike="noStrike" noProof="1" dirty="0"/>
          </a:p>
        </p:txBody>
      </p:sp>
      <p:sp>
        <p:nvSpPr>
          <p:cNvPr id="8201" name="日期占位符 8200"/>
          <p:cNvSpPr>
            <a:spLocks noGrp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000"/>
            </a:lvl1pPr>
          </a:lstStyle>
          <a:p>
            <a:pPr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8202" name="页脚占位符 8201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000"/>
            </a:lvl1pPr>
          </a:lstStyle>
          <a:p>
            <a:pPr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8203" name="灯片编号占位符 8202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000"/>
            </a:lvl1pPr>
          </a:lstStyle>
          <a:p>
            <a:pPr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307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307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6287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6287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fontAlgn="base">
              <a:defRPr/>
            </a:pPr>
            <a:fld id="{90E4A5AC-9D07-4091-AF6D-687384324ABD}" type="datetimeFigureOut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fontAlgn="base">
              <a:defRPr/>
            </a:pPr>
            <a:endParaRPr lang="zh-CN" altLang="en-US" strike="noStrike" noProof="1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fontAlgn="base">
              <a:defRPr/>
            </a:pPr>
            <a:fld id="{5922B6D4-9846-417E-98F5-92F17BAEF47B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13314" name="组合 8193"/>
          <p:cNvGrpSpPr/>
          <p:nvPr/>
        </p:nvGrpSpPr>
        <p:grpSpPr>
          <a:xfrm>
            <a:off x="1658938" y="1600200"/>
            <a:ext cx="6837362" cy="3200400"/>
            <a:chOff x="1045" y="1008"/>
            <a:chExt cx="4307" cy="2016"/>
          </a:xfrm>
        </p:grpSpPr>
        <p:sp>
          <p:nvSpPr>
            <p:cNvPr id="13315" name="椭圆 8194"/>
            <p:cNvSpPr/>
            <p:nvPr/>
          </p:nvSpPr>
          <p:spPr>
            <a:xfrm flipH="1">
              <a:off x="4392" y="1008"/>
              <a:ext cx="960" cy="96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 anchorCtr="0"/>
            <a:p>
              <a:pPr lvl="0" algn="ctr"/>
              <a:endPara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3316" name="椭圆 8195"/>
            <p:cNvSpPr/>
            <p:nvPr/>
          </p:nvSpPr>
          <p:spPr>
            <a:xfrm flipH="1">
              <a:off x="3264" y="1008"/>
              <a:ext cx="960" cy="96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 anchorCtr="0"/>
            <a:p>
              <a:pPr lvl="0" algn="ctr"/>
              <a:endPara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3317" name="椭圆 8196"/>
            <p:cNvSpPr/>
            <p:nvPr/>
          </p:nvSpPr>
          <p:spPr>
            <a:xfrm flipH="1">
              <a:off x="2136" y="1008"/>
              <a:ext cx="960" cy="960"/>
            </a:xfrm>
            <a:prstGeom prst="ellipse">
              <a:avLst/>
            </a:prstGeom>
            <a:noFill/>
            <a:ln w="2857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lvl="0" algn="ctr"/>
              <a:endPara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3318" name="椭圆 8197"/>
            <p:cNvSpPr/>
            <p:nvPr/>
          </p:nvSpPr>
          <p:spPr>
            <a:xfrm flipH="1">
              <a:off x="2136" y="2064"/>
              <a:ext cx="960" cy="960"/>
            </a:xfrm>
            <a:prstGeom prst="ellipse">
              <a:avLst/>
            </a:prstGeom>
            <a:solidFill>
              <a:schemeClr val="accent2"/>
            </a:solidFill>
            <a:ln w="28575">
              <a:noFill/>
            </a:ln>
          </p:spPr>
          <p:txBody>
            <a:bodyPr wrap="none" anchor="ctr" anchorCtr="0"/>
            <a:p>
              <a:pPr lvl="0" algn="ctr"/>
              <a:endPara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3319" name="椭圆 8198"/>
            <p:cNvSpPr/>
            <p:nvPr/>
          </p:nvSpPr>
          <p:spPr>
            <a:xfrm flipH="1">
              <a:off x="1045" y="2064"/>
              <a:ext cx="960" cy="96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 anchorCtr="0"/>
            <a:p>
              <a:pPr lvl="0" algn="ctr"/>
              <a:endPara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3320" name="椭圆 8199"/>
            <p:cNvSpPr/>
            <p:nvPr/>
          </p:nvSpPr>
          <p:spPr>
            <a:xfrm flipH="1">
              <a:off x="4392" y="2064"/>
              <a:ext cx="960" cy="960"/>
            </a:xfrm>
            <a:prstGeom prst="ellipse">
              <a:avLst/>
            </a:prstGeom>
            <a:noFill/>
            <a:ln w="2857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lvl="0" algn="ctr"/>
              <a:endPara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8204" name="标题 8203"/>
          <p:cNvSpPr>
            <a:spLocks noGrp="1"/>
          </p:cNvSpPr>
          <p:nvPr>
            <p:ph type="ctrTitle"/>
          </p:nvPr>
        </p:nvSpPr>
        <p:spPr>
          <a:xfrm>
            <a:off x="685800" y="1219200"/>
            <a:ext cx="7772400" cy="1933575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lvl="0" algn="r">
              <a:defRPr sz="4400"/>
            </a:lvl1pPr>
          </a:lstStyle>
          <a:p>
            <a:pPr lvl="0" fontAlgn="base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8205" name="副标题 8204"/>
          <p:cNvSpPr>
            <a:spLocks noGrp="1"/>
          </p:cNvSpPr>
          <p:nvPr>
            <p:ph type="subTitle" idx="1"/>
          </p:nvPr>
        </p:nvSpPr>
        <p:spPr>
          <a:xfrm>
            <a:off x="2057400" y="3505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 fontAlgn="base"/>
            <a:r>
              <a:rPr lang="zh-CN" altLang="en-US" strike="noStrike" noProof="1" dirty="0"/>
              <a:t>单击此处编辑母版副标题样式</a:t>
            </a:r>
            <a:endParaRPr lang="zh-CN" altLang="en-US" strike="noStrike" noProof="1" dirty="0"/>
          </a:p>
        </p:txBody>
      </p:sp>
      <p:sp>
        <p:nvSpPr>
          <p:cNvPr id="8201" name="日期占位符 8200"/>
          <p:cNvSpPr>
            <a:spLocks noGrp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000"/>
            </a:lvl1pPr>
          </a:lstStyle>
          <a:p>
            <a:pPr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8202" name="页脚占位符 8201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000"/>
            </a:lvl1pPr>
          </a:lstStyle>
          <a:p>
            <a:pPr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8203" name="灯片编号占位符 8202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000"/>
            </a:lvl1pPr>
          </a:lstStyle>
          <a:p>
            <a:pPr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307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307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307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307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6287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6287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fontAlgn="base">
              <a:defRPr/>
            </a:pPr>
            <a:fld id="{90E4A5AC-9D07-4091-AF6D-687384324ABD}" type="datetimeFigureOut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fontAlgn="base">
              <a:defRPr/>
            </a:pPr>
            <a:endParaRPr lang="zh-CN" altLang="en-US" strike="noStrike" noProof="1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fontAlgn="base">
              <a:defRPr/>
            </a:pPr>
            <a:fld id="{5922B6D4-9846-417E-98F5-92F17BAEF47B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15362" name="组合 8193"/>
          <p:cNvGrpSpPr/>
          <p:nvPr/>
        </p:nvGrpSpPr>
        <p:grpSpPr>
          <a:xfrm>
            <a:off x="1658938" y="1600200"/>
            <a:ext cx="6837362" cy="3200400"/>
            <a:chOff x="1045" y="1008"/>
            <a:chExt cx="4307" cy="2016"/>
          </a:xfrm>
        </p:grpSpPr>
        <p:sp>
          <p:nvSpPr>
            <p:cNvPr id="15363" name="椭圆 8194"/>
            <p:cNvSpPr/>
            <p:nvPr/>
          </p:nvSpPr>
          <p:spPr>
            <a:xfrm flipH="1">
              <a:off x="4392" y="1008"/>
              <a:ext cx="960" cy="96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 anchorCtr="0"/>
            <a:p>
              <a:pPr lvl="0" algn="ctr"/>
              <a:endPara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5364" name="椭圆 8195"/>
            <p:cNvSpPr/>
            <p:nvPr/>
          </p:nvSpPr>
          <p:spPr>
            <a:xfrm flipH="1">
              <a:off x="3264" y="1008"/>
              <a:ext cx="960" cy="96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 anchorCtr="0"/>
            <a:p>
              <a:pPr lvl="0" algn="ctr"/>
              <a:endPara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5365" name="椭圆 8196"/>
            <p:cNvSpPr/>
            <p:nvPr/>
          </p:nvSpPr>
          <p:spPr>
            <a:xfrm flipH="1">
              <a:off x="2136" y="1008"/>
              <a:ext cx="960" cy="960"/>
            </a:xfrm>
            <a:prstGeom prst="ellipse">
              <a:avLst/>
            </a:prstGeom>
            <a:noFill/>
            <a:ln w="2857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lvl="0" algn="ctr"/>
              <a:endPara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5366" name="椭圆 8197"/>
            <p:cNvSpPr/>
            <p:nvPr/>
          </p:nvSpPr>
          <p:spPr>
            <a:xfrm flipH="1">
              <a:off x="2136" y="2064"/>
              <a:ext cx="960" cy="960"/>
            </a:xfrm>
            <a:prstGeom prst="ellipse">
              <a:avLst/>
            </a:prstGeom>
            <a:solidFill>
              <a:schemeClr val="accent2"/>
            </a:solidFill>
            <a:ln w="28575">
              <a:noFill/>
            </a:ln>
          </p:spPr>
          <p:txBody>
            <a:bodyPr wrap="none" anchor="ctr" anchorCtr="0"/>
            <a:p>
              <a:pPr lvl="0" algn="ctr"/>
              <a:endPara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5367" name="椭圆 8198"/>
            <p:cNvSpPr/>
            <p:nvPr/>
          </p:nvSpPr>
          <p:spPr>
            <a:xfrm flipH="1">
              <a:off x="1045" y="2064"/>
              <a:ext cx="960" cy="96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 anchorCtr="0"/>
            <a:p>
              <a:pPr lvl="0" algn="ctr"/>
              <a:endPara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5368" name="椭圆 8199"/>
            <p:cNvSpPr/>
            <p:nvPr/>
          </p:nvSpPr>
          <p:spPr>
            <a:xfrm flipH="1">
              <a:off x="4392" y="2064"/>
              <a:ext cx="960" cy="960"/>
            </a:xfrm>
            <a:prstGeom prst="ellipse">
              <a:avLst/>
            </a:prstGeom>
            <a:noFill/>
            <a:ln w="2857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lvl="0" algn="ctr"/>
              <a:endPara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8204" name="标题 8203"/>
          <p:cNvSpPr>
            <a:spLocks noGrp="1"/>
          </p:cNvSpPr>
          <p:nvPr>
            <p:ph type="ctrTitle"/>
          </p:nvPr>
        </p:nvSpPr>
        <p:spPr>
          <a:xfrm>
            <a:off x="685800" y="1219200"/>
            <a:ext cx="7772400" cy="1933575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lvl="0" algn="r">
              <a:defRPr sz="4400"/>
            </a:lvl1pPr>
          </a:lstStyle>
          <a:p>
            <a:pPr lvl="0" fontAlgn="base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8205" name="副标题 8204"/>
          <p:cNvSpPr>
            <a:spLocks noGrp="1"/>
          </p:cNvSpPr>
          <p:nvPr>
            <p:ph type="subTitle" idx="1"/>
          </p:nvPr>
        </p:nvSpPr>
        <p:spPr>
          <a:xfrm>
            <a:off x="2057400" y="3505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 fontAlgn="base"/>
            <a:r>
              <a:rPr lang="zh-CN" altLang="en-US" strike="noStrike" noProof="1" dirty="0"/>
              <a:t>单击此处编辑母版副标题样式</a:t>
            </a:r>
            <a:endParaRPr lang="zh-CN" altLang="en-US" strike="noStrike" noProof="1" dirty="0"/>
          </a:p>
        </p:txBody>
      </p:sp>
      <p:sp>
        <p:nvSpPr>
          <p:cNvPr id="8201" name="日期占位符 8200"/>
          <p:cNvSpPr>
            <a:spLocks noGrp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000"/>
            </a:lvl1pPr>
          </a:lstStyle>
          <a:p>
            <a:pPr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8202" name="页脚占位符 8201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000"/>
            </a:lvl1pPr>
          </a:lstStyle>
          <a:p>
            <a:pPr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8203" name="灯片编号占位符 8202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000"/>
            </a:lvl1pPr>
          </a:lstStyle>
          <a:p>
            <a:pPr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307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307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6287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6287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fontAlgn="base">
              <a:defRPr/>
            </a:pPr>
            <a:fld id="{90E4A5AC-9D07-4091-AF6D-687384324ABD}" type="datetimeFigureOut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fontAlgn="base">
              <a:defRPr/>
            </a:pPr>
            <a:endParaRPr lang="zh-CN" altLang="en-US" strike="noStrike" noProof="1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fontAlgn="base">
              <a:defRPr/>
            </a:pPr>
            <a:fld id="{5922B6D4-9846-417E-98F5-92F17BAEF47B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17410" name="组合 8193"/>
          <p:cNvGrpSpPr/>
          <p:nvPr/>
        </p:nvGrpSpPr>
        <p:grpSpPr>
          <a:xfrm>
            <a:off x="1658938" y="1600200"/>
            <a:ext cx="6837362" cy="3200400"/>
            <a:chOff x="1045" y="1008"/>
            <a:chExt cx="4307" cy="2016"/>
          </a:xfrm>
        </p:grpSpPr>
        <p:sp>
          <p:nvSpPr>
            <p:cNvPr id="17411" name="椭圆 8194"/>
            <p:cNvSpPr/>
            <p:nvPr/>
          </p:nvSpPr>
          <p:spPr>
            <a:xfrm flipH="1">
              <a:off x="4392" y="1008"/>
              <a:ext cx="960" cy="96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 anchorCtr="0"/>
            <a:p>
              <a:pPr lvl="0" algn="ctr"/>
              <a:endPara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7412" name="椭圆 8195"/>
            <p:cNvSpPr/>
            <p:nvPr/>
          </p:nvSpPr>
          <p:spPr>
            <a:xfrm flipH="1">
              <a:off x="3264" y="1008"/>
              <a:ext cx="960" cy="96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 anchorCtr="0"/>
            <a:p>
              <a:pPr lvl="0" algn="ctr"/>
              <a:endPara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7413" name="椭圆 8196"/>
            <p:cNvSpPr/>
            <p:nvPr/>
          </p:nvSpPr>
          <p:spPr>
            <a:xfrm flipH="1">
              <a:off x="2136" y="1008"/>
              <a:ext cx="960" cy="960"/>
            </a:xfrm>
            <a:prstGeom prst="ellipse">
              <a:avLst/>
            </a:prstGeom>
            <a:noFill/>
            <a:ln w="2857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lvl="0" algn="ctr"/>
              <a:endPara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7414" name="椭圆 8197"/>
            <p:cNvSpPr/>
            <p:nvPr/>
          </p:nvSpPr>
          <p:spPr>
            <a:xfrm flipH="1">
              <a:off x="2136" y="2064"/>
              <a:ext cx="960" cy="960"/>
            </a:xfrm>
            <a:prstGeom prst="ellipse">
              <a:avLst/>
            </a:prstGeom>
            <a:solidFill>
              <a:schemeClr val="accent2"/>
            </a:solidFill>
            <a:ln w="28575">
              <a:noFill/>
            </a:ln>
          </p:spPr>
          <p:txBody>
            <a:bodyPr wrap="none" anchor="ctr" anchorCtr="0"/>
            <a:p>
              <a:pPr lvl="0" algn="ctr"/>
              <a:endPara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7415" name="椭圆 8198"/>
            <p:cNvSpPr/>
            <p:nvPr/>
          </p:nvSpPr>
          <p:spPr>
            <a:xfrm flipH="1">
              <a:off x="1045" y="2064"/>
              <a:ext cx="960" cy="96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 anchorCtr="0"/>
            <a:p>
              <a:pPr lvl="0" algn="ctr"/>
              <a:endPara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7416" name="椭圆 8199"/>
            <p:cNvSpPr/>
            <p:nvPr/>
          </p:nvSpPr>
          <p:spPr>
            <a:xfrm flipH="1">
              <a:off x="4392" y="2064"/>
              <a:ext cx="960" cy="960"/>
            </a:xfrm>
            <a:prstGeom prst="ellipse">
              <a:avLst/>
            </a:prstGeom>
            <a:noFill/>
            <a:ln w="2857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lvl="0" algn="ctr"/>
              <a:endPara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8204" name="标题 8203"/>
          <p:cNvSpPr>
            <a:spLocks noGrp="1"/>
          </p:cNvSpPr>
          <p:nvPr>
            <p:ph type="ctrTitle"/>
          </p:nvPr>
        </p:nvSpPr>
        <p:spPr>
          <a:xfrm>
            <a:off x="685800" y="1219200"/>
            <a:ext cx="7772400" cy="1933575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lvl="0" algn="r">
              <a:defRPr sz="4400"/>
            </a:lvl1pPr>
          </a:lstStyle>
          <a:p>
            <a:pPr lvl="0" fontAlgn="base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8205" name="副标题 8204"/>
          <p:cNvSpPr>
            <a:spLocks noGrp="1"/>
          </p:cNvSpPr>
          <p:nvPr>
            <p:ph type="subTitle" idx="1"/>
          </p:nvPr>
        </p:nvSpPr>
        <p:spPr>
          <a:xfrm>
            <a:off x="2057400" y="3505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 fontAlgn="base"/>
            <a:r>
              <a:rPr lang="zh-CN" altLang="en-US" strike="noStrike" noProof="1" dirty="0"/>
              <a:t>单击此处编辑母版副标题样式</a:t>
            </a:r>
            <a:endParaRPr lang="zh-CN" altLang="en-US" strike="noStrike" noProof="1" dirty="0"/>
          </a:p>
        </p:txBody>
      </p:sp>
      <p:sp>
        <p:nvSpPr>
          <p:cNvPr id="8201" name="日期占位符 8200"/>
          <p:cNvSpPr>
            <a:spLocks noGrp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000"/>
            </a:lvl1pPr>
          </a:lstStyle>
          <a:p>
            <a:pPr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8202" name="页脚占位符 8201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000"/>
            </a:lvl1pPr>
          </a:lstStyle>
          <a:p>
            <a:pPr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8203" name="灯片编号占位符 8202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000"/>
            </a:lvl1pPr>
          </a:lstStyle>
          <a:p>
            <a:pPr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307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307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6287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6287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fontAlgn="base">
              <a:defRPr/>
            </a:pPr>
            <a:fld id="{90E4A5AC-9D07-4091-AF6D-687384324ABD}" type="datetimeFigureOut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fontAlgn="base">
              <a:defRPr/>
            </a:pPr>
            <a:endParaRPr lang="zh-CN" altLang="en-US" strike="noStrike" noProof="1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fontAlgn="base">
              <a:defRPr/>
            </a:pPr>
            <a:fld id="{5922B6D4-9846-417E-98F5-92F17BAEF47B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17410" name="组合 8193"/>
          <p:cNvGrpSpPr/>
          <p:nvPr/>
        </p:nvGrpSpPr>
        <p:grpSpPr>
          <a:xfrm>
            <a:off x="1658938" y="1600200"/>
            <a:ext cx="6837362" cy="3200400"/>
            <a:chOff x="1045" y="1008"/>
            <a:chExt cx="4307" cy="2016"/>
          </a:xfrm>
        </p:grpSpPr>
        <p:sp>
          <p:nvSpPr>
            <p:cNvPr id="17411" name="椭圆 8194"/>
            <p:cNvSpPr/>
            <p:nvPr/>
          </p:nvSpPr>
          <p:spPr>
            <a:xfrm flipH="1">
              <a:off x="4392" y="1008"/>
              <a:ext cx="960" cy="96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 anchorCtr="0"/>
            <a:p>
              <a:pPr lvl="0" algn="ctr"/>
              <a:endPara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7412" name="椭圆 8195"/>
            <p:cNvSpPr/>
            <p:nvPr/>
          </p:nvSpPr>
          <p:spPr>
            <a:xfrm flipH="1">
              <a:off x="3264" y="1008"/>
              <a:ext cx="960" cy="96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 anchorCtr="0"/>
            <a:p>
              <a:pPr lvl="0" algn="ctr"/>
              <a:endPara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7413" name="椭圆 8196"/>
            <p:cNvSpPr/>
            <p:nvPr/>
          </p:nvSpPr>
          <p:spPr>
            <a:xfrm flipH="1">
              <a:off x="2136" y="1008"/>
              <a:ext cx="960" cy="960"/>
            </a:xfrm>
            <a:prstGeom prst="ellipse">
              <a:avLst/>
            </a:prstGeom>
            <a:noFill/>
            <a:ln w="2857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lvl="0" algn="ctr"/>
              <a:endPara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7414" name="椭圆 8197"/>
            <p:cNvSpPr/>
            <p:nvPr/>
          </p:nvSpPr>
          <p:spPr>
            <a:xfrm flipH="1">
              <a:off x="2136" y="2064"/>
              <a:ext cx="960" cy="960"/>
            </a:xfrm>
            <a:prstGeom prst="ellipse">
              <a:avLst/>
            </a:prstGeom>
            <a:solidFill>
              <a:schemeClr val="accent2"/>
            </a:solidFill>
            <a:ln w="28575">
              <a:noFill/>
            </a:ln>
          </p:spPr>
          <p:txBody>
            <a:bodyPr wrap="none" anchor="ctr" anchorCtr="0"/>
            <a:p>
              <a:pPr lvl="0" algn="ctr"/>
              <a:endPara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7415" name="椭圆 8198"/>
            <p:cNvSpPr/>
            <p:nvPr/>
          </p:nvSpPr>
          <p:spPr>
            <a:xfrm flipH="1">
              <a:off x="1045" y="2064"/>
              <a:ext cx="960" cy="96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 anchorCtr="0"/>
            <a:p>
              <a:pPr lvl="0" algn="ctr"/>
              <a:endPara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7416" name="椭圆 8199"/>
            <p:cNvSpPr/>
            <p:nvPr/>
          </p:nvSpPr>
          <p:spPr>
            <a:xfrm flipH="1">
              <a:off x="4392" y="2064"/>
              <a:ext cx="960" cy="960"/>
            </a:xfrm>
            <a:prstGeom prst="ellipse">
              <a:avLst/>
            </a:prstGeom>
            <a:noFill/>
            <a:ln w="2857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lvl="0" algn="ctr"/>
              <a:endPara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8204" name="标题 8203"/>
          <p:cNvSpPr>
            <a:spLocks noGrp="1"/>
          </p:cNvSpPr>
          <p:nvPr>
            <p:ph type="ctrTitle"/>
          </p:nvPr>
        </p:nvSpPr>
        <p:spPr>
          <a:xfrm>
            <a:off x="685800" y="1219200"/>
            <a:ext cx="7772400" cy="1933575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lvl="0" algn="r">
              <a:defRPr sz="4400"/>
            </a:lvl1pPr>
          </a:lstStyle>
          <a:p>
            <a:pPr lvl="0" fontAlgn="base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8205" name="副标题 8204"/>
          <p:cNvSpPr>
            <a:spLocks noGrp="1"/>
          </p:cNvSpPr>
          <p:nvPr>
            <p:ph type="subTitle" idx="1"/>
          </p:nvPr>
        </p:nvSpPr>
        <p:spPr>
          <a:xfrm>
            <a:off x="2057400" y="3505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 fontAlgn="base"/>
            <a:r>
              <a:rPr lang="zh-CN" altLang="en-US" strike="noStrike" noProof="1" dirty="0"/>
              <a:t>单击此处编辑母版副标题样式</a:t>
            </a:r>
            <a:endParaRPr lang="zh-CN" altLang="en-US" strike="noStrike" noProof="1" dirty="0"/>
          </a:p>
        </p:txBody>
      </p:sp>
      <p:sp>
        <p:nvSpPr>
          <p:cNvPr id="8201" name="日期占位符 8200"/>
          <p:cNvSpPr>
            <a:spLocks noGrp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000"/>
            </a:lvl1pPr>
          </a:lstStyle>
          <a:p>
            <a:pPr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8202" name="页脚占位符 8201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000"/>
            </a:lvl1pPr>
          </a:lstStyle>
          <a:p>
            <a:pPr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8203" name="灯片编号占位符 8202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000"/>
            </a:lvl1pPr>
          </a:lstStyle>
          <a:p>
            <a:pPr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307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307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6287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6287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fontAlgn="base">
              <a:defRPr/>
            </a:pPr>
            <a:fld id="{90E4A5AC-9D07-4091-AF6D-687384324ABD}" type="datetimeFigureOut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fontAlgn="base">
              <a:defRPr/>
            </a:pPr>
            <a:endParaRPr lang="zh-CN" altLang="en-US" strike="noStrike" noProof="1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fontAlgn="base">
              <a:defRPr/>
            </a:pPr>
            <a:fld id="{5922B6D4-9846-417E-98F5-92F17BAEF47B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3.xml"/><Relationship Id="rId8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4" Type="http://schemas.openxmlformats.org/officeDocument/2006/relationships/theme" Target="../theme/theme3.xml"/><Relationship Id="rId13" Type="http://schemas.openxmlformats.org/officeDocument/2006/relationships/slideLayout" Target="../slideLayouts/slideLayout37.xml"/><Relationship Id="rId12" Type="http://schemas.openxmlformats.org/officeDocument/2006/relationships/slideLayout" Target="../slideLayouts/slideLayout36.xml"/><Relationship Id="rId11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34.xml"/><Relationship Id="rId1" Type="http://schemas.openxmlformats.org/officeDocument/2006/relationships/slideLayout" Target="../slideLayouts/slideLayout25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6.xml"/><Relationship Id="rId8" Type="http://schemas.openxmlformats.org/officeDocument/2006/relationships/slideLayout" Target="../slideLayouts/slideLayout45.xml"/><Relationship Id="rId7" Type="http://schemas.openxmlformats.org/officeDocument/2006/relationships/slideLayout" Target="../slideLayouts/slideLayout44.xml"/><Relationship Id="rId6" Type="http://schemas.openxmlformats.org/officeDocument/2006/relationships/slideLayout" Target="../slideLayouts/slideLayout43.xml"/><Relationship Id="rId5" Type="http://schemas.openxmlformats.org/officeDocument/2006/relationships/slideLayout" Target="../slideLayouts/slideLayout42.xml"/><Relationship Id="rId4" Type="http://schemas.openxmlformats.org/officeDocument/2006/relationships/slideLayout" Target="../slideLayouts/slideLayout41.xml"/><Relationship Id="rId3" Type="http://schemas.openxmlformats.org/officeDocument/2006/relationships/slideLayout" Target="../slideLayouts/slideLayout40.xml"/><Relationship Id="rId2" Type="http://schemas.openxmlformats.org/officeDocument/2006/relationships/slideLayout" Target="../slideLayouts/slideLayout39.xml"/><Relationship Id="rId14" Type="http://schemas.openxmlformats.org/officeDocument/2006/relationships/theme" Target="../theme/theme4.xml"/><Relationship Id="rId13" Type="http://schemas.openxmlformats.org/officeDocument/2006/relationships/slideLayout" Target="../slideLayouts/slideLayout50.xml"/><Relationship Id="rId12" Type="http://schemas.openxmlformats.org/officeDocument/2006/relationships/slideLayout" Target="../slideLayouts/slideLayout49.xml"/><Relationship Id="rId11" Type="http://schemas.openxmlformats.org/officeDocument/2006/relationships/slideLayout" Target="../slideLayouts/slideLayout48.xml"/><Relationship Id="rId10" Type="http://schemas.openxmlformats.org/officeDocument/2006/relationships/slideLayout" Target="../slideLayouts/slideLayout47.xml"/><Relationship Id="rId1" Type="http://schemas.openxmlformats.org/officeDocument/2006/relationships/slideLayout" Target="../slideLayouts/slideLayout38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9.xml"/><Relationship Id="rId8" Type="http://schemas.openxmlformats.org/officeDocument/2006/relationships/slideLayout" Target="../slideLayouts/slideLayout58.xml"/><Relationship Id="rId7" Type="http://schemas.openxmlformats.org/officeDocument/2006/relationships/slideLayout" Target="../slideLayouts/slideLayout57.xml"/><Relationship Id="rId6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5.xml"/><Relationship Id="rId4" Type="http://schemas.openxmlformats.org/officeDocument/2006/relationships/slideLayout" Target="../slideLayouts/slideLayout54.xml"/><Relationship Id="rId3" Type="http://schemas.openxmlformats.org/officeDocument/2006/relationships/slideLayout" Target="../slideLayouts/slideLayout53.xml"/><Relationship Id="rId2" Type="http://schemas.openxmlformats.org/officeDocument/2006/relationships/slideLayout" Target="../slideLayouts/slideLayout52.xml"/><Relationship Id="rId14" Type="http://schemas.openxmlformats.org/officeDocument/2006/relationships/theme" Target="../theme/theme5.xml"/><Relationship Id="rId13" Type="http://schemas.openxmlformats.org/officeDocument/2006/relationships/slideLayout" Target="../slideLayouts/slideLayout63.xml"/><Relationship Id="rId12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0.xml"/><Relationship Id="rId1" Type="http://schemas.openxmlformats.org/officeDocument/2006/relationships/slideLayout" Target="../slideLayouts/slideLayout51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2.xml"/><Relationship Id="rId8" Type="http://schemas.openxmlformats.org/officeDocument/2006/relationships/slideLayout" Target="../slideLayouts/slideLayout71.xml"/><Relationship Id="rId7" Type="http://schemas.openxmlformats.org/officeDocument/2006/relationships/slideLayout" Target="../slideLayouts/slideLayout70.xml"/><Relationship Id="rId6" Type="http://schemas.openxmlformats.org/officeDocument/2006/relationships/slideLayout" Target="../slideLayouts/slideLayout69.xml"/><Relationship Id="rId5" Type="http://schemas.openxmlformats.org/officeDocument/2006/relationships/slideLayout" Target="../slideLayouts/slideLayout68.xml"/><Relationship Id="rId4" Type="http://schemas.openxmlformats.org/officeDocument/2006/relationships/slideLayout" Target="../slideLayouts/slideLayout67.xml"/><Relationship Id="rId3" Type="http://schemas.openxmlformats.org/officeDocument/2006/relationships/slideLayout" Target="../slideLayouts/slideLayout66.xml"/><Relationship Id="rId2" Type="http://schemas.openxmlformats.org/officeDocument/2006/relationships/slideLayout" Target="../slideLayouts/slideLayout65.xml"/><Relationship Id="rId14" Type="http://schemas.openxmlformats.org/officeDocument/2006/relationships/theme" Target="../theme/theme6.xml"/><Relationship Id="rId13" Type="http://schemas.openxmlformats.org/officeDocument/2006/relationships/slideLayout" Target="../slideLayouts/slideLayout76.xml"/><Relationship Id="rId12" Type="http://schemas.openxmlformats.org/officeDocument/2006/relationships/slideLayout" Target="../slideLayouts/slideLayout75.xml"/><Relationship Id="rId11" Type="http://schemas.openxmlformats.org/officeDocument/2006/relationships/slideLayout" Target="../slideLayouts/slideLayout74.xml"/><Relationship Id="rId10" Type="http://schemas.openxmlformats.org/officeDocument/2006/relationships/slideLayout" Target="../slideLayouts/slideLayout73.xml"/><Relationship Id="rId1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5.xml"/><Relationship Id="rId8" Type="http://schemas.openxmlformats.org/officeDocument/2006/relationships/slideLayout" Target="../slideLayouts/slideLayout84.xml"/><Relationship Id="rId7" Type="http://schemas.openxmlformats.org/officeDocument/2006/relationships/slideLayout" Target="../slideLayouts/slideLayout83.xml"/><Relationship Id="rId6" Type="http://schemas.openxmlformats.org/officeDocument/2006/relationships/slideLayout" Target="../slideLayouts/slideLayout82.xml"/><Relationship Id="rId5" Type="http://schemas.openxmlformats.org/officeDocument/2006/relationships/slideLayout" Target="../slideLayouts/slideLayout81.xml"/><Relationship Id="rId4" Type="http://schemas.openxmlformats.org/officeDocument/2006/relationships/slideLayout" Target="../slideLayouts/slideLayout80.xml"/><Relationship Id="rId3" Type="http://schemas.openxmlformats.org/officeDocument/2006/relationships/slideLayout" Target="../slideLayouts/slideLayout79.xml"/><Relationship Id="rId2" Type="http://schemas.openxmlformats.org/officeDocument/2006/relationships/slideLayout" Target="../slideLayouts/slideLayout78.xml"/><Relationship Id="rId14" Type="http://schemas.openxmlformats.org/officeDocument/2006/relationships/theme" Target="../theme/theme7.xml"/><Relationship Id="rId13" Type="http://schemas.openxmlformats.org/officeDocument/2006/relationships/slideLayout" Target="../slideLayouts/slideLayout89.xml"/><Relationship Id="rId12" Type="http://schemas.openxmlformats.org/officeDocument/2006/relationships/slideLayout" Target="../slideLayouts/slideLayout88.xml"/><Relationship Id="rId11" Type="http://schemas.openxmlformats.org/officeDocument/2006/relationships/slideLayout" Target="../slideLayouts/slideLayout87.xml"/><Relationship Id="rId10" Type="http://schemas.openxmlformats.org/officeDocument/2006/relationships/slideLayout" Target="../slideLayouts/slideLayout86.xml"/><Relationship Id="rId1" Type="http://schemas.openxmlformats.org/officeDocument/2006/relationships/slideLayout" Target="../slideLayouts/slideLayout7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1026" name="组合 7169"/>
          <p:cNvGrpSpPr/>
          <p:nvPr/>
        </p:nvGrpSpPr>
        <p:grpSpPr>
          <a:xfrm>
            <a:off x="1071563" y="304800"/>
            <a:ext cx="7615237" cy="1106488"/>
            <a:chOff x="675" y="192"/>
            <a:chExt cx="4797" cy="697"/>
          </a:xfrm>
        </p:grpSpPr>
        <p:sp>
          <p:nvSpPr>
            <p:cNvPr id="1027" name="椭圆 7170"/>
            <p:cNvSpPr/>
            <p:nvPr/>
          </p:nvSpPr>
          <p:spPr>
            <a:xfrm flipH="1">
              <a:off x="3067" y="192"/>
              <a:ext cx="696" cy="696"/>
            </a:xfrm>
            <a:prstGeom prst="ellipse">
              <a:avLst/>
            </a:prstGeom>
            <a:solidFill>
              <a:schemeClr val="accent2"/>
            </a:solidFill>
            <a:ln w="28575">
              <a:noFill/>
            </a:ln>
          </p:spPr>
          <p:txBody>
            <a:bodyPr wrap="none" anchor="ctr" anchorCtr="0"/>
            <a:p>
              <a:pPr lvl="0" algn="ctr"/>
              <a:endPara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028" name="椭圆 7171"/>
            <p:cNvSpPr/>
            <p:nvPr/>
          </p:nvSpPr>
          <p:spPr>
            <a:xfrm flipH="1">
              <a:off x="4777" y="192"/>
              <a:ext cx="695" cy="696"/>
            </a:xfrm>
            <a:prstGeom prst="ellipse">
              <a:avLst/>
            </a:prstGeom>
            <a:solidFill>
              <a:schemeClr val="accent2"/>
            </a:solidFill>
            <a:ln w="28575">
              <a:noFill/>
            </a:ln>
          </p:spPr>
          <p:txBody>
            <a:bodyPr wrap="none" anchor="ctr" anchorCtr="0"/>
            <a:p>
              <a:pPr lvl="0" algn="ctr"/>
              <a:endPara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029" name="椭圆 7172"/>
            <p:cNvSpPr/>
            <p:nvPr/>
          </p:nvSpPr>
          <p:spPr>
            <a:xfrm flipH="1">
              <a:off x="675" y="193"/>
              <a:ext cx="695" cy="696"/>
            </a:xfrm>
            <a:prstGeom prst="ellipse">
              <a:avLst/>
            </a:prstGeom>
            <a:solidFill>
              <a:schemeClr val="accent2"/>
            </a:solidFill>
            <a:ln w="28575">
              <a:noFill/>
            </a:ln>
          </p:spPr>
          <p:txBody>
            <a:bodyPr wrap="none" anchor="ctr" anchorCtr="0"/>
            <a:p>
              <a:pPr lvl="0" algn="ctr"/>
              <a:endPara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030" name="椭圆 7173"/>
            <p:cNvSpPr/>
            <p:nvPr/>
          </p:nvSpPr>
          <p:spPr>
            <a:xfrm flipH="1">
              <a:off x="3984" y="192"/>
              <a:ext cx="695" cy="696"/>
            </a:xfrm>
            <a:prstGeom prst="ellipse">
              <a:avLst/>
            </a:prstGeom>
            <a:noFill/>
            <a:ln w="2857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lvl="0" algn="ctr"/>
              <a:endPara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031" name="椭圆 7174"/>
            <p:cNvSpPr/>
            <p:nvPr/>
          </p:nvSpPr>
          <p:spPr>
            <a:xfrm flipH="1">
              <a:off x="1486" y="192"/>
              <a:ext cx="695" cy="696"/>
            </a:xfrm>
            <a:prstGeom prst="ellipse">
              <a:avLst/>
            </a:prstGeom>
            <a:noFill/>
            <a:ln w="2857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lvl="0" algn="ctr"/>
              <a:endPara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1032" name="文本占位符 7175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177" name="日期占位符 7176"/>
          <p:cNvSpPr>
            <a:spLocks noGrp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00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178" name="页脚占位符 7177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00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179" name="灯片编号占位符 7178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000"/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1036" name="标题 7179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8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2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3074" name="组合 7169"/>
          <p:cNvGrpSpPr/>
          <p:nvPr/>
        </p:nvGrpSpPr>
        <p:grpSpPr>
          <a:xfrm>
            <a:off x="1071563" y="304800"/>
            <a:ext cx="7615237" cy="1106488"/>
            <a:chOff x="675" y="192"/>
            <a:chExt cx="4797" cy="697"/>
          </a:xfrm>
        </p:grpSpPr>
        <p:sp>
          <p:nvSpPr>
            <p:cNvPr id="3075" name="椭圆 7170"/>
            <p:cNvSpPr/>
            <p:nvPr/>
          </p:nvSpPr>
          <p:spPr>
            <a:xfrm flipH="1">
              <a:off x="3067" y="192"/>
              <a:ext cx="696" cy="696"/>
            </a:xfrm>
            <a:prstGeom prst="ellipse">
              <a:avLst/>
            </a:prstGeom>
            <a:solidFill>
              <a:schemeClr val="accent2"/>
            </a:solidFill>
            <a:ln w="28575">
              <a:noFill/>
            </a:ln>
          </p:spPr>
          <p:txBody>
            <a:bodyPr wrap="none" anchor="ctr" anchorCtr="0"/>
            <a:p>
              <a:pPr lvl="0" algn="ctr"/>
              <a:endPara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076" name="椭圆 7171"/>
            <p:cNvSpPr/>
            <p:nvPr/>
          </p:nvSpPr>
          <p:spPr>
            <a:xfrm flipH="1">
              <a:off x="4777" y="192"/>
              <a:ext cx="695" cy="696"/>
            </a:xfrm>
            <a:prstGeom prst="ellipse">
              <a:avLst/>
            </a:prstGeom>
            <a:solidFill>
              <a:schemeClr val="accent2"/>
            </a:solidFill>
            <a:ln w="28575">
              <a:noFill/>
            </a:ln>
          </p:spPr>
          <p:txBody>
            <a:bodyPr wrap="none" anchor="ctr" anchorCtr="0"/>
            <a:p>
              <a:pPr lvl="0" algn="ctr"/>
              <a:endPara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077" name="椭圆 7172"/>
            <p:cNvSpPr/>
            <p:nvPr/>
          </p:nvSpPr>
          <p:spPr>
            <a:xfrm flipH="1">
              <a:off x="675" y="193"/>
              <a:ext cx="695" cy="696"/>
            </a:xfrm>
            <a:prstGeom prst="ellipse">
              <a:avLst/>
            </a:prstGeom>
            <a:solidFill>
              <a:schemeClr val="accent2"/>
            </a:solidFill>
            <a:ln w="28575">
              <a:noFill/>
            </a:ln>
          </p:spPr>
          <p:txBody>
            <a:bodyPr wrap="none" anchor="ctr" anchorCtr="0"/>
            <a:p>
              <a:pPr lvl="0" algn="ctr"/>
              <a:endPara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078" name="椭圆 7173"/>
            <p:cNvSpPr/>
            <p:nvPr/>
          </p:nvSpPr>
          <p:spPr>
            <a:xfrm flipH="1">
              <a:off x="3984" y="192"/>
              <a:ext cx="695" cy="696"/>
            </a:xfrm>
            <a:prstGeom prst="ellipse">
              <a:avLst/>
            </a:prstGeom>
            <a:noFill/>
            <a:ln w="2857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lvl="0" algn="ctr"/>
              <a:endPara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079" name="椭圆 7174"/>
            <p:cNvSpPr/>
            <p:nvPr/>
          </p:nvSpPr>
          <p:spPr>
            <a:xfrm flipH="1">
              <a:off x="1486" y="192"/>
              <a:ext cx="695" cy="696"/>
            </a:xfrm>
            <a:prstGeom prst="ellipse">
              <a:avLst/>
            </a:prstGeom>
            <a:noFill/>
            <a:ln w="2857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lvl="0" algn="ctr"/>
              <a:endPara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3080" name="文本占位符 7175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177" name="日期占位符 7176"/>
          <p:cNvSpPr>
            <a:spLocks noGrp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00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178" name="页脚占位符 7177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00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179" name="灯片编号占位符 7178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000"/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3084" name="标题 7179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8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2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4098" name="组合 7169"/>
          <p:cNvGrpSpPr/>
          <p:nvPr/>
        </p:nvGrpSpPr>
        <p:grpSpPr>
          <a:xfrm>
            <a:off x="1071563" y="304800"/>
            <a:ext cx="7615237" cy="1106488"/>
            <a:chOff x="675" y="192"/>
            <a:chExt cx="4797" cy="697"/>
          </a:xfrm>
        </p:grpSpPr>
        <p:sp>
          <p:nvSpPr>
            <p:cNvPr id="4099" name="椭圆 7170"/>
            <p:cNvSpPr/>
            <p:nvPr/>
          </p:nvSpPr>
          <p:spPr>
            <a:xfrm flipH="1">
              <a:off x="3067" y="192"/>
              <a:ext cx="696" cy="696"/>
            </a:xfrm>
            <a:prstGeom prst="ellipse">
              <a:avLst/>
            </a:prstGeom>
            <a:solidFill>
              <a:schemeClr val="accent2"/>
            </a:solidFill>
            <a:ln w="28575">
              <a:noFill/>
            </a:ln>
          </p:spPr>
          <p:txBody>
            <a:bodyPr wrap="none" anchor="ctr" anchorCtr="0"/>
            <a:p>
              <a:pPr lvl="0" algn="ctr"/>
              <a:endPara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4100" name="椭圆 7171"/>
            <p:cNvSpPr/>
            <p:nvPr/>
          </p:nvSpPr>
          <p:spPr>
            <a:xfrm flipH="1">
              <a:off x="4777" y="192"/>
              <a:ext cx="695" cy="696"/>
            </a:xfrm>
            <a:prstGeom prst="ellipse">
              <a:avLst/>
            </a:prstGeom>
            <a:solidFill>
              <a:schemeClr val="accent2"/>
            </a:solidFill>
            <a:ln w="28575">
              <a:noFill/>
            </a:ln>
          </p:spPr>
          <p:txBody>
            <a:bodyPr wrap="none" anchor="ctr" anchorCtr="0"/>
            <a:p>
              <a:pPr lvl="0" algn="ctr"/>
              <a:endPara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4101" name="椭圆 7172"/>
            <p:cNvSpPr/>
            <p:nvPr/>
          </p:nvSpPr>
          <p:spPr>
            <a:xfrm flipH="1">
              <a:off x="675" y="193"/>
              <a:ext cx="695" cy="696"/>
            </a:xfrm>
            <a:prstGeom prst="ellipse">
              <a:avLst/>
            </a:prstGeom>
            <a:solidFill>
              <a:schemeClr val="accent2"/>
            </a:solidFill>
            <a:ln w="28575">
              <a:noFill/>
            </a:ln>
          </p:spPr>
          <p:txBody>
            <a:bodyPr wrap="none" anchor="ctr" anchorCtr="0"/>
            <a:p>
              <a:pPr lvl="0" algn="ctr"/>
              <a:endPara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4102" name="椭圆 7173"/>
            <p:cNvSpPr/>
            <p:nvPr/>
          </p:nvSpPr>
          <p:spPr>
            <a:xfrm flipH="1">
              <a:off x="3984" y="192"/>
              <a:ext cx="695" cy="696"/>
            </a:xfrm>
            <a:prstGeom prst="ellipse">
              <a:avLst/>
            </a:prstGeom>
            <a:noFill/>
            <a:ln w="2857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lvl="0" algn="ctr"/>
              <a:endPara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4103" name="椭圆 7174"/>
            <p:cNvSpPr/>
            <p:nvPr/>
          </p:nvSpPr>
          <p:spPr>
            <a:xfrm flipH="1">
              <a:off x="1486" y="192"/>
              <a:ext cx="695" cy="696"/>
            </a:xfrm>
            <a:prstGeom prst="ellipse">
              <a:avLst/>
            </a:prstGeom>
            <a:noFill/>
            <a:ln w="2857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lvl="0" algn="ctr"/>
              <a:endPara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4104" name="文本占位符 7175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177" name="日期占位符 7176"/>
          <p:cNvSpPr>
            <a:spLocks noGrp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00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178" name="页脚占位符 7177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00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179" name="灯片编号占位符 7178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000"/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108" name="标题 7179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</p:sldLayoutIdLst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8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2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5122" name="组合 7169"/>
          <p:cNvGrpSpPr/>
          <p:nvPr/>
        </p:nvGrpSpPr>
        <p:grpSpPr>
          <a:xfrm>
            <a:off x="1071563" y="304800"/>
            <a:ext cx="7615237" cy="1106488"/>
            <a:chOff x="675" y="192"/>
            <a:chExt cx="4797" cy="697"/>
          </a:xfrm>
        </p:grpSpPr>
        <p:sp>
          <p:nvSpPr>
            <p:cNvPr id="5123" name="椭圆 7170"/>
            <p:cNvSpPr/>
            <p:nvPr/>
          </p:nvSpPr>
          <p:spPr>
            <a:xfrm flipH="1">
              <a:off x="3067" y="192"/>
              <a:ext cx="696" cy="696"/>
            </a:xfrm>
            <a:prstGeom prst="ellipse">
              <a:avLst/>
            </a:prstGeom>
            <a:solidFill>
              <a:schemeClr val="accent2"/>
            </a:solidFill>
            <a:ln w="28575">
              <a:noFill/>
            </a:ln>
          </p:spPr>
          <p:txBody>
            <a:bodyPr wrap="none" anchor="ctr" anchorCtr="0"/>
            <a:p>
              <a:pPr lvl="0" algn="ctr"/>
              <a:endPara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124" name="椭圆 7171"/>
            <p:cNvSpPr/>
            <p:nvPr/>
          </p:nvSpPr>
          <p:spPr>
            <a:xfrm flipH="1">
              <a:off x="4777" y="192"/>
              <a:ext cx="695" cy="696"/>
            </a:xfrm>
            <a:prstGeom prst="ellipse">
              <a:avLst/>
            </a:prstGeom>
            <a:solidFill>
              <a:schemeClr val="accent2"/>
            </a:solidFill>
            <a:ln w="28575">
              <a:noFill/>
            </a:ln>
          </p:spPr>
          <p:txBody>
            <a:bodyPr wrap="none" anchor="ctr" anchorCtr="0"/>
            <a:p>
              <a:pPr lvl="0" algn="ctr"/>
              <a:endPara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125" name="椭圆 7172"/>
            <p:cNvSpPr/>
            <p:nvPr/>
          </p:nvSpPr>
          <p:spPr>
            <a:xfrm flipH="1">
              <a:off x="675" y="193"/>
              <a:ext cx="695" cy="696"/>
            </a:xfrm>
            <a:prstGeom prst="ellipse">
              <a:avLst/>
            </a:prstGeom>
            <a:solidFill>
              <a:schemeClr val="accent2"/>
            </a:solidFill>
            <a:ln w="28575">
              <a:noFill/>
            </a:ln>
          </p:spPr>
          <p:txBody>
            <a:bodyPr wrap="none" anchor="ctr" anchorCtr="0"/>
            <a:p>
              <a:pPr lvl="0" algn="ctr"/>
              <a:endPara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126" name="椭圆 7173"/>
            <p:cNvSpPr/>
            <p:nvPr/>
          </p:nvSpPr>
          <p:spPr>
            <a:xfrm flipH="1">
              <a:off x="3984" y="192"/>
              <a:ext cx="695" cy="696"/>
            </a:xfrm>
            <a:prstGeom prst="ellipse">
              <a:avLst/>
            </a:prstGeom>
            <a:noFill/>
            <a:ln w="2857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lvl="0" algn="ctr"/>
              <a:endPara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5127" name="椭圆 7174"/>
            <p:cNvSpPr/>
            <p:nvPr/>
          </p:nvSpPr>
          <p:spPr>
            <a:xfrm flipH="1">
              <a:off x="1486" y="192"/>
              <a:ext cx="695" cy="696"/>
            </a:xfrm>
            <a:prstGeom prst="ellipse">
              <a:avLst/>
            </a:prstGeom>
            <a:noFill/>
            <a:ln w="2857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lvl="0" algn="ctr"/>
              <a:endPara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5128" name="文本占位符 7175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177" name="日期占位符 7176"/>
          <p:cNvSpPr>
            <a:spLocks noGrp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00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178" name="页脚占位符 7177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00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179" name="灯片编号占位符 7178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000"/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132" name="标题 7179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0" r:id="rId12"/>
    <p:sldLayoutId id="2147483701" r:id="rId13"/>
  </p:sldLayoutIdLst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8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2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6146" name="组合 7169"/>
          <p:cNvGrpSpPr/>
          <p:nvPr/>
        </p:nvGrpSpPr>
        <p:grpSpPr>
          <a:xfrm>
            <a:off x="1071563" y="304800"/>
            <a:ext cx="7615237" cy="1106488"/>
            <a:chOff x="675" y="192"/>
            <a:chExt cx="4797" cy="697"/>
          </a:xfrm>
        </p:grpSpPr>
        <p:sp>
          <p:nvSpPr>
            <p:cNvPr id="6147" name="椭圆 7170"/>
            <p:cNvSpPr/>
            <p:nvPr/>
          </p:nvSpPr>
          <p:spPr>
            <a:xfrm flipH="1">
              <a:off x="3067" y="192"/>
              <a:ext cx="696" cy="696"/>
            </a:xfrm>
            <a:prstGeom prst="ellipse">
              <a:avLst/>
            </a:prstGeom>
            <a:solidFill>
              <a:schemeClr val="accent2"/>
            </a:solidFill>
            <a:ln w="28575">
              <a:noFill/>
            </a:ln>
          </p:spPr>
          <p:txBody>
            <a:bodyPr wrap="none" anchor="ctr" anchorCtr="0"/>
            <a:p>
              <a:pPr lvl="0" algn="ctr"/>
              <a:endPara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6148" name="椭圆 7171"/>
            <p:cNvSpPr/>
            <p:nvPr/>
          </p:nvSpPr>
          <p:spPr>
            <a:xfrm flipH="1">
              <a:off x="4777" y="192"/>
              <a:ext cx="695" cy="696"/>
            </a:xfrm>
            <a:prstGeom prst="ellipse">
              <a:avLst/>
            </a:prstGeom>
            <a:solidFill>
              <a:schemeClr val="accent2"/>
            </a:solidFill>
            <a:ln w="28575">
              <a:noFill/>
            </a:ln>
          </p:spPr>
          <p:txBody>
            <a:bodyPr wrap="none" anchor="ctr" anchorCtr="0"/>
            <a:p>
              <a:pPr lvl="0" algn="ctr"/>
              <a:endPara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6149" name="椭圆 7172"/>
            <p:cNvSpPr/>
            <p:nvPr/>
          </p:nvSpPr>
          <p:spPr>
            <a:xfrm flipH="1">
              <a:off x="675" y="193"/>
              <a:ext cx="695" cy="696"/>
            </a:xfrm>
            <a:prstGeom prst="ellipse">
              <a:avLst/>
            </a:prstGeom>
            <a:solidFill>
              <a:schemeClr val="accent2"/>
            </a:solidFill>
            <a:ln w="28575">
              <a:noFill/>
            </a:ln>
          </p:spPr>
          <p:txBody>
            <a:bodyPr wrap="none" anchor="ctr" anchorCtr="0"/>
            <a:p>
              <a:pPr lvl="0" algn="ctr"/>
              <a:endPara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6150" name="椭圆 7173"/>
            <p:cNvSpPr/>
            <p:nvPr/>
          </p:nvSpPr>
          <p:spPr>
            <a:xfrm flipH="1">
              <a:off x="3984" y="192"/>
              <a:ext cx="695" cy="696"/>
            </a:xfrm>
            <a:prstGeom prst="ellipse">
              <a:avLst/>
            </a:prstGeom>
            <a:noFill/>
            <a:ln w="2857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lvl="0" algn="ctr"/>
              <a:endPara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6151" name="椭圆 7174"/>
            <p:cNvSpPr/>
            <p:nvPr/>
          </p:nvSpPr>
          <p:spPr>
            <a:xfrm flipH="1">
              <a:off x="1486" y="192"/>
              <a:ext cx="695" cy="696"/>
            </a:xfrm>
            <a:prstGeom prst="ellipse">
              <a:avLst/>
            </a:prstGeom>
            <a:noFill/>
            <a:ln w="2857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lvl="0" algn="ctr"/>
              <a:endPara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6152" name="文本占位符 7175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177" name="日期占位符 7176"/>
          <p:cNvSpPr>
            <a:spLocks noGrp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00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178" name="页脚占位符 7177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00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179" name="灯片编号占位符 7178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000"/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156" name="标题 7179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  <p:sldLayoutId id="2147483714" r:id="rId12"/>
    <p:sldLayoutId id="2147483715" r:id="rId13"/>
  </p:sldLayoutIdLst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8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2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7170" name="组合 7169"/>
          <p:cNvGrpSpPr/>
          <p:nvPr/>
        </p:nvGrpSpPr>
        <p:grpSpPr>
          <a:xfrm>
            <a:off x="1071563" y="304800"/>
            <a:ext cx="7615237" cy="1106488"/>
            <a:chOff x="675" y="192"/>
            <a:chExt cx="4797" cy="697"/>
          </a:xfrm>
        </p:grpSpPr>
        <p:sp>
          <p:nvSpPr>
            <p:cNvPr id="7171" name="椭圆 7170"/>
            <p:cNvSpPr/>
            <p:nvPr/>
          </p:nvSpPr>
          <p:spPr>
            <a:xfrm flipH="1">
              <a:off x="3067" y="192"/>
              <a:ext cx="696" cy="696"/>
            </a:xfrm>
            <a:prstGeom prst="ellipse">
              <a:avLst/>
            </a:prstGeom>
            <a:solidFill>
              <a:schemeClr val="accent2"/>
            </a:solidFill>
            <a:ln w="28575">
              <a:noFill/>
            </a:ln>
          </p:spPr>
          <p:txBody>
            <a:bodyPr wrap="none" anchor="ctr" anchorCtr="0"/>
            <a:p>
              <a:pPr lvl="0" algn="ctr"/>
              <a:endPara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7172" name="椭圆 7171"/>
            <p:cNvSpPr/>
            <p:nvPr/>
          </p:nvSpPr>
          <p:spPr>
            <a:xfrm flipH="1">
              <a:off x="4777" y="192"/>
              <a:ext cx="695" cy="696"/>
            </a:xfrm>
            <a:prstGeom prst="ellipse">
              <a:avLst/>
            </a:prstGeom>
            <a:solidFill>
              <a:schemeClr val="accent2"/>
            </a:solidFill>
            <a:ln w="28575">
              <a:noFill/>
            </a:ln>
          </p:spPr>
          <p:txBody>
            <a:bodyPr wrap="none" anchor="ctr" anchorCtr="0"/>
            <a:p>
              <a:pPr lvl="0" algn="ctr"/>
              <a:endPara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7173" name="椭圆 7172"/>
            <p:cNvSpPr/>
            <p:nvPr/>
          </p:nvSpPr>
          <p:spPr>
            <a:xfrm flipH="1">
              <a:off x="675" y="193"/>
              <a:ext cx="695" cy="696"/>
            </a:xfrm>
            <a:prstGeom prst="ellipse">
              <a:avLst/>
            </a:prstGeom>
            <a:solidFill>
              <a:schemeClr val="accent2"/>
            </a:solidFill>
            <a:ln w="28575">
              <a:noFill/>
            </a:ln>
          </p:spPr>
          <p:txBody>
            <a:bodyPr wrap="none" anchor="ctr" anchorCtr="0"/>
            <a:p>
              <a:pPr lvl="0" algn="ctr"/>
              <a:endPara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7174" name="椭圆 7173"/>
            <p:cNvSpPr/>
            <p:nvPr/>
          </p:nvSpPr>
          <p:spPr>
            <a:xfrm flipH="1">
              <a:off x="3984" y="192"/>
              <a:ext cx="695" cy="696"/>
            </a:xfrm>
            <a:prstGeom prst="ellipse">
              <a:avLst/>
            </a:prstGeom>
            <a:noFill/>
            <a:ln w="2857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lvl="0" algn="ctr"/>
              <a:endPara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7175" name="椭圆 7174"/>
            <p:cNvSpPr/>
            <p:nvPr/>
          </p:nvSpPr>
          <p:spPr>
            <a:xfrm flipH="1">
              <a:off x="1486" y="192"/>
              <a:ext cx="695" cy="696"/>
            </a:xfrm>
            <a:prstGeom prst="ellipse">
              <a:avLst/>
            </a:prstGeom>
            <a:noFill/>
            <a:ln w="2857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lvl="0" algn="ctr"/>
              <a:endPara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7176" name="文本占位符 7175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177" name="日期占位符 7176"/>
          <p:cNvSpPr>
            <a:spLocks noGrp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00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178" name="页脚占位符 7177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00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179" name="灯片编号占位符 7178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000"/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180" name="标题 7179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19" r:id="rId3"/>
    <p:sldLayoutId id="2147483720" r:id="rId4"/>
    <p:sldLayoutId id="2147483721" r:id="rId5"/>
    <p:sldLayoutId id="2147483722" r:id="rId6"/>
    <p:sldLayoutId id="2147483723" r:id="rId7"/>
    <p:sldLayoutId id="2147483724" r:id="rId8"/>
    <p:sldLayoutId id="2147483725" r:id="rId9"/>
    <p:sldLayoutId id="2147483726" r:id="rId10"/>
    <p:sldLayoutId id="2147483727" r:id="rId11"/>
    <p:sldLayoutId id="2147483728" r:id="rId12"/>
    <p:sldLayoutId id="2147483729" r:id="rId13"/>
  </p:sldLayoutIdLst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8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2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7170" name="组合 7169"/>
          <p:cNvGrpSpPr/>
          <p:nvPr/>
        </p:nvGrpSpPr>
        <p:grpSpPr>
          <a:xfrm>
            <a:off x="1071563" y="304800"/>
            <a:ext cx="7615237" cy="1106488"/>
            <a:chOff x="675" y="192"/>
            <a:chExt cx="4797" cy="697"/>
          </a:xfrm>
        </p:grpSpPr>
        <p:sp>
          <p:nvSpPr>
            <p:cNvPr id="7171" name="椭圆 7170"/>
            <p:cNvSpPr/>
            <p:nvPr/>
          </p:nvSpPr>
          <p:spPr>
            <a:xfrm flipH="1">
              <a:off x="3067" y="192"/>
              <a:ext cx="696" cy="696"/>
            </a:xfrm>
            <a:prstGeom prst="ellipse">
              <a:avLst/>
            </a:prstGeom>
            <a:solidFill>
              <a:schemeClr val="accent2"/>
            </a:solidFill>
            <a:ln w="28575">
              <a:noFill/>
            </a:ln>
          </p:spPr>
          <p:txBody>
            <a:bodyPr wrap="none" anchor="ctr" anchorCtr="0"/>
            <a:p>
              <a:pPr lvl="0" algn="ctr"/>
              <a:endPara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7172" name="椭圆 7171"/>
            <p:cNvSpPr/>
            <p:nvPr/>
          </p:nvSpPr>
          <p:spPr>
            <a:xfrm flipH="1">
              <a:off x="4777" y="192"/>
              <a:ext cx="695" cy="696"/>
            </a:xfrm>
            <a:prstGeom prst="ellipse">
              <a:avLst/>
            </a:prstGeom>
            <a:solidFill>
              <a:schemeClr val="accent2"/>
            </a:solidFill>
            <a:ln w="28575">
              <a:noFill/>
            </a:ln>
          </p:spPr>
          <p:txBody>
            <a:bodyPr wrap="none" anchor="ctr" anchorCtr="0"/>
            <a:p>
              <a:pPr lvl="0" algn="ctr"/>
              <a:endPara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7173" name="椭圆 7172"/>
            <p:cNvSpPr/>
            <p:nvPr/>
          </p:nvSpPr>
          <p:spPr>
            <a:xfrm flipH="1">
              <a:off x="675" y="193"/>
              <a:ext cx="695" cy="696"/>
            </a:xfrm>
            <a:prstGeom prst="ellipse">
              <a:avLst/>
            </a:prstGeom>
            <a:solidFill>
              <a:schemeClr val="accent2"/>
            </a:solidFill>
            <a:ln w="28575">
              <a:noFill/>
            </a:ln>
          </p:spPr>
          <p:txBody>
            <a:bodyPr wrap="none" anchor="ctr" anchorCtr="0"/>
            <a:p>
              <a:pPr lvl="0" algn="ctr"/>
              <a:endPara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7174" name="椭圆 7173"/>
            <p:cNvSpPr/>
            <p:nvPr/>
          </p:nvSpPr>
          <p:spPr>
            <a:xfrm flipH="1">
              <a:off x="3984" y="192"/>
              <a:ext cx="695" cy="696"/>
            </a:xfrm>
            <a:prstGeom prst="ellipse">
              <a:avLst/>
            </a:prstGeom>
            <a:noFill/>
            <a:ln w="2857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lvl="0" algn="ctr"/>
              <a:endPara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7175" name="椭圆 7174"/>
            <p:cNvSpPr/>
            <p:nvPr/>
          </p:nvSpPr>
          <p:spPr>
            <a:xfrm flipH="1">
              <a:off x="1486" y="192"/>
              <a:ext cx="695" cy="696"/>
            </a:xfrm>
            <a:prstGeom prst="ellipse">
              <a:avLst/>
            </a:prstGeom>
            <a:noFill/>
            <a:ln w="2857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lvl="0" algn="ctr"/>
              <a:endParaRPr lang="zh-CN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7176" name="文本占位符 7175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177" name="日期占位符 7176"/>
          <p:cNvSpPr>
            <a:spLocks noGrp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00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178" name="页脚占位符 7177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00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179" name="灯片编号占位符 7178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000"/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180" name="标题 7179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32" r:id="rId2"/>
    <p:sldLayoutId id="2147483733" r:id="rId3"/>
    <p:sldLayoutId id="2147483734" r:id="rId4"/>
    <p:sldLayoutId id="2147483735" r:id="rId5"/>
    <p:sldLayoutId id="2147483736" r:id="rId6"/>
    <p:sldLayoutId id="2147483737" r:id="rId7"/>
    <p:sldLayoutId id="2147483738" r:id="rId8"/>
    <p:sldLayoutId id="2147483739" r:id="rId9"/>
    <p:sldLayoutId id="2147483740" r:id="rId10"/>
    <p:sldLayoutId id="2147483741" r:id="rId11"/>
    <p:sldLayoutId id="2147483742" r:id="rId12"/>
    <p:sldLayoutId id="2147483743" r:id="rId13"/>
  </p:sldLayoutIdLst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8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¡"/>
        <a:defRPr sz="27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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9.xml"/><Relationship Id="rId1" Type="http://schemas.openxmlformats.org/officeDocument/2006/relationships/tags" Target="../tags/tag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0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6.xml"/><Relationship Id="rId1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9.xml"/><Relationship Id="rId1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0481" name="文本框 4099"/>
          <p:cNvSpPr txBox="1"/>
          <p:nvPr/>
        </p:nvSpPr>
        <p:spPr>
          <a:xfrm>
            <a:off x="2987675" y="2205038"/>
            <a:ext cx="2952750" cy="9144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5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动物笑谈</a:t>
            </a:r>
            <a:endParaRPr lang="zh-CN" altLang="en-US" sz="54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048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35150" y="1916113"/>
            <a:ext cx="4813300" cy="45735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3" name="Rectangle 2"/>
          <p:cNvSpPr>
            <a:spLocks noGrp="1"/>
          </p:cNvSpPr>
          <p:nvPr/>
        </p:nvSpPr>
        <p:spPr>
          <a:xfrm>
            <a:off x="1475740" y="332740"/>
            <a:ext cx="53213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ctr">
              <a:buFontTx/>
            </a:pPr>
            <a:endParaRPr lang="en-US" altLang="zh-CN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buFontTx/>
            </a:pPr>
            <a:r>
              <a:rPr lang="en-US" altLang="zh-CN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17  </a:t>
            </a:r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动物笑谈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buFontTx/>
            </a:pPr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995738" y="1268730"/>
            <a:ext cx="4244975" cy="522288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p>
            <a:pPr algn="dist" fontAlgn="base"/>
            <a:r>
              <a:rPr lang="zh-CN" altLang="en-US" sz="2800" b="1" strike="noStrike" noProof="1" dirty="0">
                <a:ln w="28575">
                  <a:noFill/>
                </a:ln>
                <a:solidFill>
                  <a:srgbClr val="FF0000"/>
                </a:solidFill>
                <a:latin typeface="思源黑体 CN Regular" charset="-122"/>
                <a:ea typeface="思源黑体 CN Regular" charset="-122"/>
                <a:sym typeface="+mn-ea"/>
              </a:rPr>
              <a:t>【奥地利】</a:t>
            </a:r>
            <a:r>
              <a:rPr lang="zh-CN" altLang="en-US" sz="2800" b="1" strike="noStrike" noProof="1" dirty="0" smtClean="0">
                <a:ln w="28575">
                  <a:noFill/>
                </a:ln>
                <a:solidFill>
                  <a:srgbClr val="FF0000"/>
                </a:solidFill>
                <a:latin typeface="思源黑体 CN Regular" charset="-122"/>
                <a:ea typeface="思源黑体 CN Regular" charset="-122"/>
              </a:rPr>
              <a:t>康拉德</a:t>
            </a:r>
            <a:r>
              <a:rPr lang="en-US" altLang="zh-CN" sz="2800" b="1" strike="noStrike" noProof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  <a:sym typeface="+mn-ea"/>
              </a:rPr>
              <a:t>·</a:t>
            </a:r>
            <a:r>
              <a:rPr lang="zh-CN" altLang="en-US" sz="2800" b="1" strike="noStrike" noProof="1" dirty="0" smtClean="0">
                <a:ln w="28575">
                  <a:noFill/>
                </a:ln>
                <a:solidFill>
                  <a:srgbClr val="FF0000"/>
                </a:solidFill>
                <a:latin typeface="思源黑体 CN Regular" charset="-122"/>
                <a:ea typeface="思源黑体 CN Regular" charset="-122"/>
              </a:rPr>
              <a:t>劳伦兹</a:t>
            </a:r>
            <a:endParaRPr lang="zh-CN" altLang="en-US" sz="2800" b="1" strike="noStrike" noProof="1" dirty="0" smtClean="0">
              <a:ln w="28575">
                <a:noFill/>
              </a:ln>
              <a:solidFill>
                <a:srgbClr val="FF0000"/>
              </a:solidFill>
              <a:latin typeface="思源黑体 CN Regular" charset="-122"/>
              <a:ea typeface="思源黑体 CN Regular" charset="-122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6385" name="Rectangle 2"/>
          <p:cNvSpPr>
            <a:spLocks noGrp="1"/>
          </p:cNvSpPr>
          <p:nvPr/>
        </p:nvSpPr>
        <p:spPr>
          <a:xfrm>
            <a:off x="179388" y="404813"/>
            <a:ext cx="8229600" cy="54451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fontAlgn="base"/>
            <a:r>
              <a:rPr lang="zh-CN" altLang="en-US" sz="3200" b="1" strike="noStrike" noProof="1">
                <a:latin typeface="Calibri" panose="020F0502020204030204" pitchFamily="34" charset="0"/>
                <a:ea typeface="黑体" panose="02010609060101010101" charset="-122"/>
                <a:cs typeface="+mn-cs"/>
              </a:rPr>
              <a:t>二</a:t>
            </a:r>
            <a:r>
              <a:rPr lang="zh-CN" altLang="en-US" sz="3200" b="1" strike="noStrike" noProof="1" dirty="0">
                <a:latin typeface="Calibri" panose="020F0502020204030204" pitchFamily="34" charset="0"/>
                <a:ea typeface="黑体" panose="02010609060101010101" charset="-122"/>
                <a:cs typeface="+mn-cs"/>
              </a:rPr>
              <a:t>、圈点批注</a:t>
            </a:r>
            <a:r>
              <a:rPr lang="en-US" altLang="zh-CN" sz="32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strike="noStrike" noProof="1" dirty="0">
                <a:latin typeface="Calibri" panose="020F0502020204030204" pitchFamily="34" charset="0"/>
                <a:ea typeface="黑体" panose="02010609060101010101" charset="-122"/>
                <a:cs typeface="+mn-cs"/>
              </a:rPr>
              <a:t>品读</a:t>
            </a:r>
            <a:r>
              <a:rPr lang="en-US" altLang="zh-CN" sz="3200" b="1" strike="noStrike" noProof="1" dirty="0"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“</a:t>
            </a:r>
            <a:r>
              <a:rPr lang="zh-CN" altLang="en-US" sz="3200" b="1" strike="noStrike" noProof="1" dirty="0"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笑</a:t>
            </a:r>
            <a:r>
              <a:rPr lang="en-US" altLang="zh-CN" sz="3200" b="1" strike="noStrike" noProof="1" dirty="0"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”</a:t>
            </a:r>
            <a:r>
              <a:rPr lang="zh-CN" altLang="en-US" sz="3200" b="1" strike="noStrike" noProof="1" dirty="0">
                <a:latin typeface="Calibri" panose="020F0502020204030204" pitchFamily="34" charset="0"/>
                <a:ea typeface="黑体" panose="02010609060101010101" charset="-122"/>
                <a:cs typeface="+mn-cs"/>
              </a:rPr>
              <a:t>的表达</a:t>
            </a:r>
            <a:endParaRPr lang="zh-CN" altLang="en-US" sz="3200" b="1" strike="noStrike" noProof="1" dirty="0">
              <a:latin typeface="Calibri" panose="020F0502020204030204" pitchFamily="34" charset="0"/>
              <a:ea typeface="黑体" panose="02010609060101010101" charset="-122"/>
            </a:endParaRPr>
          </a:p>
        </p:txBody>
      </p:sp>
      <p:sp>
        <p:nvSpPr>
          <p:cNvPr id="21507" name="Text Box 1027"/>
          <p:cNvSpPr txBox="1"/>
          <p:nvPr/>
        </p:nvSpPr>
        <p:spPr>
          <a:xfrm>
            <a:off x="346075" y="1555750"/>
            <a:ext cx="8570913" cy="9540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选择自己觉得最逗笑的场面、句子或词语；要分析出逗笑的原因</a:t>
            </a:r>
            <a:r>
              <a:rPr lang="zh-CN" altLang="zh-CN" sz="28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关键的是用什么样的语言写得如此幽默。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Rectangle 1"/>
          <p:cNvSpPr/>
          <p:nvPr/>
        </p:nvSpPr>
        <p:spPr>
          <a:xfrm>
            <a:off x="333375" y="2478088"/>
            <a:ext cx="8597900" cy="1814512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 indent="26670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这自然是一些外地来的观光客</a:t>
            </a:r>
            <a:r>
              <a:rPr lang="zh-CN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他们大概被眼前的景象吓得呆了</a:t>
            </a:r>
            <a:r>
              <a:rPr lang="zh-CN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因为他们只看到一个有着一大把胡子的大男人</a:t>
            </a:r>
            <a:r>
              <a:rPr lang="zh-CN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屈</a:t>
            </a:r>
            <a:r>
              <a:rPr lang="zh-CN" altLang="zh-CN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着膝</a:t>
            </a:r>
            <a:r>
              <a:rPr lang="zh-CN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弯</a:t>
            </a:r>
            <a:r>
              <a:rPr lang="zh-CN" altLang="zh-CN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着腰</a:t>
            </a:r>
            <a:r>
              <a:rPr lang="zh-CN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低</a:t>
            </a:r>
            <a:r>
              <a:rPr lang="zh-CN" altLang="zh-CN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着头在草地上</a:t>
            </a:r>
            <a:r>
              <a:rPr lang="zh-CN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爬</a:t>
            </a:r>
            <a:r>
              <a:rPr lang="zh-CN" altLang="zh-CN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着</a:t>
            </a:r>
            <a:r>
              <a:rPr lang="zh-CN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一边不时</a:t>
            </a:r>
            <a:r>
              <a:rPr lang="zh-CN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回头</a:t>
            </a:r>
            <a:r>
              <a:rPr lang="zh-CN" altLang="zh-CN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偷看</a:t>
            </a:r>
            <a:r>
              <a:rPr lang="zh-CN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一边大声地学着鸭子的叫声。</a:t>
            </a:r>
            <a:endParaRPr lang="zh-CN" altLang="zh-CN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Text Box 1027"/>
          <p:cNvSpPr txBox="1"/>
          <p:nvPr/>
        </p:nvSpPr>
        <p:spPr>
          <a:xfrm>
            <a:off x="346075" y="4292600"/>
            <a:ext cx="8450263" cy="20275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</a:pP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批注</a:t>
            </a:r>
            <a:r>
              <a:rPr lang="zh-CN" altLang="zh-CN" sz="2800" b="1" dirty="0">
                <a:solidFill>
                  <a:srgbClr val="0000FF"/>
                </a:solidFill>
                <a:sym typeface="+mn-ea"/>
              </a:rPr>
              <a:t>: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这句话妙处有三点</a:t>
            </a:r>
            <a:r>
              <a:rPr lang="zh-CN" altLang="zh-CN" sz="2800" b="1" dirty="0">
                <a:solidFill>
                  <a:srgbClr val="0000FF"/>
                </a:solidFill>
                <a:sym typeface="+mn-ea"/>
              </a:rPr>
              <a:t>: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一是</a:t>
            </a:r>
            <a:r>
              <a:rPr lang="zh-CN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一连串的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动作描写</a:t>
            </a:r>
            <a:r>
              <a:rPr lang="zh-CN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生动形象地描绘出作者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不顾自己的形象模仿母鸭子爬行的姿态</a:t>
            </a:r>
            <a:r>
              <a:rPr lang="zh-CN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让人忍俊不禁</a:t>
            </a:r>
            <a:r>
              <a:rPr lang="zh-CN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；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二是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周围人的惊奇反应</a:t>
            </a:r>
            <a:r>
              <a:rPr lang="zh-CN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侧面烘托出我的怪诞不经</a:t>
            </a:r>
            <a:r>
              <a:rPr lang="zh-CN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；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三是</a:t>
            </a:r>
            <a:r>
              <a:rPr lang="en-US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大把胡子</a:t>
            </a:r>
            <a:r>
              <a:rPr lang="en-US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”“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大男人</a:t>
            </a:r>
            <a:r>
              <a:rPr lang="en-US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的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外貌描写</a:t>
            </a:r>
            <a:r>
              <a:rPr lang="zh-CN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通过对比形成强烈的反差</a:t>
            </a:r>
            <a:r>
              <a:rPr lang="zh-CN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具有调侃的意味</a:t>
            </a:r>
            <a:r>
              <a:rPr lang="zh-CN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6100" y="1049338"/>
            <a:ext cx="8597900" cy="50800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 indent="266700">
              <a:lnSpc>
                <a:spcPct val="90000"/>
              </a:lnSpc>
            </a:pP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自读方法二：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批注法</a:t>
            </a:r>
            <a:endParaRPr lang="zh-CN" altLang="zh-CN" sz="3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/>
      <p:bldP spid="4" grpId="0" bldLvl="0" animBg="1"/>
      <p:bldP spid="5" grpId="0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" name="Rectangle 1"/>
          <p:cNvSpPr/>
          <p:nvPr/>
        </p:nvSpPr>
        <p:spPr>
          <a:xfrm>
            <a:off x="320675" y="620713"/>
            <a:ext cx="8597900" cy="95250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 indent="26670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不过我到底还是叫了。我四周的人一个个都像生了根似的定在那里</a:t>
            </a:r>
            <a:r>
              <a:rPr lang="zh-CN" altLang="zh-CN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zh-CN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Text Box 1027"/>
          <p:cNvSpPr txBox="1"/>
          <p:nvPr/>
        </p:nvSpPr>
        <p:spPr>
          <a:xfrm>
            <a:off x="323850" y="1608455"/>
            <a:ext cx="8551545" cy="164020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</a:pP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批注</a:t>
            </a:r>
            <a:r>
              <a:rPr lang="zh-CN" altLang="zh-CN" sz="2800" b="1" dirty="0">
                <a:solidFill>
                  <a:srgbClr val="0000FF"/>
                </a:solidFill>
                <a:sym typeface="+mn-ea"/>
              </a:rPr>
              <a:t>:</a:t>
            </a:r>
            <a:r>
              <a:rPr lang="en-US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到底</a:t>
            </a:r>
            <a:r>
              <a:rPr lang="en-US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写出了我内心的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挣扎、难为情和不好意思</a:t>
            </a:r>
            <a:r>
              <a:rPr lang="zh-CN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最终在大庭广众面前发出鹦鹉的叫声</a:t>
            </a:r>
            <a:r>
              <a:rPr lang="zh-CN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en-US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生了根似的</a:t>
            </a:r>
            <a:r>
              <a:rPr lang="en-US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写出了人们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万分惊悚的情状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；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通过对比形成强烈的反差</a:t>
            </a:r>
            <a:r>
              <a:rPr lang="zh-CN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具有幽默效果</a:t>
            </a:r>
            <a:r>
              <a:rPr lang="zh-CN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Rectangle 1"/>
          <p:cNvSpPr/>
          <p:nvPr/>
        </p:nvSpPr>
        <p:spPr>
          <a:xfrm>
            <a:off x="320675" y="3716338"/>
            <a:ext cx="8597900" cy="954087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 indent="26670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只见这位老先生弯着身子</a:t>
            </a:r>
            <a:r>
              <a:rPr lang="zh-CN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蹒跚地走过来</a:t>
            </a:r>
            <a:r>
              <a:rPr lang="zh-CN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两手紧紧地抓住腰际</a:t>
            </a:r>
            <a:r>
              <a:rPr lang="zh-CN" altLang="zh-CN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zh-CN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Text Box 1027"/>
          <p:cNvSpPr txBox="1"/>
          <p:nvPr/>
        </p:nvSpPr>
        <p:spPr>
          <a:xfrm>
            <a:off x="323850" y="4670425"/>
            <a:ext cx="8594725" cy="12528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</a:pP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批注</a:t>
            </a:r>
            <a:r>
              <a:rPr lang="zh-CN" altLang="zh-CN" sz="2800" b="1" dirty="0">
                <a:solidFill>
                  <a:srgbClr val="0000FF"/>
                </a:solidFill>
                <a:sym typeface="+mn-ea"/>
              </a:rPr>
              <a:t>:</a:t>
            </a:r>
            <a:r>
              <a:rPr lang="zh-CN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运用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动作描写</a:t>
            </a:r>
            <a:r>
              <a:rPr lang="zh-CN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通过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弯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”“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走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”“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抓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等动词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写出老先生的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气愤</a:t>
            </a:r>
            <a:r>
              <a:rPr lang="zh-CN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同时可以看出老先生的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滑稽可笑</a:t>
            </a:r>
            <a:r>
              <a:rPr lang="zh-CN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侧面写出可可的调皮和搞笑</a:t>
            </a:r>
            <a:r>
              <a:rPr lang="zh-CN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/>
      <p:bldP spid="8" grpId="0" bldLvl="0" animBg="1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Rectangle 1"/>
          <p:cNvSpPr/>
          <p:nvPr/>
        </p:nvSpPr>
        <p:spPr>
          <a:xfrm>
            <a:off x="250825" y="909638"/>
            <a:ext cx="8597900" cy="1814512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 indent="26670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果然</a:t>
            </a:r>
            <a:r>
              <a:rPr lang="zh-CN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可可不但把这位老教授身上的扣子全咬下来了</a:t>
            </a:r>
            <a:r>
              <a:rPr lang="zh-CN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而且还整整齐齐地排在地上：袖子上的扣子作一堆</a:t>
            </a:r>
            <a:r>
              <a:rPr lang="zh-CN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背心上的作一堆</a:t>
            </a:r>
            <a:r>
              <a:rPr lang="zh-CN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另外</a:t>
            </a:r>
            <a:r>
              <a:rPr lang="zh-CN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一丝不错地</a:t>
            </a:r>
            <a:r>
              <a:rPr lang="zh-CN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裤子上的扣子也排作一堆。</a:t>
            </a:r>
            <a:endParaRPr lang="zh-CN" altLang="zh-CN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Text Box 1027"/>
          <p:cNvSpPr txBox="1"/>
          <p:nvPr/>
        </p:nvSpPr>
        <p:spPr>
          <a:xfrm>
            <a:off x="323850" y="2852738"/>
            <a:ext cx="8594725" cy="86550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</a:pP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批注</a:t>
            </a:r>
            <a:r>
              <a:rPr lang="zh-CN" altLang="zh-CN" sz="2800" b="1" dirty="0">
                <a:solidFill>
                  <a:srgbClr val="0000FF"/>
                </a:solidFill>
                <a:sym typeface="+mn-ea"/>
              </a:rPr>
              <a:t>:</a:t>
            </a:r>
            <a:r>
              <a:rPr lang="zh-CN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运用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动作描写</a:t>
            </a:r>
            <a:r>
              <a:rPr lang="zh-CN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写出了可可的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淘气</a:t>
            </a:r>
            <a:r>
              <a:rPr lang="zh-CN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也反映出可可和作者的父亲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关系很友好</a:t>
            </a:r>
            <a:r>
              <a:rPr lang="zh-CN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很亲密</a:t>
            </a:r>
            <a:r>
              <a:rPr lang="zh-CN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Rectangle 1"/>
          <p:cNvSpPr/>
          <p:nvPr/>
        </p:nvSpPr>
        <p:spPr>
          <a:xfrm>
            <a:off x="539750" y="4656138"/>
            <a:ext cx="8597900" cy="506412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 indent="266700">
              <a:lnSpc>
                <a:spcPct val="90000"/>
              </a:lnSpc>
            </a:pP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自读方法二：圈点批注</a:t>
            </a:r>
            <a:r>
              <a:rPr lang="zh-CN" altLang="zh-CN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品读关键语句</a:t>
            </a:r>
            <a:endParaRPr lang="zh-CN" altLang="zh-CN" sz="3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" name="Text Box 1027"/>
          <p:cNvSpPr txBox="1"/>
          <p:nvPr/>
        </p:nvSpPr>
        <p:spPr>
          <a:xfrm>
            <a:off x="1763713" y="2060575"/>
            <a:ext cx="4314825" cy="18637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</a:pP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本文语言特点：</a:t>
            </a:r>
            <a:endParaRPr lang="zh-CN" altLang="zh-CN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zh-CN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语言诙谐</a:t>
            </a:r>
            <a:r>
              <a:rPr lang="zh-CN" alt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活泼有趣；</a:t>
            </a:r>
            <a:endParaRPr lang="zh-CN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细节传神</a:t>
            </a:r>
            <a:r>
              <a:rPr lang="zh-CN" alt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生动形象；</a:t>
            </a:r>
            <a:endParaRPr lang="zh-CN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修辞运用</a:t>
            </a:r>
            <a:r>
              <a:rPr lang="zh-CN" alt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风趣幽默</a:t>
            </a:r>
            <a:r>
              <a:rPr lang="zh-CN" altLang="zh-CN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zh-CN" sz="32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0825" y="1195388"/>
            <a:ext cx="8799513" cy="1384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marL="228600"/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）我跑到</a:t>
            </a:r>
            <a:r>
              <a:rPr lang="zh-CN" altLang="en-US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犯罪</a:t>
            </a:r>
            <a:r>
              <a:rPr lang="zh-CN" altLang="en-US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”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现场一看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果然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可可不但把这位老教授身上的扣子全咬下来了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而且还整整齐齐地排在地上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19" name="文本框 1"/>
          <p:cNvSpPr txBox="1"/>
          <p:nvPr/>
        </p:nvSpPr>
        <p:spPr>
          <a:xfrm>
            <a:off x="436563" y="2565400"/>
            <a:ext cx="850900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句中的</a:t>
            </a:r>
            <a:r>
              <a:rPr lang="zh-CN" altLang="en-US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“‘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犯罪</a:t>
            </a:r>
            <a:r>
              <a:rPr lang="zh-CN" altLang="zh-CN" sz="2800" b="1" dirty="0">
                <a:latin typeface="Arial" panose="020B0604020202020204" pitchFamily="34" charset="0"/>
                <a:ea typeface="SimSun-ExtB" panose="02010609060101010101" pitchFamily="49" charset="-122"/>
              </a:rPr>
              <a:t>’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现场</a:t>
            </a:r>
            <a:r>
              <a:rPr lang="zh-CN" altLang="en-US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”一词就用得</a:t>
            </a:r>
            <a:r>
              <a:rPr lang="zh-CN" altLang="en-US" sz="2800" b="1" u="sng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挺有意思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大词小用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形象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地表现了鹦鹉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的调皮捣蛋给父亲造成的尴尬场面</a:t>
            </a:r>
            <a:r>
              <a:rPr lang="zh-CN" altLang="zh-CN" sz="28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,也</a:t>
            </a:r>
            <a:r>
              <a:rPr lang="zh-CN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表</a:t>
            </a:r>
            <a:r>
              <a:rPr lang="zh-CN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现了作者对鹦鹉的</a:t>
            </a:r>
            <a:r>
              <a:rPr lang="zh-CN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喜爱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3850" y="3932238"/>
            <a:ext cx="8763000" cy="13827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marL="228600" indent="-228600"/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（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）小鸭子和雁鹅不同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小鸭子对母亲的需索不休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带它们真是累人的差事。想想看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我不但得蹲在地上爬行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还得不停地嘎嘎地叫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这真不是好玩的。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4342" name="文本框 1"/>
          <p:cNvSpPr txBox="1"/>
          <p:nvPr/>
        </p:nvSpPr>
        <p:spPr>
          <a:xfrm>
            <a:off x="395288" y="5300663"/>
            <a:ext cx="8591550" cy="9525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句中的</a:t>
            </a:r>
            <a:r>
              <a:rPr lang="zh-CN" altLang="en-US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累人的差事</a:t>
            </a:r>
            <a:r>
              <a:rPr lang="zh-CN" altLang="en-US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”一词</a:t>
            </a:r>
            <a:r>
              <a:rPr lang="zh-CN" altLang="en-US" sz="2800" b="1" u="sng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很有意味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表面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上看是作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者抱怨小鸭子难带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实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际</a:t>
            </a:r>
            <a:r>
              <a:rPr lang="zh-CN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写</a:t>
            </a:r>
            <a:r>
              <a:rPr lang="zh-CN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他乐在其中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极富耐心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941" name="Text Box 1027"/>
          <p:cNvSpPr txBox="1"/>
          <p:nvPr/>
        </p:nvSpPr>
        <p:spPr>
          <a:xfrm>
            <a:off x="250825" y="549275"/>
            <a:ext cx="8640763" cy="5222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点评</a:t>
            </a:r>
            <a:r>
              <a:rPr lang="zh-CN" altLang="zh-CN" sz="28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文中幽默的语言,与同学分享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3319" grpId="0"/>
      <p:bldP spid="2" grpId="0"/>
      <p:bldP spid="1434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22263" y="277813"/>
            <a:ext cx="8388350" cy="13843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marL="228600" indent="-228600"/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（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3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）一个有着一大把胡子的大男人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屈着膝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弯着腰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低着头在草地上爬着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一边不时回头偷看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一边大声地学着鸭子的叫声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……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5366" name="文本框 1"/>
          <p:cNvSpPr txBox="1"/>
          <p:nvPr/>
        </p:nvSpPr>
        <p:spPr>
          <a:xfrm>
            <a:off x="322263" y="1662113"/>
            <a:ext cx="8664575" cy="1384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句中一系列的动作描写</a:t>
            </a:r>
            <a:r>
              <a:rPr lang="zh-CN" altLang="en-US" sz="2800" b="1" u="sng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很有趣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作者学做妈妈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一系列的动作充满喜剧感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体现了作者专注于动物行为研究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不顾及自己的尊严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与动物打成一片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862638" y="87313"/>
            <a:ext cx="719137" cy="9223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54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○</a:t>
            </a:r>
            <a:endParaRPr lang="zh-CN" altLang="en-US" sz="54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TextBox 7"/>
          <p:cNvSpPr txBox="1"/>
          <p:nvPr/>
        </p:nvSpPr>
        <p:spPr>
          <a:xfrm>
            <a:off x="7015163" y="87313"/>
            <a:ext cx="719137" cy="9223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54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○</a:t>
            </a:r>
            <a:endParaRPr lang="zh-CN" altLang="en-US" sz="54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TextBox 7"/>
          <p:cNvSpPr txBox="1"/>
          <p:nvPr/>
        </p:nvSpPr>
        <p:spPr>
          <a:xfrm>
            <a:off x="420688" y="509588"/>
            <a:ext cx="719137" cy="9223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54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○</a:t>
            </a:r>
            <a:endParaRPr lang="zh-CN" altLang="en-US" sz="54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TextBox 7"/>
          <p:cNvSpPr txBox="1"/>
          <p:nvPr/>
        </p:nvSpPr>
        <p:spPr>
          <a:xfrm>
            <a:off x="2965450" y="509588"/>
            <a:ext cx="719138" cy="9223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54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○</a:t>
            </a:r>
            <a:endParaRPr lang="zh-CN" altLang="en-US" sz="5400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28600" y="3046413"/>
            <a:ext cx="8686800" cy="18145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marL="228600"/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（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4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）可可似乎很清楚那一团团柔软的毛线是干什么用的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它总是一口咬住露在外面的活线头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很快地飞到空中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把一整团线都打开来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就像一个纸风筝拖着一条极长的尾巴。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6390" name="文本框 1"/>
          <p:cNvSpPr txBox="1"/>
          <p:nvPr/>
        </p:nvSpPr>
        <p:spPr>
          <a:xfrm>
            <a:off x="322263" y="4860925"/>
            <a:ext cx="8504237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句中的</a:t>
            </a:r>
            <a:r>
              <a:rPr lang="zh-CN" altLang="en-US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像一个纸风筝</a:t>
            </a:r>
            <a:r>
              <a:rPr lang="zh-CN" altLang="en-US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”</a:t>
            </a:r>
            <a:r>
              <a:rPr lang="zh-CN" altLang="en-US" sz="2800" b="1" u="sng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很形象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运用比喻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将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可可一口咬住毛线头飞到空中的样子比作拖着长尾巴的纸风筝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形象地写出了鹦鹉的调皮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体现了作者对鹦鹉的喜爱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366" grpId="0"/>
      <p:bldP spid="8" grpId="0"/>
      <p:bldP spid="3" grpId="0"/>
      <p:bldP spid="4" grpId="0"/>
      <p:bldP spid="5" grpId="0"/>
      <p:bldP spid="9" grpId="0"/>
      <p:bldP spid="1639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1985" name="标题 1"/>
          <p:cNvSpPr>
            <a:spLocks noGrp="1"/>
          </p:cNvSpPr>
          <p:nvPr>
            <p:ph type="title"/>
          </p:nvPr>
        </p:nvSpPr>
        <p:spPr>
          <a:xfrm>
            <a:off x="1476375" y="2565400"/>
            <a:ext cx="6030913" cy="1143000"/>
          </a:xfrm>
        </p:spPr>
        <p:txBody>
          <a:bodyPr anchor="ctr" anchorCtr="0"/>
          <a:p>
            <a:pPr algn="ctr"/>
            <a:r>
              <a:rPr lang="zh-CN" altLang="en-US" sz="6000" b="1" dirty="0">
                <a:latin typeface="宋体" panose="02010600030101010101" pitchFamily="2" charset="-122"/>
              </a:rPr>
              <a:t>第二课时</a:t>
            </a:r>
            <a:endParaRPr lang="zh-CN" altLang="en-US" sz="6000" b="1" dirty="0">
              <a:latin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6385" name="Rectangle 2"/>
          <p:cNvSpPr>
            <a:spLocks noGrp="1"/>
          </p:cNvSpPr>
          <p:nvPr/>
        </p:nvSpPr>
        <p:spPr>
          <a:xfrm>
            <a:off x="179388" y="400050"/>
            <a:ext cx="8229600" cy="7651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fontAlgn="base"/>
            <a:r>
              <a:rPr lang="zh-CN" altLang="en-US" sz="3200" b="1" strike="noStrike" noProof="1">
                <a:latin typeface="Calibri" panose="020F0502020204030204" pitchFamily="34" charset="0"/>
                <a:ea typeface="黑体" panose="02010609060101010101" charset="-122"/>
                <a:cs typeface="+mn-cs"/>
              </a:rPr>
              <a:t>一</a:t>
            </a:r>
            <a:r>
              <a:rPr lang="zh-CN" altLang="en-US" sz="3200" b="1" strike="noStrike" noProof="1" dirty="0">
                <a:latin typeface="Calibri" panose="020F0502020204030204" pitchFamily="34" charset="0"/>
                <a:ea typeface="黑体" panose="02010609060101010101" charset="-122"/>
                <a:cs typeface="+mn-cs"/>
              </a:rPr>
              <a:t>、知人论世</a:t>
            </a:r>
            <a:r>
              <a:rPr lang="en-US" altLang="zh-CN" sz="32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strike="noStrike" noProof="1" dirty="0">
                <a:latin typeface="Calibri" panose="020F0502020204030204" pitchFamily="34" charset="0"/>
                <a:ea typeface="黑体" panose="02010609060101010101" charset="-122"/>
                <a:cs typeface="+mn-cs"/>
              </a:rPr>
              <a:t>挖掘</a:t>
            </a:r>
            <a:r>
              <a:rPr lang="en-US" altLang="zh-CN" sz="3200" b="1" strike="noStrike" noProof="1" dirty="0"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“</a:t>
            </a:r>
            <a:r>
              <a:rPr lang="zh-CN" altLang="en-US" sz="3200" b="1" strike="noStrike" noProof="1" dirty="0"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笑</a:t>
            </a:r>
            <a:r>
              <a:rPr lang="en-US" altLang="zh-CN" sz="3200" b="1" strike="noStrike" noProof="1" dirty="0"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”</a:t>
            </a:r>
            <a:r>
              <a:rPr lang="zh-CN" altLang="en-US" sz="3200" b="1" strike="noStrike" noProof="1" dirty="0">
                <a:latin typeface="Calibri" panose="020F0502020204030204" pitchFamily="34" charset="0"/>
                <a:ea typeface="黑体" panose="02010609060101010101" charset="-122"/>
                <a:cs typeface="+mn-cs"/>
              </a:rPr>
              <a:t>的内涵</a:t>
            </a:r>
            <a:endParaRPr lang="zh-CN" altLang="en-US" sz="3200" b="1" strike="noStrike" noProof="1" dirty="0">
              <a:latin typeface="Calibri" panose="020F0502020204030204" pitchFamily="34" charset="0"/>
              <a:ea typeface="黑体" panose="02010609060101010101" charset="-122"/>
            </a:endParaRPr>
          </a:p>
        </p:txBody>
      </p:sp>
      <p:sp>
        <p:nvSpPr>
          <p:cNvPr id="11267" name="Rectangle 3"/>
          <p:cNvSpPr>
            <a:spLocks noGrp="1"/>
          </p:cNvSpPr>
          <p:nvPr/>
        </p:nvSpPr>
        <p:spPr>
          <a:xfrm>
            <a:off x="250825" y="979488"/>
            <a:ext cx="8491538" cy="4746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fontAlgn="base">
              <a:lnSpc>
                <a:spcPct val="100000"/>
              </a:lnSpc>
              <a:spcBef>
                <a:spcPct val="20000"/>
              </a:spcBef>
            </a:pPr>
            <a:r>
              <a:rPr lang="zh-CN" altLang="en-US" sz="30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（一）回品文本</a:t>
            </a:r>
            <a:r>
              <a:rPr lang="zh-CN" altLang="zh-CN" sz="30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,深挖情感</a:t>
            </a:r>
            <a:endParaRPr lang="zh-CN" sz="3000" b="1" strike="noStrike" noProof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1507" name="Text Box 1027"/>
          <p:cNvSpPr txBox="1"/>
          <p:nvPr/>
        </p:nvSpPr>
        <p:spPr>
          <a:xfrm>
            <a:off x="468313" y="1484313"/>
            <a:ext cx="8450262" cy="47783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</a:pPr>
            <a:r>
              <a:rPr lang="zh-CN" altLang="zh-CN" sz="28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品完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笑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后我们将接着谈作家作品</a:t>
            </a:r>
            <a:r>
              <a:rPr lang="zh-CN" altLang="zh-CN" sz="28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,谈人生感悟。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Text Box 1027"/>
          <p:cNvSpPr txBox="1"/>
          <p:nvPr/>
        </p:nvSpPr>
        <p:spPr>
          <a:xfrm>
            <a:off x="468313" y="3730625"/>
            <a:ext cx="8450262" cy="4781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</a:pP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这段话很逗笑</a:t>
            </a:r>
            <a:r>
              <a:rPr lang="zh-CN" altLang="zh-CN" sz="28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,但是</a:t>
            </a:r>
            <a:r>
              <a:rPr lang="zh-CN" altLang="zh-CN" sz="2800" b="1">
                <a:latin typeface="宋体" panose="02010600030101010101" pitchFamily="2" charset="-122"/>
                <a:sym typeface="+mn-ea"/>
              </a:rPr>
              <a:t>逗</a:t>
            </a:r>
            <a:r>
              <a:rPr lang="zh-CN" altLang="zh-CN" sz="28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笑的背后是什么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呢？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68313" y="1916113"/>
            <a:ext cx="8402637" cy="1814512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 indent="26670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这自然是一些外地来的观光客</a:t>
            </a:r>
            <a:r>
              <a:rPr lang="zh-CN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他们大概被眼前的景象吓得呆了</a:t>
            </a:r>
            <a:r>
              <a:rPr lang="zh-CN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因为他们只看到一个有着一大把胡子的大男人</a:t>
            </a:r>
            <a:r>
              <a:rPr lang="zh-CN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屈着膝</a:t>
            </a:r>
            <a:r>
              <a:rPr lang="zh-CN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弯着腰</a:t>
            </a:r>
            <a:r>
              <a:rPr lang="zh-CN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低着头在草地上爬着</a:t>
            </a:r>
            <a:r>
              <a:rPr lang="zh-CN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一边不时回头偷看</a:t>
            </a:r>
            <a:r>
              <a:rPr lang="zh-CN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一边大声地学着鸭子的叫声。</a:t>
            </a:r>
            <a:endParaRPr lang="zh-CN" altLang="zh-CN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Text Box 1027"/>
          <p:cNvSpPr txBox="1"/>
          <p:nvPr/>
        </p:nvSpPr>
        <p:spPr>
          <a:xfrm>
            <a:off x="468313" y="4292600"/>
            <a:ext cx="8594725" cy="12528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</a:pP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感悟</a:t>
            </a:r>
            <a:r>
              <a:rPr lang="zh-CN" altLang="zh-CN" sz="2800" b="1" dirty="0">
                <a:solidFill>
                  <a:srgbClr val="0000FF"/>
                </a:solidFill>
                <a:sym typeface="+mn-ea"/>
              </a:rPr>
              <a:t>:</a:t>
            </a:r>
            <a:r>
              <a:rPr lang="zh-CN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作者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对水鸭子的耐心和爱心</a:t>
            </a:r>
            <a:r>
              <a:rPr lang="zh-CN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对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水鸭子的理解</a:t>
            </a:r>
            <a:r>
              <a:rPr lang="zh-CN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。而周围人的反应</a:t>
            </a:r>
            <a:r>
              <a:rPr lang="zh-CN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也从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侧面烘托出作者研究时的专注、忘我的精神</a:t>
            </a:r>
            <a:r>
              <a:rPr lang="zh-CN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Text Box 1027"/>
          <p:cNvSpPr txBox="1"/>
          <p:nvPr/>
        </p:nvSpPr>
        <p:spPr>
          <a:xfrm>
            <a:off x="468313" y="5588000"/>
            <a:ext cx="8212137" cy="8667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</a:pPr>
            <a:r>
              <a:rPr lang="zh-CN" altLang="zh-CN" sz="28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请大家再次回到文中,从文本中去感悟文章背后作者专注、忘我的精神。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/>
      <p:bldP spid="5" grpId="0"/>
      <p:bldP spid="2" grpId="0" bldLvl="0" animBg="1"/>
      <p:bldP spid="9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" name="Text Box 1027"/>
          <p:cNvSpPr txBox="1"/>
          <p:nvPr/>
        </p:nvSpPr>
        <p:spPr>
          <a:xfrm>
            <a:off x="561975" y="692150"/>
            <a:ext cx="8035925" cy="12541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</a:pPr>
            <a:r>
              <a:rPr lang="zh-CN" altLang="zh-CN" sz="28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跳读课文,回品关键性语句,思考：这些幽默风趣的语言和让我们发笑的事情背后,可以体会到作者什么样的情怀？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1975" y="1916113"/>
            <a:ext cx="7850188" cy="9842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如果不是因为我出了名的无害于人</a:t>
            </a:r>
            <a:r>
              <a:rPr lang="zh-CN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大概老早就给关进疯人院了。</a:t>
            </a:r>
            <a:endParaRPr lang="zh-CN" altLang="en-US" sz="28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Text Box 1027"/>
          <p:cNvSpPr txBox="1"/>
          <p:nvPr/>
        </p:nvSpPr>
        <p:spPr>
          <a:xfrm>
            <a:off x="549275" y="2930525"/>
            <a:ext cx="7970838" cy="12528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</a:pP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感悟</a:t>
            </a:r>
            <a:r>
              <a:rPr lang="zh-CN" altLang="zh-CN" sz="2800" b="1" dirty="0">
                <a:solidFill>
                  <a:srgbClr val="0000FF"/>
                </a:solidFill>
                <a:sym typeface="+mn-ea"/>
              </a:rPr>
              <a:t>: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疯人院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这个词中可以看出</a:t>
            </a:r>
            <a:r>
              <a:rPr lang="zh-CN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作者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研究动物过程中的那种专注、投入、痴迷和忘我的精神</a:t>
            </a:r>
            <a:r>
              <a:rPr lang="zh-CN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以至于旁人都把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我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当作疯子了</a:t>
            </a:r>
            <a:r>
              <a:rPr lang="zh-CN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Text Box 1027"/>
          <p:cNvSpPr txBox="1"/>
          <p:nvPr/>
        </p:nvSpPr>
        <p:spPr>
          <a:xfrm>
            <a:off x="611188" y="4221163"/>
            <a:ext cx="8450262" cy="47783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</a:pP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作者他为什么疯狂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Text Box 1027"/>
          <p:cNvSpPr txBox="1"/>
          <p:nvPr/>
        </p:nvSpPr>
        <p:spPr>
          <a:xfrm>
            <a:off x="627063" y="4699000"/>
            <a:ext cx="7970837" cy="47783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</a:pPr>
            <a:r>
              <a:rPr lang="zh-CN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因为他深深地爱着这些动物</a:t>
            </a:r>
            <a:r>
              <a:rPr lang="zh-CN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真正理解它们</a:t>
            </a:r>
            <a:r>
              <a:rPr lang="zh-CN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Text Box 1027"/>
          <p:cNvSpPr txBox="1"/>
          <p:nvPr/>
        </p:nvSpPr>
        <p:spPr>
          <a:xfrm>
            <a:off x="611188" y="5176838"/>
            <a:ext cx="7626350" cy="8651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</a:pP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喜欢时</a:t>
            </a:r>
            <a:r>
              <a:rPr lang="zh-CN" altLang="zh-CN" sz="28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它们是快乐包</a:t>
            </a:r>
            <a:r>
              <a:rPr lang="zh-CN" altLang="zh-CN" sz="28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我们任意耍；不高兴时</a:t>
            </a:r>
            <a:r>
              <a:rPr lang="zh-CN" altLang="zh-CN" sz="28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它们是出气筒</a:t>
            </a:r>
            <a:r>
              <a:rPr lang="zh-CN" altLang="zh-CN" sz="28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,随便整。这是喜欢吗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6" grpId="0"/>
      <p:bldP spid="5" grpId="0"/>
      <p:bldP spid="7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1267" name="Rectangle 3"/>
          <p:cNvSpPr>
            <a:spLocks noGrp="1"/>
          </p:cNvSpPr>
          <p:nvPr/>
        </p:nvSpPr>
        <p:spPr>
          <a:xfrm>
            <a:off x="250825" y="547688"/>
            <a:ext cx="8491538" cy="4746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fontAlgn="base">
              <a:lnSpc>
                <a:spcPct val="100000"/>
              </a:lnSpc>
              <a:spcBef>
                <a:spcPct val="20000"/>
              </a:spcBef>
            </a:pPr>
            <a:r>
              <a:rPr lang="zh-CN" altLang="en-US" sz="30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（二）援引资料</a:t>
            </a:r>
            <a:r>
              <a:rPr lang="zh-CN" altLang="zh-CN" sz="30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,</a:t>
            </a:r>
            <a:r>
              <a:rPr lang="zh-CN" altLang="en-US" sz="30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知人论世</a:t>
            </a:r>
            <a:endParaRPr lang="zh-CN" altLang="en-US" sz="3000" b="1" strike="noStrike" noProof="1" dirty="0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1507" name="Text Box 1027"/>
          <p:cNvSpPr txBox="1"/>
          <p:nvPr/>
        </p:nvSpPr>
        <p:spPr>
          <a:xfrm>
            <a:off x="468313" y="1123950"/>
            <a:ext cx="8450262" cy="12541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</a:pP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疯子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其实不疯</a:t>
            </a:r>
            <a:r>
              <a:rPr lang="zh-CN" altLang="zh-CN" sz="28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,它折射出作者研究的专注和高度的敬业精神。恰恰是这种品质成就了他,所以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后来劳伦兹成了著名科普作家和动物学家</a:t>
            </a:r>
            <a:r>
              <a:rPr lang="zh-CN" altLang="zh-CN" sz="28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68313" y="2276475"/>
            <a:ext cx="8402637" cy="1814513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 indent="26670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劳伦兹</a:t>
            </a:r>
            <a:r>
              <a:rPr lang="zh-CN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奥地利动物行为学家</a:t>
            </a:r>
            <a:r>
              <a:rPr lang="zh-CN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1973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年由于对动物行为学研究方面开拓性的成就而获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诺贝尔奖</a:t>
            </a:r>
            <a:r>
              <a:rPr lang="zh-CN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除了在学术上的成就之外</a:t>
            </a:r>
            <a:r>
              <a:rPr lang="zh-CN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劳伦兹最为人称道的</a:t>
            </a:r>
            <a:r>
              <a:rPr lang="zh-CN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是他在动物行为方面的通俗写作</a:t>
            </a:r>
            <a:r>
              <a:rPr lang="zh-CN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著有《所罗门王的指环》。</a:t>
            </a:r>
            <a:endParaRPr lang="zh-CN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 Box 1027"/>
          <p:cNvSpPr txBox="1"/>
          <p:nvPr/>
        </p:nvSpPr>
        <p:spPr>
          <a:xfrm>
            <a:off x="530225" y="4149725"/>
            <a:ext cx="8213725" cy="8651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</a:pPr>
            <a:r>
              <a:rPr lang="zh-CN" altLang="zh-CN" sz="28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这就是我们的可爱的、有趣的作者。他的著作《所罗门王的指环》,值得大家一看。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Text Box 1027"/>
          <p:cNvSpPr txBox="1"/>
          <p:nvPr/>
        </p:nvSpPr>
        <p:spPr>
          <a:xfrm>
            <a:off x="530225" y="5229225"/>
            <a:ext cx="7834313" cy="8651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</a:pPr>
            <a:r>
              <a:rPr lang="zh-CN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你对大自然知道的越多</a:t>
            </a:r>
            <a:r>
              <a:rPr lang="zh-CN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就会更深刻、更持久的为它迷人的真相所感动</a:t>
            </a:r>
            <a:r>
              <a:rPr lang="zh-CN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《所罗门王的指环》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/>
      <p:bldP spid="2" grpId="0" bldLvl="0" animBg="1"/>
      <p:bldP spid="8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1506" name="Rectangle 2"/>
          <p:cNvSpPr>
            <a:spLocks noGrp="1"/>
          </p:cNvSpPr>
          <p:nvPr/>
        </p:nvSpPr>
        <p:spPr>
          <a:xfrm>
            <a:off x="352425" y="584200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ctr">
              <a:buFontTx/>
            </a:pP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学习目标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67" name="Rectangle 3"/>
          <p:cNvSpPr>
            <a:spLocks noGrp="1"/>
          </p:cNvSpPr>
          <p:nvPr/>
        </p:nvSpPr>
        <p:spPr>
          <a:xfrm>
            <a:off x="352425" y="1835150"/>
            <a:ext cx="8134350" cy="31877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fontAlgn="base">
              <a:spcBef>
                <a:spcPct val="20000"/>
              </a:spcBef>
            </a:pPr>
            <a:r>
              <a:rPr lang="zh-CN" altLang="zh-CN" sz="3200" b="1" strike="noStrike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en-US" altLang="zh-CN" sz="3200" b="1" strike="noStrike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3200" b="1" strike="noStrike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默读课文</a:t>
            </a:r>
            <a:r>
              <a:rPr lang="en-US" altLang="zh-CN" sz="32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了解</a:t>
            </a:r>
            <a:r>
              <a:rPr lang="zh-CN" altLang="en-US" sz="32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课文大意和</a:t>
            </a:r>
            <a:r>
              <a:rPr lang="zh-CN" altLang="en-US" sz="32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动物趣事</a:t>
            </a:r>
            <a:r>
              <a:rPr lang="zh-CN" altLang="en-US" sz="3200" b="1" strike="noStrike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200" b="1" strike="noStrike" noProof="1" dirty="0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342900" indent="-342900" fontAlgn="base">
              <a:spcBef>
                <a:spcPct val="20000"/>
              </a:spcBef>
            </a:pPr>
            <a:r>
              <a:rPr lang="zh-CN" altLang="zh-CN" sz="3200" b="1" strike="noStrike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en-US" altLang="zh-CN" sz="3200" b="1" strike="noStrike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3200" b="1" strike="noStrike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欣赏精彩语段</a:t>
            </a:r>
            <a:r>
              <a:rPr lang="en-US" altLang="zh-CN" sz="32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strike="noStrike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学习文中准确严谨而又传神生动的笔法</a:t>
            </a:r>
            <a:r>
              <a:rPr lang="en-US" altLang="zh-CN" sz="32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strike="noStrike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体会行文活泼又幽默的特点</a:t>
            </a:r>
            <a:r>
              <a:rPr lang="zh-CN" altLang="en-US" sz="3200" b="1" strike="noStrike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200" b="1" strike="noStrike" noProof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indent="-342900" fontAlgn="base">
              <a:lnSpc>
                <a:spcPct val="100000"/>
              </a:lnSpc>
              <a:spcBef>
                <a:spcPct val="20000"/>
              </a:spcBef>
            </a:pPr>
            <a:r>
              <a:rPr lang="en-US" altLang="zh-CN" sz="3200" b="1" strike="noStrike" noProof="1"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宋体" panose="02010600030101010101" pitchFamily="2" charset="-122"/>
              </a:rPr>
              <a:t>3.</a:t>
            </a:r>
            <a:r>
              <a:rPr lang="zh-CN" altLang="en-US" sz="32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体会</a:t>
            </a:r>
            <a:r>
              <a:rPr lang="zh-CN" altLang="en-US" sz="32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劳伦兹对动物、自然的挚爱</a:t>
            </a:r>
            <a:r>
              <a:rPr lang="en-US" altLang="zh-CN" sz="32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对生命的尊重</a:t>
            </a:r>
            <a:r>
              <a:rPr lang="en-US" altLang="zh-CN" sz="32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以及严谨求实的科学态度和为科学献身</a:t>
            </a:r>
            <a:r>
              <a:rPr lang="zh-CN" altLang="en-US" sz="32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的科学精神</a:t>
            </a:r>
            <a:r>
              <a:rPr lang="zh-CN" altLang="en-US" sz="32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3200" b="1" strike="noStrike" noProof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9" name="Text Box 1027"/>
          <p:cNvSpPr txBox="1"/>
          <p:nvPr/>
        </p:nvSpPr>
        <p:spPr>
          <a:xfrm>
            <a:off x="612775" y="2276475"/>
            <a:ext cx="8304213" cy="8651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</a:pPr>
            <a:r>
              <a:rPr lang="zh-CN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共同患难方知相互同情</a:t>
            </a:r>
            <a:r>
              <a:rPr lang="zh-CN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zh-CN" sz="28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【英】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塞缪尔</a:t>
            </a:r>
            <a:r>
              <a:rPr lang="en-US" altLang="zh-CN" sz="2800" b="1"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·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泰勒</a:t>
            </a:r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1507" name="Text Box 1027"/>
          <p:cNvSpPr txBox="1"/>
          <p:nvPr/>
        </p:nvSpPr>
        <p:spPr>
          <a:xfrm>
            <a:off x="466725" y="620713"/>
            <a:ext cx="8450263" cy="16398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</a:pPr>
            <a:r>
              <a:rPr lang="zh-CN" altLang="zh-CN" sz="28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所以,他深深地沉浸在自然之中,常常与动物们乐此不疲地玩乐。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我常常光着身子</a:t>
            </a:r>
            <a:r>
              <a:rPr lang="zh-CN" altLang="zh-CN" sz="28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,跟它们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疯在一起</a:t>
            </a:r>
            <a:r>
              <a:rPr lang="zh-CN" altLang="zh-CN" sz="28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,我们一起在水里爬来爬去,或是在水里戏水。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英国著名诗人塞缪尔</a:t>
            </a:r>
            <a:r>
              <a:rPr lang="en-US" altLang="zh-CN" sz="2800" b="1"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·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泰勒说过一句话</a:t>
            </a:r>
            <a:r>
              <a:rPr lang="zh-CN" altLang="zh-CN" sz="28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,可以作为作者的研究注脚。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Text Box 1027"/>
          <p:cNvSpPr txBox="1"/>
          <p:nvPr/>
        </p:nvSpPr>
        <p:spPr>
          <a:xfrm>
            <a:off x="539750" y="3284538"/>
            <a:ext cx="8450263" cy="47783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</a:pPr>
            <a:r>
              <a:rPr lang="zh-CN" altLang="zh-CN" sz="28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这是一种什么情怀？</a:t>
            </a:r>
            <a:endParaRPr lang="zh-CN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Text Box 1027"/>
          <p:cNvSpPr txBox="1"/>
          <p:nvPr/>
        </p:nvSpPr>
        <p:spPr>
          <a:xfrm>
            <a:off x="611188" y="3762375"/>
            <a:ext cx="7834312" cy="8667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</a:pPr>
            <a:r>
              <a:rPr lang="zh-CN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对动物万分痴情</a:t>
            </a:r>
            <a:r>
              <a:rPr lang="zh-CN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并痴迷于研究。痴心一片</a:t>
            </a:r>
            <a:r>
              <a:rPr lang="zh-CN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天地可鉴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!</a:t>
            </a:r>
            <a:endParaRPr lang="en-US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7" name="Text Box 1027"/>
          <p:cNvSpPr txBox="1"/>
          <p:nvPr/>
        </p:nvSpPr>
        <p:spPr>
          <a:xfrm>
            <a:off x="466725" y="4652963"/>
            <a:ext cx="8450263" cy="164020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</a:pPr>
            <a:r>
              <a:rPr lang="zh-CN" altLang="zh-CN" sz="28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这就是科学家的精神。如果我们都循规蹈矩,怎能走近动物？如果我们一味地板起面孔,怎能和它们成为朋友？如果我们不低下身段,动物又怎能看到我们的笑容,听到我们的声音？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1507" grpId="0"/>
      <p:bldP spid="5" grpId="0"/>
      <p:bldP spid="6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" name="Text Box 1027"/>
          <p:cNvSpPr txBox="1"/>
          <p:nvPr/>
        </p:nvSpPr>
        <p:spPr>
          <a:xfrm>
            <a:off x="436245" y="620078"/>
            <a:ext cx="8270875" cy="28022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</a:pPr>
            <a:r>
              <a:rPr lang="zh-CN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我很少嘲笑动物</a:t>
            </a:r>
            <a:r>
              <a:rPr lang="zh-CN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如果我嘲笑了动物</a:t>
            </a:r>
            <a:r>
              <a:rPr lang="zh-CN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事后通常会发现</a:t>
            </a:r>
            <a:r>
              <a:rPr lang="zh-CN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我嘲笑的其实是我自己</a:t>
            </a:r>
            <a:r>
              <a:rPr lang="zh-CN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是人类</a:t>
            </a:r>
            <a:r>
              <a:rPr lang="zh-CN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因为那是动物在多少有些无情地、讽刺地扮演我们。他们所嘲笑的</a:t>
            </a:r>
            <a:r>
              <a:rPr lang="zh-CN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在我看来却是十分神圣的：生命起源之谜、创造与造物主之谜。变色龙、河豚或食蚁兽的怪异模样</a:t>
            </a:r>
            <a:r>
              <a:rPr lang="zh-CN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在我心中引发的不是好笑</a:t>
            </a:r>
            <a:r>
              <a:rPr lang="zh-CN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而是种敬畏之情</a:t>
            </a:r>
            <a:r>
              <a:rPr lang="zh-CN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——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《所罗门王的指环》</a:t>
            </a:r>
            <a:r>
              <a:rPr lang="zh-CN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第五章</a:t>
            </a:r>
            <a:r>
              <a:rPr lang="en-US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嘲笑动物</a:t>
            </a:r>
            <a:r>
              <a:rPr lang="en-US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endParaRPr lang="en-US" altLang="zh-CN" sz="28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" name="Text Box 1027"/>
          <p:cNvSpPr txBox="1"/>
          <p:nvPr/>
        </p:nvSpPr>
        <p:spPr>
          <a:xfrm>
            <a:off x="436245" y="3500755"/>
            <a:ext cx="8086090" cy="86550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</a:pP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感悟</a:t>
            </a:r>
            <a:r>
              <a:rPr lang="zh-CN" altLang="zh-CN" sz="2800" b="1" dirty="0">
                <a:solidFill>
                  <a:srgbClr val="0000FF"/>
                </a:solidFill>
                <a:sym typeface="+mn-ea"/>
              </a:rPr>
              <a:t>: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笑谈</a:t>
            </a:r>
            <a:r>
              <a:rPr lang="en-US" altLang="zh-CN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的背后</a:t>
            </a:r>
            <a:r>
              <a:rPr lang="zh-CN" altLang="zh-CN" sz="28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实则是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尊重与敬畏</a:t>
            </a:r>
            <a:r>
              <a:rPr lang="zh-CN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实则是</a:t>
            </a:r>
            <a:r>
              <a:rPr 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痴心与爱心</a:t>
            </a:r>
            <a:r>
              <a:rPr lang="zh-CN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Text Box 1027"/>
          <p:cNvSpPr txBox="1"/>
          <p:nvPr/>
        </p:nvSpPr>
        <p:spPr>
          <a:xfrm>
            <a:off x="1475423" y="4580890"/>
            <a:ext cx="4314825" cy="12528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</a:pPr>
            <a:r>
              <a:rPr lang="zh-CN" altLang="zh-CN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诗人的情怀</a:t>
            </a:r>
            <a:endParaRPr lang="zh-CN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科学家的谨严</a:t>
            </a:r>
            <a:endParaRPr lang="zh-CN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孩子般的心肠</a:t>
            </a:r>
            <a:endParaRPr lang="zh-CN" altLang="zh-CN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" name="Rectangle 1"/>
          <p:cNvSpPr/>
          <p:nvPr/>
        </p:nvSpPr>
        <p:spPr>
          <a:xfrm>
            <a:off x="273050" y="5948204"/>
            <a:ext cx="8597900" cy="50673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 indent="266700">
              <a:lnSpc>
                <a:spcPct val="90000"/>
              </a:lnSpc>
            </a:pP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自读方法三：知人论世</a:t>
            </a:r>
            <a:r>
              <a:rPr lang="zh-CN" altLang="zh-CN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学会反思</a:t>
            </a:r>
            <a:endParaRPr lang="zh-CN" altLang="zh-CN" sz="3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7" grpId="0"/>
      <p:bldP spid="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6385" name="Rectangle 2"/>
          <p:cNvSpPr>
            <a:spLocks noGrp="1"/>
          </p:cNvSpPr>
          <p:nvPr/>
        </p:nvSpPr>
        <p:spPr>
          <a:xfrm>
            <a:off x="179388" y="260350"/>
            <a:ext cx="8229600" cy="7651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fontAlgn="base"/>
            <a:r>
              <a:rPr lang="zh-CN" altLang="en-US" sz="3200" b="1" strike="noStrike" noProof="1">
                <a:latin typeface="Calibri" panose="020F0502020204030204" pitchFamily="34" charset="0"/>
                <a:ea typeface="黑体" panose="02010609060101010101" charset="-122"/>
                <a:cs typeface="+mn-cs"/>
              </a:rPr>
              <a:t>二</a:t>
            </a:r>
            <a:r>
              <a:rPr lang="zh-CN" altLang="en-US" sz="3200" b="1" strike="noStrike" noProof="1" dirty="0">
                <a:latin typeface="Calibri" panose="020F0502020204030204" pitchFamily="34" charset="0"/>
                <a:ea typeface="黑体" panose="02010609060101010101" charset="-122"/>
                <a:cs typeface="+mn-cs"/>
              </a:rPr>
              <a:t>、拓展思考</a:t>
            </a:r>
            <a:r>
              <a:rPr lang="en-US" altLang="zh-CN" sz="32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3200" b="1" strike="noStrike" noProof="1" dirty="0">
                <a:latin typeface="Calibri" panose="020F0502020204030204" pitchFamily="34" charset="0"/>
                <a:ea typeface="黑体" panose="02010609060101010101" charset="-122"/>
                <a:cs typeface="+mn-cs"/>
              </a:rPr>
              <a:t>布置作业</a:t>
            </a:r>
            <a:endParaRPr lang="zh-CN" sz="3200" b="1" strike="noStrike" noProof="1" dirty="0">
              <a:latin typeface="Calibri" panose="020F0502020204030204" pitchFamily="34" charset="0"/>
              <a:ea typeface="黑体" panose="02010609060101010101" charset="-122"/>
            </a:endParaRPr>
          </a:p>
        </p:txBody>
      </p:sp>
      <p:sp>
        <p:nvSpPr>
          <p:cNvPr id="5" name="Text Box 1027"/>
          <p:cNvSpPr txBox="1"/>
          <p:nvPr/>
        </p:nvSpPr>
        <p:spPr>
          <a:xfrm>
            <a:off x="418783" y="5661025"/>
            <a:ext cx="8450262" cy="4781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</a:pP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你猜猜这个人是谁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Rectangle 1"/>
          <p:cNvSpPr/>
          <p:nvPr/>
        </p:nvSpPr>
        <p:spPr>
          <a:xfrm>
            <a:off x="251460" y="980123"/>
            <a:ext cx="8617585" cy="473900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 indent="266700">
              <a:lnSpc>
                <a:spcPct val="9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2800" b="1" dirty="0">
                <a:solidFill>
                  <a:srgbClr val="0000FF"/>
                </a:solidFill>
                <a:ea typeface="宋体" panose="02010600030101010101" pitchFamily="2" charset="-122"/>
              </a:rPr>
              <a:t>如果在六月一个美好的日子,你突然撞见如下情形,你会如何反应:一阵杂乱的嘎嘎声从高高的屋顶传来,一抬头,你看到一个长着犄角、尾巴和爪子的魔鬼,还吐着舌头散热,从一个烟囱爬到另一个烟囱边,四周围有一大群黑鸟,那叫声简直要把你的耳膜刺穿,这让人惊慌的场景也许把你搞糊涂了。其实魔鬼正拿着钳子往小寒鸦的腿上套铝环,套好了之后,他又小心地把小鸟放到窝里。当我给所有小鸟都套过环后,低头一看,头一次发现村里的街上有这么多人。他们都在仰着头向上看,表情和花园栏杆旁的游客一样,脸上写满了惊恐。如果我此时亮明身份来解释,可就被寒鸦们认出来了,于是我就友好地摇了摇自己的魔鬼尾巴,消失在阁楼的暗门之后。</a:t>
            </a:r>
            <a:endParaRPr lang="zh-CN" altLang="zh-CN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" name="Text Box 1027"/>
          <p:cNvSpPr txBox="1"/>
          <p:nvPr/>
        </p:nvSpPr>
        <p:spPr>
          <a:xfrm>
            <a:off x="395605" y="620395"/>
            <a:ext cx="5537835" cy="4781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</a:pPr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哪些地方让你觉得</a:t>
            </a:r>
            <a:r>
              <a:rPr lang="en-US" altLang="zh-CN" sz="2800" b="1">
                <a:ea typeface="宋体" panose="02010600030101010101" pitchFamily="2" charset="-122"/>
                <a:cs typeface="Arial" panose="020B0604020202020204" pitchFamily="34" charset="0"/>
              </a:rPr>
              <a:t>“</a:t>
            </a:r>
            <a:r>
              <a:rPr lang="zh-CN" altLang="en-US" sz="2800" b="1">
                <a:ea typeface="宋体" panose="02010600030101010101" pitchFamily="2" charset="-122"/>
                <a:cs typeface="Arial" panose="020B0604020202020204" pitchFamily="34" charset="0"/>
              </a:rPr>
              <a:t>我</a:t>
            </a:r>
            <a:r>
              <a:rPr lang="en-US" altLang="zh-CN" sz="2800" b="1">
                <a:ea typeface="宋体" panose="02010600030101010101" pitchFamily="2" charset="-122"/>
                <a:cs typeface="Arial" panose="020B0604020202020204" pitchFamily="34" charset="0"/>
              </a:rPr>
              <a:t>”</a:t>
            </a:r>
            <a:r>
              <a:rPr lang="zh-CN" altLang="en-US" sz="2800" b="1">
                <a:ea typeface="宋体" panose="02010600030101010101" pitchFamily="2" charset="-122"/>
                <a:cs typeface="Arial" panose="020B0604020202020204" pitchFamily="34" charset="0"/>
              </a:rPr>
              <a:t>很</a:t>
            </a:r>
            <a:r>
              <a:rPr lang="zh-CN" altLang="zh-CN" sz="28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逗</a:t>
            </a:r>
            <a:r>
              <a:rPr lang="zh-CN" altLang="zh-CN" sz="28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笑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呢？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Text Box 1027"/>
          <p:cNvSpPr txBox="1"/>
          <p:nvPr/>
        </p:nvSpPr>
        <p:spPr>
          <a:xfrm>
            <a:off x="346710" y="1196340"/>
            <a:ext cx="8450263" cy="28022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</a:pP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批注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zh-CN" sz="2800" b="1" dirty="0">
                <a:solidFill>
                  <a:srgbClr val="0000FF"/>
                </a:solidFill>
                <a:sym typeface="+mn-ea"/>
              </a:rPr>
              <a:t>: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动作很可笑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。你看他</a:t>
            </a:r>
            <a:r>
              <a:rPr lang="en-US" altLang="zh-CN" sz="2800" b="1">
                <a:solidFill>
                  <a:srgbClr val="0000FF"/>
                </a:solidFill>
                <a:ea typeface="楷体" panose="02010609060101010101" pitchFamily="49" charset="-122"/>
                <a:cs typeface="Arial" panose="020B0604020202020204" pitchFamily="34" charset="0"/>
              </a:rPr>
              <a:t>“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从一个烟囱爬到另一个烟囱边</a:t>
            </a:r>
            <a:r>
              <a:rPr lang="en-US" altLang="zh-CN" sz="2800" b="1">
                <a:solidFill>
                  <a:srgbClr val="0000FF"/>
                </a:solidFill>
                <a:ea typeface="楷体" panose="02010609060101010101" pitchFamily="49" charset="-122"/>
                <a:cs typeface="Arial" panose="020B0604020202020204" pitchFamily="34" charset="0"/>
              </a:rPr>
              <a:t>”</a:t>
            </a:r>
            <a:r>
              <a:rPr lang="zh-CN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居然是为了</a:t>
            </a:r>
            <a:r>
              <a:rPr lang="en-US" altLang="zh-CN" sz="2800" b="1">
                <a:solidFill>
                  <a:srgbClr val="0000FF"/>
                </a:solidFill>
                <a:ea typeface="楷体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拿着钳子往小寒鸦的腿上套铝环</a:t>
            </a:r>
            <a:r>
              <a:rPr lang="zh-CN" altLang="zh-CN" sz="28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套好了之后</a:t>
            </a:r>
            <a:r>
              <a:rPr lang="zh-CN" altLang="zh-CN" sz="28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他又小心地把小鸟放到窝里</a:t>
            </a:r>
            <a:r>
              <a:rPr lang="en-US" altLang="zh-CN" sz="2800" b="1">
                <a:solidFill>
                  <a:srgbClr val="0000FF"/>
                </a:solidFill>
                <a:ea typeface="楷体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真不可思议</a:t>
            </a:r>
            <a:r>
              <a:rPr lang="zh-CN" altLang="zh-CN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！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还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很</a:t>
            </a:r>
            <a:r>
              <a:rPr lang="en-US" altLang="zh-CN" sz="2800" b="1">
                <a:solidFill>
                  <a:srgbClr val="FF0000"/>
                </a:solidFill>
                <a:ea typeface="楷体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小心</a:t>
            </a:r>
            <a:r>
              <a:rPr lang="en-US" altLang="zh-CN" sz="2800" b="1">
                <a:solidFill>
                  <a:srgbClr val="FF0000"/>
                </a:solidFill>
                <a:ea typeface="楷体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zh-CN" sz="28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看来这个魔鬼空有凶恶的长相</a:t>
            </a:r>
            <a:r>
              <a:rPr lang="zh-CN" altLang="zh-CN" sz="28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却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有慈悲的心肠</a:t>
            </a:r>
            <a:r>
              <a:rPr lang="zh-CN" altLang="zh-CN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！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一个</a:t>
            </a:r>
            <a:r>
              <a:rPr lang="en-US" altLang="zh-CN" sz="2800" b="1">
                <a:solidFill>
                  <a:srgbClr val="FF0000"/>
                </a:solidFill>
                <a:ea typeface="楷体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居然</a:t>
            </a:r>
            <a:r>
              <a:rPr lang="en-US" altLang="zh-CN" sz="2800" b="1">
                <a:solidFill>
                  <a:srgbClr val="FF0000"/>
                </a:solidFill>
                <a:ea typeface="楷体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2800" b="1">
                <a:solidFill>
                  <a:srgbClr val="FF0000"/>
                </a:solidFill>
                <a:ea typeface="楷体" panose="02010609060101010101" pitchFamily="49" charset="-122"/>
                <a:cs typeface="Arial" panose="020B0604020202020204" pitchFamily="34" charset="0"/>
                <a:sym typeface="+mn-ea"/>
              </a:rPr>
              <a:t>就有了幽默的意味</a:t>
            </a:r>
            <a:r>
              <a:rPr lang="zh-CN" altLang="zh-CN" sz="28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ea typeface="楷体" panose="02010609060101010101" pitchFamily="49" charset="-122"/>
                <a:cs typeface="Arial" panose="020B0604020202020204" pitchFamily="34" charset="0"/>
                <a:sym typeface="+mn-ea"/>
              </a:rPr>
              <a:t>也串联起看似毫不相关的两处动作</a:t>
            </a:r>
            <a:r>
              <a:rPr lang="zh-CN" altLang="zh-CN" sz="28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最后的总结有对比</a:t>
            </a:r>
            <a:r>
              <a:rPr lang="zh-CN" altLang="zh-CN" sz="28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有力量</a:t>
            </a:r>
            <a:r>
              <a:rPr lang="zh-CN" altLang="zh-CN" sz="28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有智慧</a:t>
            </a:r>
            <a:r>
              <a:rPr lang="zh-CN" altLang="zh-CN" sz="2800" b="1" dirty="0">
                <a:solidFill>
                  <a:srgbClr val="0000FF"/>
                </a:solidFill>
                <a:sym typeface="宋体" panose="02010600030101010101" pitchFamily="2" charset="-122"/>
              </a:rPr>
              <a:t>。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Text Box 1027"/>
          <p:cNvSpPr txBox="1"/>
          <p:nvPr/>
        </p:nvSpPr>
        <p:spPr>
          <a:xfrm>
            <a:off x="346710" y="3932555"/>
            <a:ext cx="8450263" cy="20275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</a:pP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批注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zh-CN" sz="2800" b="1" dirty="0">
                <a:solidFill>
                  <a:srgbClr val="0000FF"/>
                </a:solidFill>
                <a:sym typeface="+mn-ea"/>
              </a:rPr>
              <a:t>: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还有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村里人的反应也逗笑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en-US" altLang="zh-CN" sz="2800" b="1">
                <a:solidFill>
                  <a:srgbClr val="0000FF"/>
                </a:solidFill>
                <a:ea typeface="楷体" panose="02010609060101010101" pitchFamily="49" charset="-122"/>
                <a:cs typeface="Arial" panose="020B0604020202020204" pitchFamily="34" charset="0"/>
              </a:rPr>
              <a:t>“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他们都在仰着头向上看</a:t>
            </a:r>
            <a:r>
              <a:rPr lang="zh-CN" altLang="zh-CN" sz="2800" b="1" dirty="0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表情和花园栏杆旁的游客一样</a:t>
            </a:r>
            <a:r>
              <a:rPr lang="zh-CN" altLang="zh-CN" sz="2800" b="1" dirty="0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脸上写满了惊恐</a:t>
            </a:r>
            <a:r>
              <a:rPr lang="en-US" altLang="zh-CN" sz="2800" b="1">
                <a:solidFill>
                  <a:srgbClr val="0000FF"/>
                </a:solidFill>
                <a:ea typeface="楷体" panose="02010609060101010101" pitchFamily="49" charset="-122"/>
                <a:cs typeface="Arial" panose="020B0604020202020204" pitchFamily="34" charset="0"/>
              </a:rPr>
              <a:t>”</a:t>
            </a:r>
            <a:r>
              <a:rPr lang="zh-CN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可见他们应当从来没有看到过这样的人</a:t>
            </a:r>
            <a:r>
              <a:rPr lang="zh-CN" altLang="zh-CN" sz="28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经历过这样的场景。从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侧面体现了作者行为的</a:t>
            </a:r>
            <a:r>
              <a:rPr lang="en-US" altLang="zh-CN" sz="2800" b="1" dirty="0">
                <a:solidFill>
                  <a:srgbClr val="FF0000"/>
                </a:solidFill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疯狂投入</a:t>
            </a:r>
            <a:r>
              <a:rPr lang="en-US" altLang="zh-CN" sz="2800" b="1" dirty="0">
                <a:solidFill>
                  <a:srgbClr val="FF0000"/>
                </a:solidFill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”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和</a:t>
            </a:r>
            <a:r>
              <a:rPr lang="en-US" altLang="zh-CN" sz="2800" b="1" dirty="0">
                <a:solidFill>
                  <a:srgbClr val="FF0000"/>
                </a:solidFill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怪诞不经</a:t>
            </a:r>
            <a:r>
              <a:rPr lang="en-US" altLang="zh-CN" sz="2800" b="1" dirty="0">
                <a:solidFill>
                  <a:srgbClr val="FF0000"/>
                </a:solidFill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”</a:t>
            </a:r>
            <a:r>
              <a:rPr lang="zh-CN" altLang="zh-CN" sz="2800" b="1" dirty="0">
                <a:solidFill>
                  <a:srgbClr val="0000FF"/>
                </a:solidFill>
                <a:sym typeface="宋体" panose="02010600030101010101" pitchFamily="2" charset="-122"/>
              </a:rPr>
              <a:t>。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8" name="Text Box 1027"/>
          <p:cNvSpPr txBox="1"/>
          <p:nvPr/>
        </p:nvSpPr>
        <p:spPr>
          <a:xfrm>
            <a:off x="346710" y="548640"/>
            <a:ext cx="8555355" cy="20275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</a:pP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批注</a:t>
            </a: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zh-CN" sz="2800" b="1" dirty="0">
                <a:solidFill>
                  <a:srgbClr val="0000FF"/>
                </a:solidFill>
                <a:sym typeface="+mn-ea"/>
              </a:rPr>
              <a:t>: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最后的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结尾也好笑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en-US" altLang="zh-CN" sz="2800" b="1">
                <a:solidFill>
                  <a:srgbClr val="0000FF"/>
                </a:solidFill>
                <a:ea typeface="楷体" panose="02010609060101010101" pitchFamily="49" charset="-122"/>
                <a:cs typeface="Arial" panose="020B0604020202020204" pitchFamily="34" charset="0"/>
              </a:rPr>
              <a:t>“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如果我此时亮明身份来解释</a:t>
            </a:r>
            <a:r>
              <a:rPr lang="zh-CN" altLang="zh-CN" sz="2800" b="1" dirty="0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可就被寒鸦们认出来了</a:t>
            </a:r>
            <a:r>
              <a:rPr lang="zh-CN" altLang="zh-CN" sz="2800" b="1" dirty="0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于是我就友好地摇了摇自己的魔鬼尾巴</a:t>
            </a:r>
            <a:r>
              <a:rPr lang="zh-CN" altLang="zh-CN" sz="2800" b="1" dirty="0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消失在阁楼的暗门之后</a:t>
            </a:r>
            <a:r>
              <a:rPr lang="en-US" altLang="zh-CN" sz="2800" b="1">
                <a:solidFill>
                  <a:srgbClr val="0000FF"/>
                </a:solidFill>
                <a:ea typeface="楷体" panose="02010609060101010101" pitchFamily="49" charset="-122"/>
                <a:cs typeface="Arial" panose="020B0604020202020204" pitchFamily="34" charset="0"/>
              </a:rPr>
              <a:t>”</a:t>
            </a:r>
            <a:r>
              <a:rPr lang="zh-CN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en-US" altLang="zh-CN" sz="2800" b="1">
                <a:solidFill>
                  <a:srgbClr val="0000FF"/>
                </a:solidFill>
                <a:ea typeface="楷体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我</a:t>
            </a:r>
            <a:r>
              <a:rPr lang="en-US" altLang="zh-CN" sz="2800" b="1">
                <a:solidFill>
                  <a:srgbClr val="0000FF"/>
                </a:solidFill>
                <a:ea typeface="楷体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2800" b="1">
                <a:solidFill>
                  <a:srgbClr val="0000FF"/>
                </a:solidFill>
                <a:ea typeface="楷体" panose="02010609060101010101" pitchFamily="49" charset="-122"/>
                <a:cs typeface="Arial" panose="020B0604020202020204" pitchFamily="34" charset="0"/>
                <a:sym typeface="+mn-ea"/>
              </a:rPr>
              <a:t>这样</a:t>
            </a:r>
            <a:r>
              <a:rPr lang="en-US" altLang="zh-CN" sz="2800" b="1">
                <a:solidFill>
                  <a:srgbClr val="0000FF"/>
                </a:solidFill>
                <a:ea typeface="楷体" panose="02010609060101010101" pitchFamily="49" charset="-122"/>
                <a:cs typeface="Arial" panose="020B0604020202020204" pitchFamily="34" charset="0"/>
                <a:sym typeface="+mn-ea"/>
              </a:rPr>
              <a:t> </a:t>
            </a:r>
            <a:r>
              <a:rPr lang="zh-CN" altLang="en-US" sz="2800" b="1">
                <a:solidFill>
                  <a:srgbClr val="0000FF"/>
                </a:solidFill>
                <a:ea typeface="楷体" panose="02010609060101010101" pitchFamily="49" charset="-122"/>
                <a:cs typeface="Arial" panose="020B0604020202020204" pitchFamily="34" charset="0"/>
                <a:sym typeface="+mn-ea"/>
              </a:rPr>
              <a:t>一个魔鬼</a:t>
            </a:r>
            <a:r>
              <a:rPr lang="zh-CN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却会</a:t>
            </a:r>
            <a:r>
              <a:rPr lang="en-US" altLang="zh-CN" sz="2800" b="1">
                <a:solidFill>
                  <a:srgbClr val="FF0000"/>
                </a:solidFill>
                <a:ea typeface="楷体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友好地</a:t>
            </a:r>
            <a:r>
              <a:rPr lang="en-US" altLang="zh-CN" sz="2800" b="1">
                <a:solidFill>
                  <a:srgbClr val="FF0000"/>
                </a:solidFill>
                <a:ea typeface="楷体" panose="02010609060101010101" pitchFamily="49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2800" b="1">
                <a:solidFill>
                  <a:srgbClr val="0000FF"/>
                </a:solidFill>
                <a:ea typeface="楷体" panose="02010609060101010101" pitchFamily="49" charset="-122"/>
                <a:cs typeface="Arial" panose="020B0604020202020204" pitchFamily="34" charset="0"/>
                <a:sym typeface="+mn-ea"/>
              </a:rPr>
              <a:t>摇尾巴</a:t>
            </a:r>
            <a:r>
              <a:rPr lang="zh-CN" altLang="zh-CN" sz="28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然后悄悄地离开</a:t>
            </a:r>
            <a:r>
              <a:rPr lang="zh-CN" altLang="zh-CN" sz="28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en-US" altLang="zh-CN" sz="2800" b="1" dirty="0">
                <a:solidFill>
                  <a:srgbClr val="0000FF"/>
                </a:solidFill>
                <a:sym typeface="宋体" panose="02010600030101010101" pitchFamily="2" charset="-122"/>
              </a:rPr>
              <a:t>“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消失在阁楼的暗门之后</a:t>
            </a:r>
            <a:r>
              <a:rPr lang="en-US" altLang="zh-CN" sz="2800" b="1" dirty="0">
                <a:solidFill>
                  <a:srgbClr val="0000FF"/>
                </a:solidFill>
                <a:sym typeface="宋体" panose="02010600030101010101" pitchFamily="2" charset="-122"/>
              </a:rPr>
              <a:t>”</a:t>
            </a:r>
            <a:r>
              <a:rPr lang="zh-CN" altLang="zh-CN" sz="28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结尾也好笑</a:t>
            </a:r>
            <a:r>
              <a:rPr lang="zh-CN" altLang="zh-CN" sz="28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在意料之外</a:t>
            </a:r>
            <a:r>
              <a:rPr lang="zh-CN" altLang="zh-CN" sz="28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却在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情理之中</a:t>
            </a:r>
            <a:r>
              <a:rPr lang="zh-CN" altLang="zh-CN" sz="2800" b="1" dirty="0">
                <a:solidFill>
                  <a:srgbClr val="0000FF"/>
                </a:solidFill>
                <a:sym typeface="宋体" panose="02010600030101010101" pitchFamily="2" charset="-122"/>
              </a:rPr>
              <a:t>。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Text Box 1027"/>
          <p:cNvSpPr txBox="1"/>
          <p:nvPr/>
        </p:nvSpPr>
        <p:spPr>
          <a:xfrm>
            <a:off x="323215" y="3068955"/>
            <a:ext cx="7858760" cy="86550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</a:pP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人物可笑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场景搞笑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细节也逗笑。如果说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幽默的背后是执着</a:t>
            </a:r>
            <a:r>
              <a:rPr lang="en-US" altLang="zh-CN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好笑的背后是什么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Text Box 1027"/>
          <p:cNvSpPr txBox="1"/>
          <p:nvPr/>
        </p:nvSpPr>
        <p:spPr>
          <a:xfrm>
            <a:off x="346710" y="4076700"/>
            <a:ext cx="8455025" cy="20275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</a:pP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感悟</a:t>
            </a:r>
            <a:r>
              <a:rPr lang="zh-CN" altLang="zh-CN" sz="2800" b="1" dirty="0">
                <a:solidFill>
                  <a:srgbClr val="0000FF"/>
                </a:solidFill>
                <a:sym typeface="+mn-ea"/>
              </a:rPr>
              <a:t>: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是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对动物执着而疯狂的热爱</a:t>
            </a:r>
            <a:r>
              <a:rPr lang="zh-CN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是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对动物科学而纯粹的研究</a:t>
            </a:r>
            <a:r>
              <a:rPr lang="zh-CN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这样的笑</a:t>
            </a:r>
            <a:r>
              <a:rPr lang="zh-CN" altLang="zh-CN" sz="28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不是我们之前看到的冷漠的笑</a:t>
            </a:r>
            <a:r>
              <a:rPr lang="zh-CN" altLang="zh-CN" sz="28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更不是建立在动物的痛苦之上的没心没肺的笑</a:t>
            </a:r>
            <a:r>
              <a:rPr lang="zh-CN" altLang="zh-CN" sz="2800" b="1" dirty="0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而是更多发自内心的最真诚、最纯净的笑。这样的笑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是尊重</a:t>
            </a:r>
            <a:r>
              <a:rPr lang="zh-CN" altLang="zh-CN" sz="2800" b="1" dirty="0">
                <a:solidFill>
                  <a:srgbClr val="FF0000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是和谐</a:t>
            </a:r>
            <a:r>
              <a:rPr lang="zh-CN" altLang="zh-CN" sz="2800" b="1" dirty="0">
                <a:solidFill>
                  <a:srgbClr val="0000FF"/>
                </a:solidFill>
                <a:sym typeface="宋体" panose="02010600030101010101" pitchFamily="2" charset="-122"/>
              </a:rPr>
              <a:t>。</a:t>
            </a:r>
            <a:endParaRPr lang="zh-CN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1201" name="Rectangle 2"/>
          <p:cNvSpPr>
            <a:spLocks noGrp="1"/>
          </p:cNvSpPr>
          <p:nvPr/>
        </p:nvSpPr>
        <p:spPr>
          <a:xfrm>
            <a:off x="179705" y="188278"/>
            <a:ext cx="8229600" cy="7651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r>
              <a:rPr lang="zh-CN" altLang="en-US" sz="3000" b="1" dirty="0">
                <a:latin typeface="Calibri" panose="020F0502020204030204" pitchFamily="34" charset="0"/>
                <a:ea typeface="黑体" panose="02010609060101010101" charset="-122"/>
              </a:rPr>
              <a:t>三、</a:t>
            </a:r>
            <a:r>
              <a:rPr lang="zh-CN" altLang="en-US" sz="3000" b="1" dirty="0">
                <a:latin typeface="Calibri" panose="020F0502020204030204" pitchFamily="34" charset="0"/>
                <a:ea typeface="黑体" panose="02010609060101010101" charset="-122"/>
                <a:sym typeface="+mn-ea"/>
              </a:rPr>
              <a:t>转换视角</a:t>
            </a:r>
            <a:r>
              <a:rPr lang="en-US" altLang="zh-CN" sz="3000" b="1">
                <a:uFillTx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Calibri" panose="020F0502020204030204" pitchFamily="34" charset="0"/>
                <a:ea typeface="黑体" panose="02010609060101010101" charset="-122"/>
              </a:rPr>
              <a:t>当回</a:t>
            </a:r>
            <a:r>
              <a:rPr lang="en-US" altLang="zh-CN" sz="3000" b="1" dirty="0">
                <a:latin typeface="Calibri" panose="020F0502020204030204" pitchFamily="34" charset="0"/>
                <a:ea typeface="黑体" panose="02010609060101010101" charset="-122"/>
              </a:rPr>
              <a:t>“</a:t>
            </a:r>
            <a:r>
              <a:rPr lang="zh-CN" altLang="en-US" sz="3000" b="1" dirty="0">
                <a:latin typeface="Calibri" panose="020F0502020204030204" pitchFamily="34" charset="0"/>
                <a:ea typeface="黑体" panose="02010609060101010101" charset="-122"/>
              </a:rPr>
              <a:t>体验者</a:t>
            </a:r>
            <a:r>
              <a:rPr lang="en-US" altLang="zh-CN" sz="3000" b="1" dirty="0">
                <a:latin typeface="Calibri" panose="020F0502020204030204" pitchFamily="34" charset="0"/>
                <a:ea typeface="黑体" panose="02010609060101010101" charset="-122"/>
              </a:rPr>
              <a:t>”</a:t>
            </a:r>
            <a:endParaRPr lang="en-US" altLang="zh-CN" sz="3000" b="1" dirty="0">
              <a:latin typeface="Calibri" panose="020F0502020204030204" pitchFamily="34" charset="0"/>
              <a:ea typeface="黑体" panose="02010609060101010101" charset="-122"/>
            </a:endParaRPr>
          </a:p>
        </p:txBody>
      </p:sp>
      <p:sp>
        <p:nvSpPr>
          <p:cNvPr id="36873" name="Text Box 9"/>
          <p:cNvSpPr txBox="1"/>
          <p:nvPr/>
        </p:nvSpPr>
        <p:spPr>
          <a:xfrm>
            <a:off x="251460" y="836295"/>
            <a:ext cx="8723313" cy="164020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场景一</a:t>
            </a:r>
            <a:r>
              <a:rPr lang="zh-CN" altLang="zh-CN" sz="2800" b="1" dirty="0">
                <a:solidFill>
                  <a:schemeClr val="tx1"/>
                </a:solidFill>
                <a:sym typeface="+mn-ea"/>
              </a:rPr>
              <a:t>: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当我带着那群小鸭子在我们园里青青的草上又蹲又爬又叫地走着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而心中正为它们的服从而暗自得意的时候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猛一抬头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却看见园子的栏杆边排着一排人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,他们全都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脸色煞白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1460" y="2420303"/>
            <a:ext cx="8624888" cy="164020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</a:pPr>
            <a:r>
              <a:rPr lang="zh-CN" altLang="en-US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众人</a:t>
            </a:r>
            <a:r>
              <a:rPr lang="zh-CN" altLang="zh-CN" sz="2800" b="1" dirty="0">
                <a:solidFill>
                  <a:srgbClr val="0000FF"/>
                </a:solidFill>
                <a:sym typeface="+mn-ea"/>
              </a:rPr>
              <a:t>:</a:t>
            </a:r>
            <a:r>
              <a:rPr lang="zh-CN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这个人好奇怪</a:t>
            </a:r>
            <a:r>
              <a:rPr lang="zh-CN" altLang="zh-CN" sz="2800" b="1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一会儿站着</a:t>
            </a:r>
            <a:r>
              <a:rPr lang="zh-CN" altLang="zh-CN" sz="2800" b="1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一会儿坐着</a:t>
            </a:r>
            <a:r>
              <a:rPr lang="zh-CN" altLang="zh-CN" sz="2800" b="1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一会儿蹲着</a:t>
            </a:r>
            <a:r>
              <a:rPr lang="zh-CN" altLang="zh-CN" sz="2800" b="1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一会又要学鸭子的叫声。天哪</a:t>
            </a:r>
            <a:r>
              <a:rPr lang="zh-CN" altLang="zh-CN" sz="2800" b="1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关键这个人竟然是一个长着胡子的大男人。这人简直疯了</a:t>
            </a:r>
            <a:r>
              <a:rPr lang="zh-CN" altLang="zh-CN" sz="2800" b="1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lang="zh-CN" sz="2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他该不会是从疯人院跑出来的吧！</a:t>
            </a:r>
            <a:endParaRPr lang="zh-CN" sz="28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2225" name="文本框 1"/>
          <p:cNvSpPr txBox="1"/>
          <p:nvPr/>
        </p:nvSpPr>
        <p:spPr>
          <a:xfrm>
            <a:off x="252095" y="4060825"/>
            <a:ext cx="8116888" cy="86550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</a:pPr>
            <a:r>
              <a:rPr lang="zh-CN" altLang="zh-CN" sz="2800" b="1" dirty="0">
                <a:solidFill>
                  <a:schemeClr val="tx1"/>
                </a:solidFill>
                <a:sym typeface="+mn-ea"/>
              </a:rPr>
              <a:t>场景二: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不过我到底还是叫了。我四周的人一个个都像生了根似的定在那里。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3040" y="4868545"/>
            <a:ext cx="8604885" cy="164020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</a:pPr>
            <a:r>
              <a:rPr lang="zh-CN" altLang="zh-CN" sz="2800" b="1" dirty="0">
                <a:solidFill>
                  <a:srgbClr val="0000FF"/>
                </a:solidFill>
                <a:sym typeface="+mn-ea"/>
              </a:rPr>
              <a:t>四周的人:</a:t>
            </a:r>
            <a:r>
              <a:rPr sz="2800" b="1">
                <a:solidFill>
                  <a:srgbClr val="0000FF"/>
                </a:solidFill>
                <a:latin typeface="Arial" panose="020B0604020202020204" pitchFamily="34" charset="0"/>
              </a:rPr>
              <a:t>我的天哪</a:t>
            </a:r>
            <a:r>
              <a:rPr lang="zh-CN" altLang="zh-CN" sz="2800" b="1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sz="2800" b="1">
                <a:solidFill>
                  <a:srgbClr val="0000FF"/>
                </a:solidFill>
                <a:latin typeface="Arial" panose="020B0604020202020204" pitchFamily="34" charset="0"/>
              </a:rPr>
              <a:t>这个人竟然在大庭广众之下发出如此惨叫</a:t>
            </a:r>
            <a:r>
              <a:rPr lang="zh-CN" altLang="zh-CN" sz="2800" b="1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sz="2800" b="1">
                <a:solidFill>
                  <a:srgbClr val="0000FF"/>
                </a:solidFill>
                <a:latin typeface="Arial" panose="020B0604020202020204" pitchFamily="34" charset="0"/>
              </a:rPr>
              <a:t>他一定是疯了</a:t>
            </a:r>
            <a:r>
              <a:rPr lang="zh-CN" altLang="zh-CN" sz="2800" b="1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sz="2800" b="1">
                <a:solidFill>
                  <a:srgbClr val="0000FF"/>
                </a:solidFill>
                <a:latin typeface="Arial" panose="020B0604020202020204" pitchFamily="34" charset="0"/>
              </a:rPr>
              <a:t>这杀猪般的惨叫如此凄凉</a:t>
            </a:r>
            <a:r>
              <a:rPr lang="zh-CN" altLang="zh-CN" sz="2800" b="1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sz="2800" b="1">
                <a:solidFill>
                  <a:srgbClr val="0000FF"/>
                </a:solidFill>
                <a:latin typeface="Arial" panose="020B0604020202020204" pitchFamily="34" charset="0"/>
              </a:rPr>
              <a:t>他到底怎么了？太惊悚了！他一定是从疯人院里跑出来的</a:t>
            </a:r>
            <a:r>
              <a:rPr lang="zh-CN" altLang="zh-CN" sz="2800" b="1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sz="2800" b="1">
                <a:solidFill>
                  <a:srgbClr val="0000FF"/>
                </a:solidFill>
                <a:latin typeface="Arial" panose="020B0604020202020204" pitchFamily="34" charset="0"/>
              </a:rPr>
              <a:t>他疯了</a:t>
            </a:r>
            <a:r>
              <a:rPr lang="zh-CN" altLang="zh-CN" sz="2800" b="1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sz="2800" b="1">
                <a:solidFill>
                  <a:srgbClr val="0000FF"/>
                </a:solidFill>
                <a:latin typeface="Arial" panose="020B0604020202020204" pitchFamily="34" charset="0"/>
              </a:rPr>
              <a:t>疯了</a:t>
            </a:r>
            <a:r>
              <a:rPr lang="zh-CN" altLang="zh-CN" sz="2800" b="1">
                <a:solidFill>
                  <a:srgbClr val="0000FF"/>
                </a:solidFill>
                <a:sym typeface="宋体" panose="02010600030101010101" pitchFamily="2" charset="-122"/>
              </a:rPr>
              <a:t>,</a:t>
            </a:r>
            <a:r>
              <a:rPr sz="2800" b="1">
                <a:solidFill>
                  <a:srgbClr val="0000FF"/>
                </a:solidFill>
                <a:latin typeface="Arial" panose="020B0604020202020204" pitchFamily="34" charset="0"/>
              </a:rPr>
              <a:t>赶紧送他回去吧。</a:t>
            </a:r>
            <a:endParaRPr sz="2800" b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3" grpId="0"/>
      <p:bldP spid="3" grpId="0"/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1267" name="Rectangle 3"/>
          <p:cNvSpPr>
            <a:spLocks noGrp="1"/>
          </p:cNvSpPr>
          <p:nvPr/>
        </p:nvSpPr>
        <p:spPr>
          <a:xfrm>
            <a:off x="171450" y="211138"/>
            <a:ext cx="8491538" cy="3968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fontAlgn="base">
              <a:lnSpc>
                <a:spcPct val="80000"/>
              </a:lnSpc>
              <a:spcBef>
                <a:spcPct val="20000"/>
              </a:spcBef>
            </a:pPr>
            <a:r>
              <a:rPr lang="zh-CN" sz="3200" b="1" strike="noStrike" noProof="1">
                <a:uFillTx/>
                <a:latin typeface="黑体" panose="02010609060101010101" charset="-122"/>
                <a:ea typeface="黑体" panose="02010609060101010101" charset="-122"/>
                <a:cs typeface="+mj-cs"/>
                <a:sym typeface="宋体" panose="02010600030101010101" pitchFamily="2" charset="-122"/>
              </a:rPr>
              <a:t>四、发现指环秘密</a:t>
            </a:r>
            <a:endParaRPr lang="zh-CN" altLang="en-US" sz="3200" b="1" strike="noStrike" noProof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0178" name="Text Box 1027"/>
          <p:cNvSpPr txBox="1"/>
          <p:nvPr/>
        </p:nvSpPr>
        <p:spPr>
          <a:xfrm>
            <a:off x="171450" y="679450"/>
            <a:ext cx="8731250" cy="193833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课文选自《所罗门王的指环》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,劳伦兹为什么以此为书名？他所认为的</a:t>
            </a:r>
            <a:r>
              <a:rPr lang="en-US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所罗门王的指环</a:t>
            </a:r>
            <a:r>
              <a:rPr lang="en-US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指什么？他又是如何掌握这个秘密的呢？阅读作业本两则材料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,结合课文内容,试着分析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1450" y="2547938"/>
            <a:ext cx="8886825" cy="36766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0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        </a:t>
            </a:r>
            <a:r>
              <a:rPr lang="zh-CN" altLang="zh-CN" sz="29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“所罗门王的指环”就是走进自然</a:t>
            </a:r>
            <a:r>
              <a:rPr lang="zh-CN" altLang="zh-CN" sz="29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9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感受自然真实的面貌。通过观察动物</a:t>
            </a:r>
            <a:r>
              <a:rPr lang="zh-CN" altLang="zh-CN" sz="29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9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与动物们交流</a:t>
            </a:r>
            <a:r>
              <a:rPr lang="zh-CN" altLang="zh-CN" sz="29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9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理解动物。比如</a:t>
            </a:r>
            <a:r>
              <a:rPr lang="zh-CN" altLang="zh-CN" sz="29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9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他经过多次观察、研究</a:t>
            </a:r>
            <a:r>
              <a:rPr lang="zh-CN" altLang="zh-CN" sz="29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9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发现小水鸭不认形体只认叫声</a:t>
            </a:r>
            <a:r>
              <a:rPr lang="zh-CN" altLang="zh-CN" sz="29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9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于是他就学母水鸭的叫声来和小水鸭交流。只要他半分钟忘了发出叫声</a:t>
            </a:r>
            <a:r>
              <a:rPr lang="zh-CN" altLang="zh-CN" sz="29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9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小鸭就要尖声地哭喊</a:t>
            </a:r>
            <a:r>
              <a:rPr lang="zh-CN" altLang="zh-CN" sz="29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9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可见两者依靠叫声来相互理解</a:t>
            </a:r>
            <a:r>
              <a:rPr lang="zh-CN" altLang="zh-CN" sz="29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9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增进情感。又如老鹰什么时候才会飞翔</a:t>
            </a:r>
            <a:r>
              <a:rPr lang="zh-CN" altLang="zh-CN" sz="29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9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它害怕什么</a:t>
            </a:r>
            <a:r>
              <a:rPr lang="zh-CN" altLang="zh-CN" sz="29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9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当时的心情如何</a:t>
            </a:r>
            <a:r>
              <a:rPr lang="zh-CN" altLang="zh-CN" sz="29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9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他都了如指掌</a:t>
            </a:r>
            <a:r>
              <a:rPr lang="zh-CN" altLang="zh-CN" sz="29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9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并帮助老鹰回家</a:t>
            </a:r>
            <a:r>
              <a:rPr lang="zh-CN" altLang="zh-CN" sz="29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9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因为他真诚地理解动物</a:t>
            </a:r>
            <a:r>
              <a:rPr lang="zh-CN" altLang="zh-CN" sz="29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29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pitchFamily="49" charset="-122"/>
              </a:rPr>
              <a:t>爱它们</a:t>
            </a:r>
            <a:r>
              <a:rPr lang="zh-CN" altLang="en-US" sz="29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9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6321" name="Rectangle 2"/>
          <p:cNvSpPr>
            <a:spLocks noGrp="1"/>
          </p:cNvSpPr>
          <p:nvPr/>
        </p:nvSpPr>
        <p:spPr>
          <a:xfrm>
            <a:off x="155575" y="439738"/>
            <a:ext cx="1908175" cy="7651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r>
              <a:rPr lang="zh-CN" altLang="en-US" sz="3200" b="1" dirty="0">
                <a:latin typeface="Calibri" panose="020F0502020204030204" pitchFamily="34" charset="0"/>
                <a:ea typeface="黑体" panose="02010609060101010101" charset="-122"/>
              </a:rPr>
              <a:t>板书设计</a:t>
            </a:r>
            <a:endParaRPr lang="zh-CN" altLang="en-US" sz="3200" b="1" dirty="0">
              <a:latin typeface="Calibri" panose="020F0502020204030204" pitchFamily="34" charset="0"/>
              <a:ea typeface="黑体" panose="02010609060101010101" charset="-122"/>
            </a:endParaRPr>
          </a:p>
        </p:txBody>
      </p:sp>
      <p:sp>
        <p:nvSpPr>
          <p:cNvPr id="56322" name="文本框 1"/>
          <p:cNvSpPr txBox="1"/>
          <p:nvPr/>
        </p:nvSpPr>
        <p:spPr>
          <a:xfrm>
            <a:off x="0" y="2878138"/>
            <a:ext cx="1763713" cy="21224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400" b="1">
                <a:latin typeface="Arial" panose="020B0604020202020204" pitchFamily="34" charset="0"/>
                <a:ea typeface="宋体" panose="02010600030101010101" pitchFamily="2" charset="-122"/>
              </a:rPr>
              <a:t>笑</a:t>
            </a:r>
            <a:endParaRPr lang="zh-CN" altLang="en-US" sz="44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44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4400" b="1">
                <a:latin typeface="Arial" panose="020B0604020202020204" pitchFamily="34" charset="0"/>
                <a:ea typeface="宋体" panose="02010600030101010101" pitchFamily="2" charset="-122"/>
              </a:rPr>
              <a:t>     谈</a:t>
            </a:r>
            <a:endParaRPr lang="zh-CN" altLang="en-US" sz="44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6323" name="文本框 2"/>
          <p:cNvSpPr txBox="1"/>
          <p:nvPr/>
        </p:nvSpPr>
        <p:spPr>
          <a:xfrm>
            <a:off x="1876425" y="2295525"/>
            <a:ext cx="4702175" cy="582613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◆</a:t>
            </a:r>
            <a:r>
              <a:rPr lang="zh-CN" altLang="en-US" sz="3200" b="1" u="sng">
                <a:latin typeface="Arial" panose="020B0604020202020204" pitchFamily="34" charset="0"/>
                <a:ea typeface="宋体" panose="02010600030101010101" pitchFamily="2" charset="-122"/>
              </a:rPr>
              <a:t>动物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</a:rPr>
              <a:t>调皮可爱</a:t>
            </a: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</a:rPr>
              <a:t>有灵性</a:t>
            </a:r>
            <a:endParaRPr lang="zh-CN" altLang="en-US" sz="30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6324" name="文本框 3"/>
          <p:cNvSpPr txBox="1"/>
          <p:nvPr/>
        </p:nvSpPr>
        <p:spPr>
          <a:xfrm>
            <a:off x="1876425" y="4006850"/>
            <a:ext cx="6240463" cy="584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◆</a:t>
            </a:r>
            <a:r>
              <a:rPr lang="zh-CN" altLang="en-US" sz="3200" b="1" u="sng">
                <a:latin typeface="Arial" panose="020B0604020202020204" pitchFamily="34" charset="0"/>
                <a:ea typeface="宋体" panose="02010600030101010101" pitchFamily="2" charset="-122"/>
              </a:rPr>
              <a:t>观察者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</a:rPr>
              <a:t>不顾尊严</a:t>
            </a: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,怪诞不经</a:t>
            </a:r>
            <a:endParaRPr lang="zh-CN" altLang="en-US" sz="30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5" name="直接箭头连接符 4"/>
          <p:cNvCxnSpPr/>
          <p:nvPr/>
        </p:nvCxnSpPr>
        <p:spPr>
          <a:xfrm>
            <a:off x="2628900" y="2924175"/>
            <a:ext cx="0" cy="1152525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箭头连接符 5"/>
          <p:cNvCxnSpPr/>
          <p:nvPr/>
        </p:nvCxnSpPr>
        <p:spPr>
          <a:xfrm flipH="1" flipV="1">
            <a:off x="5508625" y="2708275"/>
            <a:ext cx="7938" cy="1495425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箭头连接符 6"/>
          <p:cNvCxnSpPr/>
          <p:nvPr/>
        </p:nvCxnSpPr>
        <p:spPr>
          <a:xfrm flipV="1">
            <a:off x="2916238" y="2852738"/>
            <a:ext cx="0" cy="1223963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328" name="文本框 7"/>
          <p:cNvSpPr txBox="1"/>
          <p:nvPr/>
        </p:nvSpPr>
        <p:spPr>
          <a:xfrm>
            <a:off x="1663700" y="2957513"/>
            <a:ext cx="965200" cy="101441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</a:rPr>
              <a:t>依赖</a:t>
            </a:r>
            <a:endParaRPr lang="zh-CN" altLang="en-US" sz="30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</a:rPr>
              <a:t>信任</a:t>
            </a:r>
            <a:endParaRPr lang="zh-CN" altLang="en-US" sz="30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6329" name="文本框 8"/>
          <p:cNvSpPr txBox="1"/>
          <p:nvPr/>
        </p:nvSpPr>
        <p:spPr>
          <a:xfrm>
            <a:off x="2916238" y="2957513"/>
            <a:ext cx="963612" cy="101441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</a:rPr>
              <a:t>欣赏喜爱</a:t>
            </a:r>
            <a:endParaRPr lang="zh-CN" altLang="en-US" sz="30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6330" name="文本框 9"/>
          <p:cNvSpPr txBox="1"/>
          <p:nvPr/>
        </p:nvSpPr>
        <p:spPr>
          <a:xfrm>
            <a:off x="4514850" y="3152775"/>
            <a:ext cx="963613" cy="552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</a:rPr>
              <a:t>研究</a:t>
            </a:r>
            <a:endParaRPr lang="zh-CN" altLang="en-US" sz="30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6331" name="文本框 10"/>
          <p:cNvSpPr txBox="1"/>
          <p:nvPr/>
        </p:nvSpPr>
        <p:spPr>
          <a:xfrm>
            <a:off x="5516563" y="2878138"/>
            <a:ext cx="2192337" cy="101441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</a:rPr>
              <a:t>严谨求实</a:t>
            </a:r>
            <a:endParaRPr lang="zh-CN" altLang="en-US" sz="30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000" b="1">
                <a:latin typeface="Arial" panose="020B0604020202020204" pitchFamily="34" charset="0"/>
                <a:ea typeface="宋体" panose="02010600030101010101" pitchFamily="2" charset="-122"/>
              </a:rPr>
              <a:t>为科学献身</a:t>
            </a:r>
            <a:endParaRPr lang="zh-CN" altLang="en-US" sz="30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6332" name="文本框 11"/>
          <p:cNvSpPr txBox="1"/>
          <p:nvPr/>
        </p:nvSpPr>
        <p:spPr>
          <a:xfrm>
            <a:off x="7389813" y="2309813"/>
            <a:ext cx="1474787" cy="2236787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 anchorCtr="0">
            <a:spAutoFit/>
          </a:bodyPr>
          <a:p>
            <a:pPr algn="ctr"/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人与动物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和谐平等之境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2529" name="标题 1"/>
          <p:cNvSpPr>
            <a:spLocks noGrp="1"/>
          </p:cNvSpPr>
          <p:nvPr>
            <p:ph type="title"/>
          </p:nvPr>
        </p:nvSpPr>
        <p:spPr>
          <a:xfrm>
            <a:off x="1476375" y="2565400"/>
            <a:ext cx="6030913" cy="1143000"/>
          </a:xfrm>
        </p:spPr>
        <p:txBody>
          <a:bodyPr anchor="ctr" anchorCtr="0"/>
          <a:p>
            <a:pPr algn="ctr"/>
            <a:r>
              <a:rPr lang="zh-CN" altLang="en-US" sz="6000" b="1" dirty="0">
                <a:latin typeface="宋体" panose="02010600030101010101" pitchFamily="2" charset="-122"/>
              </a:rPr>
              <a:t>第一课时</a:t>
            </a:r>
            <a:endParaRPr lang="zh-CN" altLang="en-US" sz="6000" b="1" dirty="0">
              <a:latin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3554" name="文本框 2"/>
          <p:cNvSpPr txBox="1"/>
          <p:nvPr/>
        </p:nvSpPr>
        <p:spPr>
          <a:xfrm>
            <a:off x="1619250" y="908050"/>
            <a:ext cx="5694363" cy="25542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从来没有哪个国王</a:t>
            </a:r>
            <a:endParaRPr lang="zh-CN" altLang="zh-CN" sz="32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能够像所罗门这样</a:t>
            </a:r>
            <a:endParaRPr lang="zh-CN" altLang="zh-CN" sz="32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他能够和蝴蝶说话</a:t>
            </a:r>
            <a:endParaRPr lang="zh-CN" altLang="zh-CN" sz="32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就像两人闲聊家常</a:t>
            </a:r>
            <a:endParaRPr lang="zh-CN" altLang="zh-CN" sz="32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3200" b="1" dirty="0">
                <a:latin typeface="思源黑体 CN Regular" charset="-122"/>
                <a:ea typeface="思源黑体 CN Regular" charset="-122"/>
                <a:sym typeface="宋体" panose="02010600030101010101" pitchFamily="2" charset="-122"/>
              </a:rPr>
              <a:t>【英】</a:t>
            </a:r>
            <a:r>
              <a:rPr lang="zh-CN" altLang="en-US" sz="3200" b="1" dirty="0">
                <a:latin typeface="思源黑体 CN Regular" charset="-122"/>
                <a:ea typeface="思源黑体 CN Regular" charset="-122"/>
              </a:rPr>
              <a:t>鲁德亚德</a:t>
            </a:r>
            <a:r>
              <a:rPr lang="en-US" altLang="zh-CN" sz="3200" b="1"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·</a:t>
            </a:r>
            <a:r>
              <a:rPr lang="zh-CN" altLang="en-US" sz="3200" b="1" dirty="0">
                <a:latin typeface="思源黑体 CN Regular" charset="-122"/>
                <a:ea typeface="思源黑体 CN Regular" charset="-122"/>
              </a:rPr>
              <a:t>吉卜林</a:t>
            </a:r>
            <a:endParaRPr lang="zh-CN" altLang="en-US" sz="3200" b="1" dirty="0">
              <a:latin typeface="思源黑体 CN Regular" charset="-122"/>
              <a:ea typeface="思源黑体 CN Regular" charset="-122"/>
            </a:endParaRPr>
          </a:p>
        </p:txBody>
      </p:sp>
      <p:sp>
        <p:nvSpPr>
          <p:cNvPr id="11267" name="Rectangle 3"/>
          <p:cNvSpPr>
            <a:spLocks noGrp="1"/>
          </p:cNvSpPr>
          <p:nvPr/>
        </p:nvSpPr>
        <p:spPr>
          <a:xfrm>
            <a:off x="468313" y="3500438"/>
            <a:ext cx="8324850" cy="251301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fontAlgn="base">
              <a:spcBef>
                <a:spcPts val="0"/>
              </a:spcBef>
            </a:pPr>
            <a:r>
              <a:rPr lang="en-US" altLang="zh-CN" sz="3200" b="1" strike="noStrike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3200" b="1" strike="noStrike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传说</a:t>
            </a:r>
            <a:r>
              <a:rPr lang="en-US" altLang="zh-CN" sz="32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32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犹太民族有一个著名的智慧之王</a:t>
            </a:r>
            <a:r>
              <a:rPr lang="en-US" altLang="zh-CN" sz="3200" b="1" strike="noStrike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strike="noStrike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就</a:t>
            </a:r>
            <a:endParaRPr lang="zh-CN" altLang="en-US" sz="3200" b="1" strike="noStrike" noProof="1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pitchFamily="49" charset="-122"/>
              <a:cs typeface="+mj-cs"/>
              <a:sym typeface="宋体" panose="02010600030101010101" pitchFamily="2" charset="-122"/>
            </a:endParaRPr>
          </a:p>
          <a:p>
            <a:pPr marL="342900" indent="-342900" fontAlgn="base">
              <a:spcBef>
                <a:spcPts val="0"/>
              </a:spcBef>
            </a:pPr>
            <a:r>
              <a:rPr lang="zh-CN" altLang="en-US" sz="3200" b="1" strike="noStrike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是所罗门王</a:t>
            </a:r>
            <a:r>
              <a:rPr lang="zh-CN" altLang="en-US" sz="3200" b="1" strike="noStrike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。他在位</a:t>
            </a:r>
            <a:r>
              <a:rPr lang="en-US" altLang="zh-CN" sz="3200" b="1" strike="noStrike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40</a:t>
            </a:r>
            <a:r>
              <a:rPr lang="zh-CN" altLang="en-US" sz="3200" b="1" strike="noStrike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</a:t>
            </a:r>
            <a:r>
              <a:rPr lang="en-US" altLang="zh-CN" sz="32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功勋卓著</a:t>
            </a:r>
            <a:r>
              <a:rPr lang="en-US" altLang="zh-CN" sz="32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更传奇的</a:t>
            </a:r>
            <a:endParaRPr lang="zh-CN" altLang="en-US" sz="3200" b="1" strike="noStrike" noProof="1">
              <a:uFillTx/>
              <a:ea typeface="SimSun-ExtB" panose="02010609060101010101" pitchFamily="49" charset="-122"/>
              <a:cs typeface="+mj-cs"/>
              <a:sym typeface="宋体" panose="02010600030101010101" pitchFamily="2" charset="-122"/>
            </a:endParaRPr>
          </a:p>
          <a:p>
            <a:pPr marL="342900" indent="-342900" fontAlgn="base">
              <a:spcBef>
                <a:spcPts val="0"/>
              </a:spcBef>
            </a:pPr>
            <a:r>
              <a:rPr lang="zh-CN" altLang="en-US" sz="32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是</a:t>
            </a:r>
            <a:r>
              <a:rPr lang="en-US" altLang="zh-CN" sz="32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他曾得到了一枚魔戒</a:t>
            </a:r>
            <a:r>
              <a:rPr lang="en-US" altLang="zh-CN" sz="32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这枚神奇的指环可以</a:t>
            </a:r>
            <a:endParaRPr lang="zh-CN" altLang="en-US" sz="3200" b="1" strike="noStrike" noProof="1">
              <a:uFillTx/>
              <a:ea typeface="SimSun-ExtB" panose="02010609060101010101" pitchFamily="49" charset="-122"/>
              <a:cs typeface="+mj-cs"/>
              <a:sym typeface="宋体" panose="02010600030101010101" pitchFamily="2" charset="-122"/>
            </a:endParaRPr>
          </a:p>
          <a:p>
            <a:pPr marL="342900" indent="-342900" fontAlgn="base">
              <a:spcBef>
                <a:spcPts val="0"/>
              </a:spcBef>
            </a:pPr>
            <a:r>
              <a:rPr lang="zh-CN" altLang="en-US" sz="32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让他和所有的动物自由交谈</a:t>
            </a:r>
            <a:r>
              <a:rPr lang="en-US" altLang="zh-CN" sz="32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32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这首诗记载的就</a:t>
            </a:r>
            <a:endParaRPr lang="zh-CN" sz="3200" b="1" strike="noStrike" noProof="1">
              <a:uFillTx/>
              <a:latin typeface="Arial" panose="020B0604020202020204" pitchFamily="34" charset="0"/>
              <a:ea typeface="SimSun-ExtB" panose="02010609060101010101" pitchFamily="49" charset="-122"/>
              <a:cs typeface="+mj-cs"/>
              <a:sym typeface="宋体" panose="02010600030101010101" pitchFamily="2" charset="-122"/>
            </a:endParaRPr>
          </a:p>
          <a:p>
            <a:pPr marL="342900" indent="-342900" fontAlgn="base">
              <a:spcBef>
                <a:spcPts val="0"/>
              </a:spcBef>
            </a:pPr>
            <a:r>
              <a:rPr lang="zh-CN" sz="32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是这个优美的传说</a:t>
            </a:r>
            <a:r>
              <a:rPr lang="zh-CN" altLang="en-US" sz="32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3200" b="1" strike="noStrike" noProof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4577" name="图片 1" descr="timgCA5X9MH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0637" y="171450"/>
            <a:ext cx="3492500" cy="44910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8" name="文本框 2"/>
          <p:cNvSpPr txBox="1"/>
          <p:nvPr/>
        </p:nvSpPr>
        <p:spPr>
          <a:xfrm>
            <a:off x="3779838" y="3213100"/>
            <a:ext cx="5267325" cy="310673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《动物笑谈》选自《</a:t>
            </a:r>
            <a:r>
              <a:rPr lang="zh-CN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所罗门王的指环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》。作者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康拉德</a:t>
            </a:r>
            <a:r>
              <a:rPr lang="en-US" altLang="zh-CN" sz="32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·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劳伦兹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决定拾起这枚神奇的指环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去聆听动物的声音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去感受它们内心最真实的笑。</a:t>
            </a:r>
            <a:endParaRPr lang="zh-CN" altLang="en-US" sz="3200" b="1">
              <a:latin typeface="Arial" panose="020B0604020202020204" pitchFamily="34" charset="0"/>
              <a:ea typeface="SimSun-ExtB" panose="02010609060101010101" pitchFamily="49" charset="-122"/>
              <a:sym typeface="宋体" panose="02010600030101010101" pitchFamily="2" charset="-122"/>
            </a:endParaRPr>
          </a:p>
          <a:p>
            <a:r>
              <a:rPr lang="en-US" altLang="zh-CN" sz="3200" b="1" dirty="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动物笑谈</a:t>
            </a:r>
            <a:r>
              <a:rPr lang="en-US" altLang="zh-CN" sz="3200" b="1" dirty="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”</a:t>
            </a:r>
            <a:r>
              <a:rPr lang="zh-CN" altLang="en-US" sz="3200" b="1" dirty="0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是一种怎样的笑？</a:t>
            </a:r>
            <a:endParaRPr lang="zh-CN" altLang="en-US" sz="3200" b="1" dirty="0">
              <a:latin typeface="Arial" panose="020B0604020202020204" pitchFamily="34" charset="0"/>
              <a:ea typeface="SimSun-ExtB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1267" name="Rectangle 3"/>
          <p:cNvSpPr>
            <a:spLocks noGrp="1"/>
          </p:cNvSpPr>
          <p:nvPr/>
        </p:nvSpPr>
        <p:spPr>
          <a:xfrm>
            <a:off x="3708400" y="692150"/>
            <a:ext cx="5238750" cy="2514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fontAlgn="base">
              <a:spcBef>
                <a:spcPts val="0"/>
              </a:spcBef>
            </a:pPr>
            <a:r>
              <a:rPr lang="en-US" altLang="zh-CN" sz="3200" b="1" strike="noStrike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3200" b="1" strike="noStrike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现在</a:t>
            </a:r>
            <a:r>
              <a:rPr lang="zh-CN" sz="3200" b="1" strike="noStrike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我要交给大家三把</a:t>
            </a:r>
            <a:endParaRPr lang="zh-CN" sz="3200" b="1" strike="noStrike" noProof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indent="-342900" fontAlgn="base">
              <a:spcBef>
                <a:spcPts val="0"/>
              </a:spcBef>
            </a:pPr>
            <a:r>
              <a:rPr lang="zh-CN" sz="3200" b="1" strike="noStrike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钥匙</a:t>
            </a:r>
            <a:r>
              <a:rPr lang="en-US" altLang="zh-CN" sz="3200" b="1" strike="noStrike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3200" b="1" strike="noStrike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拿着这</a:t>
            </a:r>
            <a:r>
              <a:rPr lang="zh-CN" sz="32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三把钥匙你可以</a:t>
            </a:r>
            <a:endParaRPr lang="zh-CN" sz="3200" b="1" strike="noStrike" noProof="1" dirty="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342900" indent="-342900" fontAlgn="base">
              <a:spcBef>
                <a:spcPts val="0"/>
              </a:spcBef>
            </a:pPr>
            <a:r>
              <a:rPr lang="zh-CN" sz="32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进入文本</a:t>
            </a:r>
            <a:r>
              <a:rPr lang="en-US" altLang="zh-CN" sz="32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32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找到拥有这枚指环</a:t>
            </a:r>
            <a:endParaRPr lang="zh-CN" sz="3200" b="1" strike="noStrike" noProof="1">
              <a:uFillTx/>
              <a:latin typeface="Arial" panose="020B0604020202020204" pitchFamily="34" charset="0"/>
              <a:ea typeface="SimSun-ExtB" panose="02010609060101010101" pitchFamily="49" charset="-122"/>
              <a:cs typeface="+mj-cs"/>
              <a:sym typeface="宋体" panose="02010600030101010101" pitchFamily="2" charset="-122"/>
            </a:endParaRPr>
          </a:p>
          <a:p>
            <a:pPr marL="342900" indent="-342900" fontAlgn="base">
              <a:spcBef>
                <a:spcPts val="0"/>
              </a:spcBef>
            </a:pPr>
            <a:r>
              <a:rPr lang="zh-CN" sz="32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的密码。这就是今天我们所</a:t>
            </a:r>
            <a:endParaRPr lang="zh-CN" sz="3200" b="1" strike="noStrike" noProof="1">
              <a:uFillTx/>
              <a:latin typeface="Arial" panose="020B0604020202020204" pitchFamily="34" charset="0"/>
              <a:ea typeface="SimSun-ExtB" panose="02010609060101010101" pitchFamily="49" charset="-122"/>
              <a:cs typeface="+mj-cs"/>
              <a:sym typeface="宋体" panose="02010600030101010101" pitchFamily="2" charset="-122"/>
            </a:endParaRPr>
          </a:p>
          <a:p>
            <a:pPr marL="342900" indent="-342900" fontAlgn="base">
              <a:spcBef>
                <a:spcPts val="0"/>
              </a:spcBef>
            </a:pPr>
            <a:r>
              <a:rPr lang="zh-CN" sz="32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要学习的文章</a:t>
            </a:r>
            <a:r>
              <a:rPr lang="zh-CN" altLang="en-US" sz="32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3200" b="1" strike="noStrike" noProof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  <p:bldP spid="1433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2290" name="标题 8194"/>
          <p:cNvSpPr>
            <a:spLocks noGrp="1" noRot="1" noChangeArrowheads="1"/>
          </p:cNvSpPr>
          <p:nvPr>
            <p:ph type="title"/>
          </p:nvPr>
        </p:nvSpPr>
        <p:spPr>
          <a:xfrm>
            <a:off x="1187450" y="839788"/>
            <a:ext cx="3146425" cy="481013"/>
          </a:xfrm>
        </p:spPr>
        <p:txBody>
          <a:bodyPr>
            <a:normAutofit fontScale="90000"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4000" b="1" i="0" u="none" strike="noStrike" kern="1200" cap="none" spc="0" normalizeH="0" baseline="0" noProof="1" dirty="0" smtClean="0">
                <a:solidFill>
                  <a:schemeClr val="tx2"/>
                </a:solidFill>
                <a:effectLst/>
                <a:latin typeface="黑体" panose="02010609060101010101" charset="-122"/>
                <a:ea typeface="黑体" panose="02010609060101010101" charset="-122"/>
                <a:cs typeface="+mj-cs"/>
              </a:rPr>
              <a:t>你能读</a:t>
            </a:r>
            <a:r>
              <a:rPr kumimoji="0" lang="zh-CN" altLang="en-US" sz="4000" b="1" i="0" u="none" strike="noStrike" kern="1200" cap="none" spc="0" normalizeH="0" baseline="0" noProof="1" dirty="0" smtClean="0">
                <a:solidFill>
                  <a:schemeClr val="tx2"/>
                </a:solidFill>
                <a:effectLst/>
                <a:latin typeface="黑体" panose="02010609060101010101" charset="-122"/>
                <a:ea typeface="黑体" panose="02010609060101010101" charset="-122"/>
                <a:cs typeface="+mj-cs"/>
              </a:rPr>
              <a:t>得</a:t>
            </a:r>
            <a:r>
              <a:rPr kumimoji="0" lang="zh-CN" altLang="zh-CN" sz="4000" b="1" i="0" u="none" strike="noStrike" kern="1200" cap="none" spc="0" normalizeH="0" baseline="0" noProof="1" dirty="0" smtClean="0">
                <a:solidFill>
                  <a:schemeClr val="tx2"/>
                </a:solidFill>
                <a:effectLst/>
                <a:latin typeface="黑体" panose="02010609060101010101" charset="-122"/>
                <a:ea typeface="黑体" panose="02010609060101010101" charset="-122"/>
                <a:cs typeface="+mj-cs"/>
              </a:rPr>
              <a:t>准吗？</a:t>
            </a:r>
            <a:endParaRPr kumimoji="0" lang="zh-CN" altLang="en-US" sz="4000" b="1" i="0" u="none" strike="noStrike" kern="1200" cap="none" spc="0" normalizeH="0" baseline="0" noProof="1" dirty="0" smtClean="0">
              <a:solidFill>
                <a:schemeClr val="tx2"/>
              </a:solidFill>
              <a:effectLst/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25602" name="内容占位符 20481"/>
          <p:cNvSpPr>
            <a:spLocks noGrp="1"/>
          </p:cNvSpPr>
          <p:nvPr>
            <p:ph idx="1"/>
          </p:nvPr>
        </p:nvSpPr>
        <p:spPr>
          <a:xfrm>
            <a:off x="1403350" y="1687513"/>
            <a:ext cx="1787525" cy="2511425"/>
          </a:xfrm>
        </p:spPr>
        <p:txBody>
          <a:bodyPr anchor="t" anchorCtr="0"/>
          <a:p>
            <a:pPr>
              <a:spcBef>
                <a:spcPts val="100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</a:rPr>
              <a:t>敛</a:t>
            </a:r>
            <a:endParaRPr lang="zh-CN" altLang="en-US" sz="2800" b="1" dirty="0">
              <a:solidFill>
                <a:srgbClr val="FF0000"/>
              </a:solidFill>
            </a:endParaRPr>
          </a:p>
          <a:p>
            <a:pPr>
              <a:spcBef>
                <a:spcPts val="100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蹿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spcBef>
                <a:spcPts val="100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哺</a:t>
            </a:r>
            <a:r>
              <a:rPr lang="zh-CN" altLang="en-US" sz="2800" b="1" dirty="0">
                <a:latin typeface="宋体" panose="02010600030101010101" pitchFamily="2" charset="-122"/>
              </a:rPr>
              <a:t>乳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spcBef>
                <a:spcPts val="1000"/>
              </a:spcBef>
              <a:buNone/>
            </a:pPr>
            <a:r>
              <a:rPr lang="zh-CN" altLang="en-US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羞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怯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>
              <a:spcBef>
                <a:spcPts val="1000"/>
              </a:spcBef>
              <a:buNone/>
            </a:pPr>
            <a:r>
              <a:rPr lang="zh-CN" altLang="en-US" sz="2800" b="1" dirty="0">
                <a:latin typeface="宋体" panose="02010600030101010101" pitchFamily="2" charset="-122"/>
              </a:rPr>
              <a:t>温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驯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>
              <a:spcBef>
                <a:spcPts val="100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凫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spcBef>
                <a:spcPts val="100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煞</a:t>
            </a:r>
            <a:r>
              <a:rPr lang="zh-CN" altLang="en-US" sz="2800" b="1" dirty="0">
                <a:latin typeface="宋体" panose="02010600030101010101" pitchFamily="2" charset="-122"/>
              </a:rPr>
              <a:t>白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  <a:buNone/>
            </a:pP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25603" name="矩形 12"/>
          <p:cNvSpPr>
            <a:spLocks noRot="1"/>
          </p:cNvSpPr>
          <p:nvPr/>
        </p:nvSpPr>
        <p:spPr>
          <a:xfrm>
            <a:off x="5364163" y="1555750"/>
            <a:ext cx="2419350" cy="314007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lnSpc>
                <a:spcPct val="120000"/>
              </a:lnSpc>
              <a:spcBef>
                <a:spcPts val="25"/>
              </a:spcBef>
              <a:buClr>
                <a:schemeClr val="tx1"/>
              </a:buClr>
              <a:buSzPct val="75000"/>
              <a:buFont typeface="Wingdings" panose="05000000000000000000" pitchFamily="2" charset="2"/>
            </a:pPr>
            <a:r>
              <a:rPr lang="zh-CN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chēn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怪</a:t>
            </a:r>
            <a:endParaRPr lang="zh-CN" altLang="zh-CN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lnSpc>
                <a:spcPct val="120000"/>
              </a:lnSpc>
              <a:spcBef>
                <a:spcPts val="25"/>
              </a:spcBef>
              <a:buClr>
                <a:schemeClr val="tx1"/>
              </a:buClr>
              <a:buSzPct val="75000"/>
              <a:buFont typeface="Wingdings" panose="05000000000000000000" pitchFamily="2" charset="2"/>
            </a:pPr>
            <a:r>
              <a:rPr lang="zh-CN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pú fú</a:t>
            </a:r>
            <a:endParaRPr lang="zh-CN" altLang="zh-CN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lnSpc>
                <a:spcPct val="120000"/>
              </a:lnSpc>
              <a:spcBef>
                <a:spcPts val="25"/>
              </a:spcBef>
              <a:buClr>
                <a:schemeClr val="tx1"/>
              </a:buClr>
              <a:buSzPct val="75000"/>
              <a:buFont typeface="Wingdings" panose="05000000000000000000" pitchFamily="2" charset="2"/>
            </a:pPr>
            <a:r>
              <a:rPr lang="zh-CN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禁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gù</a:t>
            </a:r>
            <a:endParaRPr lang="zh-CN" altLang="zh-CN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lnSpc>
                <a:spcPct val="120000"/>
              </a:lnSpc>
              <a:spcBef>
                <a:spcPts val="25"/>
              </a:spcBef>
              <a:buClr>
                <a:schemeClr val="tx1"/>
              </a:buClr>
              <a:buSzPct val="75000"/>
              <a:buFont typeface="Wingdings" panose="05000000000000000000" pitchFamily="2" charset="2"/>
            </a:pPr>
            <a:r>
              <a:rPr lang="zh-CN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余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huī </a:t>
            </a:r>
            <a:endParaRPr lang="zh-CN" altLang="zh-CN" sz="2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lnSpc>
                <a:spcPct val="120000"/>
              </a:lnSpc>
              <a:spcBef>
                <a:spcPts val="25"/>
              </a:spcBef>
              <a:buClr>
                <a:schemeClr val="tx1"/>
              </a:buClr>
              <a:buSzPct val="75000"/>
              <a:buFont typeface="Wingdings" panose="05000000000000000000" pitchFamily="2" charset="2"/>
            </a:pPr>
            <a:r>
              <a:rPr lang="zh-CN" altLang="zh-CN" sz="2800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p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á</a:t>
            </a:r>
            <a:r>
              <a:rPr lang="zh-CN" altLang="zh-CN" sz="2800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n sh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ā</a:t>
            </a:r>
            <a:r>
              <a:rPr lang="zh-CN" altLang="zh-CN" sz="2800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n</a:t>
            </a:r>
            <a:endParaRPr lang="zh-CN" altLang="zh-CN" sz="2800" dirty="0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marL="342900" indent="-342900">
              <a:lnSpc>
                <a:spcPct val="120000"/>
              </a:lnSpc>
              <a:spcBef>
                <a:spcPts val="25"/>
              </a:spcBef>
              <a:buClr>
                <a:schemeClr val="tx1"/>
              </a:buClr>
              <a:buSzPct val="75000"/>
              <a:buFont typeface="Wingdings" panose="05000000000000000000" pitchFamily="2" charset="2"/>
            </a:pPr>
            <a:r>
              <a:rPr lang="zh-CN" altLang="zh-CN" sz="28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怪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zh-CN" altLang="zh-CN" sz="2800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d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à</a:t>
            </a:r>
            <a:r>
              <a:rPr lang="zh-CN" altLang="zh-CN" sz="2800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n</a:t>
            </a:r>
            <a:r>
              <a:rPr lang="zh-CN" altLang="zh-CN" sz="28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不经</a:t>
            </a:r>
            <a:endParaRPr lang="zh-CN" altLang="zh-CN" sz="2800" b="1" dirty="0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marL="342900" indent="-342900">
              <a:lnSpc>
                <a:spcPct val="120000"/>
              </a:lnSpc>
              <a:spcBef>
                <a:spcPts val="25"/>
              </a:spcBef>
              <a:buClr>
                <a:schemeClr val="tx1"/>
              </a:buClr>
              <a:buSzPct val="75000"/>
              <a:buFont typeface="Wingdings" panose="05000000000000000000" pitchFamily="2" charset="2"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大相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jìng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庭</a:t>
            </a:r>
            <a:endParaRPr lang="zh-CN" altLang="zh-CN" sz="2800" dirty="0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marL="342900" indent="-342900">
              <a:lnSpc>
                <a:spcPct val="120000"/>
              </a:lnSpc>
              <a:spcBef>
                <a:spcPts val="25"/>
              </a:spcBef>
              <a:buClr>
                <a:schemeClr val="tx1"/>
              </a:buClr>
              <a:buSzPct val="75000"/>
              <a:buFont typeface="Wingdings" panose="05000000000000000000" pitchFamily="2" charset="2"/>
            </a:pPr>
            <a:r>
              <a:rPr lang="zh-CN" altLang="zh-CN" sz="28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神采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zh-CN" altLang="zh-CN" sz="2800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yì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zh-CN" altLang="zh-CN" sz="2800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yì</a:t>
            </a:r>
            <a:endParaRPr lang="zh-CN" altLang="zh-CN" sz="2800" dirty="0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" name="矩形 13"/>
          <p:cNvSpPr>
            <a:spLocks noRot="1" noChangeArrowheads="1"/>
          </p:cNvSpPr>
          <p:nvPr/>
        </p:nvSpPr>
        <p:spPr bwMode="auto">
          <a:xfrm>
            <a:off x="2339975" y="1555750"/>
            <a:ext cx="1125538" cy="328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2800" strike="noStrike" noProof="1" err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li</a:t>
            </a:r>
            <a:r>
              <a:rPr lang="en-US" altLang="zh-CN" sz="2800" b="1" strike="noStrike" noProof="1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ǎ</a:t>
            </a:r>
            <a:r>
              <a:rPr lang="en-US" altLang="zh-CN" sz="2800" strike="noStrike" noProof="1" err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n</a:t>
            </a:r>
            <a:endParaRPr lang="en-US" altLang="zh-CN" sz="2800" strike="noStrike" noProof="1" err="1">
              <a:solidFill>
                <a:srgbClr val="0000FF"/>
              </a:solidFill>
              <a:cs typeface="Arial" panose="020B0604020202020204" pitchFamily="34" charset="0"/>
              <a:sym typeface="+mn-ea"/>
            </a:endParaRPr>
          </a:p>
          <a:p>
            <a:pPr marL="342900" indent="-3429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2800" strike="noStrike" noProof="1" err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cu</a:t>
            </a:r>
            <a:r>
              <a:rPr lang="en-US" altLang="zh-CN" sz="2800" b="1" strike="noStrike" noProof="1" err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ā</a:t>
            </a:r>
            <a:r>
              <a:rPr lang="en-US" altLang="zh-CN" sz="2800" strike="noStrike" noProof="1" err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n</a:t>
            </a:r>
            <a:endParaRPr lang="en-US" altLang="zh-CN" sz="2800" strike="noStrike" noProof="1" err="1">
              <a:solidFill>
                <a:srgbClr val="0000FF"/>
              </a:solidFill>
              <a:cs typeface="Arial" panose="020B0604020202020204" pitchFamily="34" charset="0"/>
              <a:sym typeface="+mn-ea"/>
            </a:endParaRPr>
          </a:p>
          <a:p>
            <a:pPr marL="342900" indent="-3429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2800" strike="noStrike" noProof="1" err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b</a:t>
            </a:r>
            <a:r>
              <a:rPr lang="en-US" altLang="en-US" sz="2800" strike="noStrike" noProof="1" err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ǔ</a:t>
            </a:r>
            <a:r>
              <a:rPr lang="en-US" altLang="zh-CN" sz="2800" strike="noStrike" noProof="1" dirty="0" err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  </a:t>
            </a:r>
            <a:endParaRPr lang="en-US" altLang="zh-CN" sz="2800" strike="noStrike" noProof="1" dirty="0" err="1">
              <a:solidFill>
                <a:srgbClr val="0000FF"/>
              </a:solidFill>
              <a:cs typeface="Arial" panose="020B0604020202020204" pitchFamily="34" charset="0"/>
            </a:endParaRPr>
          </a:p>
          <a:p>
            <a:pPr marL="342900" indent="-3429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2800" strike="noStrike" noProof="1" dirty="0" err="1" smtClean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qiè</a:t>
            </a:r>
            <a:endParaRPr lang="en-US" altLang="zh-CN" sz="2800" strike="noStrike" noProof="1" dirty="0" err="1" smtClean="0">
              <a:solidFill>
                <a:srgbClr val="0000FF"/>
              </a:solidFill>
              <a:cs typeface="Arial" panose="020B0604020202020204" pitchFamily="34" charset="0"/>
              <a:sym typeface="+mn-ea"/>
            </a:endParaRPr>
          </a:p>
          <a:p>
            <a:pPr marL="342900" indent="-342900" fontAlgn="base">
              <a:lnSpc>
                <a:spcPct val="130000"/>
              </a:lnSpc>
              <a:buClr>
                <a:schemeClr val="tx1"/>
              </a:buClr>
              <a:buSzPct val="75000"/>
            </a:pPr>
            <a:r>
              <a:rPr lang="en-US" altLang="zh-CN" sz="2800" strike="noStrike" noProof="1" dirty="0" err="1" smtClean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xùn</a:t>
            </a:r>
            <a:endParaRPr lang="en-US" altLang="zh-CN" sz="2800" strike="noStrike" noProof="1" dirty="0" err="1" smtClean="0">
              <a:solidFill>
                <a:srgbClr val="0000FF"/>
              </a:solidFill>
              <a:cs typeface="Arial" panose="020B0604020202020204" pitchFamily="34" charset="0"/>
              <a:sym typeface="+mn-ea"/>
            </a:endParaRPr>
          </a:p>
          <a:p>
            <a:pPr marL="342900" indent="-3429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2800" strike="noStrike" noProof="1" dirty="0" err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fú</a:t>
            </a:r>
            <a:endParaRPr lang="en-US" altLang="zh-CN" sz="2800" strike="noStrike" noProof="1" dirty="0" err="1">
              <a:solidFill>
                <a:srgbClr val="0000FF"/>
              </a:solidFill>
              <a:cs typeface="Arial" panose="020B0604020202020204" pitchFamily="34" charset="0"/>
              <a:sym typeface="+mn-ea"/>
            </a:endParaRPr>
          </a:p>
          <a:p>
            <a:pPr marL="342900" indent="-34290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2800" strike="noStrike" noProof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sh</a:t>
            </a:r>
            <a:r>
              <a:rPr lang="en-US" altLang="zh-CN" sz="2800" b="1" strike="noStrike" noProof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à</a:t>
            </a:r>
            <a:endParaRPr lang="en-US" altLang="zh-CN" sz="2800" strike="noStrike" noProof="1" dirty="0">
              <a:solidFill>
                <a:srgbClr val="0000FF"/>
              </a:solidFill>
              <a:cs typeface="Arial" panose="020B0604020202020204" pitchFamily="34" charset="0"/>
              <a:sym typeface="+mn-ea"/>
            </a:endParaRPr>
          </a:p>
          <a:p>
            <a:pPr marL="342900" indent="-342900" fontAlgn="auto">
              <a:lnSpc>
                <a:spcPct val="145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endParaRPr lang="en-US" altLang="zh-CN" sz="2400" strike="noStrike" noProof="1" dirty="0">
              <a:solidFill>
                <a:srgbClr val="0000FF"/>
              </a:solidFill>
              <a:cs typeface="Arial" panose="020B0604020202020204" pitchFamily="34" charset="0"/>
              <a:sym typeface="+mn-ea"/>
            </a:endParaRPr>
          </a:p>
          <a:p>
            <a:pPr marL="342900" indent="-342900" fontAlgn="auto">
              <a:lnSpc>
                <a:spcPct val="145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endParaRPr lang="en-US" altLang="zh-CN" sz="2400" strike="noStrike" noProof="1" dirty="0">
              <a:solidFill>
                <a:srgbClr val="0000FF"/>
              </a:solidFill>
              <a:cs typeface="Arial" panose="020B0604020202020204" pitchFamily="34" charset="0"/>
              <a:sym typeface="+mn-ea"/>
            </a:endParaRPr>
          </a:p>
          <a:p>
            <a:pPr marL="342900" indent="-342900" fontAlgn="base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endParaRPr lang="zh-CN" altLang="en-US" sz="2250" b="1" strike="noStrike" noProof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605" name="标题 8194"/>
          <p:cNvSpPr>
            <a:spLocks noGrp="1" noRot="1"/>
          </p:cNvSpPr>
          <p:nvPr/>
        </p:nvSpPr>
        <p:spPr>
          <a:xfrm>
            <a:off x="5295900" y="908050"/>
            <a:ext cx="2870200" cy="482600"/>
          </a:xfrm>
          <a:prstGeom prst="rect">
            <a:avLst/>
          </a:prstGeom>
          <a:noFill/>
          <a:ln w="9525">
            <a:noFill/>
          </a:ln>
        </p:spPr>
        <p:txBody>
          <a:bodyPr lIns="51435" tIns="25717" rIns="51435" bIns="25717" anchor="ctr" anchorCtr="0"/>
          <a:p>
            <a:pPr>
              <a:lnSpc>
                <a:spcPct val="90000"/>
              </a:lnSpc>
            </a:pP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你能写</a:t>
            </a: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得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对吗？</a:t>
            </a:r>
            <a:endParaRPr lang="zh-CN" altLang="zh-CN" sz="36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矩形 2"/>
          <p:cNvSpPr>
            <a:spLocks noRot="1"/>
          </p:cNvSpPr>
          <p:nvPr/>
        </p:nvSpPr>
        <p:spPr>
          <a:xfrm>
            <a:off x="7307263" y="1611313"/>
            <a:ext cx="1066800" cy="30289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</a:pPr>
            <a:r>
              <a:rPr lang="en-US" altLang="zh-CN" sz="28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嗔</a:t>
            </a:r>
            <a:endParaRPr lang="en-US" altLang="zh-CN" sz="2800" b="1" dirty="0" err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</a:pPr>
            <a:r>
              <a:rPr lang="en-US" altLang="zh-CN" sz="28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匍匐</a:t>
            </a:r>
            <a:endParaRPr lang="en-US" altLang="zh-CN" sz="2800" b="1" dirty="0" err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</a:pPr>
            <a:r>
              <a:rPr lang="en-US" altLang="zh-CN" sz="28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锢</a:t>
            </a:r>
            <a:endParaRPr lang="en-US" altLang="zh-CN" sz="2800" b="1" dirty="0" err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</a:pPr>
            <a:r>
              <a:rPr lang="en-US" altLang="zh-CN" sz="28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晖</a:t>
            </a:r>
            <a:endParaRPr lang="en-US" altLang="zh-CN" sz="2800" b="1" dirty="0" err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</a:pP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蹒跚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诞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</a:pPr>
            <a:r>
              <a:rPr lang="en-US" altLang="zh-CN" sz="28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径</a:t>
            </a:r>
            <a:endParaRPr lang="en-US" altLang="zh-CN" sz="2800" b="1" dirty="0" err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</a:pP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奕奕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6385" name="Rectangle 2"/>
          <p:cNvSpPr>
            <a:spLocks noGrp="1"/>
          </p:cNvSpPr>
          <p:nvPr/>
        </p:nvSpPr>
        <p:spPr>
          <a:xfrm>
            <a:off x="179388" y="400050"/>
            <a:ext cx="8229600" cy="7651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fontAlgn="base"/>
            <a:r>
              <a:rPr lang="zh-CN" altLang="en-US" sz="3200" b="1" strike="noStrike" noProof="1">
                <a:latin typeface="Calibri" panose="020F0502020204030204" pitchFamily="34" charset="0"/>
                <a:ea typeface="黑体" panose="02010609060101010101" charset="-122"/>
                <a:cs typeface="+mn-cs"/>
              </a:rPr>
              <a:t>一</a:t>
            </a:r>
            <a:r>
              <a:rPr lang="zh-CN" altLang="en-US" sz="3200" b="1" strike="noStrike" noProof="1" dirty="0">
                <a:latin typeface="Calibri" panose="020F0502020204030204" pitchFamily="34" charset="0"/>
                <a:ea typeface="黑体" panose="02010609060101010101" charset="-122"/>
                <a:cs typeface="+mn-cs"/>
              </a:rPr>
              <a:t>、默读课文</a:t>
            </a:r>
            <a:r>
              <a:rPr lang="en-US" altLang="zh-CN" sz="32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strike="noStrike" noProof="1" dirty="0">
                <a:latin typeface="Calibri" panose="020F0502020204030204" pitchFamily="34" charset="0"/>
                <a:ea typeface="黑体" panose="02010609060101010101" charset="-122"/>
                <a:cs typeface="+mn-cs"/>
              </a:rPr>
              <a:t>把握</a:t>
            </a:r>
            <a:r>
              <a:rPr lang="en-US" altLang="zh-CN" sz="3200" b="1" strike="noStrike" noProof="1" dirty="0"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“</a:t>
            </a:r>
            <a:r>
              <a:rPr lang="zh-CN" altLang="en-US" sz="3200" b="1" strike="noStrike" noProof="1" dirty="0"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笑</a:t>
            </a:r>
            <a:r>
              <a:rPr lang="en-US" altLang="zh-CN" sz="3200" b="1" strike="noStrike" noProof="1" dirty="0"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”</a:t>
            </a:r>
            <a:r>
              <a:rPr lang="zh-CN" altLang="en-US" sz="3200" b="1" strike="noStrike" noProof="1" dirty="0">
                <a:latin typeface="Calibri" panose="020F0502020204030204" pitchFamily="34" charset="0"/>
                <a:ea typeface="黑体" panose="02010609060101010101" charset="-122"/>
                <a:cs typeface="+mn-cs"/>
              </a:rPr>
              <a:t>的内容</a:t>
            </a:r>
            <a:endParaRPr lang="zh-CN" altLang="en-US" sz="3200" b="1" strike="noStrike" noProof="1" dirty="0">
              <a:latin typeface="Calibri" panose="020F0502020204030204" pitchFamily="34" charset="0"/>
              <a:ea typeface="黑体" panose="02010609060101010101" charset="-122"/>
            </a:endParaRPr>
          </a:p>
        </p:txBody>
      </p:sp>
      <p:sp>
        <p:nvSpPr>
          <p:cNvPr id="11267" name="Rectangle 3"/>
          <p:cNvSpPr>
            <a:spLocks noGrp="1"/>
          </p:cNvSpPr>
          <p:nvPr/>
        </p:nvSpPr>
        <p:spPr>
          <a:xfrm>
            <a:off x="254000" y="1128713"/>
            <a:ext cx="8491538" cy="4746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fontAlgn="base">
              <a:lnSpc>
                <a:spcPct val="100000"/>
              </a:lnSpc>
              <a:spcBef>
                <a:spcPct val="20000"/>
              </a:spcBef>
            </a:pPr>
            <a:r>
              <a:rPr lang="zh-CN" altLang="en-US" sz="30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（一）</a:t>
            </a:r>
            <a:r>
              <a:rPr lang="zh-CN" altLang="en-US" sz="3000" b="1" strike="noStrike" noProof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抓中心句</a:t>
            </a:r>
            <a:r>
              <a:rPr lang="zh-CN" altLang="zh-CN" sz="30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,</a:t>
            </a:r>
            <a:r>
              <a:rPr lang="zh-CN" sz="30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归纳文章的主要内容</a:t>
            </a:r>
            <a:endParaRPr lang="zh-CN" sz="3000" b="1" strike="noStrike" noProof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8065" name="Rectangle 1"/>
          <p:cNvSpPr/>
          <p:nvPr/>
        </p:nvSpPr>
        <p:spPr>
          <a:xfrm>
            <a:off x="395288" y="1773238"/>
            <a:ext cx="8597900" cy="922337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 indent="266700">
              <a:lnSpc>
                <a:spcPct val="90000"/>
              </a:lnSpc>
            </a:pP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在研究高等动物的行为时</a:t>
            </a:r>
            <a:r>
              <a:rPr lang="zh-CN" altLang="zh-CN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常常会发生一些趣事</a:t>
            </a:r>
            <a:r>
              <a:rPr lang="zh-CN" altLang="zh-CN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不过逗笑的主角常常不是动物</a:t>
            </a:r>
            <a:r>
              <a:rPr lang="zh-CN" altLang="zh-CN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而是观察者自己。</a:t>
            </a:r>
            <a:endParaRPr lang="zh-CN" altLang="zh-CN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07" name="Text Box 1027"/>
          <p:cNvSpPr txBox="1"/>
          <p:nvPr/>
        </p:nvSpPr>
        <p:spPr>
          <a:xfrm>
            <a:off x="468313" y="2708275"/>
            <a:ext cx="8450262" cy="92233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</a:pPr>
            <a:r>
              <a:rPr lang="zh-CN" alt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这句话告诉我们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在与动物交往的过程中经常会笑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在笑谁呢？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Rectangle 1"/>
          <p:cNvSpPr/>
          <p:nvPr/>
        </p:nvSpPr>
        <p:spPr>
          <a:xfrm>
            <a:off x="539750" y="3630613"/>
            <a:ext cx="8597900" cy="506412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 indent="266700">
              <a:lnSpc>
                <a:spcPct val="90000"/>
              </a:lnSpc>
            </a:pP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3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观察者自己。</a:t>
            </a:r>
            <a:endParaRPr lang="zh-CN" altLang="zh-CN" sz="3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 Box 1027"/>
          <p:cNvSpPr txBox="1"/>
          <p:nvPr/>
        </p:nvSpPr>
        <p:spPr>
          <a:xfrm>
            <a:off x="539750" y="4148138"/>
            <a:ext cx="8450263" cy="5080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</a:pPr>
            <a:r>
              <a:rPr lang="zh-CN" alt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难道只是笑自己吗？还有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呢？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Rectangle 1"/>
          <p:cNvSpPr/>
          <p:nvPr/>
        </p:nvSpPr>
        <p:spPr>
          <a:xfrm>
            <a:off x="539750" y="4656138"/>
            <a:ext cx="8597900" cy="506412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 indent="266700">
              <a:lnSpc>
                <a:spcPct val="90000"/>
              </a:lnSpc>
            </a:pP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被</a:t>
            </a:r>
            <a:r>
              <a:rPr lang="zh-CN" altLang="zh-CN" sz="3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观察者</a:t>
            </a:r>
            <a:r>
              <a:rPr lang="en-US" altLang="zh-CN" sz="3000">
                <a:solidFill>
                  <a:srgbClr val="0000FF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zh-CN" sz="3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动物</a:t>
            </a:r>
            <a:r>
              <a:rPr lang="en-US" altLang="zh-CN" sz="3000">
                <a:solidFill>
                  <a:srgbClr val="0000FF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endParaRPr lang="en-US" altLang="zh-CN" sz="3000" b="1" dirty="0">
              <a:solidFill>
                <a:srgbClr val="0000FF"/>
              </a:solidFill>
              <a:latin typeface="方正楷体_GBK" charset="0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Text Box 1027"/>
          <p:cNvSpPr txBox="1"/>
          <p:nvPr/>
        </p:nvSpPr>
        <p:spPr>
          <a:xfrm>
            <a:off x="611188" y="5173663"/>
            <a:ext cx="8450262" cy="50641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</a:pPr>
            <a:r>
              <a:rPr lang="zh-CN" alt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同学们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你觉得哪些情景最好笑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8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5" grpId="0" bldLvl="0" animBg="1"/>
      <p:bldP spid="21507" grpId="0"/>
      <p:bldP spid="4" grpId="0" bldLvl="0" animBg="1"/>
      <p:bldP spid="5" grpId="0"/>
      <p:bldP spid="6" grpId="0" bldLvl="0" animBg="1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395288" y="333375"/>
            <a:ext cx="8154988" cy="50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 fontAlgn="base">
              <a:lnSpc>
                <a:spcPct val="90000"/>
              </a:lnSpc>
            </a:pPr>
            <a:r>
              <a:rPr sz="3000" b="1" strike="noStrike" noProof="1" dirty="0" smtClean="0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①</a:t>
            </a:r>
            <a:r>
              <a:rPr lang="zh-CN" altLang="en-US" sz="3000" b="1" strike="noStrike" noProof="1" dirty="0" smtClean="0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可可</a:t>
            </a:r>
            <a:r>
              <a:rPr lang="zh-CN" altLang="en-US" sz="3000" b="1" strike="noStrike" noProof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把父亲身上的衣服扣子全咬下来</a:t>
            </a:r>
            <a:r>
              <a:rPr lang="zh-CN" altLang="en-US" sz="3000" b="1" strike="noStrike" noProof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。</a:t>
            </a:r>
            <a:endParaRPr lang="zh-CN" altLang="en-US" sz="3000" b="1" strike="noStrike" noProof="1" dirty="0">
              <a:solidFill>
                <a:srgbClr val="0000FF"/>
              </a:solidFill>
              <a:uFillTx/>
              <a:latin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95288" y="836613"/>
            <a:ext cx="8351838" cy="1337945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p>
            <a:pPr fontAlgn="base">
              <a:lnSpc>
                <a:spcPct val="90000"/>
              </a:lnSpc>
            </a:pPr>
            <a:r>
              <a:rPr sz="3000" b="1" strike="noStrike" noProof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②</a:t>
            </a:r>
            <a:r>
              <a:rPr lang="zh-CN" altLang="en-US" sz="3000" b="1" strike="noStrike" noProof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学母水鸭的情景</a:t>
            </a:r>
            <a:r>
              <a:rPr lang="zh-CN" altLang="zh-CN" sz="3000" b="1" dirty="0">
                <a:solidFill>
                  <a:srgbClr val="0000FF"/>
                </a:solidFill>
                <a:sym typeface="+mn-ea"/>
              </a:rPr>
              <a:t>:</a:t>
            </a:r>
            <a:r>
              <a:rPr lang="zh-CN" altLang="zh-CN" sz="3000" b="1" strike="noStrike" noProof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作者像鸭子一样在草丛里匍匐前进,还</a:t>
            </a:r>
            <a:r>
              <a:rPr lang="en-US" altLang="zh-CN" sz="3000" b="1" strike="noStrike" noProof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“</a:t>
            </a:r>
            <a:r>
              <a:rPr lang="zh-CN" altLang="en-US" sz="3000" b="1" strike="noStrike" noProof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嘎嘎</a:t>
            </a:r>
            <a:r>
              <a:rPr lang="en-US" altLang="zh-CN" sz="3000" b="1" strike="noStrike" noProof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”</a:t>
            </a:r>
            <a:r>
              <a:rPr lang="zh-CN" altLang="en-US" sz="3000" b="1" strike="noStrike" noProof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地叫着</a:t>
            </a:r>
            <a:r>
              <a:rPr lang="zh-CN" altLang="zh-CN" sz="3000" b="1" strike="noStrike" noProof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,小鸭子们居然还真把他看成了母亲</a:t>
            </a:r>
            <a:r>
              <a:rPr lang="zh-CN" altLang="en-US" sz="3000" b="1" strike="noStrike" noProof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。</a:t>
            </a:r>
            <a:endParaRPr lang="zh-CN" altLang="en-US" sz="3000" b="1" strike="noStrike" noProof="1" dirty="0">
              <a:solidFill>
                <a:srgbClr val="0000FF"/>
              </a:solidFill>
              <a:latin typeface="宋体" panose="02010600030101010101" pitchFamily="2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3850" y="2132013"/>
            <a:ext cx="8351838" cy="922020"/>
          </a:xfrm>
          <a:prstGeom prst="rect">
            <a:avLst/>
          </a:prstGeom>
          <a:noFill/>
          <a:ln w="12700">
            <a:noFill/>
          </a:ln>
        </p:spPr>
        <p:txBody>
          <a:bodyPr anchor="t" anchorCtr="0">
            <a:spAutoFit/>
          </a:bodyPr>
          <a:p>
            <a:pPr>
              <a:lnSpc>
                <a:spcPct val="90000"/>
              </a:lnSpc>
            </a:pPr>
            <a:r>
              <a:rPr lang="zh-CN" altLang="zh-CN" sz="30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③在火车站把鹦鹉从天空中喊下来</a:t>
            </a:r>
            <a:r>
              <a:rPr lang="zh-CN" altLang="zh-CN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,发出像杀猪时候的嚎叫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507" name="Text Box 1027"/>
          <p:cNvSpPr txBox="1"/>
          <p:nvPr/>
        </p:nvSpPr>
        <p:spPr>
          <a:xfrm>
            <a:off x="1331913" y="3068638"/>
            <a:ext cx="5853112" cy="50641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</a:pP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</a:rPr>
              <a:t>观察者自己的这种行为是怎样的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46100" y="3571875"/>
            <a:ext cx="8597900" cy="50800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 indent="266700">
              <a:lnSpc>
                <a:spcPct val="90000"/>
              </a:lnSpc>
            </a:pP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怪诞不经。</a:t>
            </a:r>
            <a:endParaRPr lang="zh-CN" altLang="zh-CN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 Box 1027"/>
          <p:cNvSpPr txBox="1"/>
          <p:nvPr/>
        </p:nvSpPr>
        <p:spPr>
          <a:xfrm>
            <a:off x="611188" y="4076700"/>
            <a:ext cx="8450262" cy="506413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</a:pPr>
            <a:r>
              <a:rPr lang="zh-CN" altLang="zh-CN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逗笑的主角</a:t>
            </a:r>
            <a:r>
              <a:rPr lang="en-US" altLang="zh-CN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怪诞、发疯的行为</a:t>
            </a:r>
            <a:r>
              <a:rPr lang="zh-CN" altLang="zh-CN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让人惊奇；</a:t>
            </a:r>
            <a:endParaRPr lang="zh-CN" altLang="zh-CN" sz="3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Text Box 1027"/>
          <p:cNvSpPr txBox="1"/>
          <p:nvPr/>
        </p:nvSpPr>
        <p:spPr>
          <a:xfrm>
            <a:off x="611188" y="4581525"/>
            <a:ext cx="8450262" cy="506413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</a:pPr>
            <a:r>
              <a:rPr lang="zh-CN" altLang="zh-CN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有趣的配角</a:t>
            </a:r>
            <a:r>
              <a:rPr lang="en-US" altLang="zh-CN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可爱的动物们让人忍俊不禁。</a:t>
            </a:r>
            <a:endParaRPr lang="zh-CN" altLang="zh-CN" sz="3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Text Box 1027"/>
          <p:cNvSpPr txBox="1"/>
          <p:nvPr/>
        </p:nvSpPr>
        <p:spPr>
          <a:xfrm>
            <a:off x="546100" y="5156200"/>
            <a:ext cx="8450263" cy="92233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</a:pP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同学们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笑自己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这是一种智慧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这叫幽默自嘲；笑动物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这是一种心态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这叫忍俊不禁。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7" grpId="0"/>
      <p:bldP spid="4" grpId="0"/>
      <p:bldP spid="21507" grpId="0"/>
      <p:bldP spid="2" grpId="0" bldLvl="0" animBg="1"/>
      <p:bldP spid="3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1267" name="Rectangle 3"/>
          <p:cNvSpPr>
            <a:spLocks noGrp="1"/>
          </p:cNvSpPr>
          <p:nvPr/>
        </p:nvSpPr>
        <p:spPr>
          <a:xfrm>
            <a:off x="250825" y="476250"/>
            <a:ext cx="8491538" cy="4746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 fontAlgn="base">
              <a:lnSpc>
                <a:spcPct val="100000"/>
              </a:lnSpc>
              <a:spcBef>
                <a:spcPct val="20000"/>
              </a:spcBef>
            </a:pPr>
            <a:r>
              <a:rPr lang="zh-CN" altLang="en-US" sz="30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（二）</a:t>
            </a:r>
            <a:r>
              <a:rPr lang="zh-CN" altLang="en-US" sz="3000" b="1" strike="noStrike" noProof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抓关键句</a:t>
            </a:r>
            <a:r>
              <a:rPr lang="zh-CN" altLang="zh-CN" sz="3000" b="1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,</a:t>
            </a:r>
            <a:r>
              <a:rPr lang="zh-CN" sz="3000" b="1" strike="noStrike" noProof="1">
                <a:uFillTx/>
                <a:latin typeface="Arial" panose="020B0604020202020204" pitchFamily="34" charset="0"/>
                <a:ea typeface="SimSun-ExtB" panose="02010609060101010101" pitchFamily="49" charset="-122"/>
                <a:cs typeface="+mj-cs"/>
                <a:sym typeface="宋体" panose="02010600030101010101" pitchFamily="2" charset="-122"/>
              </a:rPr>
              <a:t>概括趣事</a:t>
            </a:r>
            <a:endParaRPr lang="zh-CN" sz="3000" b="1" strike="noStrike" noProof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1507" name="Text Box 1027"/>
          <p:cNvSpPr txBox="1"/>
          <p:nvPr/>
        </p:nvSpPr>
        <p:spPr>
          <a:xfrm>
            <a:off x="468313" y="1052513"/>
            <a:ext cx="8450262" cy="92233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</a:pPr>
            <a:r>
              <a:rPr lang="zh-CN" alt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文章写了哪几件好笑的事情？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请同学们用自己的话概括出来。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Rectangle 1"/>
          <p:cNvSpPr/>
          <p:nvPr/>
        </p:nvSpPr>
        <p:spPr>
          <a:xfrm>
            <a:off x="539750" y="4656138"/>
            <a:ext cx="8597900" cy="506412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 indent="266700">
              <a:lnSpc>
                <a:spcPct val="90000"/>
              </a:lnSpc>
            </a:pP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自读方法一：抓中心句</a:t>
            </a:r>
            <a:r>
              <a:rPr lang="zh-CN" altLang="zh-CN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概括内容</a:t>
            </a:r>
            <a:endParaRPr lang="zh-CN" altLang="zh-CN" sz="3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68313" y="2036763"/>
            <a:ext cx="8351838" cy="508000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p>
            <a:pPr fontAlgn="base">
              <a:lnSpc>
                <a:spcPct val="90000"/>
              </a:lnSpc>
            </a:pPr>
            <a:r>
              <a:rPr lang="zh-CN" sz="3000" b="1" strike="noStrike" noProof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我</a:t>
            </a:r>
            <a:r>
              <a:rPr lang="zh-CN" altLang="en-US" sz="3000" b="1" strike="noStrike" noProof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学着当母水鸭</a:t>
            </a:r>
            <a:r>
              <a:rPr lang="zh-CN" altLang="zh-CN" sz="3000" b="1" strike="noStrike" noProof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,小鸭子把我当成了</a:t>
            </a:r>
            <a:r>
              <a:rPr lang="en-US" altLang="zh-CN" sz="3000" b="1" strike="noStrike" noProof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“</a:t>
            </a:r>
            <a:r>
              <a:rPr lang="zh-CN" altLang="en-US" sz="3000" b="1" strike="noStrike" noProof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妈妈</a:t>
            </a:r>
            <a:r>
              <a:rPr lang="en-US" altLang="zh-CN" sz="3000" b="1" strike="noStrike" noProof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”</a:t>
            </a:r>
            <a:r>
              <a:rPr lang="zh-CN" altLang="zh-CN" sz="3000" b="1" strike="noStrike" noProof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；</a:t>
            </a:r>
            <a:endParaRPr lang="zh-CN" altLang="en-US" sz="3000" b="1" strike="noStrike" noProof="1" dirty="0">
              <a:solidFill>
                <a:srgbClr val="0000FF"/>
              </a:solidFill>
              <a:latin typeface="宋体" panose="02010600030101010101" pitchFamily="2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6725" y="2563813"/>
            <a:ext cx="8351838" cy="508000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p>
            <a:pPr fontAlgn="base">
              <a:lnSpc>
                <a:spcPct val="90000"/>
              </a:lnSpc>
            </a:pPr>
            <a:r>
              <a:rPr lang="zh-CN" sz="3000" b="1" strike="noStrike" noProof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我</a:t>
            </a:r>
            <a:r>
              <a:rPr lang="zh-CN" altLang="en-US" sz="3000" b="1" strike="noStrike" noProof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对前来寻找我的可可大声喊叫</a:t>
            </a:r>
            <a:r>
              <a:rPr lang="zh-CN" altLang="zh-CN" sz="3000" b="1" strike="noStrike" noProof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,</a:t>
            </a:r>
            <a:r>
              <a:rPr lang="zh-CN" sz="3000" b="1" strike="noStrike" noProof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它居然听懂了</a:t>
            </a:r>
            <a:r>
              <a:rPr lang="zh-CN" altLang="zh-CN" sz="3000" b="1" strike="noStrike" noProof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；</a:t>
            </a:r>
            <a:endParaRPr lang="zh-CN" altLang="en-US" sz="3000" b="1" strike="noStrike" noProof="1" dirty="0">
              <a:solidFill>
                <a:srgbClr val="0000FF"/>
              </a:solidFill>
              <a:latin typeface="宋体" panose="02010600030101010101" pitchFamily="2" charset="-122"/>
              <a:cs typeface="+mn-cs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493713" y="3062288"/>
            <a:ext cx="8154988" cy="50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 fontAlgn="base">
              <a:lnSpc>
                <a:spcPct val="90000"/>
              </a:lnSpc>
            </a:pPr>
            <a:r>
              <a:rPr lang="zh-CN" altLang="en-US" sz="3000" b="1" strike="noStrike" noProof="1" dirty="0" smtClean="0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可可</a:t>
            </a:r>
            <a:r>
              <a:rPr lang="zh-CN" altLang="en-US" sz="3000" b="1" strike="noStrike" noProof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把父亲身上的衣服扣子全咬下来</a:t>
            </a:r>
            <a:r>
              <a:rPr lang="zh-CN" altLang="en-US" sz="3000" b="1" strike="noStrike" noProof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；</a:t>
            </a:r>
            <a:endParaRPr lang="zh-CN" altLang="en-US" sz="3000" b="1" strike="noStrike" noProof="1" dirty="0">
              <a:solidFill>
                <a:srgbClr val="0000FF"/>
              </a:solidFill>
              <a:uFillTx/>
              <a:latin typeface="宋体" panose="02010600030101010101" pitchFamily="2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493713" y="3500438"/>
            <a:ext cx="8154988" cy="50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 fontAlgn="base">
              <a:lnSpc>
                <a:spcPct val="90000"/>
              </a:lnSpc>
            </a:pPr>
            <a:r>
              <a:rPr lang="zh-CN" altLang="en-US" sz="3000" b="1" strike="noStrike" noProof="1" dirty="0" smtClean="0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可可</a:t>
            </a:r>
            <a:r>
              <a:rPr lang="zh-CN" altLang="en-US" sz="3000" b="1" strike="noStrike" noProof="1" dirty="0">
                <a:solidFill>
                  <a:srgbClr val="0000FF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把母亲的毛线缠绕在树上。</a:t>
            </a:r>
            <a:endParaRPr lang="zh-CN" altLang="en-US" sz="3000" b="1" strike="noStrike" noProof="1" dirty="0">
              <a:solidFill>
                <a:srgbClr val="0000FF"/>
              </a:solidFill>
              <a:uFillTx/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/>
      <p:bldP spid="6" grpId="0" bldLvl="0" animBg="1"/>
      <p:bldP spid="2" grpId="0"/>
      <p:bldP spid="3" grpId="0"/>
      <p:bldP spid="20" grpId="0"/>
      <p:bldP spid="8" grpId="0"/>
    </p:bldLst>
  </p:timing>
</p:sld>
</file>

<file path=ppt/tags/tag1.xml><?xml version="1.0" encoding="utf-8"?>
<p:tagLst xmlns:p="http://schemas.openxmlformats.org/presentationml/2006/main">
  <p:tag name="KSO_WM_SPECIAL_SOURCE" val="bdnull"/>
</p:tagLst>
</file>

<file path=ppt/tags/tag2.xml><?xml version="1.0" encoding="utf-8"?>
<p:tagLst xmlns:p="http://schemas.openxmlformats.org/presentationml/2006/main">
  <p:tag name="KSO_WM_SPECIAL_SOURCE" val="bdnull"/>
</p:tagLst>
</file>

<file path=ppt/tags/tag3.xml><?xml version="1.0" encoding="utf-8"?>
<p:tagLst xmlns:p="http://schemas.openxmlformats.org/presentationml/2006/main">
  <p:tag name="KSO_WM_SPECIAL_SOURCE" val="bdnull"/>
</p:tagLst>
</file>

<file path=ppt/theme/theme1.xml><?xml version="1.0" encoding="utf-8"?>
<a:theme xmlns:a="http://schemas.openxmlformats.org/drawingml/2006/main" name="Watermark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2C1D3"/>
      </a:accent6>
      <a:hlink>
        <a:srgbClr val="6767FF"/>
      </a:hlink>
      <a:folHlink>
        <a:srgbClr val="9933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2C1D3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6D79F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1"/>
        </a:accent5>
        <a:accent6>
          <a:srgbClr val="BBC9B8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36600"/>
        </a:lt1>
        <a:dk2>
          <a:srgbClr val="FFFFCC"/>
        </a:dk2>
        <a:lt2>
          <a:srgbClr val="333300"/>
        </a:lt2>
        <a:accent1>
          <a:srgbClr val="99CC00"/>
        </a:accent1>
        <a:accent2>
          <a:srgbClr val="669900"/>
        </a:accent2>
        <a:accent3>
          <a:srgbClr val="ADB9AA"/>
        </a:accent3>
        <a:accent4>
          <a:srgbClr val="DCDCAF"/>
        </a:accent4>
        <a:accent5>
          <a:srgbClr val="CAE2AA"/>
        </a:accent5>
        <a:accent6>
          <a:srgbClr val="5B8900"/>
        </a:accent6>
        <a:hlink>
          <a:srgbClr val="CC99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4A48"/>
        </a:lt1>
        <a:dk2>
          <a:srgbClr val="FFFFFF"/>
        </a:dk2>
        <a:lt2>
          <a:srgbClr val="424458"/>
        </a:lt2>
        <a:accent1>
          <a:srgbClr val="83B200"/>
        </a:accent1>
        <a:accent2>
          <a:srgbClr val="006260"/>
        </a:accent2>
        <a:accent3>
          <a:srgbClr val="AAB2B1"/>
        </a:accent3>
        <a:accent4>
          <a:srgbClr val="DCDCDC"/>
        </a:accent4>
        <a:accent5>
          <a:srgbClr val="C2D5AA"/>
        </a:accent5>
        <a:accent6>
          <a:srgbClr val="005755"/>
        </a:accent6>
        <a:hlink>
          <a:srgbClr val="66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2046"/>
        </a:lt1>
        <a:dk2>
          <a:srgbClr val="FFFFFF"/>
        </a:dk2>
        <a:lt2>
          <a:srgbClr val="000000"/>
        </a:lt2>
        <a:accent1>
          <a:srgbClr val="00CCFF"/>
        </a:accent1>
        <a:accent2>
          <a:srgbClr val="2D226E"/>
        </a:accent2>
        <a:accent3>
          <a:srgbClr val="AAABB1"/>
        </a:accent3>
        <a:accent4>
          <a:srgbClr val="DCDCDC"/>
        </a:accent4>
        <a:accent5>
          <a:srgbClr val="AAE2FF"/>
        </a:accent5>
        <a:accent6>
          <a:srgbClr val="281E62"/>
        </a:accent6>
        <a:hlink>
          <a:srgbClr val="666699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424458"/>
        </a:lt2>
        <a:accent1>
          <a:srgbClr val="6666FF"/>
        </a:accent1>
        <a:accent2>
          <a:srgbClr val="333399"/>
        </a:accent2>
        <a:accent3>
          <a:srgbClr val="AAAAB9"/>
        </a:accent3>
        <a:accent4>
          <a:srgbClr val="DCDCDC"/>
        </a:accent4>
        <a:accent5>
          <a:srgbClr val="B9B9FF"/>
        </a:accent5>
        <a:accent6>
          <a:srgbClr val="2D2D89"/>
        </a:accent6>
        <a:hlink>
          <a:srgbClr val="FF99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90B20"/>
        </a:lt1>
        <a:dk2>
          <a:srgbClr val="FFFFCC"/>
        </a:dk2>
        <a:lt2>
          <a:srgbClr val="1C1C1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CDCAF"/>
        </a:accent4>
        <a:accent5>
          <a:srgbClr val="FFC7BB"/>
        </a:accent5>
        <a:accent6>
          <a:srgbClr val="4C1147"/>
        </a:accent6>
        <a:hlink>
          <a:srgbClr val="637D95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722104"/>
        </a:lt1>
        <a:dk2>
          <a:srgbClr val="FFFFFF"/>
        </a:dk2>
        <a:lt2>
          <a:srgbClr val="4C0000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CDCDC"/>
        </a:accent4>
        <a:accent5>
          <a:srgbClr val="E2B9AA"/>
        </a:accent5>
        <a:accent6>
          <a:srgbClr val="7B2800"/>
        </a:accent6>
        <a:hlink>
          <a:srgbClr val="FFCC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Watermark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2C1D3"/>
      </a:accent6>
      <a:hlink>
        <a:srgbClr val="6767FF"/>
      </a:hlink>
      <a:folHlink>
        <a:srgbClr val="9933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2C1D3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6D79F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1"/>
        </a:accent5>
        <a:accent6>
          <a:srgbClr val="BBC9B8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36600"/>
        </a:lt1>
        <a:dk2>
          <a:srgbClr val="FFFFCC"/>
        </a:dk2>
        <a:lt2>
          <a:srgbClr val="333300"/>
        </a:lt2>
        <a:accent1>
          <a:srgbClr val="99CC00"/>
        </a:accent1>
        <a:accent2>
          <a:srgbClr val="669900"/>
        </a:accent2>
        <a:accent3>
          <a:srgbClr val="ADB9AA"/>
        </a:accent3>
        <a:accent4>
          <a:srgbClr val="DCDCAF"/>
        </a:accent4>
        <a:accent5>
          <a:srgbClr val="CAE2AA"/>
        </a:accent5>
        <a:accent6>
          <a:srgbClr val="5B8900"/>
        </a:accent6>
        <a:hlink>
          <a:srgbClr val="CC99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4A48"/>
        </a:lt1>
        <a:dk2>
          <a:srgbClr val="FFFFFF"/>
        </a:dk2>
        <a:lt2>
          <a:srgbClr val="424458"/>
        </a:lt2>
        <a:accent1>
          <a:srgbClr val="83B200"/>
        </a:accent1>
        <a:accent2>
          <a:srgbClr val="006260"/>
        </a:accent2>
        <a:accent3>
          <a:srgbClr val="AAB2B1"/>
        </a:accent3>
        <a:accent4>
          <a:srgbClr val="DCDCDC"/>
        </a:accent4>
        <a:accent5>
          <a:srgbClr val="C2D5AA"/>
        </a:accent5>
        <a:accent6>
          <a:srgbClr val="005755"/>
        </a:accent6>
        <a:hlink>
          <a:srgbClr val="66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2046"/>
        </a:lt1>
        <a:dk2>
          <a:srgbClr val="FFFFFF"/>
        </a:dk2>
        <a:lt2>
          <a:srgbClr val="000000"/>
        </a:lt2>
        <a:accent1>
          <a:srgbClr val="00CCFF"/>
        </a:accent1>
        <a:accent2>
          <a:srgbClr val="2D226E"/>
        </a:accent2>
        <a:accent3>
          <a:srgbClr val="AAABB1"/>
        </a:accent3>
        <a:accent4>
          <a:srgbClr val="DCDCDC"/>
        </a:accent4>
        <a:accent5>
          <a:srgbClr val="AAE2FF"/>
        </a:accent5>
        <a:accent6>
          <a:srgbClr val="281E62"/>
        </a:accent6>
        <a:hlink>
          <a:srgbClr val="666699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424458"/>
        </a:lt2>
        <a:accent1>
          <a:srgbClr val="6666FF"/>
        </a:accent1>
        <a:accent2>
          <a:srgbClr val="333399"/>
        </a:accent2>
        <a:accent3>
          <a:srgbClr val="AAAAB9"/>
        </a:accent3>
        <a:accent4>
          <a:srgbClr val="DCDCDC"/>
        </a:accent4>
        <a:accent5>
          <a:srgbClr val="B9B9FF"/>
        </a:accent5>
        <a:accent6>
          <a:srgbClr val="2D2D89"/>
        </a:accent6>
        <a:hlink>
          <a:srgbClr val="FF99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90B20"/>
        </a:lt1>
        <a:dk2>
          <a:srgbClr val="FFFFCC"/>
        </a:dk2>
        <a:lt2>
          <a:srgbClr val="1C1C1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CDCAF"/>
        </a:accent4>
        <a:accent5>
          <a:srgbClr val="FFC7BB"/>
        </a:accent5>
        <a:accent6>
          <a:srgbClr val="4C1147"/>
        </a:accent6>
        <a:hlink>
          <a:srgbClr val="637D95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722104"/>
        </a:lt1>
        <a:dk2>
          <a:srgbClr val="FFFFFF"/>
        </a:dk2>
        <a:lt2>
          <a:srgbClr val="4C0000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CDCDC"/>
        </a:accent4>
        <a:accent5>
          <a:srgbClr val="E2B9AA"/>
        </a:accent5>
        <a:accent6>
          <a:srgbClr val="7B2800"/>
        </a:accent6>
        <a:hlink>
          <a:srgbClr val="FFCC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5_Watermark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2C1D3"/>
      </a:accent6>
      <a:hlink>
        <a:srgbClr val="6767FF"/>
      </a:hlink>
      <a:folHlink>
        <a:srgbClr val="9933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2C1D3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6D79F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1"/>
        </a:accent5>
        <a:accent6>
          <a:srgbClr val="BBC9B8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36600"/>
        </a:lt1>
        <a:dk2>
          <a:srgbClr val="FFFFCC"/>
        </a:dk2>
        <a:lt2>
          <a:srgbClr val="333300"/>
        </a:lt2>
        <a:accent1>
          <a:srgbClr val="99CC00"/>
        </a:accent1>
        <a:accent2>
          <a:srgbClr val="669900"/>
        </a:accent2>
        <a:accent3>
          <a:srgbClr val="ADB9AA"/>
        </a:accent3>
        <a:accent4>
          <a:srgbClr val="DCDCAF"/>
        </a:accent4>
        <a:accent5>
          <a:srgbClr val="CAE2AA"/>
        </a:accent5>
        <a:accent6>
          <a:srgbClr val="5B8900"/>
        </a:accent6>
        <a:hlink>
          <a:srgbClr val="CC99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4A48"/>
        </a:lt1>
        <a:dk2>
          <a:srgbClr val="FFFFFF"/>
        </a:dk2>
        <a:lt2>
          <a:srgbClr val="424458"/>
        </a:lt2>
        <a:accent1>
          <a:srgbClr val="83B200"/>
        </a:accent1>
        <a:accent2>
          <a:srgbClr val="006260"/>
        </a:accent2>
        <a:accent3>
          <a:srgbClr val="AAB2B1"/>
        </a:accent3>
        <a:accent4>
          <a:srgbClr val="DCDCDC"/>
        </a:accent4>
        <a:accent5>
          <a:srgbClr val="C2D5AA"/>
        </a:accent5>
        <a:accent6>
          <a:srgbClr val="005755"/>
        </a:accent6>
        <a:hlink>
          <a:srgbClr val="66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2046"/>
        </a:lt1>
        <a:dk2>
          <a:srgbClr val="FFFFFF"/>
        </a:dk2>
        <a:lt2>
          <a:srgbClr val="000000"/>
        </a:lt2>
        <a:accent1>
          <a:srgbClr val="00CCFF"/>
        </a:accent1>
        <a:accent2>
          <a:srgbClr val="2D226E"/>
        </a:accent2>
        <a:accent3>
          <a:srgbClr val="AAABB1"/>
        </a:accent3>
        <a:accent4>
          <a:srgbClr val="DCDCDC"/>
        </a:accent4>
        <a:accent5>
          <a:srgbClr val="AAE2FF"/>
        </a:accent5>
        <a:accent6>
          <a:srgbClr val="281E62"/>
        </a:accent6>
        <a:hlink>
          <a:srgbClr val="666699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424458"/>
        </a:lt2>
        <a:accent1>
          <a:srgbClr val="6666FF"/>
        </a:accent1>
        <a:accent2>
          <a:srgbClr val="333399"/>
        </a:accent2>
        <a:accent3>
          <a:srgbClr val="AAAAB9"/>
        </a:accent3>
        <a:accent4>
          <a:srgbClr val="DCDCDC"/>
        </a:accent4>
        <a:accent5>
          <a:srgbClr val="B9B9FF"/>
        </a:accent5>
        <a:accent6>
          <a:srgbClr val="2D2D89"/>
        </a:accent6>
        <a:hlink>
          <a:srgbClr val="FF99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90B20"/>
        </a:lt1>
        <a:dk2>
          <a:srgbClr val="FFFFCC"/>
        </a:dk2>
        <a:lt2>
          <a:srgbClr val="1C1C1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CDCAF"/>
        </a:accent4>
        <a:accent5>
          <a:srgbClr val="FFC7BB"/>
        </a:accent5>
        <a:accent6>
          <a:srgbClr val="4C1147"/>
        </a:accent6>
        <a:hlink>
          <a:srgbClr val="637D95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722104"/>
        </a:lt1>
        <a:dk2>
          <a:srgbClr val="FFFFFF"/>
        </a:dk2>
        <a:lt2>
          <a:srgbClr val="4C0000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CDCDC"/>
        </a:accent4>
        <a:accent5>
          <a:srgbClr val="E2B9AA"/>
        </a:accent5>
        <a:accent6>
          <a:srgbClr val="7B2800"/>
        </a:accent6>
        <a:hlink>
          <a:srgbClr val="FFCC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Watermark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2C1D3"/>
      </a:accent6>
      <a:hlink>
        <a:srgbClr val="6767FF"/>
      </a:hlink>
      <a:folHlink>
        <a:srgbClr val="9933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2C1D3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6D79F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1"/>
        </a:accent5>
        <a:accent6>
          <a:srgbClr val="BBC9B8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36600"/>
        </a:lt1>
        <a:dk2>
          <a:srgbClr val="FFFFCC"/>
        </a:dk2>
        <a:lt2>
          <a:srgbClr val="333300"/>
        </a:lt2>
        <a:accent1>
          <a:srgbClr val="99CC00"/>
        </a:accent1>
        <a:accent2>
          <a:srgbClr val="669900"/>
        </a:accent2>
        <a:accent3>
          <a:srgbClr val="ADB9AA"/>
        </a:accent3>
        <a:accent4>
          <a:srgbClr val="DCDCAF"/>
        </a:accent4>
        <a:accent5>
          <a:srgbClr val="CAE2AA"/>
        </a:accent5>
        <a:accent6>
          <a:srgbClr val="5B8900"/>
        </a:accent6>
        <a:hlink>
          <a:srgbClr val="CC99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4A48"/>
        </a:lt1>
        <a:dk2>
          <a:srgbClr val="FFFFFF"/>
        </a:dk2>
        <a:lt2>
          <a:srgbClr val="424458"/>
        </a:lt2>
        <a:accent1>
          <a:srgbClr val="83B200"/>
        </a:accent1>
        <a:accent2>
          <a:srgbClr val="006260"/>
        </a:accent2>
        <a:accent3>
          <a:srgbClr val="AAB2B1"/>
        </a:accent3>
        <a:accent4>
          <a:srgbClr val="DCDCDC"/>
        </a:accent4>
        <a:accent5>
          <a:srgbClr val="C2D5AA"/>
        </a:accent5>
        <a:accent6>
          <a:srgbClr val="005755"/>
        </a:accent6>
        <a:hlink>
          <a:srgbClr val="66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2046"/>
        </a:lt1>
        <a:dk2>
          <a:srgbClr val="FFFFFF"/>
        </a:dk2>
        <a:lt2>
          <a:srgbClr val="000000"/>
        </a:lt2>
        <a:accent1>
          <a:srgbClr val="00CCFF"/>
        </a:accent1>
        <a:accent2>
          <a:srgbClr val="2D226E"/>
        </a:accent2>
        <a:accent3>
          <a:srgbClr val="AAABB1"/>
        </a:accent3>
        <a:accent4>
          <a:srgbClr val="DCDCDC"/>
        </a:accent4>
        <a:accent5>
          <a:srgbClr val="AAE2FF"/>
        </a:accent5>
        <a:accent6>
          <a:srgbClr val="281E62"/>
        </a:accent6>
        <a:hlink>
          <a:srgbClr val="666699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424458"/>
        </a:lt2>
        <a:accent1>
          <a:srgbClr val="6666FF"/>
        </a:accent1>
        <a:accent2>
          <a:srgbClr val="333399"/>
        </a:accent2>
        <a:accent3>
          <a:srgbClr val="AAAAB9"/>
        </a:accent3>
        <a:accent4>
          <a:srgbClr val="DCDCDC"/>
        </a:accent4>
        <a:accent5>
          <a:srgbClr val="B9B9FF"/>
        </a:accent5>
        <a:accent6>
          <a:srgbClr val="2D2D89"/>
        </a:accent6>
        <a:hlink>
          <a:srgbClr val="FF99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90B20"/>
        </a:lt1>
        <a:dk2>
          <a:srgbClr val="FFFFCC"/>
        </a:dk2>
        <a:lt2>
          <a:srgbClr val="1C1C1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CDCAF"/>
        </a:accent4>
        <a:accent5>
          <a:srgbClr val="FFC7BB"/>
        </a:accent5>
        <a:accent6>
          <a:srgbClr val="4C1147"/>
        </a:accent6>
        <a:hlink>
          <a:srgbClr val="637D95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722104"/>
        </a:lt1>
        <a:dk2>
          <a:srgbClr val="FFFFFF"/>
        </a:dk2>
        <a:lt2>
          <a:srgbClr val="4C0000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CDCDC"/>
        </a:accent4>
        <a:accent5>
          <a:srgbClr val="E2B9AA"/>
        </a:accent5>
        <a:accent6>
          <a:srgbClr val="7B2800"/>
        </a:accent6>
        <a:hlink>
          <a:srgbClr val="FFCC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6_Watermark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2C1D3"/>
      </a:accent6>
      <a:hlink>
        <a:srgbClr val="6767FF"/>
      </a:hlink>
      <a:folHlink>
        <a:srgbClr val="9933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2C1D3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6D79F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1"/>
        </a:accent5>
        <a:accent6>
          <a:srgbClr val="BBC9B8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36600"/>
        </a:lt1>
        <a:dk2>
          <a:srgbClr val="FFFFCC"/>
        </a:dk2>
        <a:lt2>
          <a:srgbClr val="333300"/>
        </a:lt2>
        <a:accent1>
          <a:srgbClr val="99CC00"/>
        </a:accent1>
        <a:accent2>
          <a:srgbClr val="669900"/>
        </a:accent2>
        <a:accent3>
          <a:srgbClr val="ADB9AA"/>
        </a:accent3>
        <a:accent4>
          <a:srgbClr val="DCDCAF"/>
        </a:accent4>
        <a:accent5>
          <a:srgbClr val="CAE2AA"/>
        </a:accent5>
        <a:accent6>
          <a:srgbClr val="5B8900"/>
        </a:accent6>
        <a:hlink>
          <a:srgbClr val="CC99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4A48"/>
        </a:lt1>
        <a:dk2>
          <a:srgbClr val="FFFFFF"/>
        </a:dk2>
        <a:lt2>
          <a:srgbClr val="424458"/>
        </a:lt2>
        <a:accent1>
          <a:srgbClr val="83B200"/>
        </a:accent1>
        <a:accent2>
          <a:srgbClr val="006260"/>
        </a:accent2>
        <a:accent3>
          <a:srgbClr val="AAB2B1"/>
        </a:accent3>
        <a:accent4>
          <a:srgbClr val="DCDCDC"/>
        </a:accent4>
        <a:accent5>
          <a:srgbClr val="C2D5AA"/>
        </a:accent5>
        <a:accent6>
          <a:srgbClr val="005755"/>
        </a:accent6>
        <a:hlink>
          <a:srgbClr val="66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2046"/>
        </a:lt1>
        <a:dk2>
          <a:srgbClr val="FFFFFF"/>
        </a:dk2>
        <a:lt2>
          <a:srgbClr val="000000"/>
        </a:lt2>
        <a:accent1>
          <a:srgbClr val="00CCFF"/>
        </a:accent1>
        <a:accent2>
          <a:srgbClr val="2D226E"/>
        </a:accent2>
        <a:accent3>
          <a:srgbClr val="AAABB1"/>
        </a:accent3>
        <a:accent4>
          <a:srgbClr val="DCDCDC"/>
        </a:accent4>
        <a:accent5>
          <a:srgbClr val="AAE2FF"/>
        </a:accent5>
        <a:accent6>
          <a:srgbClr val="281E62"/>
        </a:accent6>
        <a:hlink>
          <a:srgbClr val="666699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424458"/>
        </a:lt2>
        <a:accent1>
          <a:srgbClr val="6666FF"/>
        </a:accent1>
        <a:accent2>
          <a:srgbClr val="333399"/>
        </a:accent2>
        <a:accent3>
          <a:srgbClr val="AAAAB9"/>
        </a:accent3>
        <a:accent4>
          <a:srgbClr val="DCDCDC"/>
        </a:accent4>
        <a:accent5>
          <a:srgbClr val="B9B9FF"/>
        </a:accent5>
        <a:accent6>
          <a:srgbClr val="2D2D89"/>
        </a:accent6>
        <a:hlink>
          <a:srgbClr val="FF99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90B20"/>
        </a:lt1>
        <a:dk2>
          <a:srgbClr val="FFFFCC"/>
        </a:dk2>
        <a:lt2>
          <a:srgbClr val="1C1C1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CDCAF"/>
        </a:accent4>
        <a:accent5>
          <a:srgbClr val="FFC7BB"/>
        </a:accent5>
        <a:accent6>
          <a:srgbClr val="4C1147"/>
        </a:accent6>
        <a:hlink>
          <a:srgbClr val="637D95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722104"/>
        </a:lt1>
        <a:dk2>
          <a:srgbClr val="FFFFFF"/>
        </a:dk2>
        <a:lt2>
          <a:srgbClr val="4C0000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CDCDC"/>
        </a:accent4>
        <a:accent5>
          <a:srgbClr val="E2B9AA"/>
        </a:accent5>
        <a:accent6>
          <a:srgbClr val="7B2800"/>
        </a:accent6>
        <a:hlink>
          <a:srgbClr val="FFCC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3_Watermark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2C1D3"/>
      </a:accent6>
      <a:hlink>
        <a:srgbClr val="6767FF"/>
      </a:hlink>
      <a:folHlink>
        <a:srgbClr val="9933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2C1D3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6D79F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1"/>
        </a:accent5>
        <a:accent6>
          <a:srgbClr val="BBC9B8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36600"/>
        </a:lt1>
        <a:dk2>
          <a:srgbClr val="FFFFCC"/>
        </a:dk2>
        <a:lt2>
          <a:srgbClr val="333300"/>
        </a:lt2>
        <a:accent1>
          <a:srgbClr val="99CC00"/>
        </a:accent1>
        <a:accent2>
          <a:srgbClr val="669900"/>
        </a:accent2>
        <a:accent3>
          <a:srgbClr val="ADB9AA"/>
        </a:accent3>
        <a:accent4>
          <a:srgbClr val="DCDCAF"/>
        </a:accent4>
        <a:accent5>
          <a:srgbClr val="CAE2AA"/>
        </a:accent5>
        <a:accent6>
          <a:srgbClr val="5B8900"/>
        </a:accent6>
        <a:hlink>
          <a:srgbClr val="CC99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4A48"/>
        </a:lt1>
        <a:dk2>
          <a:srgbClr val="FFFFFF"/>
        </a:dk2>
        <a:lt2>
          <a:srgbClr val="424458"/>
        </a:lt2>
        <a:accent1>
          <a:srgbClr val="83B200"/>
        </a:accent1>
        <a:accent2>
          <a:srgbClr val="006260"/>
        </a:accent2>
        <a:accent3>
          <a:srgbClr val="AAB2B1"/>
        </a:accent3>
        <a:accent4>
          <a:srgbClr val="DCDCDC"/>
        </a:accent4>
        <a:accent5>
          <a:srgbClr val="C2D5AA"/>
        </a:accent5>
        <a:accent6>
          <a:srgbClr val="005755"/>
        </a:accent6>
        <a:hlink>
          <a:srgbClr val="66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2046"/>
        </a:lt1>
        <a:dk2>
          <a:srgbClr val="FFFFFF"/>
        </a:dk2>
        <a:lt2>
          <a:srgbClr val="000000"/>
        </a:lt2>
        <a:accent1>
          <a:srgbClr val="00CCFF"/>
        </a:accent1>
        <a:accent2>
          <a:srgbClr val="2D226E"/>
        </a:accent2>
        <a:accent3>
          <a:srgbClr val="AAABB1"/>
        </a:accent3>
        <a:accent4>
          <a:srgbClr val="DCDCDC"/>
        </a:accent4>
        <a:accent5>
          <a:srgbClr val="AAE2FF"/>
        </a:accent5>
        <a:accent6>
          <a:srgbClr val="281E62"/>
        </a:accent6>
        <a:hlink>
          <a:srgbClr val="666699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424458"/>
        </a:lt2>
        <a:accent1>
          <a:srgbClr val="6666FF"/>
        </a:accent1>
        <a:accent2>
          <a:srgbClr val="333399"/>
        </a:accent2>
        <a:accent3>
          <a:srgbClr val="AAAAB9"/>
        </a:accent3>
        <a:accent4>
          <a:srgbClr val="DCDCDC"/>
        </a:accent4>
        <a:accent5>
          <a:srgbClr val="B9B9FF"/>
        </a:accent5>
        <a:accent6>
          <a:srgbClr val="2D2D89"/>
        </a:accent6>
        <a:hlink>
          <a:srgbClr val="FF99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90B20"/>
        </a:lt1>
        <a:dk2>
          <a:srgbClr val="FFFFCC"/>
        </a:dk2>
        <a:lt2>
          <a:srgbClr val="1C1C1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CDCAF"/>
        </a:accent4>
        <a:accent5>
          <a:srgbClr val="FFC7BB"/>
        </a:accent5>
        <a:accent6>
          <a:srgbClr val="4C1147"/>
        </a:accent6>
        <a:hlink>
          <a:srgbClr val="637D95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722104"/>
        </a:lt1>
        <a:dk2>
          <a:srgbClr val="FFFFFF"/>
        </a:dk2>
        <a:lt2>
          <a:srgbClr val="4C0000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CDCDC"/>
        </a:accent4>
        <a:accent5>
          <a:srgbClr val="E2B9AA"/>
        </a:accent5>
        <a:accent6>
          <a:srgbClr val="7B2800"/>
        </a:accent6>
        <a:hlink>
          <a:srgbClr val="FFCC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7_Watermark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CCCFF"/>
      </a:accent1>
      <a:accent2>
        <a:srgbClr val="D9D8EC"/>
      </a:accent2>
      <a:accent3>
        <a:srgbClr val="FFFFFF"/>
      </a:accent3>
      <a:accent4>
        <a:srgbClr val="000000"/>
      </a:accent4>
      <a:accent5>
        <a:srgbClr val="E2E2FF"/>
      </a:accent5>
      <a:accent6>
        <a:srgbClr val="C2C1D3"/>
      </a:accent6>
      <a:hlink>
        <a:srgbClr val="6767FF"/>
      </a:hlink>
      <a:folHlink>
        <a:srgbClr val="9933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CCFF"/>
        </a:accent1>
        <a:accent2>
          <a:srgbClr val="D9D8EC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C2C1D3"/>
        </a:accent6>
        <a:hlink>
          <a:srgbClr val="6767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66633"/>
        </a:dk2>
        <a:lt2>
          <a:srgbClr val="5F5F5F"/>
        </a:lt2>
        <a:accent1>
          <a:srgbClr val="FFCC00"/>
        </a:accent1>
        <a:accent2>
          <a:srgbClr val="EFF0B2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D6D79F"/>
        </a:accent6>
        <a:hlink>
          <a:srgbClr val="8080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666699"/>
        </a:lt2>
        <a:accent1>
          <a:srgbClr val="9BB0CB"/>
        </a:accent1>
        <a:accent2>
          <a:srgbClr val="D1E0CE"/>
        </a:accent2>
        <a:accent3>
          <a:srgbClr val="FFFFFF"/>
        </a:accent3>
        <a:accent4>
          <a:srgbClr val="000000"/>
        </a:accent4>
        <a:accent5>
          <a:srgbClr val="CBD4E1"/>
        </a:accent5>
        <a:accent6>
          <a:srgbClr val="BBC9B8"/>
        </a:accent6>
        <a:hlink>
          <a:srgbClr val="8EA642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36600"/>
        </a:lt1>
        <a:dk2>
          <a:srgbClr val="FFFFCC"/>
        </a:dk2>
        <a:lt2>
          <a:srgbClr val="333300"/>
        </a:lt2>
        <a:accent1>
          <a:srgbClr val="99CC00"/>
        </a:accent1>
        <a:accent2>
          <a:srgbClr val="669900"/>
        </a:accent2>
        <a:accent3>
          <a:srgbClr val="ADB9AA"/>
        </a:accent3>
        <a:accent4>
          <a:srgbClr val="DCDCAF"/>
        </a:accent4>
        <a:accent5>
          <a:srgbClr val="CAE2AA"/>
        </a:accent5>
        <a:accent6>
          <a:srgbClr val="5B8900"/>
        </a:accent6>
        <a:hlink>
          <a:srgbClr val="CC99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4A48"/>
        </a:lt1>
        <a:dk2>
          <a:srgbClr val="FFFFFF"/>
        </a:dk2>
        <a:lt2>
          <a:srgbClr val="424458"/>
        </a:lt2>
        <a:accent1>
          <a:srgbClr val="83B200"/>
        </a:accent1>
        <a:accent2>
          <a:srgbClr val="006260"/>
        </a:accent2>
        <a:accent3>
          <a:srgbClr val="AAB2B1"/>
        </a:accent3>
        <a:accent4>
          <a:srgbClr val="DCDCDC"/>
        </a:accent4>
        <a:accent5>
          <a:srgbClr val="C2D5AA"/>
        </a:accent5>
        <a:accent6>
          <a:srgbClr val="005755"/>
        </a:accent6>
        <a:hlink>
          <a:srgbClr val="66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2046"/>
        </a:lt1>
        <a:dk2>
          <a:srgbClr val="FFFFFF"/>
        </a:dk2>
        <a:lt2>
          <a:srgbClr val="000000"/>
        </a:lt2>
        <a:accent1>
          <a:srgbClr val="00CCFF"/>
        </a:accent1>
        <a:accent2>
          <a:srgbClr val="2D226E"/>
        </a:accent2>
        <a:accent3>
          <a:srgbClr val="AAABB1"/>
        </a:accent3>
        <a:accent4>
          <a:srgbClr val="DCDCDC"/>
        </a:accent4>
        <a:accent5>
          <a:srgbClr val="AAE2FF"/>
        </a:accent5>
        <a:accent6>
          <a:srgbClr val="281E62"/>
        </a:accent6>
        <a:hlink>
          <a:srgbClr val="666699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424458"/>
        </a:lt2>
        <a:accent1>
          <a:srgbClr val="6666FF"/>
        </a:accent1>
        <a:accent2>
          <a:srgbClr val="333399"/>
        </a:accent2>
        <a:accent3>
          <a:srgbClr val="AAAAB9"/>
        </a:accent3>
        <a:accent4>
          <a:srgbClr val="DCDCDC"/>
        </a:accent4>
        <a:accent5>
          <a:srgbClr val="B9B9FF"/>
        </a:accent5>
        <a:accent6>
          <a:srgbClr val="2D2D89"/>
        </a:accent6>
        <a:hlink>
          <a:srgbClr val="FF9900"/>
        </a:hlink>
        <a:folHlink>
          <a:srgbClr val="CC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390B20"/>
        </a:lt1>
        <a:dk2>
          <a:srgbClr val="FFFFCC"/>
        </a:dk2>
        <a:lt2>
          <a:srgbClr val="1C1C1C"/>
        </a:lt2>
        <a:accent1>
          <a:srgbClr val="FF916F"/>
        </a:accent1>
        <a:accent2>
          <a:srgbClr val="561450"/>
        </a:accent2>
        <a:accent3>
          <a:srgbClr val="AEAAAB"/>
        </a:accent3>
        <a:accent4>
          <a:srgbClr val="DCDCAF"/>
        </a:accent4>
        <a:accent5>
          <a:srgbClr val="FFC7BB"/>
        </a:accent5>
        <a:accent6>
          <a:srgbClr val="4C1147"/>
        </a:accent6>
        <a:hlink>
          <a:srgbClr val="637D95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722104"/>
        </a:lt1>
        <a:dk2>
          <a:srgbClr val="FFFFFF"/>
        </a:dk2>
        <a:lt2>
          <a:srgbClr val="4C0000"/>
        </a:lt2>
        <a:accent1>
          <a:srgbClr val="CC6600"/>
        </a:accent1>
        <a:accent2>
          <a:srgbClr val="8A2E00"/>
        </a:accent2>
        <a:accent3>
          <a:srgbClr val="BCABAA"/>
        </a:accent3>
        <a:accent4>
          <a:srgbClr val="DCDCDC"/>
        </a:accent4>
        <a:accent5>
          <a:srgbClr val="E2B9AA"/>
        </a:accent5>
        <a:accent6>
          <a:srgbClr val="7B2800"/>
        </a:accent6>
        <a:hlink>
          <a:srgbClr val="FFCC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Watermark</Template>
  <TotalTime>0</TotalTime>
  <Words>4900</Words>
  <Application>WPS 演示</Application>
  <PresentationFormat>在屏幕上显示</PresentationFormat>
  <Paragraphs>297</Paragraphs>
  <Slides>27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7</vt:i4>
      </vt:variant>
      <vt:variant>
        <vt:lpstr>幻灯片标题</vt:lpstr>
      </vt:variant>
      <vt:variant>
        <vt:i4>27</vt:i4>
      </vt:variant>
    </vt:vector>
  </HeadingPairs>
  <TitlesOfParts>
    <vt:vector size="46" baseType="lpstr">
      <vt:lpstr>Arial</vt:lpstr>
      <vt:lpstr>宋体</vt:lpstr>
      <vt:lpstr>Wingdings</vt:lpstr>
      <vt:lpstr>Times New Roman</vt:lpstr>
      <vt:lpstr>楷体</vt:lpstr>
      <vt:lpstr>思源黑体 CN Regular</vt:lpstr>
      <vt:lpstr>黑体</vt:lpstr>
      <vt:lpstr>Calibri</vt:lpstr>
      <vt:lpstr>SimSun-ExtB</vt:lpstr>
      <vt:lpstr>方正楷体_GBK</vt:lpstr>
      <vt:lpstr>微软雅黑</vt:lpstr>
      <vt:lpstr>Arial Unicode MS</vt:lpstr>
      <vt:lpstr>Watermark</vt:lpstr>
      <vt:lpstr>2_Watermark</vt:lpstr>
      <vt:lpstr>5_Watermark</vt:lpstr>
      <vt:lpstr>1_Watermark</vt:lpstr>
      <vt:lpstr>6_Watermark</vt:lpstr>
      <vt:lpstr>3_Watermark</vt:lpstr>
      <vt:lpstr>7_Watermark</vt:lpstr>
      <vt:lpstr>PowerPoint 演示文稿</vt:lpstr>
      <vt:lpstr>PowerPoint 演示文稿</vt:lpstr>
      <vt:lpstr>第一课时</vt:lpstr>
      <vt:lpstr>PowerPoint 演示文稿</vt:lpstr>
      <vt:lpstr>PowerPoint 演示文稿</vt:lpstr>
      <vt:lpstr>你能读得准吗？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第二课时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dell</cp:lastModifiedBy>
  <cp:revision>52</cp:revision>
  <dcterms:created xsi:type="dcterms:W3CDTF">2013-03-30T14:15:00Z</dcterms:created>
  <dcterms:modified xsi:type="dcterms:W3CDTF">2021-11-30T06:08:16Z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2052-11.1.0.11115</vt:lpwstr>
  </property>
  <property fmtid="{D5CDD505-2E9C-101B-9397-08002B2CF9AE}" pid="3" name="ICV">
    <vt:lpwstr>6EBA5FAFCD954620BCE121F920FBF161</vt:lpwstr>
  </property>
</Properties>
</file>