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2" r:id="rId2"/>
    <p:sldMasterId id="2147483708" r:id="rId3"/>
    <p:sldMasterId id="2147483720" r:id="rId4"/>
  </p:sldMasterIdLst>
  <p:notesMasterIdLst>
    <p:notesMasterId r:id="rId21"/>
  </p:notesMasterIdLst>
  <p:sldIdLst>
    <p:sldId id="256" r:id="rId5"/>
    <p:sldId id="259" r:id="rId6"/>
    <p:sldId id="284" r:id="rId7"/>
    <p:sldId id="285" r:id="rId8"/>
    <p:sldId id="262" r:id="rId9"/>
    <p:sldId id="287" r:id="rId10"/>
    <p:sldId id="288" r:id="rId11"/>
    <p:sldId id="263" r:id="rId12"/>
    <p:sldId id="296" r:id="rId13"/>
    <p:sldId id="297" r:id="rId14"/>
    <p:sldId id="298" r:id="rId15"/>
    <p:sldId id="299" r:id="rId16"/>
    <p:sldId id="305" r:id="rId17"/>
    <p:sldId id="304" r:id="rId18"/>
    <p:sldId id="275" r:id="rId19"/>
    <p:sldId id="283"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D6DF"/>
    <a:srgbClr val="F36C88"/>
    <a:srgbClr val="FBE1E7"/>
    <a:srgbClr val="FAFAFA"/>
    <a:srgbClr val="858484"/>
    <a:srgbClr val="F8C0C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100" d="100"/>
          <a:sy n="100" d="100"/>
        </p:scale>
        <p:origin x="-954" y="-26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slideMaster" Target="slideMasters/slideMaster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5C7B0AF-4424-48F5-8B78-8EFD5BDDABE0}" type="datetimeFigureOut">
              <a:rPr lang="zh-CN" altLang="en-US" smtClean="0"/>
              <a:t>2020/11/9 Monday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F2879B1-C7A9-4D76-8F36-614C08110832}" type="slidenum">
              <a:rPr lang="zh-CN" altLang="en-US" smtClean="0"/>
              <a:t>‹#›</a:t>
            </a:fld>
            <a:endParaRPr lang="zh-CN" altLang="en-US"/>
          </a:p>
        </p:txBody>
      </p:sp>
    </p:spTree>
    <p:extLst>
      <p:ext uri="{BB962C8B-B14F-4D97-AF65-F5344CB8AC3E}">
        <p14:creationId xmlns:p14="http://schemas.microsoft.com/office/powerpoint/2010/main" val="34357523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F2879B1-C7A9-4D76-8F36-614C08110832}" type="slidenum">
              <a:rPr lang="zh-CN" altLang="en-US" smtClean="0"/>
              <a:t>5</a:t>
            </a:fld>
            <a:endParaRPr lang="zh-CN" altLang="en-US"/>
          </a:p>
        </p:txBody>
      </p:sp>
    </p:spTree>
    <p:extLst>
      <p:ext uri="{BB962C8B-B14F-4D97-AF65-F5344CB8AC3E}">
        <p14:creationId xmlns:p14="http://schemas.microsoft.com/office/powerpoint/2010/main" val="3149708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2998E67D-1991-49EA-8B6C-20AB5B7126AC}"/>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 xmlns:a16="http://schemas.microsoft.com/office/drawing/2014/main" id="{A346BE59-D8B1-4E53-8632-1E97F929BF2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 xmlns:a16="http://schemas.microsoft.com/office/drawing/2014/main" id="{5BB52ED6-061F-47AC-BB95-2DBBB8AF38B0}"/>
              </a:ext>
            </a:extLst>
          </p:cNvPr>
          <p:cNvSpPr>
            <a:spLocks noGrp="1"/>
          </p:cNvSpPr>
          <p:nvPr>
            <p:ph type="dt" sz="half" idx="10"/>
          </p:nvPr>
        </p:nvSpPr>
        <p:spPr/>
        <p:txBody>
          <a:bodyPr/>
          <a:lstStyle/>
          <a:p>
            <a:fld id="{0121FD5A-4A07-4E1E-AB58-C2AF8678EB21}" type="datetimeFigureOut">
              <a:rPr lang="zh-CN" altLang="en-US" smtClean="0"/>
              <a:t>2020/11/9 Monday</a:t>
            </a:fld>
            <a:endParaRPr lang="zh-CN" altLang="en-US"/>
          </a:p>
        </p:txBody>
      </p:sp>
      <p:sp>
        <p:nvSpPr>
          <p:cNvPr id="5" name="页脚占位符 4">
            <a:extLst>
              <a:ext uri="{FF2B5EF4-FFF2-40B4-BE49-F238E27FC236}">
                <a16:creationId xmlns="" xmlns:a16="http://schemas.microsoft.com/office/drawing/2014/main" id="{C279F6C5-3785-41BF-9BD9-934A07BD22C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B1045BDB-B9CB-4C70-A485-F1B2C3C25513}"/>
              </a:ext>
            </a:extLst>
          </p:cNvPr>
          <p:cNvSpPr>
            <a:spLocks noGrp="1"/>
          </p:cNvSpPr>
          <p:nvPr>
            <p:ph type="sldNum" sz="quarter" idx="12"/>
          </p:nvPr>
        </p:nvSpPr>
        <p:spPr/>
        <p:txBody>
          <a:bodyPr/>
          <a:lstStyle/>
          <a:p>
            <a:fld id="{C6F478E5-CE04-4856-8509-C9D3E54A6CC5}" type="slidenum">
              <a:rPr lang="zh-CN" altLang="en-US" smtClean="0"/>
              <a:t>‹#›</a:t>
            </a:fld>
            <a:endParaRPr lang="zh-CN" altLang="en-US"/>
          </a:p>
        </p:txBody>
      </p:sp>
    </p:spTree>
    <p:extLst>
      <p:ext uri="{BB962C8B-B14F-4D97-AF65-F5344CB8AC3E}">
        <p14:creationId xmlns:p14="http://schemas.microsoft.com/office/powerpoint/2010/main" val="5538947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EB06AE6C-DF7C-44BB-ACF9-8EB5076881D3}"/>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 xmlns:a16="http://schemas.microsoft.com/office/drawing/2014/main" id="{9998A17E-FFDE-4730-9A68-E936AB983AC4}"/>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F4F19E72-F6E6-4C37-AE19-F775137BC51A}"/>
              </a:ext>
            </a:extLst>
          </p:cNvPr>
          <p:cNvSpPr>
            <a:spLocks noGrp="1"/>
          </p:cNvSpPr>
          <p:nvPr>
            <p:ph type="dt" sz="half" idx="10"/>
          </p:nvPr>
        </p:nvSpPr>
        <p:spPr/>
        <p:txBody>
          <a:bodyPr/>
          <a:lstStyle/>
          <a:p>
            <a:fld id="{0121FD5A-4A07-4E1E-AB58-C2AF8678EB21}" type="datetimeFigureOut">
              <a:rPr lang="zh-CN" altLang="en-US" smtClean="0"/>
              <a:t>2020/11/9 Monday</a:t>
            </a:fld>
            <a:endParaRPr lang="zh-CN" altLang="en-US"/>
          </a:p>
        </p:txBody>
      </p:sp>
      <p:sp>
        <p:nvSpPr>
          <p:cNvPr id="5" name="页脚占位符 4">
            <a:extLst>
              <a:ext uri="{FF2B5EF4-FFF2-40B4-BE49-F238E27FC236}">
                <a16:creationId xmlns="" xmlns:a16="http://schemas.microsoft.com/office/drawing/2014/main" id="{DF1EADF6-5644-401A-B489-DBD9D0937FC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B1840F25-C2E3-4F5E-A5C5-808E4B6CDABA}"/>
              </a:ext>
            </a:extLst>
          </p:cNvPr>
          <p:cNvSpPr>
            <a:spLocks noGrp="1"/>
          </p:cNvSpPr>
          <p:nvPr>
            <p:ph type="sldNum" sz="quarter" idx="12"/>
          </p:nvPr>
        </p:nvSpPr>
        <p:spPr/>
        <p:txBody>
          <a:bodyPr/>
          <a:lstStyle/>
          <a:p>
            <a:fld id="{C6F478E5-CE04-4856-8509-C9D3E54A6CC5}" type="slidenum">
              <a:rPr lang="zh-CN" altLang="en-US" smtClean="0"/>
              <a:t>‹#›</a:t>
            </a:fld>
            <a:endParaRPr lang="zh-CN" altLang="en-US"/>
          </a:p>
        </p:txBody>
      </p:sp>
    </p:spTree>
    <p:extLst>
      <p:ext uri="{BB962C8B-B14F-4D97-AF65-F5344CB8AC3E}">
        <p14:creationId xmlns:p14="http://schemas.microsoft.com/office/powerpoint/2010/main" val="12910977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a16="http://schemas.microsoft.com/office/drawing/2014/main" id="{7425B2A8-BBA6-4313-90A8-01B2A495A8CF}"/>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 xmlns:a16="http://schemas.microsoft.com/office/drawing/2014/main" id="{80E18099-C1C9-4170-A69A-7599E0C356B5}"/>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47A0937C-E068-4C82-BF49-F6CDFE71DBA9}"/>
              </a:ext>
            </a:extLst>
          </p:cNvPr>
          <p:cNvSpPr>
            <a:spLocks noGrp="1"/>
          </p:cNvSpPr>
          <p:nvPr>
            <p:ph type="dt" sz="half" idx="10"/>
          </p:nvPr>
        </p:nvSpPr>
        <p:spPr/>
        <p:txBody>
          <a:bodyPr/>
          <a:lstStyle/>
          <a:p>
            <a:fld id="{0121FD5A-4A07-4E1E-AB58-C2AF8678EB21}" type="datetimeFigureOut">
              <a:rPr lang="zh-CN" altLang="en-US" smtClean="0"/>
              <a:t>2020/11/9 Monday</a:t>
            </a:fld>
            <a:endParaRPr lang="zh-CN" altLang="en-US"/>
          </a:p>
        </p:txBody>
      </p:sp>
      <p:sp>
        <p:nvSpPr>
          <p:cNvPr id="5" name="页脚占位符 4">
            <a:extLst>
              <a:ext uri="{FF2B5EF4-FFF2-40B4-BE49-F238E27FC236}">
                <a16:creationId xmlns="" xmlns:a16="http://schemas.microsoft.com/office/drawing/2014/main" id="{5452FA03-D782-4B87-9091-0DACE7E3191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0313285F-B114-4911-AE9B-280869846F03}"/>
              </a:ext>
            </a:extLst>
          </p:cNvPr>
          <p:cNvSpPr>
            <a:spLocks noGrp="1"/>
          </p:cNvSpPr>
          <p:nvPr>
            <p:ph type="sldNum" sz="quarter" idx="12"/>
          </p:nvPr>
        </p:nvSpPr>
        <p:spPr/>
        <p:txBody>
          <a:bodyPr/>
          <a:lstStyle/>
          <a:p>
            <a:fld id="{C6F478E5-CE04-4856-8509-C9D3E54A6CC5}" type="slidenum">
              <a:rPr lang="zh-CN" altLang="en-US" smtClean="0"/>
              <a:t>‹#›</a:t>
            </a:fld>
            <a:endParaRPr lang="zh-CN" altLang="en-US"/>
          </a:p>
        </p:txBody>
      </p:sp>
    </p:spTree>
    <p:extLst>
      <p:ext uri="{BB962C8B-B14F-4D97-AF65-F5344CB8AC3E}">
        <p14:creationId xmlns:p14="http://schemas.microsoft.com/office/powerpoint/2010/main" val="28735985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2998E67D-1991-49EA-8B6C-20AB5B7126AC}"/>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 xmlns:a16="http://schemas.microsoft.com/office/drawing/2014/main" id="{A346BE59-D8B1-4E53-8632-1E97F929BF2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 xmlns:a16="http://schemas.microsoft.com/office/drawing/2014/main" id="{5BB52ED6-061F-47AC-BB95-2DBBB8AF38B0}"/>
              </a:ext>
            </a:extLst>
          </p:cNvPr>
          <p:cNvSpPr>
            <a:spLocks noGrp="1"/>
          </p:cNvSpPr>
          <p:nvPr>
            <p:ph type="dt" sz="half" idx="10"/>
          </p:nvPr>
        </p:nvSpPr>
        <p:spPr/>
        <p:txBody>
          <a:bodyPr/>
          <a:lstStyle/>
          <a:p>
            <a:fld id="{0121FD5A-4A07-4E1E-AB58-C2AF8678EB21}" type="datetimeFigureOut">
              <a:rPr lang="zh-CN" altLang="en-US" smtClean="0">
                <a:solidFill>
                  <a:prstClr val="black">
                    <a:tint val="75000"/>
                  </a:prstClr>
                </a:solidFill>
              </a:rPr>
              <a:pPr/>
              <a:t>2020/11/9 Monday</a:t>
            </a:fld>
            <a:endParaRPr lang="zh-CN" altLang="en-US">
              <a:solidFill>
                <a:prstClr val="black">
                  <a:tint val="75000"/>
                </a:prstClr>
              </a:solidFill>
            </a:endParaRPr>
          </a:p>
        </p:txBody>
      </p:sp>
      <p:sp>
        <p:nvSpPr>
          <p:cNvPr id="5" name="页脚占位符 4">
            <a:extLst>
              <a:ext uri="{FF2B5EF4-FFF2-40B4-BE49-F238E27FC236}">
                <a16:creationId xmlns="" xmlns:a16="http://schemas.microsoft.com/office/drawing/2014/main" id="{C279F6C5-3785-41BF-9BD9-934A07BD22C2}"/>
              </a:ext>
            </a:extLst>
          </p:cNvPr>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a:extLst>
              <a:ext uri="{FF2B5EF4-FFF2-40B4-BE49-F238E27FC236}">
                <a16:creationId xmlns="" xmlns:a16="http://schemas.microsoft.com/office/drawing/2014/main" id="{B1045BDB-B9CB-4C70-A485-F1B2C3C25513}"/>
              </a:ext>
            </a:extLst>
          </p:cNvPr>
          <p:cNvSpPr>
            <a:spLocks noGrp="1"/>
          </p:cNvSpPr>
          <p:nvPr>
            <p:ph type="sldNum" sz="quarter" idx="12"/>
          </p:nvPr>
        </p:nvSpPr>
        <p:spPr/>
        <p:txBody>
          <a:bodyPr/>
          <a:lstStyle/>
          <a:p>
            <a:fld id="{C6F478E5-CE04-4856-8509-C9D3E54A6CC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8757418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68217C6B-49AD-44E5-B6F6-F65FDCE480DA}"/>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B5D4E3FC-3670-4FCC-BCE9-11360B27583F}"/>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70070FD1-ACF4-4F89-81C4-4223A8423FDA}"/>
              </a:ext>
            </a:extLst>
          </p:cNvPr>
          <p:cNvSpPr>
            <a:spLocks noGrp="1"/>
          </p:cNvSpPr>
          <p:nvPr>
            <p:ph type="dt" sz="half" idx="10"/>
          </p:nvPr>
        </p:nvSpPr>
        <p:spPr/>
        <p:txBody>
          <a:bodyPr/>
          <a:lstStyle/>
          <a:p>
            <a:fld id="{0121FD5A-4A07-4E1E-AB58-C2AF8678EB21}" type="datetimeFigureOut">
              <a:rPr lang="zh-CN" altLang="en-US" smtClean="0">
                <a:solidFill>
                  <a:prstClr val="black">
                    <a:tint val="75000"/>
                  </a:prstClr>
                </a:solidFill>
              </a:rPr>
              <a:pPr/>
              <a:t>2020/11/9 Monday</a:t>
            </a:fld>
            <a:endParaRPr lang="zh-CN" altLang="en-US">
              <a:solidFill>
                <a:prstClr val="black">
                  <a:tint val="75000"/>
                </a:prstClr>
              </a:solidFill>
            </a:endParaRPr>
          </a:p>
        </p:txBody>
      </p:sp>
      <p:sp>
        <p:nvSpPr>
          <p:cNvPr id="5" name="页脚占位符 4">
            <a:extLst>
              <a:ext uri="{FF2B5EF4-FFF2-40B4-BE49-F238E27FC236}">
                <a16:creationId xmlns="" xmlns:a16="http://schemas.microsoft.com/office/drawing/2014/main" id="{2553F84C-BD39-4DFD-9E8A-FC953C3AD0D7}"/>
              </a:ext>
            </a:extLst>
          </p:cNvPr>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a:extLst>
              <a:ext uri="{FF2B5EF4-FFF2-40B4-BE49-F238E27FC236}">
                <a16:creationId xmlns="" xmlns:a16="http://schemas.microsoft.com/office/drawing/2014/main" id="{397908A3-B86E-44FC-9026-E705FFADA72E}"/>
              </a:ext>
            </a:extLst>
          </p:cNvPr>
          <p:cNvSpPr>
            <a:spLocks noGrp="1"/>
          </p:cNvSpPr>
          <p:nvPr>
            <p:ph type="sldNum" sz="quarter" idx="12"/>
          </p:nvPr>
        </p:nvSpPr>
        <p:spPr/>
        <p:txBody>
          <a:bodyPr/>
          <a:lstStyle/>
          <a:p>
            <a:fld id="{C6F478E5-CE04-4856-8509-C9D3E54A6CC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2392199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8519B39-F9B0-44BE-91E8-61BFF4CFC6C4}"/>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 xmlns:a16="http://schemas.microsoft.com/office/drawing/2014/main" id="{CC517D67-F2FD-4973-B39D-01C456F7775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 xmlns:a16="http://schemas.microsoft.com/office/drawing/2014/main" id="{EA683993-3F91-4DDF-98A7-43BB7B543215}"/>
              </a:ext>
            </a:extLst>
          </p:cNvPr>
          <p:cNvSpPr>
            <a:spLocks noGrp="1"/>
          </p:cNvSpPr>
          <p:nvPr>
            <p:ph type="dt" sz="half" idx="10"/>
          </p:nvPr>
        </p:nvSpPr>
        <p:spPr/>
        <p:txBody>
          <a:bodyPr/>
          <a:lstStyle/>
          <a:p>
            <a:fld id="{0121FD5A-4A07-4E1E-AB58-C2AF8678EB21}" type="datetimeFigureOut">
              <a:rPr lang="zh-CN" altLang="en-US" smtClean="0">
                <a:solidFill>
                  <a:prstClr val="black">
                    <a:tint val="75000"/>
                  </a:prstClr>
                </a:solidFill>
              </a:rPr>
              <a:pPr/>
              <a:t>2020/11/9 Monday</a:t>
            </a:fld>
            <a:endParaRPr lang="zh-CN" altLang="en-US">
              <a:solidFill>
                <a:prstClr val="black">
                  <a:tint val="75000"/>
                </a:prstClr>
              </a:solidFill>
            </a:endParaRPr>
          </a:p>
        </p:txBody>
      </p:sp>
      <p:sp>
        <p:nvSpPr>
          <p:cNvPr id="5" name="页脚占位符 4">
            <a:extLst>
              <a:ext uri="{FF2B5EF4-FFF2-40B4-BE49-F238E27FC236}">
                <a16:creationId xmlns="" xmlns:a16="http://schemas.microsoft.com/office/drawing/2014/main" id="{60042182-7432-417A-ACB0-5728F619A227}"/>
              </a:ext>
            </a:extLst>
          </p:cNvPr>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a:extLst>
              <a:ext uri="{FF2B5EF4-FFF2-40B4-BE49-F238E27FC236}">
                <a16:creationId xmlns="" xmlns:a16="http://schemas.microsoft.com/office/drawing/2014/main" id="{BA4D93FF-9E1A-430C-A3DE-FA230EF6D415}"/>
              </a:ext>
            </a:extLst>
          </p:cNvPr>
          <p:cNvSpPr>
            <a:spLocks noGrp="1"/>
          </p:cNvSpPr>
          <p:nvPr>
            <p:ph type="sldNum" sz="quarter" idx="12"/>
          </p:nvPr>
        </p:nvSpPr>
        <p:spPr/>
        <p:txBody>
          <a:bodyPr/>
          <a:lstStyle/>
          <a:p>
            <a:fld id="{C6F478E5-CE04-4856-8509-C9D3E54A6CC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8004730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7039803-558D-4B50-B5DE-2C2E7FD795B0}"/>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DDE55E6D-F754-4958-8DBF-59DC6541C35A}"/>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 xmlns:a16="http://schemas.microsoft.com/office/drawing/2014/main" id="{CC89BFD8-7DCD-4418-99AA-A0693420325A}"/>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 xmlns:a16="http://schemas.microsoft.com/office/drawing/2014/main" id="{45191C05-7D2E-4F77-AA2F-1318B0101248}"/>
              </a:ext>
            </a:extLst>
          </p:cNvPr>
          <p:cNvSpPr>
            <a:spLocks noGrp="1"/>
          </p:cNvSpPr>
          <p:nvPr>
            <p:ph type="dt" sz="half" idx="10"/>
          </p:nvPr>
        </p:nvSpPr>
        <p:spPr/>
        <p:txBody>
          <a:bodyPr/>
          <a:lstStyle/>
          <a:p>
            <a:fld id="{0121FD5A-4A07-4E1E-AB58-C2AF8678EB21}" type="datetimeFigureOut">
              <a:rPr lang="zh-CN" altLang="en-US" smtClean="0">
                <a:solidFill>
                  <a:prstClr val="black">
                    <a:tint val="75000"/>
                  </a:prstClr>
                </a:solidFill>
              </a:rPr>
              <a:pPr/>
              <a:t>2020/11/9 Monday</a:t>
            </a:fld>
            <a:endParaRPr lang="zh-CN" altLang="en-US">
              <a:solidFill>
                <a:prstClr val="black">
                  <a:tint val="75000"/>
                </a:prstClr>
              </a:solidFill>
            </a:endParaRPr>
          </a:p>
        </p:txBody>
      </p:sp>
      <p:sp>
        <p:nvSpPr>
          <p:cNvPr id="6" name="页脚占位符 5">
            <a:extLst>
              <a:ext uri="{FF2B5EF4-FFF2-40B4-BE49-F238E27FC236}">
                <a16:creationId xmlns="" xmlns:a16="http://schemas.microsoft.com/office/drawing/2014/main" id="{7E8F629F-FC28-47A1-8F81-BF419BAB5513}"/>
              </a:ext>
            </a:extLst>
          </p:cNvPr>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a:extLst>
              <a:ext uri="{FF2B5EF4-FFF2-40B4-BE49-F238E27FC236}">
                <a16:creationId xmlns="" xmlns:a16="http://schemas.microsoft.com/office/drawing/2014/main" id="{14C03EE0-69D2-48A3-8B55-7315C3FCD6F9}"/>
              </a:ext>
            </a:extLst>
          </p:cNvPr>
          <p:cNvSpPr>
            <a:spLocks noGrp="1"/>
          </p:cNvSpPr>
          <p:nvPr>
            <p:ph type="sldNum" sz="quarter" idx="12"/>
          </p:nvPr>
        </p:nvSpPr>
        <p:spPr/>
        <p:txBody>
          <a:bodyPr/>
          <a:lstStyle/>
          <a:p>
            <a:fld id="{C6F478E5-CE04-4856-8509-C9D3E54A6CC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136109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AA9D46E0-9C55-4241-A6AE-1AFD3F185D47}"/>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id="{DAA01F9C-7021-4873-B7AF-55DDCCA8905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 xmlns:a16="http://schemas.microsoft.com/office/drawing/2014/main" id="{3B35C264-EDAB-4B59-9490-49B49A70EF82}"/>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 xmlns:a16="http://schemas.microsoft.com/office/drawing/2014/main" id="{00DB54C3-FE4B-4DFC-A93E-D882287380C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 xmlns:a16="http://schemas.microsoft.com/office/drawing/2014/main" id="{0F7A369B-FB9B-4993-9839-73BC0D8F9F43}"/>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 xmlns:a16="http://schemas.microsoft.com/office/drawing/2014/main" id="{C5A28B78-B1C3-446B-B618-CFFB7A744E63}"/>
              </a:ext>
            </a:extLst>
          </p:cNvPr>
          <p:cNvSpPr>
            <a:spLocks noGrp="1"/>
          </p:cNvSpPr>
          <p:nvPr>
            <p:ph type="dt" sz="half" idx="10"/>
          </p:nvPr>
        </p:nvSpPr>
        <p:spPr/>
        <p:txBody>
          <a:bodyPr/>
          <a:lstStyle/>
          <a:p>
            <a:fld id="{0121FD5A-4A07-4E1E-AB58-C2AF8678EB21}" type="datetimeFigureOut">
              <a:rPr lang="zh-CN" altLang="en-US" smtClean="0">
                <a:solidFill>
                  <a:prstClr val="black">
                    <a:tint val="75000"/>
                  </a:prstClr>
                </a:solidFill>
              </a:rPr>
              <a:pPr/>
              <a:t>2020/11/9 Monday</a:t>
            </a:fld>
            <a:endParaRPr lang="zh-CN" altLang="en-US">
              <a:solidFill>
                <a:prstClr val="black">
                  <a:tint val="75000"/>
                </a:prstClr>
              </a:solidFill>
            </a:endParaRPr>
          </a:p>
        </p:txBody>
      </p:sp>
      <p:sp>
        <p:nvSpPr>
          <p:cNvPr id="8" name="页脚占位符 7">
            <a:extLst>
              <a:ext uri="{FF2B5EF4-FFF2-40B4-BE49-F238E27FC236}">
                <a16:creationId xmlns="" xmlns:a16="http://schemas.microsoft.com/office/drawing/2014/main" id="{D0624FE3-16E0-4229-A658-5BCFE40ED082}"/>
              </a:ext>
            </a:extLst>
          </p:cNvPr>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a:extLst>
              <a:ext uri="{FF2B5EF4-FFF2-40B4-BE49-F238E27FC236}">
                <a16:creationId xmlns="" xmlns:a16="http://schemas.microsoft.com/office/drawing/2014/main" id="{EB635E64-BD1F-4F69-9273-9E74AFA46D3A}"/>
              </a:ext>
            </a:extLst>
          </p:cNvPr>
          <p:cNvSpPr>
            <a:spLocks noGrp="1"/>
          </p:cNvSpPr>
          <p:nvPr>
            <p:ph type="sldNum" sz="quarter" idx="12"/>
          </p:nvPr>
        </p:nvSpPr>
        <p:spPr/>
        <p:txBody>
          <a:bodyPr/>
          <a:lstStyle/>
          <a:p>
            <a:fld id="{C6F478E5-CE04-4856-8509-C9D3E54A6CC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0529561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13EF14BE-3ADE-445C-911D-69976B590E6A}"/>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404597F9-B1A2-4C31-83B2-8CD0A483D3B6}"/>
              </a:ext>
            </a:extLst>
          </p:cNvPr>
          <p:cNvSpPr>
            <a:spLocks noGrp="1"/>
          </p:cNvSpPr>
          <p:nvPr>
            <p:ph type="dt" sz="half" idx="10"/>
          </p:nvPr>
        </p:nvSpPr>
        <p:spPr/>
        <p:txBody>
          <a:bodyPr/>
          <a:lstStyle/>
          <a:p>
            <a:fld id="{0121FD5A-4A07-4E1E-AB58-C2AF8678EB21}" type="datetimeFigureOut">
              <a:rPr lang="zh-CN" altLang="en-US" smtClean="0">
                <a:solidFill>
                  <a:prstClr val="black">
                    <a:tint val="75000"/>
                  </a:prstClr>
                </a:solidFill>
              </a:rPr>
              <a:pPr/>
              <a:t>2020/11/9 Monday</a:t>
            </a:fld>
            <a:endParaRPr lang="zh-CN" altLang="en-US">
              <a:solidFill>
                <a:prstClr val="black">
                  <a:tint val="75000"/>
                </a:prstClr>
              </a:solidFill>
            </a:endParaRPr>
          </a:p>
        </p:txBody>
      </p:sp>
      <p:sp>
        <p:nvSpPr>
          <p:cNvPr id="4" name="页脚占位符 3">
            <a:extLst>
              <a:ext uri="{FF2B5EF4-FFF2-40B4-BE49-F238E27FC236}">
                <a16:creationId xmlns="" xmlns:a16="http://schemas.microsoft.com/office/drawing/2014/main" id="{C3414F88-9AD0-4E85-97BE-E1A12BCB91FF}"/>
              </a:ext>
            </a:extLst>
          </p:cNvPr>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a:extLst>
              <a:ext uri="{FF2B5EF4-FFF2-40B4-BE49-F238E27FC236}">
                <a16:creationId xmlns="" xmlns:a16="http://schemas.microsoft.com/office/drawing/2014/main" id="{1B08E70F-B803-4E57-983E-46AA2F10EFC4}"/>
              </a:ext>
            </a:extLst>
          </p:cNvPr>
          <p:cNvSpPr>
            <a:spLocks noGrp="1"/>
          </p:cNvSpPr>
          <p:nvPr>
            <p:ph type="sldNum" sz="quarter" idx="12"/>
          </p:nvPr>
        </p:nvSpPr>
        <p:spPr/>
        <p:txBody>
          <a:bodyPr/>
          <a:lstStyle/>
          <a:p>
            <a:fld id="{C6F478E5-CE04-4856-8509-C9D3E54A6CC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1452162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44DB9C75-89AF-4D02-92AB-EAB51A6679E7}"/>
              </a:ext>
            </a:extLst>
          </p:cNvPr>
          <p:cNvSpPr>
            <a:spLocks noGrp="1"/>
          </p:cNvSpPr>
          <p:nvPr>
            <p:ph type="dt" sz="half" idx="10"/>
          </p:nvPr>
        </p:nvSpPr>
        <p:spPr/>
        <p:txBody>
          <a:bodyPr/>
          <a:lstStyle/>
          <a:p>
            <a:fld id="{0121FD5A-4A07-4E1E-AB58-C2AF8678EB21}" type="datetimeFigureOut">
              <a:rPr lang="zh-CN" altLang="en-US" smtClean="0">
                <a:solidFill>
                  <a:prstClr val="black">
                    <a:tint val="75000"/>
                  </a:prstClr>
                </a:solidFill>
              </a:rPr>
              <a:pPr/>
              <a:t>2020/11/9 Monday</a:t>
            </a:fld>
            <a:endParaRPr lang="zh-CN" altLang="en-US">
              <a:solidFill>
                <a:prstClr val="black">
                  <a:tint val="75000"/>
                </a:prstClr>
              </a:solidFill>
            </a:endParaRPr>
          </a:p>
        </p:txBody>
      </p:sp>
      <p:sp>
        <p:nvSpPr>
          <p:cNvPr id="3" name="页脚占位符 2">
            <a:extLst>
              <a:ext uri="{FF2B5EF4-FFF2-40B4-BE49-F238E27FC236}">
                <a16:creationId xmlns="" xmlns:a16="http://schemas.microsoft.com/office/drawing/2014/main" id="{D1939848-0A67-4368-9DE7-E4D99AF1404A}"/>
              </a:ext>
            </a:extLst>
          </p:cNvPr>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a:extLst>
              <a:ext uri="{FF2B5EF4-FFF2-40B4-BE49-F238E27FC236}">
                <a16:creationId xmlns="" xmlns:a16="http://schemas.microsoft.com/office/drawing/2014/main" id="{3BF92BFE-C2C3-48F1-A233-D43649C5DC29}"/>
              </a:ext>
            </a:extLst>
          </p:cNvPr>
          <p:cNvSpPr>
            <a:spLocks noGrp="1"/>
          </p:cNvSpPr>
          <p:nvPr>
            <p:ph type="sldNum" sz="quarter" idx="12"/>
          </p:nvPr>
        </p:nvSpPr>
        <p:spPr/>
        <p:txBody>
          <a:bodyPr/>
          <a:lstStyle/>
          <a:p>
            <a:fld id="{C6F478E5-CE04-4856-8509-C9D3E54A6CC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068327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8106613D-AECE-4096-85C2-9EB592098CE3}"/>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 xmlns:a16="http://schemas.microsoft.com/office/drawing/2014/main" id="{AF373433-A432-4B37-8934-98BF08F9FEA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 xmlns:a16="http://schemas.microsoft.com/office/drawing/2014/main" id="{98454ABB-A81D-4FE3-99C7-138B4F66FBA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DA9EDBE0-85C2-46BB-A8A1-1FE534168E25}"/>
              </a:ext>
            </a:extLst>
          </p:cNvPr>
          <p:cNvSpPr>
            <a:spLocks noGrp="1"/>
          </p:cNvSpPr>
          <p:nvPr>
            <p:ph type="dt" sz="half" idx="10"/>
          </p:nvPr>
        </p:nvSpPr>
        <p:spPr/>
        <p:txBody>
          <a:bodyPr/>
          <a:lstStyle/>
          <a:p>
            <a:fld id="{0121FD5A-4A07-4E1E-AB58-C2AF8678EB21}" type="datetimeFigureOut">
              <a:rPr lang="zh-CN" altLang="en-US" smtClean="0">
                <a:solidFill>
                  <a:prstClr val="black">
                    <a:tint val="75000"/>
                  </a:prstClr>
                </a:solidFill>
              </a:rPr>
              <a:pPr/>
              <a:t>2020/11/9 Monday</a:t>
            </a:fld>
            <a:endParaRPr lang="zh-CN" altLang="en-US">
              <a:solidFill>
                <a:prstClr val="black">
                  <a:tint val="75000"/>
                </a:prstClr>
              </a:solidFill>
            </a:endParaRPr>
          </a:p>
        </p:txBody>
      </p:sp>
      <p:sp>
        <p:nvSpPr>
          <p:cNvPr id="6" name="页脚占位符 5">
            <a:extLst>
              <a:ext uri="{FF2B5EF4-FFF2-40B4-BE49-F238E27FC236}">
                <a16:creationId xmlns="" xmlns:a16="http://schemas.microsoft.com/office/drawing/2014/main" id="{B1236D08-F91F-4100-848A-F7255B0C2211}"/>
              </a:ext>
            </a:extLst>
          </p:cNvPr>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a:extLst>
              <a:ext uri="{FF2B5EF4-FFF2-40B4-BE49-F238E27FC236}">
                <a16:creationId xmlns="" xmlns:a16="http://schemas.microsoft.com/office/drawing/2014/main" id="{DA16DE1C-EB45-4DFF-ACB4-9A6079545837}"/>
              </a:ext>
            </a:extLst>
          </p:cNvPr>
          <p:cNvSpPr>
            <a:spLocks noGrp="1"/>
          </p:cNvSpPr>
          <p:nvPr>
            <p:ph type="sldNum" sz="quarter" idx="12"/>
          </p:nvPr>
        </p:nvSpPr>
        <p:spPr/>
        <p:txBody>
          <a:bodyPr/>
          <a:lstStyle/>
          <a:p>
            <a:fld id="{C6F478E5-CE04-4856-8509-C9D3E54A6CC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457022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68217C6B-49AD-44E5-B6F6-F65FDCE480DA}"/>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B5D4E3FC-3670-4FCC-BCE9-11360B27583F}"/>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70070FD1-ACF4-4F89-81C4-4223A8423FDA}"/>
              </a:ext>
            </a:extLst>
          </p:cNvPr>
          <p:cNvSpPr>
            <a:spLocks noGrp="1"/>
          </p:cNvSpPr>
          <p:nvPr>
            <p:ph type="dt" sz="half" idx="10"/>
          </p:nvPr>
        </p:nvSpPr>
        <p:spPr/>
        <p:txBody>
          <a:bodyPr/>
          <a:lstStyle/>
          <a:p>
            <a:fld id="{0121FD5A-4A07-4E1E-AB58-C2AF8678EB21}" type="datetimeFigureOut">
              <a:rPr lang="zh-CN" altLang="en-US" smtClean="0"/>
              <a:t>2020/11/9 Monday</a:t>
            </a:fld>
            <a:endParaRPr lang="zh-CN" altLang="en-US"/>
          </a:p>
        </p:txBody>
      </p:sp>
      <p:sp>
        <p:nvSpPr>
          <p:cNvPr id="5" name="页脚占位符 4">
            <a:extLst>
              <a:ext uri="{FF2B5EF4-FFF2-40B4-BE49-F238E27FC236}">
                <a16:creationId xmlns="" xmlns:a16="http://schemas.microsoft.com/office/drawing/2014/main" id="{2553F84C-BD39-4DFD-9E8A-FC953C3AD0D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397908A3-B86E-44FC-9026-E705FFADA72E}"/>
              </a:ext>
            </a:extLst>
          </p:cNvPr>
          <p:cNvSpPr>
            <a:spLocks noGrp="1"/>
          </p:cNvSpPr>
          <p:nvPr>
            <p:ph type="sldNum" sz="quarter" idx="12"/>
          </p:nvPr>
        </p:nvSpPr>
        <p:spPr/>
        <p:txBody>
          <a:bodyPr/>
          <a:lstStyle/>
          <a:p>
            <a:fld id="{C6F478E5-CE04-4856-8509-C9D3E54A6CC5}" type="slidenum">
              <a:rPr lang="zh-CN" altLang="en-US" smtClean="0"/>
              <a:t>‹#›</a:t>
            </a:fld>
            <a:endParaRPr lang="zh-CN" altLang="en-US"/>
          </a:p>
        </p:txBody>
      </p:sp>
    </p:spTree>
    <p:extLst>
      <p:ext uri="{BB962C8B-B14F-4D97-AF65-F5344CB8AC3E}">
        <p14:creationId xmlns:p14="http://schemas.microsoft.com/office/powerpoint/2010/main" val="249156035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A9A2FB5B-2C2F-4417-A866-FB269E9EDF8A}"/>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 xmlns:a16="http://schemas.microsoft.com/office/drawing/2014/main" id="{7FBC10B0-7B50-4D02-8ED3-A4DE9DE7E8A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 xmlns:a16="http://schemas.microsoft.com/office/drawing/2014/main" id="{897FD2AB-7083-4066-8679-F245CD58F88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A2BF8068-07F3-4A4E-993E-42FADC86BF8B}"/>
              </a:ext>
            </a:extLst>
          </p:cNvPr>
          <p:cNvSpPr>
            <a:spLocks noGrp="1"/>
          </p:cNvSpPr>
          <p:nvPr>
            <p:ph type="dt" sz="half" idx="10"/>
          </p:nvPr>
        </p:nvSpPr>
        <p:spPr/>
        <p:txBody>
          <a:bodyPr/>
          <a:lstStyle/>
          <a:p>
            <a:fld id="{0121FD5A-4A07-4E1E-AB58-C2AF8678EB21}" type="datetimeFigureOut">
              <a:rPr lang="zh-CN" altLang="en-US" smtClean="0">
                <a:solidFill>
                  <a:prstClr val="black">
                    <a:tint val="75000"/>
                  </a:prstClr>
                </a:solidFill>
              </a:rPr>
              <a:pPr/>
              <a:t>2020/11/9 Monday</a:t>
            </a:fld>
            <a:endParaRPr lang="zh-CN" altLang="en-US">
              <a:solidFill>
                <a:prstClr val="black">
                  <a:tint val="75000"/>
                </a:prstClr>
              </a:solidFill>
            </a:endParaRPr>
          </a:p>
        </p:txBody>
      </p:sp>
      <p:sp>
        <p:nvSpPr>
          <p:cNvPr id="6" name="页脚占位符 5">
            <a:extLst>
              <a:ext uri="{FF2B5EF4-FFF2-40B4-BE49-F238E27FC236}">
                <a16:creationId xmlns="" xmlns:a16="http://schemas.microsoft.com/office/drawing/2014/main" id="{23B20BE1-C324-4C3A-8886-B524B6EC02A3}"/>
              </a:ext>
            </a:extLst>
          </p:cNvPr>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a:extLst>
              <a:ext uri="{FF2B5EF4-FFF2-40B4-BE49-F238E27FC236}">
                <a16:creationId xmlns="" xmlns:a16="http://schemas.microsoft.com/office/drawing/2014/main" id="{27189A1E-2A68-470A-B5C3-0C5EC5B42274}"/>
              </a:ext>
            </a:extLst>
          </p:cNvPr>
          <p:cNvSpPr>
            <a:spLocks noGrp="1"/>
          </p:cNvSpPr>
          <p:nvPr>
            <p:ph type="sldNum" sz="quarter" idx="12"/>
          </p:nvPr>
        </p:nvSpPr>
        <p:spPr/>
        <p:txBody>
          <a:bodyPr/>
          <a:lstStyle/>
          <a:p>
            <a:fld id="{C6F478E5-CE04-4856-8509-C9D3E54A6CC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0487960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EB06AE6C-DF7C-44BB-ACF9-8EB5076881D3}"/>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 xmlns:a16="http://schemas.microsoft.com/office/drawing/2014/main" id="{9998A17E-FFDE-4730-9A68-E936AB983AC4}"/>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F4F19E72-F6E6-4C37-AE19-F775137BC51A}"/>
              </a:ext>
            </a:extLst>
          </p:cNvPr>
          <p:cNvSpPr>
            <a:spLocks noGrp="1"/>
          </p:cNvSpPr>
          <p:nvPr>
            <p:ph type="dt" sz="half" idx="10"/>
          </p:nvPr>
        </p:nvSpPr>
        <p:spPr/>
        <p:txBody>
          <a:bodyPr/>
          <a:lstStyle/>
          <a:p>
            <a:fld id="{0121FD5A-4A07-4E1E-AB58-C2AF8678EB21}" type="datetimeFigureOut">
              <a:rPr lang="zh-CN" altLang="en-US" smtClean="0">
                <a:solidFill>
                  <a:prstClr val="black">
                    <a:tint val="75000"/>
                  </a:prstClr>
                </a:solidFill>
              </a:rPr>
              <a:pPr/>
              <a:t>2020/11/9 Monday</a:t>
            </a:fld>
            <a:endParaRPr lang="zh-CN" altLang="en-US">
              <a:solidFill>
                <a:prstClr val="black">
                  <a:tint val="75000"/>
                </a:prstClr>
              </a:solidFill>
            </a:endParaRPr>
          </a:p>
        </p:txBody>
      </p:sp>
      <p:sp>
        <p:nvSpPr>
          <p:cNvPr id="5" name="页脚占位符 4">
            <a:extLst>
              <a:ext uri="{FF2B5EF4-FFF2-40B4-BE49-F238E27FC236}">
                <a16:creationId xmlns="" xmlns:a16="http://schemas.microsoft.com/office/drawing/2014/main" id="{DF1EADF6-5644-401A-B489-DBD9D0937FCD}"/>
              </a:ext>
            </a:extLst>
          </p:cNvPr>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a:extLst>
              <a:ext uri="{FF2B5EF4-FFF2-40B4-BE49-F238E27FC236}">
                <a16:creationId xmlns="" xmlns:a16="http://schemas.microsoft.com/office/drawing/2014/main" id="{B1840F25-C2E3-4F5E-A5C5-808E4B6CDABA}"/>
              </a:ext>
            </a:extLst>
          </p:cNvPr>
          <p:cNvSpPr>
            <a:spLocks noGrp="1"/>
          </p:cNvSpPr>
          <p:nvPr>
            <p:ph type="sldNum" sz="quarter" idx="12"/>
          </p:nvPr>
        </p:nvSpPr>
        <p:spPr/>
        <p:txBody>
          <a:bodyPr/>
          <a:lstStyle/>
          <a:p>
            <a:fld id="{C6F478E5-CE04-4856-8509-C9D3E54A6CC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3157284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a16="http://schemas.microsoft.com/office/drawing/2014/main" id="{7425B2A8-BBA6-4313-90A8-01B2A495A8CF}"/>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 xmlns:a16="http://schemas.microsoft.com/office/drawing/2014/main" id="{80E18099-C1C9-4170-A69A-7599E0C356B5}"/>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47A0937C-E068-4C82-BF49-F6CDFE71DBA9}"/>
              </a:ext>
            </a:extLst>
          </p:cNvPr>
          <p:cNvSpPr>
            <a:spLocks noGrp="1"/>
          </p:cNvSpPr>
          <p:nvPr>
            <p:ph type="dt" sz="half" idx="10"/>
          </p:nvPr>
        </p:nvSpPr>
        <p:spPr/>
        <p:txBody>
          <a:bodyPr/>
          <a:lstStyle/>
          <a:p>
            <a:fld id="{0121FD5A-4A07-4E1E-AB58-C2AF8678EB21}" type="datetimeFigureOut">
              <a:rPr lang="zh-CN" altLang="en-US" smtClean="0">
                <a:solidFill>
                  <a:prstClr val="black">
                    <a:tint val="75000"/>
                  </a:prstClr>
                </a:solidFill>
              </a:rPr>
              <a:pPr/>
              <a:t>2020/11/9 Monday</a:t>
            </a:fld>
            <a:endParaRPr lang="zh-CN" altLang="en-US">
              <a:solidFill>
                <a:prstClr val="black">
                  <a:tint val="75000"/>
                </a:prstClr>
              </a:solidFill>
            </a:endParaRPr>
          </a:p>
        </p:txBody>
      </p:sp>
      <p:sp>
        <p:nvSpPr>
          <p:cNvPr id="5" name="页脚占位符 4">
            <a:extLst>
              <a:ext uri="{FF2B5EF4-FFF2-40B4-BE49-F238E27FC236}">
                <a16:creationId xmlns="" xmlns:a16="http://schemas.microsoft.com/office/drawing/2014/main" id="{5452FA03-D782-4B87-9091-0DACE7E3191D}"/>
              </a:ext>
            </a:extLst>
          </p:cNvPr>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a:extLst>
              <a:ext uri="{FF2B5EF4-FFF2-40B4-BE49-F238E27FC236}">
                <a16:creationId xmlns="" xmlns:a16="http://schemas.microsoft.com/office/drawing/2014/main" id="{0313285F-B114-4911-AE9B-280869846F03}"/>
              </a:ext>
            </a:extLst>
          </p:cNvPr>
          <p:cNvSpPr>
            <a:spLocks noGrp="1"/>
          </p:cNvSpPr>
          <p:nvPr>
            <p:ph type="sldNum" sz="quarter" idx="12"/>
          </p:nvPr>
        </p:nvSpPr>
        <p:spPr/>
        <p:txBody>
          <a:bodyPr/>
          <a:lstStyle/>
          <a:p>
            <a:fld id="{C6F478E5-CE04-4856-8509-C9D3E54A6CC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069474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2998E67D-1991-49EA-8B6C-20AB5B7126AC}"/>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 xmlns:a16="http://schemas.microsoft.com/office/drawing/2014/main" id="{A346BE59-D8B1-4E53-8632-1E97F929BF2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 xmlns:a16="http://schemas.microsoft.com/office/drawing/2014/main" id="{5BB52ED6-061F-47AC-BB95-2DBBB8AF38B0}"/>
              </a:ext>
            </a:extLst>
          </p:cNvPr>
          <p:cNvSpPr>
            <a:spLocks noGrp="1"/>
          </p:cNvSpPr>
          <p:nvPr>
            <p:ph type="dt" sz="half" idx="10"/>
          </p:nvPr>
        </p:nvSpPr>
        <p:spPr/>
        <p:txBody>
          <a:bodyPr/>
          <a:lstStyle/>
          <a:p>
            <a:fld id="{0121FD5A-4A07-4E1E-AB58-C2AF8678EB21}" type="datetimeFigureOut">
              <a:rPr lang="zh-CN" altLang="en-US" smtClean="0">
                <a:solidFill>
                  <a:prstClr val="black">
                    <a:tint val="75000"/>
                  </a:prstClr>
                </a:solidFill>
              </a:rPr>
              <a:pPr/>
              <a:t>2020/11/9 Monday</a:t>
            </a:fld>
            <a:endParaRPr lang="zh-CN" altLang="en-US">
              <a:solidFill>
                <a:prstClr val="black">
                  <a:tint val="75000"/>
                </a:prstClr>
              </a:solidFill>
            </a:endParaRPr>
          </a:p>
        </p:txBody>
      </p:sp>
      <p:sp>
        <p:nvSpPr>
          <p:cNvPr id="5" name="页脚占位符 4">
            <a:extLst>
              <a:ext uri="{FF2B5EF4-FFF2-40B4-BE49-F238E27FC236}">
                <a16:creationId xmlns="" xmlns:a16="http://schemas.microsoft.com/office/drawing/2014/main" id="{C279F6C5-3785-41BF-9BD9-934A07BD22C2}"/>
              </a:ext>
            </a:extLst>
          </p:cNvPr>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a:extLst>
              <a:ext uri="{FF2B5EF4-FFF2-40B4-BE49-F238E27FC236}">
                <a16:creationId xmlns="" xmlns:a16="http://schemas.microsoft.com/office/drawing/2014/main" id="{B1045BDB-B9CB-4C70-A485-F1B2C3C25513}"/>
              </a:ext>
            </a:extLst>
          </p:cNvPr>
          <p:cNvSpPr>
            <a:spLocks noGrp="1"/>
          </p:cNvSpPr>
          <p:nvPr>
            <p:ph type="sldNum" sz="quarter" idx="12"/>
          </p:nvPr>
        </p:nvSpPr>
        <p:spPr/>
        <p:txBody>
          <a:bodyPr/>
          <a:lstStyle/>
          <a:p>
            <a:fld id="{C6F478E5-CE04-4856-8509-C9D3E54A6CC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6412609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68217C6B-49AD-44E5-B6F6-F65FDCE480DA}"/>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B5D4E3FC-3670-4FCC-BCE9-11360B27583F}"/>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70070FD1-ACF4-4F89-81C4-4223A8423FDA}"/>
              </a:ext>
            </a:extLst>
          </p:cNvPr>
          <p:cNvSpPr>
            <a:spLocks noGrp="1"/>
          </p:cNvSpPr>
          <p:nvPr>
            <p:ph type="dt" sz="half" idx="10"/>
          </p:nvPr>
        </p:nvSpPr>
        <p:spPr/>
        <p:txBody>
          <a:bodyPr/>
          <a:lstStyle/>
          <a:p>
            <a:fld id="{0121FD5A-4A07-4E1E-AB58-C2AF8678EB21}" type="datetimeFigureOut">
              <a:rPr lang="zh-CN" altLang="en-US" smtClean="0">
                <a:solidFill>
                  <a:prstClr val="black">
                    <a:tint val="75000"/>
                  </a:prstClr>
                </a:solidFill>
              </a:rPr>
              <a:pPr/>
              <a:t>2020/11/9 Monday</a:t>
            </a:fld>
            <a:endParaRPr lang="zh-CN" altLang="en-US">
              <a:solidFill>
                <a:prstClr val="black">
                  <a:tint val="75000"/>
                </a:prstClr>
              </a:solidFill>
            </a:endParaRPr>
          </a:p>
        </p:txBody>
      </p:sp>
      <p:sp>
        <p:nvSpPr>
          <p:cNvPr id="5" name="页脚占位符 4">
            <a:extLst>
              <a:ext uri="{FF2B5EF4-FFF2-40B4-BE49-F238E27FC236}">
                <a16:creationId xmlns="" xmlns:a16="http://schemas.microsoft.com/office/drawing/2014/main" id="{2553F84C-BD39-4DFD-9E8A-FC953C3AD0D7}"/>
              </a:ext>
            </a:extLst>
          </p:cNvPr>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a:extLst>
              <a:ext uri="{FF2B5EF4-FFF2-40B4-BE49-F238E27FC236}">
                <a16:creationId xmlns="" xmlns:a16="http://schemas.microsoft.com/office/drawing/2014/main" id="{397908A3-B86E-44FC-9026-E705FFADA72E}"/>
              </a:ext>
            </a:extLst>
          </p:cNvPr>
          <p:cNvSpPr>
            <a:spLocks noGrp="1"/>
          </p:cNvSpPr>
          <p:nvPr>
            <p:ph type="sldNum" sz="quarter" idx="12"/>
          </p:nvPr>
        </p:nvSpPr>
        <p:spPr/>
        <p:txBody>
          <a:bodyPr/>
          <a:lstStyle/>
          <a:p>
            <a:fld id="{C6F478E5-CE04-4856-8509-C9D3E54A6CC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9945581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8519B39-F9B0-44BE-91E8-61BFF4CFC6C4}"/>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 xmlns:a16="http://schemas.microsoft.com/office/drawing/2014/main" id="{CC517D67-F2FD-4973-B39D-01C456F7775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 xmlns:a16="http://schemas.microsoft.com/office/drawing/2014/main" id="{EA683993-3F91-4DDF-98A7-43BB7B543215}"/>
              </a:ext>
            </a:extLst>
          </p:cNvPr>
          <p:cNvSpPr>
            <a:spLocks noGrp="1"/>
          </p:cNvSpPr>
          <p:nvPr>
            <p:ph type="dt" sz="half" idx="10"/>
          </p:nvPr>
        </p:nvSpPr>
        <p:spPr/>
        <p:txBody>
          <a:bodyPr/>
          <a:lstStyle/>
          <a:p>
            <a:fld id="{0121FD5A-4A07-4E1E-AB58-C2AF8678EB21}" type="datetimeFigureOut">
              <a:rPr lang="zh-CN" altLang="en-US" smtClean="0">
                <a:solidFill>
                  <a:prstClr val="black">
                    <a:tint val="75000"/>
                  </a:prstClr>
                </a:solidFill>
              </a:rPr>
              <a:pPr/>
              <a:t>2020/11/9 Monday</a:t>
            </a:fld>
            <a:endParaRPr lang="zh-CN" altLang="en-US">
              <a:solidFill>
                <a:prstClr val="black">
                  <a:tint val="75000"/>
                </a:prstClr>
              </a:solidFill>
            </a:endParaRPr>
          </a:p>
        </p:txBody>
      </p:sp>
      <p:sp>
        <p:nvSpPr>
          <p:cNvPr id="5" name="页脚占位符 4">
            <a:extLst>
              <a:ext uri="{FF2B5EF4-FFF2-40B4-BE49-F238E27FC236}">
                <a16:creationId xmlns="" xmlns:a16="http://schemas.microsoft.com/office/drawing/2014/main" id="{60042182-7432-417A-ACB0-5728F619A227}"/>
              </a:ext>
            </a:extLst>
          </p:cNvPr>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a:extLst>
              <a:ext uri="{FF2B5EF4-FFF2-40B4-BE49-F238E27FC236}">
                <a16:creationId xmlns="" xmlns:a16="http://schemas.microsoft.com/office/drawing/2014/main" id="{BA4D93FF-9E1A-430C-A3DE-FA230EF6D415}"/>
              </a:ext>
            </a:extLst>
          </p:cNvPr>
          <p:cNvSpPr>
            <a:spLocks noGrp="1"/>
          </p:cNvSpPr>
          <p:nvPr>
            <p:ph type="sldNum" sz="quarter" idx="12"/>
          </p:nvPr>
        </p:nvSpPr>
        <p:spPr/>
        <p:txBody>
          <a:bodyPr/>
          <a:lstStyle/>
          <a:p>
            <a:fld id="{C6F478E5-CE04-4856-8509-C9D3E54A6CC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5956984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7039803-558D-4B50-B5DE-2C2E7FD795B0}"/>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DDE55E6D-F754-4958-8DBF-59DC6541C35A}"/>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 xmlns:a16="http://schemas.microsoft.com/office/drawing/2014/main" id="{CC89BFD8-7DCD-4418-99AA-A0693420325A}"/>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 xmlns:a16="http://schemas.microsoft.com/office/drawing/2014/main" id="{45191C05-7D2E-4F77-AA2F-1318B0101248}"/>
              </a:ext>
            </a:extLst>
          </p:cNvPr>
          <p:cNvSpPr>
            <a:spLocks noGrp="1"/>
          </p:cNvSpPr>
          <p:nvPr>
            <p:ph type="dt" sz="half" idx="10"/>
          </p:nvPr>
        </p:nvSpPr>
        <p:spPr/>
        <p:txBody>
          <a:bodyPr/>
          <a:lstStyle/>
          <a:p>
            <a:fld id="{0121FD5A-4A07-4E1E-AB58-C2AF8678EB21}" type="datetimeFigureOut">
              <a:rPr lang="zh-CN" altLang="en-US" smtClean="0">
                <a:solidFill>
                  <a:prstClr val="black">
                    <a:tint val="75000"/>
                  </a:prstClr>
                </a:solidFill>
              </a:rPr>
              <a:pPr/>
              <a:t>2020/11/9 Monday</a:t>
            </a:fld>
            <a:endParaRPr lang="zh-CN" altLang="en-US">
              <a:solidFill>
                <a:prstClr val="black">
                  <a:tint val="75000"/>
                </a:prstClr>
              </a:solidFill>
            </a:endParaRPr>
          </a:p>
        </p:txBody>
      </p:sp>
      <p:sp>
        <p:nvSpPr>
          <p:cNvPr id="6" name="页脚占位符 5">
            <a:extLst>
              <a:ext uri="{FF2B5EF4-FFF2-40B4-BE49-F238E27FC236}">
                <a16:creationId xmlns="" xmlns:a16="http://schemas.microsoft.com/office/drawing/2014/main" id="{7E8F629F-FC28-47A1-8F81-BF419BAB5513}"/>
              </a:ext>
            </a:extLst>
          </p:cNvPr>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a:extLst>
              <a:ext uri="{FF2B5EF4-FFF2-40B4-BE49-F238E27FC236}">
                <a16:creationId xmlns="" xmlns:a16="http://schemas.microsoft.com/office/drawing/2014/main" id="{14C03EE0-69D2-48A3-8B55-7315C3FCD6F9}"/>
              </a:ext>
            </a:extLst>
          </p:cNvPr>
          <p:cNvSpPr>
            <a:spLocks noGrp="1"/>
          </p:cNvSpPr>
          <p:nvPr>
            <p:ph type="sldNum" sz="quarter" idx="12"/>
          </p:nvPr>
        </p:nvSpPr>
        <p:spPr/>
        <p:txBody>
          <a:bodyPr/>
          <a:lstStyle/>
          <a:p>
            <a:fld id="{C6F478E5-CE04-4856-8509-C9D3E54A6CC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3436644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AA9D46E0-9C55-4241-A6AE-1AFD3F185D47}"/>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id="{DAA01F9C-7021-4873-B7AF-55DDCCA8905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 xmlns:a16="http://schemas.microsoft.com/office/drawing/2014/main" id="{3B35C264-EDAB-4B59-9490-49B49A70EF82}"/>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 xmlns:a16="http://schemas.microsoft.com/office/drawing/2014/main" id="{00DB54C3-FE4B-4DFC-A93E-D882287380C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 xmlns:a16="http://schemas.microsoft.com/office/drawing/2014/main" id="{0F7A369B-FB9B-4993-9839-73BC0D8F9F43}"/>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 xmlns:a16="http://schemas.microsoft.com/office/drawing/2014/main" id="{C5A28B78-B1C3-446B-B618-CFFB7A744E63}"/>
              </a:ext>
            </a:extLst>
          </p:cNvPr>
          <p:cNvSpPr>
            <a:spLocks noGrp="1"/>
          </p:cNvSpPr>
          <p:nvPr>
            <p:ph type="dt" sz="half" idx="10"/>
          </p:nvPr>
        </p:nvSpPr>
        <p:spPr/>
        <p:txBody>
          <a:bodyPr/>
          <a:lstStyle/>
          <a:p>
            <a:fld id="{0121FD5A-4A07-4E1E-AB58-C2AF8678EB21}" type="datetimeFigureOut">
              <a:rPr lang="zh-CN" altLang="en-US" smtClean="0">
                <a:solidFill>
                  <a:prstClr val="black">
                    <a:tint val="75000"/>
                  </a:prstClr>
                </a:solidFill>
              </a:rPr>
              <a:pPr/>
              <a:t>2020/11/9 Monday</a:t>
            </a:fld>
            <a:endParaRPr lang="zh-CN" altLang="en-US">
              <a:solidFill>
                <a:prstClr val="black">
                  <a:tint val="75000"/>
                </a:prstClr>
              </a:solidFill>
            </a:endParaRPr>
          </a:p>
        </p:txBody>
      </p:sp>
      <p:sp>
        <p:nvSpPr>
          <p:cNvPr id="8" name="页脚占位符 7">
            <a:extLst>
              <a:ext uri="{FF2B5EF4-FFF2-40B4-BE49-F238E27FC236}">
                <a16:creationId xmlns="" xmlns:a16="http://schemas.microsoft.com/office/drawing/2014/main" id="{D0624FE3-16E0-4229-A658-5BCFE40ED082}"/>
              </a:ext>
            </a:extLst>
          </p:cNvPr>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a:extLst>
              <a:ext uri="{FF2B5EF4-FFF2-40B4-BE49-F238E27FC236}">
                <a16:creationId xmlns="" xmlns:a16="http://schemas.microsoft.com/office/drawing/2014/main" id="{EB635E64-BD1F-4F69-9273-9E74AFA46D3A}"/>
              </a:ext>
            </a:extLst>
          </p:cNvPr>
          <p:cNvSpPr>
            <a:spLocks noGrp="1"/>
          </p:cNvSpPr>
          <p:nvPr>
            <p:ph type="sldNum" sz="quarter" idx="12"/>
          </p:nvPr>
        </p:nvSpPr>
        <p:spPr/>
        <p:txBody>
          <a:bodyPr/>
          <a:lstStyle/>
          <a:p>
            <a:fld id="{C6F478E5-CE04-4856-8509-C9D3E54A6CC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9476539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13EF14BE-3ADE-445C-911D-69976B590E6A}"/>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404597F9-B1A2-4C31-83B2-8CD0A483D3B6}"/>
              </a:ext>
            </a:extLst>
          </p:cNvPr>
          <p:cNvSpPr>
            <a:spLocks noGrp="1"/>
          </p:cNvSpPr>
          <p:nvPr>
            <p:ph type="dt" sz="half" idx="10"/>
          </p:nvPr>
        </p:nvSpPr>
        <p:spPr/>
        <p:txBody>
          <a:bodyPr/>
          <a:lstStyle/>
          <a:p>
            <a:fld id="{0121FD5A-4A07-4E1E-AB58-C2AF8678EB21}" type="datetimeFigureOut">
              <a:rPr lang="zh-CN" altLang="en-US" smtClean="0">
                <a:solidFill>
                  <a:prstClr val="black">
                    <a:tint val="75000"/>
                  </a:prstClr>
                </a:solidFill>
              </a:rPr>
              <a:pPr/>
              <a:t>2020/11/9 Monday</a:t>
            </a:fld>
            <a:endParaRPr lang="zh-CN" altLang="en-US">
              <a:solidFill>
                <a:prstClr val="black">
                  <a:tint val="75000"/>
                </a:prstClr>
              </a:solidFill>
            </a:endParaRPr>
          </a:p>
        </p:txBody>
      </p:sp>
      <p:sp>
        <p:nvSpPr>
          <p:cNvPr id="4" name="页脚占位符 3">
            <a:extLst>
              <a:ext uri="{FF2B5EF4-FFF2-40B4-BE49-F238E27FC236}">
                <a16:creationId xmlns="" xmlns:a16="http://schemas.microsoft.com/office/drawing/2014/main" id="{C3414F88-9AD0-4E85-97BE-E1A12BCB91FF}"/>
              </a:ext>
            </a:extLst>
          </p:cNvPr>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a:extLst>
              <a:ext uri="{FF2B5EF4-FFF2-40B4-BE49-F238E27FC236}">
                <a16:creationId xmlns="" xmlns:a16="http://schemas.microsoft.com/office/drawing/2014/main" id="{1B08E70F-B803-4E57-983E-46AA2F10EFC4}"/>
              </a:ext>
            </a:extLst>
          </p:cNvPr>
          <p:cNvSpPr>
            <a:spLocks noGrp="1"/>
          </p:cNvSpPr>
          <p:nvPr>
            <p:ph type="sldNum" sz="quarter" idx="12"/>
          </p:nvPr>
        </p:nvSpPr>
        <p:spPr/>
        <p:txBody>
          <a:bodyPr/>
          <a:lstStyle/>
          <a:p>
            <a:fld id="{C6F478E5-CE04-4856-8509-C9D3E54A6CC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5488092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44DB9C75-89AF-4D02-92AB-EAB51A6679E7}"/>
              </a:ext>
            </a:extLst>
          </p:cNvPr>
          <p:cNvSpPr>
            <a:spLocks noGrp="1"/>
          </p:cNvSpPr>
          <p:nvPr>
            <p:ph type="dt" sz="half" idx="10"/>
          </p:nvPr>
        </p:nvSpPr>
        <p:spPr/>
        <p:txBody>
          <a:bodyPr/>
          <a:lstStyle/>
          <a:p>
            <a:fld id="{0121FD5A-4A07-4E1E-AB58-C2AF8678EB21}" type="datetimeFigureOut">
              <a:rPr lang="zh-CN" altLang="en-US" smtClean="0">
                <a:solidFill>
                  <a:prstClr val="black">
                    <a:tint val="75000"/>
                  </a:prstClr>
                </a:solidFill>
              </a:rPr>
              <a:pPr/>
              <a:t>2020/11/9 Monday</a:t>
            </a:fld>
            <a:endParaRPr lang="zh-CN" altLang="en-US">
              <a:solidFill>
                <a:prstClr val="black">
                  <a:tint val="75000"/>
                </a:prstClr>
              </a:solidFill>
            </a:endParaRPr>
          </a:p>
        </p:txBody>
      </p:sp>
      <p:sp>
        <p:nvSpPr>
          <p:cNvPr id="3" name="页脚占位符 2">
            <a:extLst>
              <a:ext uri="{FF2B5EF4-FFF2-40B4-BE49-F238E27FC236}">
                <a16:creationId xmlns="" xmlns:a16="http://schemas.microsoft.com/office/drawing/2014/main" id="{D1939848-0A67-4368-9DE7-E4D99AF1404A}"/>
              </a:ext>
            </a:extLst>
          </p:cNvPr>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a:extLst>
              <a:ext uri="{FF2B5EF4-FFF2-40B4-BE49-F238E27FC236}">
                <a16:creationId xmlns="" xmlns:a16="http://schemas.microsoft.com/office/drawing/2014/main" id="{3BF92BFE-C2C3-48F1-A233-D43649C5DC29}"/>
              </a:ext>
            </a:extLst>
          </p:cNvPr>
          <p:cNvSpPr>
            <a:spLocks noGrp="1"/>
          </p:cNvSpPr>
          <p:nvPr>
            <p:ph type="sldNum" sz="quarter" idx="12"/>
          </p:nvPr>
        </p:nvSpPr>
        <p:spPr/>
        <p:txBody>
          <a:bodyPr/>
          <a:lstStyle/>
          <a:p>
            <a:fld id="{C6F478E5-CE04-4856-8509-C9D3E54A6CC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950846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8519B39-F9B0-44BE-91E8-61BFF4CFC6C4}"/>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 xmlns:a16="http://schemas.microsoft.com/office/drawing/2014/main" id="{CC517D67-F2FD-4973-B39D-01C456F7775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 xmlns:a16="http://schemas.microsoft.com/office/drawing/2014/main" id="{EA683993-3F91-4DDF-98A7-43BB7B543215}"/>
              </a:ext>
            </a:extLst>
          </p:cNvPr>
          <p:cNvSpPr>
            <a:spLocks noGrp="1"/>
          </p:cNvSpPr>
          <p:nvPr>
            <p:ph type="dt" sz="half" idx="10"/>
          </p:nvPr>
        </p:nvSpPr>
        <p:spPr/>
        <p:txBody>
          <a:bodyPr/>
          <a:lstStyle/>
          <a:p>
            <a:fld id="{0121FD5A-4A07-4E1E-AB58-C2AF8678EB21}" type="datetimeFigureOut">
              <a:rPr lang="zh-CN" altLang="en-US" smtClean="0"/>
              <a:t>2020/11/9 Monday</a:t>
            </a:fld>
            <a:endParaRPr lang="zh-CN" altLang="en-US"/>
          </a:p>
        </p:txBody>
      </p:sp>
      <p:sp>
        <p:nvSpPr>
          <p:cNvPr id="5" name="页脚占位符 4">
            <a:extLst>
              <a:ext uri="{FF2B5EF4-FFF2-40B4-BE49-F238E27FC236}">
                <a16:creationId xmlns="" xmlns:a16="http://schemas.microsoft.com/office/drawing/2014/main" id="{60042182-7432-417A-ACB0-5728F619A22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BA4D93FF-9E1A-430C-A3DE-FA230EF6D415}"/>
              </a:ext>
            </a:extLst>
          </p:cNvPr>
          <p:cNvSpPr>
            <a:spLocks noGrp="1"/>
          </p:cNvSpPr>
          <p:nvPr>
            <p:ph type="sldNum" sz="quarter" idx="12"/>
          </p:nvPr>
        </p:nvSpPr>
        <p:spPr/>
        <p:txBody>
          <a:bodyPr/>
          <a:lstStyle/>
          <a:p>
            <a:fld id="{C6F478E5-CE04-4856-8509-C9D3E54A6CC5}" type="slidenum">
              <a:rPr lang="zh-CN" altLang="en-US" smtClean="0"/>
              <a:t>‹#›</a:t>
            </a:fld>
            <a:endParaRPr lang="zh-CN" altLang="en-US"/>
          </a:p>
        </p:txBody>
      </p:sp>
    </p:spTree>
    <p:extLst>
      <p:ext uri="{BB962C8B-B14F-4D97-AF65-F5344CB8AC3E}">
        <p14:creationId xmlns:p14="http://schemas.microsoft.com/office/powerpoint/2010/main" val="58649959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8106613D-AECE-4096-85C2-9EB592098CE3}"/>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 xmlns:a16="http://schemas.microsoft.com/office/drawing/2014/main" id="{AF373433-A432-4B37-8934-98BF08F9FEA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 xmlns:a16="http://schemas.microsoft.com/office/drawing/2014/main" id="{98454ABB-A81D-4FE3-99C7-138B4F66FBA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DA9EDBE0-85C2-46BB-A8A1-1FE534168E25}"/>
              </a:ext>
            </a:extLst>
          </p:cNvPr>
          <p:cNvSpPr>
            <a:spLocks noGrp="1"/>
          </p:cNvSpPr>
          <p:nvPr>
            <p:ph type="dt" sz="half" idx="10"/>
          </p:nvPr>
        </p:nvSpPr>
        <p:spPr/>
        <p:txBody>
          <a:bodyPr/>
          <a:lstStyle/>
          <a:p>
            <a:fld id="{0121FD5A-4A07-4E1E-AB58-C2AF8678EB21}" type="datetimeFigureOut">
              <a:rPr lang="zh-CN" altLang="en-US" smtClean="0">
                <a:solidFill>
                  <a:prstClr val="black">
                    <a:tint val="75000"/>
                  </a:prstClr>
                </a:solidFill>
              </a:rPr>
              <a:pPr/>
              <a:t>2020/11/9 Monday</a:t>
            </a:fld>
            <a:endParaRPr lang="zh-CN" altLang="en-US">
              <a:solidFill>
                <a:prstClr val="black">
                  <a:tint val="75000"/>
                </a:prstClr>
              </a:solidFill>
            </a:endParaRPr>
          </a:p>
        </p:txBody>
      </p:sp>
      <p:sp>
        <p:nvSpPr>
          <p:cNvPr id="6" name="页脚占位符 5">
            <a:extLst>
              <a:ext uri="{FF2B5EF4-FFF2-40B4-BE49-F238E27FC236}">
                <a16:creationId xmlns="" xmlns:a16="http://schemas.microsoft.com/office/drawing/2014/main" id="{B1236D08-F91F-4100-848A-F7255B0C2211}"/>
              </a:ext>
            </a:extLst>
          </p:cNvPr>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a:extLst>
              <a:ext uri="{FF2B5EF4-FFF2-40B4-BE49-F238E27FC236}">
                <a16:creationId xmlns="" xmlns:a16="http://schemas.microsoft.com/office/drawing/2014/main" id="{DA16DE1C-EB45-4DFF-ACB4-9A6079545837}"/>
              </a:ext>
            </a:extLst>
          </p:cNvPr>
          <p:cNvSpPr>
            <a:spLocks noGrp="1"/>
          </p:cNvSpPr>
          <p:nvPr>
            <p:ph type="sldNum" sz="quarter" idx="12"/>
          </p:nvPr>
        </p:nvSpPr>
        <p:spPr/>
        <p:txBody>
          <a:bodyPr/>
          <a:lstStyle/>
          <a:p>
            <a:fld id="{C6F478E5-CE04-4856-8509-C9D3E54A6CC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5898625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A9A2FB5B-2C2F-4417-A866-FB269E9EDF8A}"/>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 xmlns:a16="http://schemas.microsoft.com/office/drawing/2014/main" id="{7FBC10B0-7B50-4D02-8ED3-A4DE9DE7E8A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 xmlns:a16="http://schemas.microsoft.com/office/drawing/2014/main" id="{897FD2AB-7083-4066-8679-F245CD58F88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A2BF8068-07F3-4A4E-993E-42FADC86BF8B}"/>
              </a:ext>
            </a:extLst>
          </p:cNvPr>
          <p:cNvSpPr>
            <a:spLocks noGrp="1"/>
          </p:cNvSpPr>
          <p:nvPr>
            <p:ph type="dt" sz="half" idx="10"/>
          </p:nvPr>
        </p:nvSpPr>
        <p:spPr/>
        <p:txBody>
          <a:bodyPr/>
          <a:lstStyle/>
          <a:p>
            <a:fld id="{0121FD5A-4A07-4E1E-AB58-C2AF8678EB21}" type="datetimeFigureOut">
              <a:rPr lang="zh-CN" altLang="en-US" smtClean="0">
                <a:solidFill>
                  <a:prstClr val="black">
                    <a:tint val="75000"/>
                  </a:prstClr>
                </a:solidFill>
              </a:rPr>
              <a:pPr/>
              <a:t>2020/11/9 Monday</a:t>
            </a:fld>
            <a:endParaRPr lang="zh-CN" altLang="en-US">
              <a:solidFill>
                <a:prstClr val="black">
                  <a:tint val="75000"/>
                </a:prstClr>
              </a:solidFill>
            </a:endParaRPr>
          </a:p>
        </p:txBody>
      </p:sp>
      <p:sp>
        <p:nvSpPr>
          <p:cNvPr id="6" name="页脚占位符 5">
            <a:extLst>
              <a:ext uri="{FF2B5EF4-FFF2-40B4-BE49-F238E27FC236}">
                <a16:creationId xmlns="" xmlns:a16="http://schemas.microsoft.com/office/drawing/2014/main" id="{23B20BE1-C324-4C3A-8886-B524B6EC02A3}"/>
              </a:ext>
            </a:extLst>
          </p:cNvPr>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a:extLst>
              <a:ext uri="{FF2B5EF4-FFF2-40B4-BE49-F238E27FC236}">
                <a16:creationId xmlns="" xmlns:a16="http://schemas.microsoft.com/office/drawing/2014/main" id="{27189A1E-2A68-470A-B5C3-0C5EC5B42274}"/>
              </a:ext>
            </a:extLst>
          </p:cNvPr>
          <p:cNvSpPr>
            <a:spLocks noGrp="1"/>
          </p:cNvSpPr>
          <p:nvPr>
            <p:ph type="sldNum" sz="quarter" idx="12"/>
          </p:nvPr>
        </p:nvSpPr>
        <p:spPr/>
        <p:txBody>
          <a:bodyPr/>
          <a:lstStyle/>
          <a:p>
            <a:fld id="{C6F478E5-CE04-4856-8509-C9D3E54A6CC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7694260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EB06AE6C-DF7C-44BB-ACF9-8EB5076881D3}"/>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 xmlns:a16="http://schemas.microsoft.com/office/drawing/2014/main" id="{9998A17E-FFDE-4730-9A68-E936AB983AC4}"/>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F4F19E72-F6E6-4C37-AE19-F775137BC51A}"/>
              </a:ext>
            </a:extLst>
          </p:cNvPr>
          <p:cNvSpPr>
            <a:spLocks noGrp="1"/>
          </p:cNvSpPr>
          <p:nvPr>
            <p:ph type="dt" sz="half" idx="10"/>
          </p:nvPr>
        </p:nvSpPr>
        <p:spPr/>
        <p:txBody>
          <a:bodyPr/>
          <a:lstStyle/>
          <a:p>
            <a:fld id="{0121FD5A-4A07-4E1E-AB58-C2AF8678EB21}" type="datetimeFigureOut">
              <a:rPr lang="zh-CN" altLang="en-US" smtClean="0">
                <a:solidFill>
                  <a:prstClr val="black">
                    <a:tint val="75000"/>
                  </a:prstClr>
                </a:solidFill>
              </a:rPr>
              <a:pPr/>
              <a:t>2020/11/9 Monday</a:t>
            </a:fld>
            <a:endParaRPr lang="zh-CN" altLang="en-US">
              <a:solidFill>
                <a:prstClr val="black">
                  <a:tint val="75000"/>
                </a:prstClr>
              </a:solidFill>
            </a:endParaRPr>
          </a:p>
        </p:txBody>
      </p:sp>
      <p:sp>
        <p:nvSpPr>
          <p:cNvPr id="5" name="页脚占位符 4">
            <a:extLst>
              <a:ext uri="{FF2B5EF4-FFF2-40B4-BE49-F238E27FC236}">
                <a16:creationId xmlns="" xmlns:a16="http://schemas.microsoft.com/office/drawing/2014/main" id="{DF1EADF6-5644-401A-B489-DBD9D0937FCD}"/>
              </a:ext>
            </a:extLst>
          </p:cNvPr>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a:extLst>
              <a:ext uri="{FF2B5EF4-FFF2-40B4-BE49-F238E27FC236}">
                <a16:creationId xmlns="" xmlns:a16="http://schemas.microsoft.com/office/drawing/2014/main" id="{B1840F25-C2E3-4F5E-A5C5-808E4B6CDABA}"/>
              </a:ext>
            </a:extLst>
          </p:cNvPr>
          <p:cNvSpPr>
            <a:spLocks noGrp="1"/>
          </p:cNvSpPr>
          <p:nvPr>
            <p:ph type="sldNum" sz="quarter" idx="12"/>
          </p:nvPr>
        </p:nvSpPr>
        <p:spPr/>
        <p:txBody>
          <a:bodyPr/>
          <a:lstStyle/>
          <a:p>
            <a:fld id="{C6F478E5-CE04-4856-8509-C9D3E54A6CC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9876805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a16="http://schemas.microsoft.com/office/drawing/2014/main" id="{7425B2A8-BBA6-4313-90A8-01B2A495A8CF}"/>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 xmlns:a16="http://schemas.microsoft.com/office/drawing/2014/main" id="{80E18099-C1C9-4170-A69A-7599E0C356B5}"/>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47A0937C-E068-4C82-BF49-F6CDFE71DBA9}"/>
              </a:ext>
            </a:extLst>
          </p:cNvPr>
          <p:cNvSpPr>
            <a:spLocks noGrp="1"/>
          </p:cNvSpPr>
          <p:nvPr>
            <p:ph type="dt" sz="half" idx="10"/>
          </p:nvPr>
        </p:nvSpPr>
        <p:spPr/>
        <p:txBody>
          <a:bodyPr/>
          <a:lstStyle/>
          <a:p>
            <a:fld id="{0121FD5A-4A07-4E1E-AB58-C2AF8678EB21}" type="datetimeFigureOut">
              <a:rPr lang="zh-CN" altLang="en-US" smtClean="0">
                <a:solidFill>
                  <a:prstClr val="black">
                    <a:tint val="75000"/>
                  </a:prstClr>
                </a:solidFill>
              </a:rPr>
              <a:pPr/>
              <a:t>2020/11/9 Monday</a:t>
            </a:fld>
            <a:endParaRPr lang="zh-CN" altLang="en-US">
              <a:solidFill>
                <a:prstClr val="black">
                  <a:tint val="75000"/>
                </a:prstClr>
              </a:solidFill>
            </a:endParaRPr>
          </a:p>
        </p:txBody>
      </p:sp>
      <p:sp>
        <p:nvSpPr>
          <p:cNvPr id="5" name="页脚占位符 4">
            <a:extLst>
              <a:ext uri="{FF2B5EF4-FFF2-40B4-BE49-F238E27FC236}">
                <a16:creationId xmlns="" xmlns:a16="http://schemas.microsoft.com/office/drawing/2014/main" id="{5452FA03-D782-4B87-9091-0DACE7E3191D}"/>
              </a:ext>
            </a:extLst>
          </p:cNvPr>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a:extLst>
              <a:ext uri="{FF2B5EF4-FFF2-40B4-BE49-F238E27FC236}">
                <a16:creationId xmlns="" xmlns:a16="http://schemas.microsoft.com/office/drawing/2014/main" id="{0313285F-B114-4911-AE9B-280869846F03}"/>
              </a:ext>
            </a:extLst>
          </p:cNvPr>
          <p:cNvSpPr>
            <a:spLocks noGrp="1"/>
          </p:cNvSpPr>
          <p:nvPr>
            <p:ph type="sldNum" sz="quarter" idx="12"/>
          </p:nvPr>
        </p:nvSpPr>
        <p:spPr/>
        <p:txBody>
          <a:bodyPr/>
          <a:lstStyle/>
          <a:p>
            <a:fld id="{C6F478E5-CE04-4856-8509-C9D3E54A6CC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1413936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2998E67D-1991-49EA-8B6C-20AB5B7126AC}"/>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 xmlns:a16="http://schemas.microsoft.com/office/drawing/2014/main" id="{A346BE59-D8B1-4E53-8632-1E97F929BF2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 xmlns:a16="http://schemas.microsoft.com/office/drawing/2014/main" id="{5BB52ED6-061F-47AC-BB95-2DBBB8AF38B0}"/>
              </a:ext>
            </a:extLst>
          </p:cNvPr>
          <p:cNvSpPr>
            <a:spLocks noGrp="1"/>
          </p:cNvSpPr>
          <p:nvPr>
            <p:ph type="dt" sz="half" idx="10"/>
          </p:nvPr>
        </p:nvSpPr>
        <p:spPr/>
        <p:txBody>
          <a:bodyPr/>
          <a:lstStyle/>
          <a:p>
            <a:fld id="{0121FD5A-4A07-4E1E-AB58-C2AF8678EB21}" type="datetimeFigureOut">
              <a:rPr lang="zh-CN" altLang="en-US" smtClean="0">
                <a:solidFill>
                  <a:prstClr val="black">
                    <a:tint val="75000"/>
                  </a:prstClr>
                </a:solidFill>
              </a:rPr>
              <a:pPr/>
              <a:t>2020/11/9 Monday</a:t>
            </a:fld>
            <a:endParaRPr lang="zh-CN" altLang="en-US">
              <a:solidFill>
                <a:prstClr val="black">
                  <a:tint val="75000"/>
                </a:prstClr>
              </a:solidFill>
            </a:endParaRPr>
          </a:p>
        </p:txBody>
      </p:sp>
      <p:sp>
        <p:nvSpPr>
          <p:cNvPr id="5" name="页脚占位符 4">
            <a:extLst>
              <a:ext uri="{FF2B5EF4-FFF2-40B4-BE49-F238E27FC236}">
                <a16:creationId xmlns="" xmlns:a16="http://schemas.microsoft.com/office/drawing/2014/main" id="{C279F6C5-3785-41BF-9BD9-934A07BD22C2}"/>
              </a:ext>
            </a:extLst>
          </p:cNvPr>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a:extLst>
              <a:ext uri="{FF2B5EF4-FFF2-40B4-BE49-F238E27FC236}">
                <a16:creationId xmlns="" xmlns:a16="http://schemas.microsoft.com/office/drawing/2014/main" id="{B1045BDB-B9CB-4C70-A485-F1B2C3C25513}"/>
              </a:ext>
            </a:extLst>
          </p:cNvPr>
          <p:cNvSpPr>
            <a:spLocks noGrp="1"/>
          </p:cNvSpPr>
          <p:nvPr>
            <p:ph type="sldNum" sz="quarter" idx="12"/>
          </p:nvPr>
        </p:nvSpPr>
        <p:spPr/>
        <p:txBody>
          <a:bodyPr/>
          <a:lstStyle/>
          <a:p>
            <a:fld id="{C6F478E5-CE04-4856-8509-C9D3E54A6CC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9565509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68217C6B-49AD-44E5-B6F6-F65FDCE480DA}"/>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B5D4E3FC-3670-4FCC-BCE9-11360B27583F}"/>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70070FD1-ACF4-4F89-81C4-4223A8423FDA}"/>
              </a:ext>
            </a:extLst>
          </p:cNvPr>
          <p:cNvSpPr>
            <a:spLocks noGrp="1"/>
          </p:cNvSpPr>
          <p:nvPr>
            <p:ph type="dt" sz="half" idx="10"/>
          </p:nvPr>
        </p:nvSpPr>
        <p:spPr/>
        <p:txBody>
          <a:bodyPr/>
          <a:lstStyle/>
          <a:p>
            <a:fld id="{0121FD5A-4A07-4E1E-AB58-C2AF8678EB21}" type="datetimeFigureOut">
              <a:rPr lang="zh-CN" altLang="en-US" smtClean="0">
                <a:solidFill>
                  <a:prstClr val="black">
                    <a:tint val="75000"/>
                  </a:prstClr>
                </a:solidFill>
              </a:rPr>
              <a:pPr/>
              <a:t>2020/11/9 Monday</a:t>
            </a:fld>
            <a:endParaRPr lang="zh-CN" altLang="en-US">
              <a:solidFill>
                <a:prstClr val="black">
                  <a:tint val="75000"/>
                </a:prstClr>
              </a:solidFill>
            </a:endParaRPr>
          </a:p>
        </p:txBody>
      </p:sp>
      <p:sp>
        <p:nvSpPr>
          <p:cNvPr id="5" name="页脚占位符 4">
            <a:extLst>
              <a:ext uri="{FF2B5EF4-FFF2-40B4-BE49-F238E27FC236}">
                <a16:creationId xmlns="" xmlns:a16="http://schemas.microsoft.com/office/drawing/2014/main" id="{2553F84C-BD39-4DFD-9E8A-FC953C3AD0D7}"/>
              </a:ext>
            </a:extLst>
          </p:cNvPr>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a:extLst>
              <a:ext uri="{FF2B5EF4-FFF2-40B4-BE49-F238E27FC236}">
                <a16:creationId xmlns="" xmlns:a16="http://schemas.microsoft.com/office/drawing/2014/main" id="{397908A3-B86E-44FC-9026-E705FFADA72E}"/>
              </a:ext>
            </a:extLst>
          </p:cNvPr>
          <p:cNvSpPr>
            <a:spLocks noGrp="1"/>
          </p:cNvSpPr>
          <p:nvPr>
            <p:ph type="sldNum" sz="quarter" idx="12"/>
          </p:nvPr>
        </p:nvSpPr>
        <p:spPr/>
        <p:txBody>
          <a:bodyPr/>
          <a:lstStyle/>
          <a:p>
            <a:fld id="{C6F478E5-CE04-4856-8509-C9D3E54A6CC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1307334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8519B39-F9B0-44BE-91E8-61BFF4CFC6C4}"/>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 xmlns:a16="http://schemas.microsoft.com/office/drawing/2014/main" id="{CC517D67-F2FD-4973-B39D-01C456F7775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 xmlns:a16="http://schemas.microsoft.com/office/drawing/2014/main" id="{EA683993-3F91-4DDF-98A7-43BB7B543215}"/>
              </a:ext>
            </a:extLst>
          </p:cNvPr>
          <p:cNvSpPr>
            <a:spLocks noGrp="1"/>
          </p:cNvSpPr>
          <p:nvPr>
            <p:ph type="dt" sz="half" idx="10"/>
          </p:nvPr>
        </p:nvSpPr>
        <p:spPr/>
        <p:txBody>
          <a:bodyPr/>
          <a:lstStyle/>
          <a:p>
            <a:fld id="{0121FD5A-4A07-4E1E-AB58-C2AF8678EB21}" type="datetimeFigureOut">
              <a:rPr lang="zh-CN" altLang="en-US" smtClean="0">
                <a:solidFill>
                  <a:prstClr val="black">
                    <a:tint val="75000"/>
                  </a:prstClr>
                </a:solidFill>
              </a:rPr>
              <a:pPr/>
              <a:t>2020/11/9 Monday</a:t>
            </a:fld>
            <a:endParaRPr lang="zh-CN" altLang="en-US">
              <a:solidFill>
                <a:prstClr val="black">
                  <a:tint val="75000"/>
                </a:prstClr>
              </a:solidFill>
            </a:endParaRPr>
          </a:p>
        </p:txBody>
      </p:sp>
      <p:sp>
        <p:nvSpPr>
          <p:cNvPr id="5" name="页脚占位符 4">
            <a:extLst>
              <a:ext uri="{FF2B5EF4-FFF2-40B4-BE49-F238E27FC236}">
                <a16:creationId xmlns="" xmlns:a16="http://schemas.microsoft.com/office/drawing/2014/main" id="{60042182-7432-417A-ACB0-5728F619A227}"/>
              </a:ext>
            </a:extLst>
          </p:cNvPr>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a:extLst>
              <a:ext uri="{FF2B5EF4-FFF2-40B4-BE49-F238E27FC236}">
                <a16:creationId xmlns="" xmlns:a16="http://schemas.microsoft.com/office/drawing/2014/main" id="{BA4D93FF-9E1A-430C-A3DE-FA230EF6D415}"/>
              </a:ext>
            </a:extLst>
          </p:cNvPr>
          <p:cNvSpPr>
            <a:spLocks noGrp="1"/>
          </p:cNvSpPr>
          <p:nvPr>
            <p:ph type="sldNum" sz="quarter" idx="12"/>
          </p:nvPr>
        </p:nvSpPr>
        <p:spPr/>
        <p:txBody>
          <a:bodyPr/>
          <a:lstStyle/>
          <a:p>
            <a:fld id="{C6F478E5-CE04-4856-8509-C9D3E54A6CC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1734033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7039803-558D-4B50-B5DE-2C2E7FD795B0}"/>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DDE55E6D-F754-4958-8DBF-59DC6541C35A}"/>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 xmlns:a16="http://schemas.microsoft.com/office/drawing/2014/main" id="{CC89BFD8-7DCD-4418-99AA-A0693420325A}"/>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 xmlns:a16="http://schemas.microsoft.com/office/drawing/2014/main" id="{45191C05-7D2E-4F77-AA2F-1318B0101248}"/>
              </a:ext>
            </a:extLst>
          </p:cNvPr>
          <p:cNvSpPr>
            <a:spLocks noGrp="1"/>
          </p:cNvSpPr>
          <p:nvPr>
            <p:ph type="dt" sz="half" idx="10"/>
          </p:nvPr>
        </p:nvSpPr>
        <p:spPr/>
        <p:txBody>
          <a:bodyPr/>
          <a:lstStyle/>
          <a:p>
            <a:fld id="{0121FD5A-4A07-4E1E-AB58-C2AF8678EB21}" type="datetimeFigureOut">
              <a:rPr lang="zh-CN" altLang="en-US" smtClean="0">
                <a:solidFill>
                  <a:prstClr val="black">
                    <a:tint val="75000"/>
                  </a:prstClr>
                </a:solidFill>
              </a:rPr>
              <a:pPr/>
              <a:t>2020/11/9 Monday</a:t>
            </a:fld>
            <a:endParaRPr lang="zh-CN" altLang="en-US">
              <a:solidFill>
                <a:prstClr val="black">
                  <a:tint val="75000"/>
                </a:prstClr>
              </a:solidFill>
            </a:endParaRPr>
          </a:p>
        </p:txBody>
      </p:sp>
      <p:sp>
        <p:nvSpPr>
          <p:cNvPr id="6" name="页脚占位符 5">
            <a:extLst>
              <a:ext uri="{FF2B5EF4-FFF2-40B4-BE49-F238E27FC236}">
                <a16:creationId xmlns="" xmlns:a16="http://schemas.microsoft.com/office/drawing/2014/main" id="{7E8F629F-FC28-47A1-8F81-BF419BAB5513}"/>
              </a:ext>
            </a:extLst>
          </p:cNvPr>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a:extLst>
              <a:ext uri="{FF2B5EF4-FFF2-40B4-BE49-F238E27FC236}">
                <a16:creationId xmlns="" xmlns:a16="http://schemas.microsoft.com/office/drawing/2014/main" id="{14C03EE0-69D2-48A3-8B55-7315C3FCD6F9}"/>
              </a:ext>
            </a:extLst>
          </p:cNvPr>
          <p:cNvSpPr>
            <a:spLocks noGrp="1"/>
          </p:cNvSpPr>
          <p:nvPr>
            <p:ph type="sldNum" sz="quarter" idx="12"/>
          </p:nvPr>
        </p:nvSpPr>
        <p:spPr/>
        <p:txBody>
          <a:bodyPr/>
          <a:lstStyle/>
          <a:p>
            <a:fld id="{C6F478E5-CE04-4856-8509-C9D3E54A6CC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2590264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AA9D46E0-9C55-4241-A6AE-1AFD3F185D47}"/>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id="{DAA01F9C-7021-4873-B7AF-55DDCCA8905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 xmlns:a16="http://schemas.microsoft.com/office/drawing/2014/main" id="{3B35C264-EDAB-4B59-9490-49B49A70EF82}"/>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 xmlns:a16="http://schemas.microsoft.com/office/drawing/2014/main" id="{00DB54C3-FE4B-4DFC-A93E-D882287380C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 xmlns:a16="http://schemas.microsoft.com/office/drawing/2014/main" id="{0F7A369B-FB9B-4993-9839-73BC0D8F9F43}"/>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 xmlns:a16="http://schemas.microsoft.com/office/drawing/2014/main" id="{C5A28B78-B1C3-446B-B618-CFFB7A744E63}"/>
              </a:ext>
            </a:extLst>
          </p:cNvPr>
          <p:cNvSpPr>
            <a:spLocks noGrp="1"/>
          </p:cNvSpPr>
          <p:nvPr>
            <p:ph type="dt" sz="half" idx="10"/>
          </p:nvPr>
        </p:nvSpPr>
        <p:spPr/>
        <p:txBody>
          <a:bodyPr/>
          <a:lstStyle/>
          <a:p>
            <a:fld id="{0121FD5A-4A07-4E1E-AB58-C2AF8678EB21}" type="datetimeFigureOut">
              <a:rPr lang="zh-CN" altLang="en-US" smtClean="0">
                <a:solidFill>
                  <a:prstClr val="black">
                    <a:tint val="75000"/>
                  </a:prstClr>
                </a:solidFill>
              </a:rPr>
              <a:pPr/>
              <a:t>2020/11/9 Monday</a:t>
            </a:fld>
            <a:endParaRPr lang="zh-CN" altLang="en-US">
              <a:solidFill>
                <a:prstClr val="black">
                  <a:tint val="75000"/>
                </a:prstClr>
              </a:solidFill>
            </a:endParaRPr>
          </a:p>
        </p:txBody>
      </p:sp>
      <p:sp>
        <p:nvSpPr>
          <p:cNvPr id="8" name="页脚占位符 7">
            <a:extLst>
              <a:ext uri="{FF2B5EF4-FFF2-40B4-BE49-F238E27FC236}">
                <a16:creationId xmlns="" xmlns:a16="http://schemas.microsoft.com/office/drawing/2014/main" id="{D0624FE3-16E0-4229-A658-5BCFE40ED082}"/>
              </a:ext>
            </a:extLst>
          </p:cNvPr>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a:extLst>
              <a:ext uri="{FF2B5EF4-FFF2-40B4-BE49-F238E27FC236}">
                <a16:creationId xmlns="" xmlns:a16="http://schemas.microsoft.com/office/drawing/2014/main" id="{EB635E64-BD1F-4F69-9273-9E74AFA46D3A}"/>
              </a:ext>
            </a:extLst>
          </p:cNvPr>
          <p:cNvSpPr>
            <a:spLocks noGrp="1"/>
          </p:cNvSpPr>
          <p:nvPr>
            <p:ph type="sldNum" sz="quarter" idx="12"/>
          </p:nvPr>
        </p:nvSpPr>
        <p:spPr/>
        <p:txBody>
          <a:bodyPr/>
          <a:lstStyle/>
          <a:p>
            <a:fld id="{C6F478E5-CE04-4856-8509-C9D3E54A6CC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2680742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13EF14BE-3ADE-445C-911D-69976B590E6A}"/>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404597F9-B1A2-4C31-83B2-8CD0A483D3B6}"/>
              </a:ext>
            </a:extLst>
          </p:cNvPr>
          <p:cNvSpPr>
            <a:spLocks noGrp="1"/>
          </p:cNvSpPr>
          <p:nvPr>
            <p:ph type="dt" sz="half" idx="10"/>
          </p:nvPr>
        </p:nvSpPr>
        <p:spPr/>
        <p:txBody>
          <a:bodyPr/>
          <a:lstStyle/>
          <a:p>
            <a:fld id="{0121FD5A-4A07-4E1E-AB58-C2AF8678EB21}" type="datetimeFigureOut">
              <a:rPr lang="zh-CN" altLang="en-US" smtClean="0">
                <a:solidFill>
                  <a:prstClr val="black">
                    <a:tint val="75000"/>
                  </a:prstClr>
                </a:solidFill>
              </a:rPr>
              <a:pPr/>
              <a:t>2020/11/9 Monday</a:t>
            </a:fld>
            <a:endParaRPr lang="zh-CN" altLang="en-US">
              <a:solidFill>
                <a:prstClr val="black">
                  <a:tint val="75000"/>
                </a:prstClr>
              </a:solidFill>
            </a:endParaRPr>
          </a:p>
        </p:txBody>
      </p:sp>
      <p:sp>
        <p:nvSpPr>
          <p:cNvPr id="4" name="页脚占位符 3">
            <a:extLst>
              <a:ext uri="{FF2B5EF4-FFF2-40B4-BE49-F238E27FC236}">
                <a16:creationId xmlns="" xmlns:a16="http://schemas.microsoft.com/office/drawing/2014/main" id="{C3414F88-9AD0-4E85-97BE-E1A12BCB91FF}"/>
              </a:ext>
            </a:extLst>
          </p:cNvPr>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a:extLst>
              <a:ext uri="{FF2B5EF4-FFF2-40B4-BE49-F238E27FC236}">
                <a16:creationId xmlns="" xmlns:a16="http://schemas.microsoft.com/office/drawing/2014/main" id="{1B08E70F-B803-4E57-983E-46AA2F10EFC4}"/>
              </a:ext>
            </a:extLst>
          </p:cNvPr>
          <p:cNvSpPr>
            <a:spLocks noGrp="1"/>
          </p:cNvSpPr>
          <p:nvPr>
            <p:ph type="sldNum" sz="quarter" idx="12"/>
          </p:nvPr>
        </p:nvSpPr>
        <p:spPr/>
        <p:txBody>
          <a:bodyPr/>
          <a:lstStyle/>
          <a:p>
            <a:fld id="{C6F478E5-CE04-4856-8509-C9D3E54A6CC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81837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7039803-558D-4B50-B5DE-2C2E7FD795B0}"/>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DDE55E6D-F754-4958-8DBF-59DC6541C35A}"/>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 xmlns:a16="http://schemas.microsoft.com/office/drawing/2014/main" id="{CC89BFD8-7DCD-4418-99AA-A0693420325A}"/>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 xmlns:a16="http://schemas.microsoft.com/office/drawing/2014/main" id="{45191C05-7D2E-4F77-AA2F-1318B0101248}"/>
              </a:ext>
            </a:extLst>
          </p:cNvPr>
          <p:cNvSpPr>
            <a:spLocks noGrp="1"/>
          </p:cNvSpPr>
          <p:nvPr>
            <p:ph type="dt" sz="half" idx="10"/>
          </p:nvPr>
        </p:nvSpPr>
        <p:spPr/>
        <p:txBody>
          <a:bodyPr/>
          <a:lstStyle/>
          <a:p>
            <a:fld id="{0121FD5A-4A07-4E1E-AB58-C2AF8678EB21}" type="datetimeFigureOut">
              <a:rPr lang="zh-CN" altLang="en-US" smtClean="0"/>
              <a:t>2020/11/9 Monday</a:t>
            </a:fld>
            <a:endParaRPr lang="zh-CN" altLang="en-US"/>
          </a:p>
        </p:txBody>
      </p:sp>
      <p:sp>
        <p:nvSpPr>
          <p:cNvPr id="6" name="页脚占位符 5">
            <a:extLst>
              <a:ext uri="{FF2B5EF4-FFF2-40B4-BE49-F238E27FC236}">
                <a16:creationId xmlns="" xmlns:a16="http://schemas.microsoft.com/office/drawing/2014/main" id="{7E8F629F-FC28-47A1-8F81-BF419BAB551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14C03EE0-69D2-48A3-8B55-7315C3FCD6F9}"/>
              </a:ext>
            </a:extLst>
          </p:cNvPr>
          <p:cNvSpPr>
            <a:spLocks noGrp="1"/>
          </p:cNvSpPr>
          <p:nvPr>
            <p:ph type="sldNum" sz="quarter" idx="12"/>
          </p:nvPr>
        </p:nvSpPr>
        <p:spPr/>
        <p:txBody>
          <a:bodyPr/>
          <a:lstStyle/>
          <a:p>
            <a:fld id="{C6F478E5-CE04-4856-8509-C9D3E54A6CC5}" type="slidenum">
              <a:rPr lang="zh-CN" altLang="en-US" smtClean="0"/>
              <a:t>‹#›</a:t>
            </a:fld>
            <a:endParaRPr lang="zh-CN" altLang="en-US"/>
          </a:p>
        </p:txBody>
      </p:sp>
    </p:spTree>
    <p:extLst>
      <p:ext uri="{BB962C8B-B14F-4D97-AF65-F5344CB8AC3E}">
        <p14:creationId xmlns:p14="http://schemas.microsoft.com/office/powerpoint/2010/main" val="388717467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44DB9C75-89AF-4D02-92AB-EAB51A6679E7}"/>
              </a:ext>
            </a:extLst>
          </p:cNvPr>
          <p:cNvSpPr>
            <a:spLocks noGrp="1"/>
          </p:cNvSpPr>
          <p:nvPr>
            <p:ph type="dt" sz="half" idx="10"/>
          </p:nvPr>
        </p:nvSpPr>
        <p:spPr/>
        <p:txBody>
          <a:bodyPr/>
          <a:lstStyle/>
          <a:p>
            <a:fld id="{0121FD5A-4A07-4E1E-AB58-C2AF8678EB21}" type="datetimeFigureOut">
              <a:rPr lang="zh-CN" altLang="en-US" smtClean="0">
                <a:solidFill>
                  <a:prstClr val="black">
                    <a:tint val="75000"/>
                  </a:prstClr>
                </a:solidFill>
              </a:rPr>
              <a:pPr/>
              <a:t>2020/11/9 Monday</a:t>
            </a:fld>
            <a:endParaRPr lang="zh-CN" altLang="en-US">
              <a:solidFill>
                <a:prstClr val="black">
                  <a:tint val="75000"/>
                </a:prstClr>
              </a:solidFill>
            </a:endParaRPr>
          </a:p>
        </p:txBody>
      </p:sp>
      <p:sp>
        <p:nvSpPr>
          <p:cNvPr id="3" name="页脚占位符 2">
            <a:extLst>
              <a:ext uri="{FF2B5EF4-FFF2-40B4-BE49-F238E27FC236}">
                <a16:creationId xmlns="" xmlns:a16="http://schemas.microsoft.com/office/drawing/2014/main" id="{D1939848-0A67-4368-9DE7-E4D99AF1404A}"/>
              </a:ext>
            </a:extLst>
          </p:cNvPr>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a:extLst>
              <a:ext uri="{FF2B5EF4-FFF2-40B4-BE49-F238E27FC236}">
                <a16:creationId xmlns="" xmlns:a16="http://schemas.microsoft.com/office/drawing/2014/main" id="{3BF92BFE-C2C3-48F1-A233-D43649C5DC29}"/>
              </a:ext>
            </a:extLst>
          </p:cNvPr>
          <p:cNvSpPr>
            <a:spLocks noGrp="1"/>
          </p:cNvSpPr>
          <p:nvPr>
            <p:ph type="sldNum" sz="quarter" idx="12"/>
          </p:nvPr>
        </p:nvSpPr>
        <p:spPr/>
        <p:txBody>
          <a:bodyPr/>
          <a:lstStyle/>
          <a:p>
            <a:fld id="{C6F478E5-CE04-4856-8509-C9D3E54A6CC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7353438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8106613D-AECE-4096-85C2-9EB592098CE3}"/>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 xmlns:a16="http://schemas.microsoft.com/office/drawing/2014/main" id="{AF373433-A432-4B37-8934-98BF08F9FEA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 xmlns:a16="http://schemas.microsoft.com/office/drawing/2014/main" id="{98454ABB-A81D-4FE3-99C7-138B4F66FBA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DA9EDBE0-85C2-46BB-A8A1-1FE534168E25}"/>
              </a:ext>
            </a:extLst>
          </p:cNvPr>
          <p:cNvSpPr>
            <a:spLocks noGrp="1"/>
          </p:cNvSpPr>
          <p:nvPr>
            <p:ph type="dt" sz="half" idx="10"/>
          </p:nvPr>
        </p:nvSpPr>
        <p:spPr/>
        <p:txBody>
          <a:bodyPr/>
          <a:lstStyle/>
          <a:p>
            <a:fld id="{0121FD5A-4A07-4E1E-AB58-C2AF8678EB21}" type="datetimeFigureOut">
              <a:rPr lang="zh-CN" altLang="en-US" smtClean="0">
                <a:solidFill>
                  <a:prstClr val="black">
                    <a:tint val="75000"/>
                  </a:prstClr>
                </a:solidFill>
              </a:rPr>
              <a:pPr/>
              <a:t>2020/11/9 Monday</a:t>
            </a:fld>
            <a:endParaRPr lang="zh-CN" altLang="en-US">
              <a:solidFill>
                <a:prstClr val="black">
                  <a:tint val="75000"/>
                </a:prstClr>
              </a:solidFill>
            </a:endParaRPr>
          </a:p>
        </p:txBody>
      </p:sp>
      <p:sp>
        <p:nvSpPr>
          <p:cNvPr id="6" name="页脚占位符 5">
            <a:extLst>
              <a:ext uri="{FF2B5EF4-FFF2-40B4-BE49-F238E27FC236}">
                <a16:creationId xmlns="" xmlns:a16="http://schemas.microsoft.com/office/drawing/2014/main" id="{B1236D08-F91F-4100-848A-F7255B0C2211}"/>
              </a:ext>
            </a:extLst>
          </p:cNvPr>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a:extLst>
              <a:ext uri="{FF2B5EF4-FFF2-40B4-BE49-F238E27FC236}">
                <a16:creationId xmlns="" xmlns:a16="http://schemas.microsoft.com/office/drawing/2014/main" id="{DA16DE1C-EB45-4DFF-ACB4-9A6079545837}"/>
              </a:ext>
            </a:extLst>
          </p:cNvPr>
          <p:cNvSpPr>
            <a:spLocks noGrp="1"/>
          </p:cNvSpPr>
          <p:nvPr>
            <p:ph type="sldNum" sz="quarter" idx="12"/>
          </p:nvPr>
        </p:nvSpPr>
        <p:spPr/>
        <p:txBody>
          <a:bodyPr/>
          <a:lstStyle/>
          <a:p>
            <a:fld id="{C6F478E5-CE04-4856-8509-C9D3E54A6CC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5950149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A9A2FB5B-2C2F-4417-A866-FB269E9EDF8A}"/>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 xmlns:a16="http://schemas.microsoft.com/office/drawing/2014/main" id="{7FBC10B0-7B50-4D02-8ED3-A4DE9DE7E8A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 xmlns:a16="http://schemas.microsoft.com/office/drawing/2014/main" id="{897FD2AB-7083-4066-8679-F245CD58F88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A2BF8068-07F3-4A4E-993E-42FADC86BF8B}"/>
              </a:ext>
            </a:extLst>
          </p:cNvPr>
          <p:cNvSpPr>
            <a:spLocks noGrp="1"/>
          </p:cNvSpPr>
          <p:nvPr>
            <p:ph type="dt" sz="half" idx="10"/>
          </p:nvPr>
        </p:nvSpPr>
        <p:spPr/>
        <p:txBody>
          <a:bodyPr/>
          <a:lstStyle/>
          <a:p>
            <a:fld id="{0121FD5A-4A07-4E1E-AB58-C2AF8678EB21}" type="datetimeFigureOut">
              <a:rPr lang="zh-CN" altLang="en-US" smtClean="0">
                <a:solidFill>
                  <a:prstClr val="black">
                    <a:tint val="75000"/>
                  </a:prstClr>
                </a:solidFill>
              </a:rPr>
              <a:pPr/>
              <a:t>2020/11/9 Monday</a:t>
            </a:fld>
            <a:endParaRPr lang="zh-CN" altLang="en-US">
              <a:solidFill>
                <a:prstClr val="black">
                  <a:tint val="75000"/>
                </a:prstClr>
              </a:solidFill>
            </a:endParaRPr>
          </a:p>
        </p:txBody>
      </p:sp>
      <p:sp>
        <p:nvSpPr>
          <p:cNvPr id="6" name="页脚占位符 5">
            <a:extLst>
              <a:ext uri="{FF2B5EF4-FFF2-40B4-BE49-F238E27FC236}">
                <a16:creationId xmlns="" xmlns:a16="http://schemas.microsoft.com/office/drawing/2014/main" id="{23B20BE1-C324-4C3A-8886-B524B6EC02A3}"/>
              </a:ext>
            </a:extLst>
          </p:cNvPr>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a:extLst>
              <a:ext uri="{FF2B5EF4-FFF2-40B4-BE49-F238E27FC236}">
                <a16:creationId xmlns="" xmlns:a16="http://schemas.microsoft.com/office/drawing/2014/main" id="{27189A1E-2A68-470A-B5C3-0C5EC5B42274}"/>
              </a:ext>
            </a:extLst>
          </p:cNvPr>
          <p:cNvSpPr>
            <a:spLocks noGrp="1"/>
          </p:cNvSpPr>
          <p:nvPr>
            <p:ph type="sldNum" sz="quarter" idx="12"/>
          </p:nvPr>
        </p:nvSpPr>
        <p:spPr/>
        <p:txBody>
          <a:bodyPr/>
          <a:lstStyle/>
          <a:p>
            <a:fld id="{C6F478E5-CE04-4856-8509-C9D3E54A6CC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2413550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EB06AE6C-DF7C-44BB-ACF9-8EB5076881D3}"/>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 xmlns:a16="http://schemas.microsoft.com/office/drawing/2014/main" id="{9998A17E-FFDE-4730-9A68-E936AB983AC4}"/>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F4F19E72-F6E6-4C37-AE19-F775137BC51A}"/>
              </a:ext>
            </a:extLst>
          </p:cNvPr>
          <p:cNvSpPr>
            <a:spLocks noGrp="1"/>
          </p:cNvSpPr>
          <p:nvPr>
            <p:ph type="dt" sz="half" idx="10"/>
          </p:nvPr>
        </p:nvSpPr>
        <p:spPr/>
        <p:txBody>
          <a:bodyPr/>
          <a:lstStyle/>
          <a:p>
            <a:fld id="{0121FD5A-4A07-4E1E-AB58-C2AF8678EB21}" type="datetimeFigureOut">
              <a:rPr lang="zh-CN" altLang="en-US" smtClean="0">
                <a:solidFill>
                  <a:prstClr val="black">
                    <a:tint val="75000"/>
                  </a:prstClr>
                </a:solidFill>
              </a:rPr>
              <a:pPr/>
              <a:t>2020/11/9 Monday</a:t>
            </a:fld>
            <a:endParaRPr lang="zh-CN" altLang="en-US">
              <a:solidFill>
                <a:prstClr val="black">
                  <a:tint val="75000"/>
                </a:prstClr>
              </a:solidFill>
            </a:endParaRPr>
          </a:p>
        </p:txBody>
      </p:sp>
      <p:sp>
        <p:nvSpPr>
          <p:cNvPr id="5" name="页脚占位符 4">
            <a:extLst>
              <a:ext uri="{FF2B5EF4-FFF2-40B4-BE49-F238E27FC236}">
                <a16:creationId xmlns="" xmlns:a16="http://schemas.microsoft.com/office/drawing/2014/main" id="{DF1EADF6-5644-401A-B489-DBD9D0937FCD}"/>
              </a:ext>
            </a:extLst>
          </p:cNvPr>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a:extLst>
              <a:ext uri="{FF2B5EF4-FFF2-40B4-BE49-F238E27FC236}">
                <a16:creationId xmlns="" xmlns:a16="http://schemas.microsoft.com/office/drawing/2014/main" id="{B1840F25-C2E3-4F5E-A5C5-808E4B6CDABA}"/>
              </a:ext>
            </a:extLst>
          </p:cNvPr>
          <p:cNvSpPr>
            <a:spLocks noGrp="1"/>
          </p:cNvSpPr>
          <p:nvPr>
            <p:ph type="sldNum" sz="quarter" idx="12"/>
          </p:nvPr>
        </p:nvSpPr>
        <p:spPr/>
        <p:txBody>
          <a:bodyPr/>
          <a:lstStyle/>
          <a:p>
            <a:fld id="{C6F478E5-CE04-4856-8509-C9D3E54A6CC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4758524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a16="http://schemas.microsoft.com/office/drawing/2014/main" id="{7425B2A8-BBA6-4313-90A8-01B2A495A8CF}"/>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 xmlns:a16="http://schemas.microsoft.com/office/drawing/2014/main" id="{80E18099-C1C9-4170-A69A-7599E0C356B5}"/>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47A0937C-E068-4C82-BF49-F6CDFE71DBA9}"/>
              </a:ext>
            </a:extLst>
          </p:cNvPr>
          <p:cNvSpPr>
            <a:spLocks noGrp="1"/>
          </p:cNvSpPr>
          <p:nvPr>
            <p:ph type="dt" sz="half" idx="10"/>
          </p:nvPr>
        </p:nvSpPr>
        <p:spPr/>
        <p:txBody>
          <a:bodyPr/>
          <a:lstStyle/>
          <a:p>
            <a:fld id="{0121FD5A-4A07-4E1E-AB58-C2AF8678EB21}" type="datetimeFigureOut">
              <a:rPr lang="zh-CN" altLang="en-US" smtClean="0">
                <a:solidFill>
                  <a:prstClr val="black">
                    <a:tint val="75000"/>
                  </a:prstClr>
                </a:solidFill>
              </a:rPr>
              <a:pPr/>
              <a:t>2020/11/9 Monday</a:t>
            </a:fld>
            <a:endParaRPr lang="zh-CN" altLang="en-US">
              <a:solidFill>
                <a:prstClr val="black">
                  <a:tint val="75000"/>
                </a:prstClr>
              </a:solidFill>
            </a:endParaRPr>
          </a:p>
        </p:txBody>
      </p:sp>
      <p:sp>
        <p:nvSpPr>
          <p:cNvPr id="5" name="页脚占位符 4">
            <a:extLst>
              <a:ext uri="{FF2B5EF4-FFF2-40B4-BE49-F238E27FC236}">
                <a16:creationId xmlns="" xmlns:a16="http://schemas.microsoft.com/office/drawing/2014/main" id="{5452FA03-D782-4B87-9091-0DACE7E3191D}"/>
              </a:ext>
            </a:extLst>
          </p:cNvPr>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a:extLst>
              <a:ext uri="{FF2B5EF4-FFF2-40B4-BE49-F238E27FC236}">
                <a16:creationId xmlns="" xmlns:a16="http://schemas.microsoft.com/office/drawing/2014/main" id="{0313285F-B114-4911-AE9B-280869846F03}"/>
              </a:ext>
            </a:extLst>
          </p:cNvPr>
          <p:cNvSpPr>
            <a:spLocks noGrp="1"/>
          </p:cNvSpPr>
          <p:nvPr>
            <p:ph type="sldNum" sz="quarter" idx="12"/>
          </p:nvPr>
        </p:nvSpPr>
        <p:spPr/>
        <p:txBody>
          <a:bodyPr/>
          <a:lstStyle/>
          <a:p>
            <a:fld id="{C6F478E5-CE04-4856-8509-C9D3E54A6CC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722088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AA9D46E0-9C55-4241-A6AE-1AFD3F185D47}"/>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id="{DAA01F9C-7021-4873-B7AF-55DDCCA8905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 xmlns:a16="http://schemas.microsoft.com/office/drawing/2014/main" id="{3B35C264-EDAB-4B59-9490-49B49A70EF82}"/>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 xmlns:a16="http://schemas.microsoft.com/office/drawing/2014/main" id="{00DB54C3-FE4B-4DFC-A93E-D882287380C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 xmlns:a16="http://schemas.microsoft.com/office/drawing/2014/main" id="{0F7A369B-FB9B-4993-9839-73BC0D8F9F43}"/>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 xmlns:a16="http://schemas.microsoft.com/office/drawing/2014/main" id="{C5A28B78-B1C3-446B-B618-CFFB7A744E63}"/>
              </a:ext>
            </a:extLst>
          </p:cNvPr>
          <p:cNvSpPr>
            <a:spLocks noGrp="1"/>
          </p:cNvSpPr>
          <p:nvPr>
            <p:ph type="dt" sz="half" idx="10"/>
          </p:nvPr>
        </p:nvSpPr>
        <p:spPr/>
        <p:txBody>
          <a:bodyPr/>
          <a:lstStyle/>
          <a:p>
            <a:fld id="{0121FD5A-4A07-4E1E-AB58-C2AF8678EB21}" type="datetimeFigureOut">
              <a:rPr lang="zh-CN" altLang="en-US" smtClean="0"/>
              <a:t>2020/11/9 Monday</a:t>
            </a:fld>
            <a:endParaRPr lang="zh-CN" altLang="en-US"/>
          </a:p>
        </p:txBody>
      </p:sp>
      <p:sp>
        <p:nvSpPr>
          <p:cNvPr id="8" name="页脚占位符 7">
            <a:extLst>
              <a:ext uri="{FF2B5EF4-FFF2-40B4-BE49-F238E27FC236}">
                <a16:creationId xmlns="" xmlns:a16="http://schemas.microsoft.com/office/drawing/2014/main" id="{D0624FE3-16E0-4229-A658-5BCFE40ED082}"/>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 xmlns:a16="http://schemas.microsoft.com/office/drawing/2014/main" id="{EB635E64-BD1F-4F69-9273-9E74AFA46D3A}"/>
              </a:ext>
            </a:extLst>
          </p:cNvPr>
          <p:cNvSpPr>
            <a:spLocks noGrp="1"/>
          </p:cNvSpPr>
          <p:nvPr>
            <p:ph type="sldNum" sz="quarter" idx="12"/>
          </p:nvPr>
        </p:nvSpPr>
        <p:spPr/>
        <p:txBody>
          <a:bodyPr/>
          <a:lstStyle/>
          <a:p>
            <a:fld id="{C6F478E5-CE04-4856-8509-C9D3E54A6CC5}" type="slidenum">
              <a:rPr lang="zh-CN" altLang="en-US" smtClean="0"/>
              <a:t>‹#›</a:t>
            </a:fld>
            <a:endParaRPr lang="zh-CN" altLang="en-US"/>
          </a:p>
        </p:txBody>
      </p:sp>
    </p:spTree>
    <p:extLst>
      <p:ext uri="{BB962C8B-B14F-4D97-AF65-F5344CB8AC3E}">
        <p14:creationId xmlns:p14="http://schemas.microsoft.com/office/powerpoint/2010/main" val="26064709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13EF14BE-3ADE-445C-911D-69976B590E6A}"/>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404597F9-B1A2-4C31-83B2-8CD0A483D3B6}"/>
              </a:ext>
            </a:extLst>
          </p:cNvPr>
          <p:cNvSpPr>
            <a:spLocks noGrp="1"/>
          </p:cNvSpPr>
          <p:nvPr>
            <p:ph type="dt" sz="half" idx="10"/>
          </p:nvPr>
        </p:nvSpPr>
        <p:spPr/>
        <p:txBody>
          <a:bodyPr/>
          <a:lstStyle/>
          <a:p>
            <a:fld id="{0121FD5A-4A07-4E1E-AB58-C2AF8678EB21}" type="datetimeFigureOut">
              <a:rPr lang="zh-CN" altLang="en-US" smtClean="0"/>
              <a:t>2020/11/9 Monday</a:t>
            </a:fld>
            <a:endParaRPr lang="zh-CN" altLang="en-US"/>
          </a:p>
        </p:txBody>
      </p:sp>
      <p:sp>
        <p:nvSpPr>
          <p:cNvPr id="4" name="页脚占位符 3">
            <a:extLst>
              <a:ext uri="{FF2B5EF4-FFF2-40B4-BE49-F238E27FC236}">
                <a16:creationId xmlns="" xmlns:a16="http://schemas.microsoft.com/office/drawing/2014/main" id="{C3414F88-9AD0-4E85-97BE-E1A12BCB91F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1B08E70F-B803-4E57-983E-46AA2F10EFC4}"/>
              </a:ext>
            </a:extLst>
          </p:cNvPr>
          <p:cNvSpPr>
            <a:spLocks noGrp="1"/>
          </p:cNvSpPr>
          <p:nvPr>
            <p:ph type="sldNum" sz="quarter" idx="12"/>
          </p:nvPr>
        </p:nvSpPr>
        <p:spPr/>
        <p:txBody>
          <a:bodyPr/>
          <a:lstStyle/>
          <a:p>
            <a:fld id="{C6F478E5-CE04-4856-8509-C9D3E54A6CC5}" type="slidenum">
              <a:rPr lang="zh-CN" altLang="en-US" smtClean="0"/>
              <a:t>‹#›</a:t>
            </a:fld>
            <a:endParaRPr lang="zh-CN" altLang="en-US"/>
          </a:p>
        </p:txBody>
      </p:sp>
    </p:spTree>
    <p:extLst>
      <p:ext uri="{BB962C8B-B14F-4D97-AF65-F5344CB8AC3E}">
        <p14:creationId xmlns:p14="http://schemas.microsoft.com/office/powerpoint/2010/main" val="21700338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44DB9C75-89AF-4D02-92AB-EAB51A6679E7}"/>
              </a:ext>
            </a:extLst>
          </p:cNvPr>
          <p:cNvSpPr>
            <a:spLocks noGrp="1"/>
          </p:cNvSpPr>
          <p:nvPr>
            <p:ph type="dt" sz="half" idx="10"/>
          </p:nvPr>
        </p:nvSpPr>
        <p:spPr/>
        <p:txBody>
          <a:bodyPr/>
          <a:lstStyle/>
          <a:p>
            <a:fld id="{0121FD5A-4A07-4E1E-AB58-C2AF8678EB21}" type="datetimeFigureOut">
              <a:rPr lang="zh-CN" altLang="en-US" smtClean="0"/>
              <a:t>2020/11/9 Monday</a:t>
            </a:fld>
            <a:endParaRPr lang="zh-CN" altLang="en-US"/>
          </a:p>
        </p:txBody>
      </p:sp>
      <p:sp>
        <p:nvSpPr>
          <p:cNvPr id="3" name="页脚占位符 2">
            <a:extLst>
              <a:ext uri="{FF2B5EF4-FFF2-40B4-BE49-F238E27FC236}">
                <a16:creationId xmlns="" xmlns:a16="http://schemas.microsoft.com/office/drawing/2014/main" id="{D1939848-0A67-4368-9DE7-E4D99AF1404A}"/>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 xmlns:a16="http://schemas.microsoft.com/office/drawing/2014/main" id="{3BF92BFE-C2C3-48F1-A233-D43649C5DC29}"/>
              </a:ext>
            </a:extLst>
          </p:cNvPr>
          <p:cNvSpPr>
            <a:spLocks noGrp="1"/>
          </p:cNvSpPr>
          <p:nvPr>
            <p:ph type="sldNum" sz="quarter" idx="12"/>
          </p:nvPr>
        </p:nvSpPr>
        <p:spPr/>
        <p:txBody>
          <a:bodyPr/>
          <a:lstStyle/>
          <a:p>
            <a:fld id="{C6F478E5-CE04-4856-8509-C9D3E54A6CC5}" type="slidenum">
              <a:rPr lang="zh-CN" altLang="en-US" smtClean="0"/>
              <a:t>‹#›</a:t>
            </a:fld>
            <a:endParaRPr lang="zh-CN" altLang="en-US"/>
          </a:p>
        </p:txBody>
      </p:sp>
    </p:spTree>
    <p:extLst>
      <p:ext uri="{BB962C8B-B14F-4D97-AF65-F5344CB8AC3E}">
        <p14:creationId xmlns:p14="http://schemas.microsoft.com/office/powerpoint/2010/main" val="3034671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8106613D-AECE-4096-85C2-9EB592098CE3}"/>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 xmlns:a16="http://schemas.microsoft.com/office/drawing/2014/main" id="{AF373433-A432-4B37-8934-98BF08F9FEA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 xmlns:a16="http://schemas.microsoft.com/office/drawing/2014/main" id="{98454ABB-A81D-4FE3-99C7-138B4F66FBA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DA9EDBE0-85C2-46BB-A8A1-1FE534168E25}"/>
              </a:ext>
            </a:extLst>
          </p:cNvPr>
          <p:cNvSpPr>
            <a:spLocks noGrp="1"/>
          </p:cNvSpPr>
          <p:nvPr>
            <p:ph type="dt" sz="half" idx="10"/>
          </p:nvPr>
        </p:nvSpPr>
        <p:spPr/>
        <p:txBody>
          <a:bodyPr/>
          <a:lstStyle/>
          <a:p>
            <a:fld id="{0121FD5A-4A07-4E1E-AB58-C2AF8678EB21}" type="datetimeFigureOut">
              <a:rPr lang="zh-CN" altLang="en-US" smtClean="0"/>
              <a:t>2020/11/9 Monday</a:t>
            </a:fld>
            <a:endParaRPr lang="zh-CN" altLang="en-US"/>
          </a:p>
        </p:txBody>
      </p:sp>
      <p:sp>
        <p:nvSpPr>
          <p:cNvPr id="6" name="页脚占位符 5">
            <a:extLst>
              <a:ext uri="{FF2B5EF4-FFF2-40B4-BE49-F238E27FC236}">
                <a16:creationId xmlns="" xmlns:a16="http://schemas.microsoft.com/office/drawing/2014/main" id="{B1236D08-F91F-4100-848A-F7255B0C221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DA16DE1C-EB45-4DFF-ACB4-9A6079545837}"/>
              </a:ext>
            </a:extLst>
          </p:cNvPr>
          <p:cNvSpPr>
            <a:spLocks noGrp="1"/>
          </p:cNvSpPr>
          <p:nvPr>
            <p:ph type="sldNum" sz="quarter" idx="12"/>
          </p:nvPr>
        </p:nvSpPr>
        <p:spPr/>
        <p:txBody>
          <a:bodyPr/>
          <a:lstStyle/>
          <a:p>
            <a:fld id="{C6F478E5-CE04-4856-8509-C9D3E54A6CC5}" type="slidenum">
              <a:rPr lang="zh-CN" altLang="en-US" smtClean="0"/>
              <a:t>‹#›</a:t>
            </a:fld>
            <a:endParaRPr lang="zh-CN" altLang="en-US"/>
          </a:p>
        </p:txBody>
      </p:sp>
    </p:spTree>
    <p:extLst>
      <p:ext uri="{BB962C8B-B14F-4D97-AF65-F5344CB8AC3E}">
        <p14:creationId xmlns:p14="http://schemas.microsoft.com/office/powerpoint/2010/main" val="35465636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A9A2FB5B-2C2F-4417-A866-FB269E9EDF8A}"/>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 xmlns:a16="http://schemas.microsoft.com/office/drawing/2014/main" id="{7FBC10B0-7B50-4D02-8ED3-A4DE9DE7E8A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 xmlns:a16="http://schemas.microsoft.com/office/drawing/2014/main" id="{897FD2AB-7083-4066-8679-F245CD58F88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A2BF8068-07F3-4A4E-993E-42FADC86BF8B}"/>
              </a:ext>
            </a:extLst>
          </p:cNvPr>
          <p:cNvSpPr>
            <a:spLocks noGrp="1"/>
          </p:cNvSpPr>
          <p:nvPr>
            <p:ph type="dt" sz="half" idx="10"/>
          </p:nvPr>
        </p:nvSpPr>
        <p:spPr/>
        <p:txBody>
          <a:bodyPr/>
          <a:lstStyle/>
          <a:p>
            <a:fld id="{0121FD5A-4A07-4E1E-AB58-C2AF8678EB21}" type="datetimeFigureOut">
              <a:rPr lang="zh-CN" altLang="en-US" smtClean="0"/>
              <a:t>2020/11/9 Monday</a:t>
            </a:fld>
            <a:endParaRPr lang="zh-CN" altLang="en-US"/>
          </a:p>
        </p:txBody>
      </p:sp>
      <p:sp>
        <p:nvSpPr>
          <p:cNvPr id="6" name="页脚占位符 5">
            <a:extLst>
              <a:ext uri="{FF2B5EF4-FFF2-40B4-BE49-F238E27FC236}">
                <a16:creationId xmlns="" xmlns:a16="http://schemas.microsoft.com/office/drawing/2014/main" id="{23B20BE1-C324-4C3A-8886-B524B6EC02A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27189A1E-2A68-470A-B5C3-0C5EC5B42274}"/>
              </a:ext>
            </a:extLst>
          </p:cNvPr>
          <p:cNvSpPr>
            <a:spLocks noGrp="1"/>
          </p:cNvSpPr>
          <p:nvPr>
            <p:ph type="sldNum" sz="quarter" idx="12"/>
          </p:nvPr>
        </p:nvSpPr>
        <p:spPr/>
        <p:txBody>
          <a:bodyPr/>
          <a:lstStyle/>
          <a:p>
            <a:fld id="{C6F478E5-CE04-4856-8509-C9D3E54A6CC5}" type="slidenum">
              <a:rPr lang="zh-CN" altLang="en-US" smtClean="0"/>
              <a:t>‹#›</a:t>
            </a:fld>
            <a:endParaRPr lang="zh-CN" altLang="en-US"/>
          </a:p>
        </p:txBody>
      </p:sp>
    </p:spTree>
    <p:extLst>
      <p:ext uri="{BB962C8B-B14F-4D97-AF65-F5344CB8AC3E}">
        <p14:creationId xmlns:p14="http://schemas.microsoft.com/office/powerpoint/2010/main" val="8062083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7B75FEA8-4920-412C-A61A-8C4BC0E8E12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 xmlns:a16="http://schemas.microsoft.com/office/drawing/2014/main" id="{C5211A7B-9220-4A64-8795-3FDD17A0A56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a:extLst>
              <a:ext uri="{FF2B5EF4-FFF2-40B4-BE49-F238E27FC236}">
                <a16:creationId xmlns="" xmlns:a16="http://schemas.microsoft.com/office/drawing/2014/main" id="{16513AC0-0638-43DD-BD44-5E918D24215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字魂59号-创粗黑" panose="00000500000000000000" pitchFamily="2" charset="-122"/>
                <a:ea typeface="字魂59号-创粗黑" panose="00000500000000000000" pitchFamily="2" charset="-122"/>
              </a:defRPr>
            </a:lvl1pPr>
          </a:lstStyle>
          <a:p>
            <a:fld id="{0121FD5A-4A07-4E1E-AB58-C2AF8678EB21}" type="datetimeFigureOut">
              <a:rPr lang="zh-CN" altLang="en-US" smtClean="0"/>
              <a:pPr/>
              <a:t>2020/11/9 Monday</a:t>
            </a:fld>
            <a:endParaRPr lang="zh-CN" altLang="en-US" dirty="0"/>
          </a:p>
        </p:txBody>
      </p:sp>
      <p:sp>
        <p:nvSpPr>
          <p:cNvPr id="5" name="页脚占位符 4">
            <a:extLst>
              <a:ext uri="{FF2B5EF4-FFF2-40B4-BE49-F238E27FC236}">
                <a16:creationId xmlns="" xmlns:a16="http://schemas.microsoft.com/office/drawing/2014/main" id="{D78BAA35-3711-46C0-AA0A-BFA589CBF01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字魂59号-创粗黑" panose="00000500000000000000" pitchFamily="2" charset="-122"/>
                <a:ea typeface="字魂59号-创粗黑" panose="00000500000000000000" pitchFamily="2" charset="-122"/>
              </a:defRPr>
            </a:lvl1pPr>
          </a:lstStyle>
          <a:p>
            <a:endParaRPr lang="zh-CN" altLang="en-US" dirty="0"/>
          </a:p>
        </p:txBody>
      </p:sp>
      <p:sp>
        <p:nvSpPr>
          <p:cNvPr id="6" name="灯片编号占位符 5">
            <a:extLst>
              <a:ext uri="{FF2B5EF4-FFF2-40B4-BE49-F238E27FC236}">
                <a16:creationId xmlns="" xmlns:a16="http://schemas.microsoft.com/office/drawing/2014/main" id="{8ABF4F65-75CA-4837-B44E-8DCF80CC8F7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字魂59号-创粗黑" panose="00000500000000000000" pitchFamily="2" charset="-122"/>
                <a:ea typeface="字魂59号-创粗黑" panose="00000500000000000000" pitchFamily="2" charset="-122"/>
              </a:defRPr>
            </a:lvl1pPr>
          </a:lstStyle>
          <a:p>
            <a:fld id="{C6F478E5-CE04-4856-8509-C9D3E54A6CC5}" type="slidenum">
              <a:rPr lang="zh-CN" altLang="en-US" smtClean="0"/>
              <a:pPr/>
              <a:t>‹#›</a:t>
            </a:fld>
            <a:endParaRPr lang="zh-CN" altLang="en-US" dirty="0"/>
          </a:p>
        </p:txBody>
      </p:sp>
    </p:spTree>
    <p:extLst>
      <p:ext uri="{BB962C8B-B14F-4D97-AF65-F5344CB8AC3E}">
        <p14:creationId xmlns:p14="http://schemas.microsoft.com/office/powerpoint/2010/main" val="283132660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字魂59号-创粗黑" panose="00000500000000000000" pitchFamily="2" charset="-122"/>
          <a:ea typeface="字魂59号-创粗黑" panose="00000500000000000000" pitchFamily="2"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字魂59号-创粗黑" panose="00000500000000000000" pitchFamily="2" charset="-122"/>
          <a:ea typeface="字魂59号-创粗黑" panose="000005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字魂59号-创粗黑" panose="00000500000000000000" pitchFamily="2" charset="-122"/>
          <a:ea typeface="字魂59号-创粗黑" panose="00000500000000000000" pitchFamily="2"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字魂59号-创粗黑" panose="00000500000000000000" pitchFamily="2" charset="-122"/>
          <a:ea typeface="字魂59号-创粗黑" panose="00000500000000000000" pitchFamily="2"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字魂59号-创粗黑" panose="00000500000000000000" pitchFamily="2" charset="-122"/>
          <a:ea typeface="字魂59号-创粗黑" panose="00000500000000000000" pitchFamily="2"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字魂59号-创粗黑" panose="00000500000000000000" pitchFamily="2" charset="-122"/>
          <a:ea typeface="字魂59号-创粗黑" panose="00000500000000000000"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7B75FEA8-4920-412C-A61A-8C4BC0E8E12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 xmlns:a16="http://schemas.microsoft.com/office/drawing/2014/main" id="{C5211A7B-9220-4A64-8795-3FDD17A0A56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a:extLst>
              <a:ext uri="{FF2B5EF4-FFF2-40B4-BE49-F238E27FC236}">
                <a16:creationId xmlns="" xmlns:a16="http://schemas.microsoft.com/office/drawing/2014/main" id="{16513AC0-0638-43DD-BD44-5E918D24215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字魂59号-创粗黑" panose="00000500000000000000" pitchFamily="2" charset="-122"/>
                <a:ea typeface="字魂59号-创粗黑" panose="00000500000000000000" pitchFamily="2" charset="-122"/>
              </a:defRPr>
            </a:lvl1pPr>
          </a:lstStyle>
          <a:p>
            <a:fld id="{0121FD5A-4A07-4E1E-AB58-C2AF8678EB21}" type="datetimeFigureOut">
              <a:rPr lang="zh-CN" altLang="en-US" smtClean="0">
                <a:solidFill>
                  <a:prstClr val="black">
                    <a:tint val="75000"/>
                  </a:prstClr>
                </a:solidFill>
              </a:rPr>
              <a:pPr/>
              <a:t>2020/11/9 Monday</a:t>
            </a:fld>
            <a:endParaRPr lang="zh-CN" altLang="en-US" dirty="0">
              <a:solidFill>
                <a:prstClr val="black">
                  <a:tint val="75000"/>
                </a:prstClr>
              </a:solidFill>
            </a:endParaRPr>
          </a:p>
        </p:txBody>
      </p:sp>
      <p:sp>
        <p:nvSpPr>
          <p:cNvPr id="5" name="页脚占位符 4">
            <a:extLst>
              <a:ext uri="{FF2B5EF4-FFF2-40B4-BE49-F238E27FC236}">
                <a16:creationId xmlns="" xmlns:a16="http://schemas.microsoft.com/office/drawing/2014/main" id="{D78BAA35-3711-46C0-AA0A-BFA589CBF01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字魂59号-创粗黑" panose="00000500000000000000" pitchFamily="2" charset="-122"/>
                <a:ea typeface="字魂59号-创粗黑" panose="00000500000000000000" pitchFamily="2" charset="-122"/>
              </a:defRPr>
            </a:lvl1pPr>
          </a:lstStyle>
          <a:p>
            <a:endParaRPr lang="zh-CN" altLang="en-US" dirty="0">
              <a:solidFill>
                <a:prstClr val="black">
                  <a:tint val="75000"/>
                </a:prstClr>
              </a:solidFill>
            </a:endParaRPr>
          </a:p>
        </p:txBody>
      </p:sp>
      <p:sp>
        <p:nvSpPr>
          <p:cNvPr id="6" name="灯片编号占位符 5">
            <a:extLst>
              <a:ext uri="{FF2B5EF4-FFF2-40B4-BE49-F238E27FC236}">
                <a16:creationId xmlns="" xmlns:a16="http://schemas.microsoft.com/office/drawing/2014/main" id="{8ABF4F65-75CA-4837-B44E-8DCF80CC8F7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字魂59号-创粗黑" panose="00000500000000000000" pitchFamily="2" charset="-122"/>
                <a:ea typeface="字魂59号-创粗黑" panose="00000500000000000000" pitchFamily="2" charset="-122"/>
              </a:defRPr>
            </a:lvl1pPr>
          </a:lstStyle>
          <a:p>
            <a:fld id="{C6F478E5-CE04-4856-8509-C9D3E54A6CC5}" type="slidenum">
              <a:rPr lang="zh-CN" altLang="en-US" smtClean="0">
                <a:solidFill>
                  <a:prstClr val="black">
                    <a:tint val="75000"/>
                  </a:prstClr>
                </a:solidFill>
              </a:rPr>
              <a:pPr/>
              <a:t>‹#›</a:t>
            </a:fld>
            <a:endParaRPr lang="zh-CN" altLang="en-US" dirty="0">
              <a:solidFill>
                <a:prstClr val="black">
                  <a:tint val="75000"/>
                </a:prstClr>
              </a:solidFill>
            </a:endParaRPr>
          </a:p>
        </p:txBody>
      </p:sp>
    </p:spTree>
    <p:extLst>
      <p:ext uri="{BB962C8B-B14F-4D97-AF65-F5344CB8AC3E}">
        <p14:creationId xmlns:p14="http://schemas.microsoft.com/office/powerpoint/2010/main" val="176708403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字魂59号-创粗黑" panose="00000500000000000000" pitchFamily="2" charset="-122"/>
          <a:ea typeface="字魂59号-创粗黑" panose="00000500000000000000" pitchFamily="2"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字魂59号-创粗黑" panose="00000500000000000000" pitchFamily="2" charset="-122"/>
          <a:ea typeface="字魂59号-创粗黑" panose="000005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字魂59号-创粗黑" panose="00000500000000000000" pitchFamily="2" charset="-122"/>
          <a:ea typeface="字魂59号-创粗黑" panose="00000500000000000000" pitchFamily="2"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字魂59号-创粗黑" panose="00000500000000000000" pitchFamily="2" charset="-122"/>
          <a:ea typeface="字魂59号-创粗黑" panose="00000500000000000000" pitchFamily="2"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字魂59号-创粗黑" panose="00000500000000000000" pitchFamily="2" charset="-122"/>
          <a:ea typeface="字魂59号-创粗黑" panose="00000500000000000000" pitchFamily="2"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字魂59号-创粗黑" panose="00000500000000000000" pitchFamily="2" charset="-122"/>
          <a:ea typeface="字魂59号-创粗黑" panose="00000500000000000000"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7B75FEA8-4920-412C-A61A-8C4BC0E8E12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 xmlns:a16="http://schemas.microsoft.com/office/drawing/2014/main" id="{C5211A7B-9220-4A64-8795-3FDD17A0A56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a:extLst>
              <a:ext uri="{FF2B5EF4-FFF2-40B4-BE49-F238E27FC236}">
                <a16:creationId xmlns="" xmlns:a16="http://schemas.microsoft.com/office/drawing/2014/main" id="{16513AC0-0638-43DD-BD44-5E918D24215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字魂59号-创粗黑" panose="00000500000000000000" pitchFamily="2" charset="-122"/>
                <a:ea typeface="字魂59号-创粗黑" panose="00000500000000000000" pitchFamily="2" charset="-122"/>
              </a:defRPr>
            </a:lvl1pPr>
          </a:lstStyle>
          <a:p>
            <a:fld id="{0121FD5A-4A07-4E1E-AB58-C2AF8678EB21}" type="datetimeFigureOut">
              <a:rPr lang="zh-CN" altLang="en-US" smtClean="0">
                <a:solidFill>
                  <a:prstClr val="black">
                    <a:tint val="75000"/>
                  </a:prstClr>
                </a:solidFill>
              </a:rPr>
              <a:pPr/>
              <a:t>2020/11/9 Monday</a:t>
            </a:fld>
            <a:endParaRPr lang="zh-CN" altLang="en-US" dirty="0">
              <a:solidFill>
                <a:prstClr val="black">
                  <a:tint val="75000"/>
                </a:prstClr>
              </a:solidFill>
            </a:endParaRPr>
          </a:p>
        </p:txBody>
      </p:sp>
      <p:sp>
        <p:nvSpPr>
          <p:cNvPr id="5" name="页脚占位符 4">
            <a:extLst>
              <a:ext uri="{FF2B5EF4-FFF2-40B4-BE49-F238E27FC236}">
                <a16:creationId xmlns="" xmlns:a16="http://schemas.microsoft.com/office/drawing/2014/main" id="{D78BAA35-3711-46C0-AA0A-BFA589CBF01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字魂59号-创粗黑" panose="00000500000000000000" pitchFamily="2" charset="-122"/>
                <a:ea typeface="字魂59号-创粗黑" panose="00000500000000000000" pitchFamily="2" charset="-122"/>
              </a:defRPr>
            </a:lvl1pPr>
          </a:lstStyle>
          <a:p>
            <a:endParaRPr lang="zh-CN" altLang="en-US" dirty="0">
              <a:solidFill>
                <a:prstClr val="black">
                  <a:tint val="75000"/>
                </a:prstClr>
              </a:solidFill>
            </a:endParaRPr>
          </a:p>
        </p:txBody>
      </p:sp>
      <p:sp>
        <p:nvSpPr>
          <p:cNvPr id="6" name="灯片编号占位符 5">
            <a:extLst>
              <a:ext uri="{FF2B5EF4-FFF2-40B4-BE49-F238E27FC236}">
                <a16:creationId xmlns="" xmlns:a16="http://schemas.microsoft.com/office/drawing/2014/main" id="{8ABF4F65-75CA-4837-B44E-8DCF80CC8F7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字魂59号-创粗黑" panose="00000500000000000000" pitchFamily="2" charset="-122"/>
                <a:ea typeface="字魂59号-创粗黑" panose="00000500000000000000" pitchFamily="2" charset="-122"/>
              </a:defRPr>
            </a:lvl1pPr>
          </a:lstStyle>
          <a:p>
            <a:fld id="{C6F478E5-CE04-4856-8509-C9D3E54A6CC5}" type="slidenum">
              <a:rPr lang="zh-CN" altLang="en-US" smtClean="0">
                <a:solidFill>
                  <a:prstClr val="black">
                    <a:tint val="75000"/>
                  </a:prstClr>
                </a:solidFill>
              </a:rPr>
              <a:pPr/>
              <a:t>‹#›</a:t>
            </a:fld>
            <a:endParaRPr lang="zh-CN" altLang="en-US" dirty="0">
              <a:solidFill>
                <a:prstClr val="black">
                  <a:tint val="75000"/>
                </a:prstClr>
              </a:solidFill>
            </a:endParaRPr>
          </a:p>
        </p:txBody>
      </p:sp>
    </p:spTree>
    <p:extLst>
      <p:ext uri="{BB962C8B-B14F-4D97-AF65-F5344CB8AC3E}">
        <p14:creationId xmlns:p14="http://schemas.microsoft.com/office/powerpoint/2010/main" val="2078164474"/>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defTabSz="914400" rtl="0" eaLnBrk="1" latinLnBrk="0" hangingPunct="1">
        <a:lnSpc>
          <a:spcPct val="90000"/>
        </a:lnSpc>
        <a:spcBef>
          <a:spcPct val="0"/>
        </a:spcBef>
        <a:buNone/>
        <a:defRPr sz="4400" kern="1200">
          <a:solidFill>
            <a:schemeClr val="tx1"/>
          </a:solidFill>
          <a:latin typeface="字魂59号-创粗黑" panose="00000500000000000000" pitchFamily="2" charset="-122"/>
          <a:ea typeface="字魂59号-创粗黑" panose="00000500000000000000" pitchFamily="2"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字魂59号-创粗黑" panose="00000500000000000000" pitchFamily="2" charset="-122"/>
          <a:ea typeface="字魂59号-创粗黑" panose="000005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字魂59号-创粗黑" panose="00000500000000000000" pitchFamily="2" charset="-122"/>
          <a:ea typeface="字魂59号-创粗黑" panose="00000500000000000000" pitchFamily="2"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字魂59号-创粗黑" panose="00000500000000000000" pitchFamily="2" charset="-122"/>
          <a:ea typeface="字魂59号-创粗黑" panose="00000500000000000000" pitchFamily="2"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字魂59号-创粗黑" panose="00000500000000000000" pitchFamily="2" charset="-122"/>
          <a:ea typeface="字魂59号-创粗黑" panose="00000500000000000000" pitchFamily="2"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字魂59号-创粗黑" panose="00000500000000000000" pitchFamily="2" charset="-122"/>
          <a:ea typeface="字魂59号-创粗黑" panose="00000500000000000000"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7B75FEA8-4920-412C-A61A-8C4BC0E8E12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 xmlns:a16="http://schemas.microsoft.com/office/drawing/2014/main" id="{C5211A7B-9220-4A64-8795-3FDD17A0A56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a:extLst>
              <a:ext uri="{FF2B5EF4-FFF2-40B4-BE49-F238E27FC236}">
                <a16:creationId xmlns="" xmlns:a16="http://schemas.microsoft.com/office/drawing/2014/main" id="{16513AC0-0638-43DD-BD44-5E918D24215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字魂59号-创粗黑" panose="00000500000000000000" pitchFamily="2" charset="-122"/>
                <a:ea typeface="字魂59号-创粗黑" panose="00000500000000000000" pitchFamily="2" charset="-122"/>
              </a:defRPr>
            </a:lvl1pPr>
          </a:lstStyle>
          <a:p>
            <a:fld id="{0121FD5A-4A07-4E1E-AB58-C2AF8678EB21}" type="datetimeFigureOut">
              <a:rPr lang="zh-CN" altLang="en-US" smtClean="0">
                <a:solidFill>
                  <a:prstClr val="black">
                    <a:tint val="75000"/>
                  </a:prstClr>
                </a:solidFill>
              </a:rPr>
              <a:pPr/>
              <a:t>2020/11/9 Monday</a:t>
            </a:fld>
            <a:endParaRPr lang="zh-CN" altLang="en-US" dirty="0">
              <a:solidFill>
                <a:prstClr val="black">
                  <a:tint val="75000"/>
                </a:prstClr>
              </a:solidFill>
            </a:endParaRPr>
          </a:p>
        </p:txBody>
      </p:sp>
      <p:sp>
        <p:nvSpPr>
          <p:cNvPr id="5" name="页脚占位符 4">
            <a:extLst>
              <a:ext uri="{FF2B5EF4-FFF2-40B4-BE49-F238E27FC236}">
                <a16:creationId xmlns="" xmlns:a16="http://schemas.microsoft.com/office/drawing/2014/main" id="{D78BAA35-3711-46C0-AA0A-BFA589CBF01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字魂59号-创粗黑" panose="00000500000000000000" pitchFamily="2" charset="-122"/>
                <a:ea typeface="字魂59号-创粗黑" panose="00000500000000000000" pitchFamily="2" charset="-122"/>
              </a:defRPr>
            </a:lvl1pPr>
          </a:lstStyle>
          <a:p>
            <a:endParaRPr lang="zh-CN" altLang="en-US" dirty="0">
              <a:solidFill>
                <a:prstClr val="black">
                  <a:tint val="75000"/>
                </a:prstClr>
              </a:solidFill>
            </a:endParaRPr>
          </a:p>
        </p:txBody>
      </p:sp>
      <p:sp>
        <p:nvSpPr>
          <p:cNvPr id="6" name="灯片编号占位符 5">
            <a:extLst>
              <a:ext uri="{FF2B5EF4-FFF2-40B4-BE49-F238E27FC236}">
                <a16:creationId xmlns="" xmlns:a16="http://schemas.microsoft.com/office/drawing/2014/main" id="{8ABF4F65-75CA-4837-B44E-8DCF80CC8F7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字魂59号-创粗黑" panose="00000500000000000000" pitchFamily="2" charset="-122"/>
                <a:ea typeface="字魂59号-创粗黑" panose="00000500000000000000" pitchFamily="2" charset="-122"/>
              </a:defRPr>
            </a:lvl1pPr>
          </a:lstStyle>
          <a:p>
            <a:fld id="{C6F478E5-CE04-4856-8509-C9D3E54A6CC5}" type="slidenum">
              <a:rPr lang="zh-CN" altLang="en-US" smtClean="0">
                <a:solidFill>
                  <a:prstClr val="black">
                    <a:tint val="75000"/>
                  </a:prstClr>
                </a:solidFill>
              </a:rPr>
              <a:pPr/>
              <a:t>‹#›</a:t>
            </a:fld>
            <a:endParaRPr lang="zh-CN" altLang="en-US" dirty="0">
              <a:solidFill>
                <a:prstClr val="black">
                  <a:tint val="75000"/>
                </a:prstClr>
              </a:solidFill>
            </a:endParaRPr>
          </a:p>
        </p:txBody>
      </p:sp>
    </p:spTree>
    <p:extLst>
      <p:ext uri="{BB962C8B-B14F-4D97-AF65-F5344CB8AC3E}">
        <p14:creationId xmlns:p14="http://schemas.microsoft.com/office/powerpoint/2010/main" val="1306241917"/>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defTabSz="914400" rtl="0" eaLnBrk="1" latinLnBrk="0" hangingPunct="1">
        <a:lnSpc>
          <a:spcPct val="90000"/>
        </a:lnSpc>
        <a:spcBef>
          <a:spcPct val="0"/>
        </a:spcBef>
        <a:buNone/>
        <a:defRPr sz="4400" kern="1200">
          <a:solidFill>
            <a:schemeClr val="tx1"/>
          </a:solidFill>
          <a:latin typeface="字魂59号-创粗黑" panose="00000500000000000000" pitchFamily="2" charset="-122"/>
          <a:ea typeface="字魂59号-创粗黑" panose="00000500000000000000" pitchFamily="2"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字魂59号-创粗黑" panose="00000500000000000000" pitchFamily="2" charset="-122"/>
          <a:ea typeface="字魂59号-创粗黑" panose="000005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字魂59号-创粗黑" panose="00000500000000000000" pitchFamily="2" charset="-122"/>
          <a:ea typeface="字魂59号-创粗黑" panose="00000500000000000000" pitchFamily="2"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字魂59号-创粗黑" panose="00000500000000000000" pitchFamily="2" charset="-122"/>
          <a:ea typeface="字魂59号-创粗黑" panose="00000500000000000000" pitchFamily="2"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字魂59号-创粗黑" panose="00000500000000000000" pitchFamily="2" charset="-122"/>
          <a:ea typeface="字魂59号-创粗黑" panose="00000500000000000000" pitchFamily="2"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字魂59号-创粗黑" panose="00000500000000000000" pitchFamily="2" charset="-122"/>
          <a:ea typeface="字魂59号-创粗黑" panose="00000500000000000000"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wav"/><Relationship Id="rId1" Type="http://schemas.microsoft.com/office/2007/relationships/media" Target="../media/media1.wav"/><Relationship Id="rId5" Type="http://schemas.openxmlformats.org/officeDocument/2006/relationships/image" Target="../media/image2.pn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emf"/><Relationship Id="rId1" Type="http://schemas.openxmlformats.org/officeDocument/2006/relationships/slideLayout" Target="../slideLayouts/slideLayout35.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1000" b="-1000"/>
          </a:stretch>
        </a:blipFill>
        <a:effectLst/>
      </p:bgPr>
    </p:bg>
    <p:spTree>
      <p:nvGrpSpPr>
        <p:cNvPr id="1" name=""/>
        <p:cNvGrpSpPr/>
        <p:nvPr/>
      </p:nvGrpSpPr>
      <p:grpSpPr>
        <a:xfrm>
          <a:off x="0" y="0"/>
          <a:ext cx="0" cy="0"/>
          <a:chOff x="0" y="0"/>
          <a:chExt cx="0" cy="0"/>
        </a:xfrm>
      </p:grpSpPr>
      <p:sp>
        <p:nvSpPr>
          <p:cNvPr id="4" name="文本框 3">
            <a:extLst>
              <a:ext uri="{FF2B5EF4-FFF2-40B4-BE49-F238E27FC236}">
                <a16:creationId xmlns="" xmlns:a16="http://schemas.microsoft.com/office/drawing/2014/main" id="{26E32F3D-DD2C-4E87-A3B4-A845ABA5D268}"/>
              </a:ext>
            </a:extLst>
          </p:cNvPr>
          <p:cNvSpPr txBox="1"/>
          <p:nvPr/>
        </p:nvSpPr>
        <p:spPr>
          <a:xfrm>
            <a:off x="836858" y="4311006"/>
            <a:ext cx="6503703" cy="1323439"/>
          </a:xfrm>
          <a:prstGeom prst="rect">
            <a:avLst/>
          </a:prstGeom>
          <a:noFill/>
        </p:spPr>
        <p:txBody>
          <a:bodyPr wrap="none" rtlCol="0" anchor="ctr">
            <a:spAutoFit/>
          </a:bodyPr>
          <a:lstStyle/>
          <a:p>
            <a:pPr algn="ctr"/>
            <a:r>
              <a:rPr lang="zh-CN" altLang="en-US" sz="8000" b="1" spc="-300" dirty="0">
                <a:solidFill>
                  <a:schemeClr val="tx1">
                    <a:lumMod val="65000"/>
                    <a:lumOff val="35000"/>
                  </a:schemeClr>
                </a:solidFill>
                <a:latin typeface="TypeLand 康熙字典體試用版" pitchFamily="50" charset="-120"/>
                <a:ea typeface="TypeLand 康熙字典體試用版" pitchFamily="50" charset="-120"/>
              </a:rPr>
              <a:t>国学经典文化</a:t>
            </a:r>
            <a:endParaRPr lang="en-US" altLang="zh-CN" sz="8000" b="1" spc="-300" dirty="0">
              <a:solidFill>
                <a:schemeClr val="tx1">
                  <a:lumMod val="65000"/>
                  <a:lumOff val="35000"/>
                </a:schemeClr>
              </a:solidFill>
              <a:latin typeface="TypeLand 康熙字典體試用版" pitchFamily="50" charset="-120"/>
              <a:ea typeface="TypeLand 康熙字典體試用版" pitchFamily="50" charset="-120"/>
            </a:endParaRPr>
          </a:p>
        </p:txBody>
      </p:sp>
      <p:sp>
        <p:nvSpPr>
          <p:cNvPr id="5" name="文本框 4">
            <a:extLst>
              <a:ext uri="{FF2B5EF4-FFF2-40B4-BE49-F238E27FC236}">
                <a16:creationId xmlns="" xmlns:a16="http://schemas.microsoft.com/office/drawing/2014/main" id="{9FD2822C-DE06-4B60-9B3F-1591A829B721}"/>
              </a:ext>
            </a:extLst>
          </p:cNvPr>
          <p:cNvSpPr txBox="1"/>
          <p:nvPr/>
        </p:nvSpPr>
        <p:spPr>
          <a:xfrm>
            <a:off x="1356495" y="3684097"/>
            <a:ext cx="5570757" cy="461665"/>
          </a:xfrm>
          <a:prstGeom prst="rect">
            <a:avLst/>
          </a:prstGeom>
          <a:noFill/>
        </p:spPr>
        <p:txBody>
          <a:bodyPr wrap="none" rtlCol="0" anchor="ctr">
            <a:spAutoFit/>
          </a:bodyPr>
          <a:lstStyle/>
          <a:p>
            <a:pPr algn="ctr"/>
            <a:r>
              <a:rPr lang="zh-CN" altLang="en-US" sz="2400" spc="600" dirty="0">
                <a:solidFill>
                  <a:schemeClr val="tx1">
                    <a:lumMod val="50000"/>
                    <a:lumOff val="50000"/>
                  </a:schemeClr>
                </a:solidFill>
                <a:latin typeface="字魂59号-创粗黑" panose="00000500000000000000" pitchFamily="2" charset="-122"/>
                <a:ea typeface="字魂59号-创粗黑" panose="00000500000000000000" pitchFamily="2" charset="-122"/>
              </a:rPr>
              <a:t>课程培训｜文学鉴赏｜读书分享</a:t>
            </a:r>
          </a:p>
        </p:txBody>
      </p:sp>
      <p:cxnSp>
        <p:nvCxnSpPr>
          <p:cNvPr id="7" name="直接连接符 6">
            <a:extLst>
              <a:ext uri="{FF2B5EF4-FFF2-40B4-BE49-F238E27FC236}">
                <a16:creationId xmlns="" xmlns:a16="http://schemas.microsoft.com/office/drawing/2014/main" id="{7528A91A-148E-4613-9319-D96D169E995B}"/>
              </a:ext>
            </a:extLst>
          </p:cNvPr>
          <p:cNvCxnSpPr/>
          <p:nvPr/>
        </p:nvCxnSpPr>
        <p:spPr>
          <a:xfrm>
            <a:off x="1010093" y="5517482"/>
            <a:ext cx="6330468" cy="0"/>
          </a:xfrm>
          <a:prstGeom prst="line">
            <a:avLst/>
          </a:prstGeom>
          <a:ln>
            <a:solidFill>
              <a:srgbClr val="F36C88"/>
            </a:solidFill>
          </a:ln>
        </p:spPr>
        <p:style>
          <a:lnRef idx="1">
            <a:schemeClr val="accent1"/>
          </a:lnRef>
          <a:fillRef idx="0">
            <a:schemeClr val="accent1"/>
          </a:fillRef>
          <a:effectRef idx="0">
            <a:schemeClr val="accent1"/>
          </a:effectRef>
          <a:fontRef idx="minor">
            <a:schemeClr val="tx1"/>
          </a:fontRef>
        </p:style>
      </p:cxnSp>
      <p:sp>
        <p:nvSpPr>
          <p:cNvPr id="8" name="文本框 7">
            <a:extLst>
              <a:ext uri="{FF2B5EF4-FFF2-40B4-BE49-F238E27FC236}">
                <a16:creationId xmlns="" xmlns:a16="http://schemas.microsoft.com/office/drawing/2014/main" id="{91F2C69D-DD13-41C2-BA59-73134C7831E5}"/>
              </a:ext>
            </a:extLst>
          </p:cNvPr>
          <p:cNvSpPr txBox="1"/>
          <p:nvPr/>
        </p:nvSpPr>
        <p:spPr>
          <a:xfrm>
            <a:off x="1198652" y="5666344"/>
            <a:ext cx="5971508" cy="338554"/>
          </a:xfrm>
          <a:prstGeom prst="rect">
            <a:avLst/>
          </a:prstGeom>
          <a:noFill/>
        </p:spPr>
        <p:txBody>
          <a:bodyPr wrap="none" rtlCol="0">
            <a:spAutoFit/>
          </a:bodyPr>
          <a:lstStyle/>
          <a:p>
            <a:pPr algn="ctr"/>
            <a:r>
              <a:rPr lang="en-US" altLang="zh-CN" sz="1600" b="1" spc="600" dirty="0">
                <a:solidFill>
                  <a:srgbClr val="F36C88"/>
                </a:solidFill>
                <a:latin typeface="字魂59号-创粗黑" panose="00000500000000000000" pitchFamily="2" charset="-122"/>
                <a:ea typeface="字魂59号-创粗黑" panose="00000500000000000000" pitchFamily="2" charset="-122"/>
              </a:rPr>
              <a:t>·</a:t>
            </a:r>
            <a:r>
              <a:rPr lang="en-US" altLang="zh-CN" sz="1600" spc="600" dirty="0">
                <a:solidFill>
                  <a:schemeClr val="tx1">
                    <a:lumMod val="50000"/>
                    <a:lumOff val="50000"/>
                  </a:schemeClr>
                </a:solidFill>
                <a:latin typeface="字魂59号-创粗黑" panose="00000500000000000000" pitchFamily="2" charset="-122"/>
                <a:ea typeface="字魂59号-创粗黑" panose="00000500000000000000" pitchFamily="2" charset="-122"/>
              </a:rPr>
              <a:t>CHINESE CULTURE THEME TEMPLATE</a:t>
            </a:r>
            <a:r>
              <a:rPr lang="en-US" altLang="zh-CN" sz="1600" b="1" spc="600" dirty="0">
                <a:solidFill>
                  <a:srgbClr val="F36C88"/>
                </a:solidFill>
                <a:latin typeface="字魂59号-创粗黑" panose="00000500000000000000" pitchFamily="2" charset="-122"/>
                <a:ea typeface="字魂59号-创粗黑" panose="00000500000000000000" pitchFamily="2" charset="-122"/>
              </a:rPr>
              <a:t>·</a:t>
            </a:r>
            <a:endParaRPr lang="zh-CN" altLang="en-US" sz="1600" spc="600" dirty="0">
              <a:solidFill>
                <a:schemeClr val="tx1">
                  <a:lumMod val="50000"/>
                  <a:lumOff val="50000"/>
                </a:schemeClr>
              </a:solidFill>
              <a:latin typeface="字魂59号-创粗黑" panose="00000500000000000000" pitchFamily="2" charset="-122"/>
              <a:ea typeface="字魂59号-创粗黑" panose="00000500000000000000" pitchFamily="2" charset="-122"/>
            </a:endParaRPr>
          </a:p>
        </p:txBody>
      </p:sp>
      <p:pic>
        <p:nvPicPr>
          <p:cNvPr id="2" name="钢琴欢快趣味活动游戏配乐">
            <a:hlinkClick r:id="" action="ppaction://media"/>
            <a:extLst>
              <a:ext uri="{FF2B5EF4-FFF2-40B4-BE49-F238E27FC236}">
                <a16:creationId xmlns="" xmlns:a16="http://schemas.microsoft.com/office/drawing/2014/main" id="{3D31162E-C454-4A27-9869-5F498FFD86E1}"/>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58240" y="-925285"/>
            <a:ext cx="350519" cy="350519"/>
          </a:xfrm>
          <a:prstGeom prst="rect">
            <a:avLst/>
          </a:prstGeom>
        </p:spPr>
      </p:pic>
    </p:spTree>
    <p:extLst>
      <p:ext uri="{BB962C8B-B14F-4D97-AF65-F5344CB8AC3E}">
        <p14:creationId xmlns:p14="http://schemas.microsoft.com/office/powerpoint/2010/main" val="40047262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1881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a:extLst>
              <a:ext uri="{FF2B5EF4-FFF2-40B4-BE49-F238E27FC236}">
                <a16:creationId xmlns="" xmlns:a16="http://schemas.microsoft.com/office/drawing/2014/main" id="{C5DC1D92-37AF-4E90-A763-8C2BA104B978}"/>
              </a:ext>
            </a:extLst>
          </p:cNvPr>
          <p:cNvCxnSpPr/>
          <p:nvPr/>
        </p:nvCxnSpPr>
        <p:spPr>
          <a:xfrm>
            <a:off x="0" y="372143"/>
            <a:ext cx="12192000" cy="0"/>
          </a:xfrm>
          <a:prstGeom prst="line">
            <a:avLst/>
          </a:prstGeom>
          <a:ln w="63500">
            <a:solidFill>
              <a:srgbClr val="F36C88"/>
            </a:solidFill>
          </a:ln>
        </p:spPr>
        <p:style>
          <a:lnRef idx="1">
            <a:schemeClr val="accent1"/>
          </a:lnRef>
          <a:fillRef idx="0">
            <a:schemeClr val="accent1"/>
          </a:fillRef>
          <a:effectRef idx="0">
            <a:schemeClr val="accent1"/>
          </a:effectRef>
          <a:fontRef idx="minor">
            <a:schemeClr val="tx1"/>
          </a:fontRef>
        </p:style>
      </p:cxnSp>
      <p:sp useBgFill="1">
        <p:nvSpPr>
          <p:cNvPr id="6" name="文本框 5">
            <a:extLst>
              <a:ext uri="{FF2B5EF4-FFF2-40B4-BE49-F238E27FC236}">
                <a16:creationId xmlns="" xmlns:a16="http://schemas.microsoft.com/office/drawing/2014/main" id="{0BE5F573-0DD0-4A5A-9F07-F7687B47C66A}"/>
              </a:ext>
            </a:extLst>
          </p:cNvPr>
          <p:cNvSpPr txBox="1"/>
          <p:nvPr/>
        </p:nvSpPr>
        <p:spPr>
          <a:xfrm>
            <a:off x="3714580" y="-144079"/>
            <a:ext cx="4762842" cy="1138773"/>
          </a:xfrm>
          <a:prstGeom prst="rect">
            <a:avLst/>
          </a:prstGeom>
        </p:spPr>
        <p:txBody>
          <a:bodyPr wrap="none" rtlCol="0" anchor="ctr">
            <a:spAutoFit/>
          </a:bodyPr>
          <a:lstStyle/>
          <a:p>
            <a:pPr lvl="0" algn="ctr" fontAlgn="base">
              <a:spcBef>
                <a:spcPct val="50000"/>
              </a:spcBef>
              <a:spcAft>
                <a:spcPct val="0"/>
              </a:spcAft>
            </a:pPr>
            <a:r>
              <a:rPr lang="en-US" altLang="zh-CN" sz="2400" dirty="0" smtClean="0">
                <a:solidFill>
                  <a:srgbClr val="F36C88"/>
                </a:solidFill>
                <a:latin typeface="TypeLand 康熙字典體試用版" pitchFamily="50" charset="-120"/>
                <a:ea typeface="TypeLand 康熙字典體試用版" pitchFamily="50" charset="-120"/>
              </a:rPr>
              <a:t>·</a:t>
            </a:r>
            <a:r>
              <a:rPr lang="zh-CN" altLang="en-US" sz="4400" dirty="0">
                <a:solidFill>
                  <a:srgbClr val="CC0000"/>
                </a:solidFill>
                <a:latin typeface="Times New Roman"/>
                <a:ea typeface="黑体" pitchFamily="49" charset="-122"/>
              </a:rPr>
              <a:t>闻道龙标过五溪。</a:t>
            </a:r>
          </a:p>
          <a:p>
            <a:pPr algn="ctr"/>
            <a:r>
              <a:rPr lang="en-US" altLang="zh-CN" sz="2400" dirty="0" smtClean="0">
                <a:solidFill>
                  <a:srgbClr val="F36C88"/>
                </a:solidFill>
                <a:latin typeface="TypeLand 康熙字典體試用版" pitchFamily="50" charset="-120"/>
                <a:ea typeface="TypeLand 康熙字典體試用版" pitchFamily="50" charset="-120"/>
              </a:rPr>
              <a:t>·</a:t>
            </a:r>
            <a:endParaRPr lang="zh-CN" altLang="en-US" sz="2400" dirty="0">
              <a:solidFill>
                <a:srgbClr val="F36C88"/>
              </a:solidFill>
              <a:latin typeface="TypeLand 康熙字典體試用版" pitchFamily="50" charset="-120"/>
              <a:ea typeface="TypeLand 康熙字典體試用版" pitchFamily="50" charset="-120"/>
            </a:endParaRPr>
          </a:p>
        </p:txBody>
      </p:sp>
      <p:pic>
        <p:nvPicPr>
          <p:cNvPr id="4" name="图片 3">
            <a:extLst>
              <a:ext uri="{FF2B5EF4-FFF2-40B4-BE49-F238E27FC236}">
                <a16:creationId xmlns="" xmlns:a16="http://schemas.microsoft.com/office/drawing/2014/main" id="{F732B26B-D3EE-4E9E-BE60-28120D971E2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449324" y="1293300"/>
            <a:ext cx="3265426" cy="5370225"/>
          </a:xfrm>
          <a:prstGeom prst="rect">
            <a:avLst/>
          </a:prstGeom>
        </p:spPr>
      </p:pic>
      <p:grpSp>
        <p:nvGrpSpPr>
          <p:cNvPr id="8" name="组合 7">
            <a:extLst>
              <a:ext uri="{FF2B5EF4-FFF2-40B4-BE49-F238E27FC236}">
                <a16:creationId xmlns="" xmlns:a16="http://schemas.microsoft.com/office/drawing/2014/main" id="{F76A4E22-7692-44BF-9401-6785F03023A1}"/>
              </a:ext>
            </a:extLst>
          </p:cNvPr>
          <p:cNvGrpSpPr/>
          <p:nvPr/>
        </p:nvGrpSpPr>
        <p:grpSpPr>
          <a:xfrm>
            <a:off x="6345341" y="656884"/>
            <a:ext cx="4362893" cy="63795"/>
            <a:chOff x="903767" y="3710763"/>
            <a:chExt cx="4362893" cy="63795"/>
          </a:xfrm>
          <a:solidFill>
            <a:schemeClr val="bg1">
              <a:lumMod val="75000"/>
            </a:schemeClr>
          </a:solidFill>
        </p:grpSpPr>
        <p:cxnSp>
          <p:nvCxnSpPr>
            <p:cNvPr id="9" name="直接连接符 8">
              <a:extLst>
                <a:ext uri="{FF2B5EF4-FFF2-40B4-BE49-F238E27FC236}">
                  <a16:creationId xmlns="" xmlns:a16="http://schemas.microsoft.com/office/drawing/2014/main" id="{017CDBFF-312E-4AF6-A2FE-CA7064918AD5}"/>
                </a:ext>
              </a:extLst>
            </p:cNvPr>
            <p:cNvCxnSpPr/>
            <p:nvPr/>
          </p:nvCxnSpPr>
          <p:spPr>
            <a:xfrm>
              <a:off x="903767" y="3742660"/>
              <a:ext cx="1988289" cy="0"/>
            </a:xfrm>
            <a:prstGeom prst="line">
              <a:avLst/>
            </a:prstGeom>
            <a:grpFill/>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 name="椭圆 9">
              <a:extLst>
                <a:ext uri="{FF2B5EF4-FFF2-40B4-BE49-F238E27FC236}">
                  <a16:creationId xmlns="" xmlns:a16="http://schemas.microsoft.com/office/drawing/2014/main" id="{EB96E6B5-6A1C-4515-AA09-D81BD1B508C1}"/>
                </a:ext>
              </a:extLst>
            </p:cNvPr>
            <p:cNvSpPr/>
            <p:nvPr/>
          </p:nvSpPr>
          <p:spPr>
            <a:xfrm>
              <a:off x="3053316" y="3710763"/>
              <a:ext cx="63795" cy="63795"/>
            </a:xfrm>
            <a:prstGeom prst="ellipse">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字魂59号-创粗黑" panose="00000500000000000000" pitchFamily="2" charset="-122"/>
                <a:ea typeface="字魂59号-创粗黑" panose="00000500000000000000" pitchFamily="2" charset="-122"/>
              </a:endParaRPr>
            </a:p>
          </p:txBody>
        </p:sp>
        <p:cxnSp>
          <p:nvCxnSpPr>
            <p:cNvPr id="11" name="直接连接符 10">
              <a:extLst>
                <a:ext uri="{FF2B5EF4-FFF2-40B4-BE49-F238E27FC236}">
                  <a16:creationId xmlns="" xmlns:a16="http://schemas.microsoft.com/office/drawing/2014/main" id="{61A5FDDF-D156-432B-AD53-61EBE6D5CE8B}"/>
                </a:ext>
              </a:extLst>
            </p:cNvPr>
            <p:cNvCxnSpPr/>
            <p:nvPr/>
          </p:nvCxnSpPr>
          <p:spPr>
            <a:xfrm>
              <a:off x="3278371" y="3742660"/>
              <a:ext cx="1988289" cy="0"/>
            </a:xfrm>
            <a:prstGeom prst="line">
              <a:avLst/>
            </a:prstGeom>
            <a:grpFill/>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2" name="组合 11">
            <a:extLst>
              <a:ext uri="{FF2B5EF4-FFF2-40B4-BE49-F238E27FC236}">
                <a16:creationId xmlns="" xmlns:a16="http://schemas.microsoft.com/office/drawing/2014/main" id="{212BBDC5-994A-453D-9DC8-691C42E1A550}"/>
              </a:ext>
            </a:extLst>
          </p:cNvPr>
          <p:cNvGrpSpPr/>
          <p:nvPr/>
        </p:nvGrpSpPr>
        <p:grpSpPr>
          <a:xfrm flipV="1">
            <a:off x="6538499" y="5962649"/>
            <a:ext cx="4362893" cy="238125"/>
            <a:chOff x="903767" y="3710763"/>
            <a:chExt cx="4362893" cy="63795"/>
          </a:xfrm>
          <a:solidFill>
            <a:schemeClr val="bg1">
              <a:lumMod val="75000"/>
            </a:schemeClr>
          </a:solidFill>
        </p:grpSpPr>
        <p:cxnSp>
          <p:nvCxnSpPr>
            <p:cNvPr id="13" name="直接连接符 12">
              <a:extLst>
                <a:ext uri="{FF2B5EF4-FFF2-40B4-BE49-F238E27FC236}">
                  <a16:creationId xmlns="" xmlns:a16="http://schemas.microsoft.com/office/drawing/2014/main" id="{D6D5D7E1-30CA-414C-9268-710D9E6EBAE7}"/>
                </a:ext>
              </a:extLst>
            </p:cNvPr>
            <p:cNvCxnSpPr/>
            <p:nvPr/>
          </p:nvCxnSpPr>
          <p:spPr>
            <a:xfrm>
              <a:off x="903767" y="3742660"/>
              <a:ext cx="1988289" cy="0"/>
            </a:xfrm>
            <a:prstGeom prst="line">
              <a:avLst/>
            </a:prstGeom>
            <a:grpFill/>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 name="椭圆 13">
              <a:extLst>
                <a:ext uri="{FF2B5EF4-FFF2-40B4-BE49-F238E27FC236}">
                  <a16:creationId xmlns="" xmlns:a16="http://schemas.microsoft.com/office/drawing/2014/main" id="{F5AA3A4D-3A25-4FFD-9971-15AE6A76927B}"/>
                </a:ext>
              </a:extLst>
            </p:cNvPr>
            <p:cNvSpPr/>
            <p:nvPr/>
          </p:nvSpPr>
          <p:spPr>
            <a:xfrm>
              <a:off x="3053316" y="3710763"/>
              <a:ext cx="63795" cy="63795"/>
            </a:xfrm>
            <a:prstGeom prst="ellipse">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字魂59号-创粗黑" panose="00000500000000000000" pitchFamily="2" charset="-122"/>
                <a:ea typeface="字魂59号-创粗黑" panose="00000500000000000000" pitchFamily="2" charset="-122"/>
              </a:endParaRPr>
            </a:p>
          </p:txBody>
        </p:sp>
        <p:cxnSp>
          <p:nvCxnSpPr>
            <p:cNvPr id="15" name="直接连接符 14">
              <a:extLst>
                <a:ext uri="{FF2B5EF4-FFF2-40B4-BE49-F238E27FC236}">
                  <a16:creationId xmlns="" xmlns:a16="http://schemas.microsoft.com/office/drawing/2014/main" id="{A83CD4B2-48AC-4656-B25E-995A81CDC03D}"/>
                </a:ext>
              </a:extLst>
            </p:cNvPr>
            <p:cNvCxnSpPr/>
            <p:nvPr/>
          </p:nvCxnSpPr>
          <p:spPr>
            <a:xfrm>
              <a:off x="3278371" y="3742660"/>
              <a:ext cx="1988289" cy="0"/>
            </a:xfrm>
            <a:prstGeom prst="line">
              <a:avLst/>
            </a:prstGeom>
            <a:grpFill/>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4000500" y="1066800"/>
            <a:ext cx="6707734" cy="5509200"/>
          </a:xfrm>
          <a:prstGeom prst="rect">
            <a:avLst/>
          </a:prstGeom>
          <a:noFill/>
        </p:spPr>
        <p:txBody>
          <a:bodyPr wrap="square" rtlCol="0">
            <a:spAutoFit/>
          </a:bodyPr>
          <a:lstStyle/>
          <a:p>
            <a:pPr lvl="0" fontAlgn="base">
              <a:spcBef>
                <a:spcPct val="50000"/>
              </a:spcBef>
              <a:spcAft>
                <a:spcPct val="0"/>
              </a:spcAft>
            </a:pPr>
            <a:r>
              <a:rPr lang="zh-CN" altLang="en-US" sz="4400" b="1" dirty="0">
                <a:solidFill>
                  <a:srgbClr val="000000"/>
                </a:solidFill>
                <a:latin typeface="楷体_GB2312" pitchFamily="1" charset="-122"/>
                <a:ea typeface="黑体" pitchFamily="49" charset="-122"/>
              </a:rPr>
              <a:t>因首句已于景中见情，所以次句便</a:t>
            </a:r>
            <a:r>
              <a:rPr lang="zh-CN" altLang="en-US" sz="4400" b="1" dirty="0">
                <a:solidFill>
                  <a:srgbClr val="CC0000"/>
                </a:solidFill>
                <a:latin typeface="楷体_GB2312" pitchFamily="1" charset="-122"/>
                <a:ea typeface="黑体" pitchFamily="49" charset="-122"/>
              </a:rPr>
              <a:t>直叙其事</a:t>
            </a:r>
            <a:r>
              <a:rPr lang="zh-CN" altLang="en-US" sz="4400" b="1" dirty="0">
                <a:solidFill>
                  <a:srgbClr val="000000"/>
                </a:solidFill>
                <a:latin typeface="楷体_GB2312" pitchFamily="1" charset="-122"/>
                <a:ea typeface="黑体" pitchFamily="49" charset="-122"/>
              </a:rPr>
              <a:t>。</a:t>
            </a:r>
            <a:r>
              <a:rPr lang="zh-CN" altLang="en-US" sz="4400" b="1" dirty="0">
                <a:solidFill>
                  <a:srgbClr val="000000"/>
                </a:solidFill>
                <a:latin typeface="Times New Roman"/>
                <a:ea typeface="黑体" pitchFamily="49" charset="-122"/>
              </a:rPr>
              <a:t>“</a:t>
            </a:r>
            <a:r>
              <a:rPr lang="zh-CN" altLang="en-US" sz="4400" b="1" dirty="0">
                <a:solidFill>
                  <a:srgbClr val="000000"/>
                </a:solidFill>
                <a:latin typeface="楷体_GB2312" pitchFamily="1" charset="-122"/>
                <a:ea typeface="黑体" pitchFamily="49" charset="-122"/>
              </a:rPr>
              <a:t>闻道</a:t>
            </a:r>
            <a:r>
              <a:rPr lang="zh-CN" altLang="en-US" sz="4400" b="1" dirty="0">
                <a:solidFill>
                  <a:srgbClr val="000000"/>
                </a:solidFill>
                <a:latin typeface="Times New Roman"/>
                <a:ea typeface="黑体" pitchFamily="49" charset="-122"/>
              </a:rPr>
              <a:t>”</a:t>
            </a:r>
            <a:r>
              <a:rPr lang="zh-CN" altLang="en-US" sz="4400" b="1" dirty="0">
                <a:solidFill>
                  <a:srgbClr val="000000"/>
                </a:solidFill>
                <a:latin typeface="楷体_GB2312" pitchFamily="1" charset="-122"/>
                <a:ea typeface="黑体" pitchFamily="49" charset="-122"/>
              </a:rPr>
              <a:t>，表示惊惜。</a:t>
            </a:r>
            <a:r>
              <a:rPr lang="zh-CN" altLang="en-US" sz="4400" b="1" dirty="0">
                <a:solidFill>
                  <a:srgbClr val="000000"/>
                </a:solidFill>
                <a:latin typeface="Times New Roman"/>
                <a:ea typeface="黑体" pitchFamily="49" charset="-122"/>
              </a:rPr>
              <a:t>“</a:t>
            </a:r>
            <a:r>
              <a:rPr lang="zh-CN" altLang="en-US" sz="4400" b="1" dirty="0">
                <a:solidFill>
                  <a:srgbClr val="000000"/>
                </a:solidFill>
                <a:latin typeface="楷体_GB2312" pitchFamily="1" charset="-122"/>
                <a:ea typeface="黑体" pitchFamily="49" charset="-122"/>
              </a:rPr>
              <a:t>过五溪</a:t>
            </a:r>
            <a:r>
              <a:rPr lang="zh-CN" altLang="en-US" sz="4400" b="1" dirty="0">
                <a:solidFill>
                  <a:srgbClr val="000000"/>
                </a:solidFill>
                <a:latin typeface="Times New Roman"/>
                <a:ea typeface="黑体" pitchFamily="49" charset="-122"/>
              </a:rPr>
              <a:t>”</a:t>
            </a:r>
            <a:r>
              <a:rPr lang="zh-CN" altLang="en-US" sz="4400" b="1" dirty="0">
                <a:solidFill>
                  <a:srgbClr val="000000"/>
                </a:solidFill>
                <a:latin typeface="楷体_GB2312" pitchFamily="1" charset="-122"/>
                <a:ea typeface="黑体" pitchFamily="49" charset="-122"/>
              </a:rPr>
              <a:t>，见迁谪之荒远，道路之艰难。以悲景衬托离情，表现出</a:t>
            </a:r>
            <a:r>
              <a:rPr lang="zh-CN" altLang="en-US" sz="4400" b="1" dirty="0">
                <a:solidFill>
                  <a:srgbClr val="CC0000"/>
                </a:solidFill>
                <a:latin typeface="楷体_GB2312" pitchFamily="1" charset="-122"/>
                <a:ea typeface="黑体" pitchFamily="49" charset="-122"/>
              </a:rPr>
              <a:t>作者对好友旅途艰辛、贬所荒远的深切同情</a:t>
            </a:r>
            <a:r>
              <a:rPr lang="zh-CN" altLang="en-US" sz="4400" b="1" dirty="0">
                <a:solidFill>
                  <a:srgbClr val="000000"/>
                </a:solidFill>
                <a:latin typeface="楷体_GB2312" pitchFamily="1" charset="-122"/>
                <a:ea typeface="黑体" pitchFamily="49" charset="-122"/>
              </a:rPr>
              <a:t>。</a:t>
            </a:r>
            <a:r>
              <a:rPr lang="zh-CN" altLang="en-US" sz="4400" dirty="0">
                <a:solidFill>
                  <a:srgbClr val="000000"/>
                </a:solidFill>
                <a:latin typeface="楷体_GB2312" pitchFamily="1" charset="-122"/>
                <a:ea typeface="楷体_GB2312" pitchFamily="1" charset="-122"/>
              </a:rPr>
              <a:t> </a:t>
            </a:r>
          </a:p>
        </p:txBody>
      </p:sp>
    </p:spTree>
    <p:extLst>
      <p:ext uri="{BB962C8B-B14F-4D97-AF65-F5344CB8AC3E}">
        <p14:creationId xmlns:p14="http://schemas.microsoft.com/office/powerpoint/2010/main" val="2471266290"/>
      </p:ext>
    </p:extLst>
  </p:cSld>
  <p:clrMapOvr>
    <a:masterClrMapping/>
  </p:clrMapOvr>
  <p:transition spd="slow" advClick="0" advTm="300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a:extLst>
              <a:ext uri="{FF2B5EF4-FFF2-40B4-BE49-F238E27FC236}">
                <a16:creationId xmlns="" xmlns:a16="http://schemas.microsoft.com/office/drawing/2014/main" id="{C5DC1D92-37AF-4E90-A763-8C2BA104B978}"/>
              </a:ext>
            </a:extLst>
          </p:cNvPr>
          <p:cNvCxnSpPr/>
          <p:nvPr/>
        </p:nvCxnSpPr>
        <p:spPr>
          <a:xfrm>
            <a:off x="0" y="372143"/>
            <a:ext cx="12192000" cy="0"/>
          </a:xfrm>
          <a:prstGeom prst="line">
            <a:avLst/>
          </a:prstGeom>
          <a:ln w="63500">
            <a:solidFill>
              <a:srgbClr val="F36C88"/>
            </a:solidFill>
          </a:ln>
        </p:spPr>
        <p:style>
          <a:lnRef idx="1">
            <a:schemeClr val="accent1"/>
          </a:lnRef>
          <a:fillRef idx="0">
            <a:schemeClr val="accent1"/>
          </a:fillRef>
          <a:effectRef idx="0">
            <a:schemeClr val="accent1"/>
          </a:effectRef>
          <a:fontRef idx="minor">
            <a:schemeClr val="tx1"/>
          </a:fontRef>
        </p:style>
      </p:cxnSp>
      <p:sp useBgFill="1">
        <p:nvSpPr>
          <p:cNvPr id="6" name="文本框 5">
            <a:extLst>
              <a:ext uri="{FF2B5EF4-FFF2-40B4-BE49-F238E27FC236}">
                <a16:creationId xmlns="" xmlns:a16="http://schemas.microsoft.com/office/drawing/2014/main" id="{0BE5F573-0DD0-4A5A-9F07-F7687B47C66A}"/>
              </a:ext>
            </a:extLst>
          </p:cNvPr>
          <p:cNvSpPr txBox="1"/>
          <p:nvPr/>
        </p:nvSpPr>
        <p:spPr>
          <a:xfrm>
            <a:off x="2149247" y="-82524"/>
            <a:ext cx="7893508" cy="1015663"/>
          </a:xfrm>
          <a:prstGeom prst="rect">
            <a:avLst/>
          </a:prstGeom>
        </p:spPr>
        <p:txBody>
          <a:bodyPr wrap="none" rtlCol="0" anchor="ctr">
            <a:spAutoFit/>
          </a:bodyPr>
          <a:lstStyle/>
          <a:p>
            <a:pPr lvl="0" algn="ctr" fontAlgn="base">
              <a:spcBef>
                <a:spcPct val="50000"/>
              </a:spcBef>
              <a:spcAft>
                <a:spcPct val="0"/>
              </a:spcAft>
            </a:pPr>
            <a:r>
              <a:rPr lang="en-US" altLang="zh-CN" sz="2400" dirty="0" smtClean="0">
                <a:solidFill>
                  <a:srgbClr val="F36C88"/>
                </a:solidFill>
                <a:latin typeface="TypeLand 康熙字典體試用版" pitchFamily="50" charset="-120"/>
                <a:ea typeface="TypeLand 康熙字典體試用版" pitchFamily="50" charset="-120"/>
              </a:rPr>
              <a:t>·</a:t>
            </a:r>
            <a:r>
              <a:rPr lang="zh-CN" altLang="en-US" sz="3600" b="1" dirty="0">
                <a:solidFill>
                  <a:srgbClr val="CC0000"/>
                </a:solidFill>
                <a:latin typeface="黑体" pitchFamily="49" charset="-122"/>
                <a:ea typeface="黑体" pitchFamily="49" charset="-122"/>
              </a:rPr>
              <a:t>我寄愁心与明月，随风直到夜郎西！ </a:t>
            </a:r>
          </a:p>
          <a:p>
            <a:pPr algn="ctr"/>
            <a:r>
              <a:rPr lang="en-US" altLang="zh-CN" sz="2400" dirty="0" smtClean="0">
                <a:solidFill>
                  <a:srgbClr val="F36C88"/>
                </a:solidFill>
                <a:latin typeface="TypeLand 康熙字典體試用版" pitchFamily="50" charset="-120"/>
                <a:ea typeface="TypeLand 康熙字典體試用版" pitchFamily="50" charset="-120"/>
              </a:rPr>
              <a:t>·</a:t>
            </a:r>
            <a:endParaRPr lang="zh-CN" altLang="en-US" sz="2400" dirty="0">
              <a:solidFill>
                <a:srgbClr val="F36C88"/>
              </a:solidFill>
              <a:latin typeface="TypeLand 康熙字典體試用版" pitchFamily="50" charset="-120"/>
              <a:ea typeface="TypeLand 康熙字典體試用版" pitchFamily="50" charset="-120"/>
            </a:endParaRPr>
          </a:p>
        </p:txBody>
      </p:sp>
      <p:pic>
        <p:nvPicPr>
          <p:cNvPr id="4" name="图片 3">
            <a:extLst>
              <a:ext uri="{FF2B5EF4-FFF2-40B4-BE49-F238E27FC236}">
                <a16:creationId xmlns="" xmlns:a16="http://schemas.microsoft.com/office/drawing/2014/main" id="{F732B26B-D3EE-4E9E-BE60-28120D971E2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449324" y="1293300"/>
            <a:ext cx="3265426" cy="5370225"/>
          </a:xfrm>
          <a:prstGeom prst="rect">
            <a:avLst/>
          </a:prstGeom>
        </p:spPr>
      </p:pic>
      <p:grpSp>
        <p:nvGrpSpPr>
          <p:cNvPr id="8" name="组合 7">
            <a:extLst>
              <a:ext uri="{FF2B5EF4-FFF2-40B4-BE49-F238E27FC236}">
                <a16:creationId xmlns="" xmlns:a16="http://schemas.microsoft.com/office/drawing/2014/main" id="{F76A4E22-7692-44BF-9401-6785F03023A1}"/>
              </a:ext>
            </a:extLst>
          </p:cNvPr>
          <p:cNvGrpSpPr/>
          <p:nvPr/>
        </p:nvGrpSpPr>
        <p:grpSpPr>
          <a:xfrm>
            <a:off x="6345341" y="656884"/>
            <a:ext cx="4362893" cy="63795"/>
            <a:chOff x="903767" y="3710763"/>
            <a:chExt cx="4362893" cy="63795"/>
          </a:xfrm>
          <a:solidFill>
            <a:schemeClr val="bg1">
              <a:lumMod val="75000"/>
            </a:schemeClr>
          </a:solidFill>
        </p:grpSpPr>
        <p:cxnSp>
          <p:nvCxnSpPr>
            <p:cNvPr id="9" name="直接连接符 8">
              <a:extLst>
                <a:ext uri="{FF2B5EF4-FFF2-40B4-BE49-F238E27FC236}">
                  <a16:creationId xmlns="" xmlns:a16="http://schemas.microsoft.com/office/drawing/2014/main" id="{017CDBFF-312E-4AF6-A2FE-CA7064918AD5}"/>
                </a:ext>
              </a:extLst>
            </p:cNvPr>
            <p:cNvCxnSpPr/>
            <p:nvPr/>
          </p:nvCxnSpPr>
          <p:spPr>
            <a:xfrm>
              <a:off x="903767" y="3742660"/>
              <a:ext cx="1988289" cy="0"/>
            </a:xfrm>
            <a:prstGeom prst="line">
              <a:avLst/>
            </a:prstGeom>
            <a:grpFill/>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 name="椭圆 9">
              <a:extLst>
                <a:ext uri="{FF2B5EF4-FFF2-40B4-BE49-F238E27FC236}">
                  <a16:creationId xmlns="" xmlns:a16="http://schemas.microsoft.com/office/drawing/2014/main" id="{EB96E6B5-6A1C-4515-AA09-D81BD1B508C1}"/>
                </a:ext>
              </a:extLst>
            </p:cNvPr>
            <p:cNvSpPr/>
            <p:nvPr/>
          </p:nvSpPr>
          <p:spPr>
            <a:xfrm>
              <a:off x="3053316" y="3710763"/>
              <a:ext cx="63795" cy="63795"/>
            </a:xfrm>
            <a:prstGeom prst="ellipse">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字魂59号-创粗黑" panose="00000500000000000000" pitchFamily="2" charset="-122"/>
                <a:ea typeface="字魂59号-创粗黑" panose="00000500000000000000" pitchFamily="2" charset="-122"/>
              </a:endParaRPr>
            </a:p>
          </p:txBody>
        </p:sp>
        <p:cxnSp>
          <p:nvCxnSpPr>
            <p:cNvPr id="11" name="直接连接符 10">
              <a:extLst>
                <a:ext uri="{FF2B5EF4-FFF2-40B4-BE49-F238E27FC236}">
                  <a16:creationId xmlns="" xmlns:a16="http://schemas.microsoft.com/office/drawing/2014/main" id="{61A5FDDF-D156-432B-AD53-61EBE6D5CE8B}"/>
                </a:ext>
              </a:extLst>
            </p:cNvPr>
            <p:cNvCxnSpPr/>
            <p:nvPr/>
          </p:nvCxnSpPr>
          <p:spPr>
            <a:xfrm>
              <a:off x="3278371" y="3742660"/>
              <a:ext cx="1988289" cy="0"/>
            </a:xfrm>
            <a:prstGeom prst="line">
              <a:avLst/>
            </a:prstGeom>
            <a:grpFill/>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2" name="组合 11">
            <a:extLst>
              <a:ext uri="{FF2B5EF4-FFF2-40B4-BE49-F238E27FC236}">
                <a16:creationId xmlns="" xmlns:a16="http://schemas.microsoft.com/office/drawing/2014/main" id="{212BBDC5-994A-453D-9DC8-691C42E1A550}"/>
              </a:ext>
            </a:extLst>
          </p:cNvPr>
          <p:cNvGrpSpPr/>
          <p:nvPr/>
        </p:nvGrpSpPr>
        <p:grpSpPr>
          <a:xfrm flipV="1">
            <a:off x="6538499" y="5962649"/>
            <a:ext cx="4362893" cy="238125"/>
            <a:chOff x="903767" y="3710763"/>
            <a:chExt cx="4362893" cy="63795"/>
          </a:xfrm>
          <a:solidFill>
            <a:schemeClr val="bg1">
              <a:lumMod val="75000"/>
            </a:schemeClr>
          </a:solidFill>
        </p:grpSpPr>
        <p:cxnSp>
          <p:nvCxnSpPr>
            <p:cNvPr id="13" name="直接连接符 12">
              <a:extLst>
                <a:ext uri="{FF2B5EF4-FFF2-40B4-BE49-F238E27FC236}">
                  <a16:creationId xmlns="" xmlns:a16="http://schemas.microsoft.com/office/drawing/2014/main" id="{D6D5D7E1-30CA-414C-9268-710D9E6EBAE7}"/>
                </a:ext>
              </a:extLst>
            </p:cNvPr>
            <p:cNvCxnSpPr/>
            <p:nvPr/>
          </p:nvCxnSpPr>
          <p:spPr>
            <a:xfrm>
              <a:off x="903767" y="3742660"/>
              <a:ext cx="1988289" cy="0"/>
            </a:xfrm>
            <a:prstGeom prst="line">
              <a:avLst/>
            </a:prstGeom>
            <a:grpFill/>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 name="椭圆 13">
              <a:extLst>
                <a:ext uri="{FF2B5EF4-FFF2-40B4-BE49-F238E27FC236}">
                  <a16:creationId xmlns="" xmlns:a16="http://schemas.microsoft.com/office/drawing/2014/main" id="{F5AA3A4D-3A25-4FFD-9971-15AE6A76927B}"/>
                </a:ext>
              </a:extLst>
            </p:cNvPr>
            <p:cNvSpPr/>
            <p:nvPr/>
          </p:nvSpPr>
          <p:spPr>
            <a:xfrm>
              <a:off x="3053316" y="3710763"/>
              <a:ext cx="63795" cy="63795"/>
            </a:xfrm>
            <a:prstGeom prst="ellipse">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字魂59号-创粗黑" panose="00000500000000000000" pitchFamily="2" charset="-122"/>
                <a:ea typeface="字魂59号-创粗黑" panose="00000500000000000000" pitchFamily="2" charset="-122"/>
              </a:endParaRPr>
            </a:p>
          </p:txBody>
        </p:sp>
        <p:cxnSp>
          <p:nvCxnSpPr>
            <p:cNvPr id="15" name="直接连接符 14">
              <a:extLst>
                <a:ext uri="{FF2B5EF4-FFF2-40B4-BE49-F238E27FC236}">
                  <a16:creationId xmlns="" xmlns:a16="http://schemas.microsoft.com/office/drawing/2014/main" id="{A83CD4B2-48AC-4656-B25E-995A81CDC03D}"/>
                </a:ext>
              </a:extLst>
            </p:cNvPr>
            <p:cNvCxnSpPr/>
            <p:nvPr/>
          </p:nvCxnSpPr>
          <p:spPr>
            <a:xfrm>
              <a:off x="3278371" y="3742660"/>
              <a:ext cx="1988289" cy="0"/>
            </a:xfrm>
            <a:prstGeom prst="line">
              <a:avLst/>
            </a:prstGeom>
            <a:grpFill/>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4000500" y="1066800"/>
            <a:ext cx="6707734" cy="4524315"/>
          </a:xfrm>
          <a:prstGeom prst="rect">
            <a:avLst/>
          </a:prstGeom>
          <a:noFill/>
        </p:spPr>
        <p:txBody>
          <a:bodyPr wrap="square" rtlCol="0">
            <a:spAutoFit/>
          </a:bodyPr>
          <a:lstStyle/>
          <a:p>
            <a:pPr lvl="0" fontAlgn="base">
              <a:spcBef>
                <a:spcPct val="50000"/>
              </a:spcBef>
              <a:spcAft>
                <a:spcPct val="0"/>
              </a:spcAft>
            </a:pPr>
            <a:r>
              <a:rPr lang="zh-CN" altLang="en-US" sz="3600" b="1" dirty="0">
                <a:solidFill>
                  <a:srgbClr val="000000"/>
                </a:solidFill>
                <a:latin typeface="黑体" pitchFamily="49" charset="-122"/>
                <a:ea typeface="黑体" pitchFamily="49" charset="-122"/>
              </a:rPr>
              <a:t>借景抒情。这两句诗所表现的意味，有</a:t>
            </a:r>
            <a:r>
              <a:rPr lang="zh-CN" altLang="en-US" sz="3600" b="1" dirty="0">
                <a:solidFill>
                  <a:srgbClr val="CC0000"/>
                </a:solidFill>
                <a:latin typeface="黑体" pitchFamily="49" charset="-122"/>
                <a:ea typeface="黑体" pitchFamily="49" charset="-122"/>
              </a:rPr>
              <a:t>三层意思</a:t>
            </a:r>
            <a:r>
              <a:rPr lang="zh-CN" altLang="en-US" sz="3600" b="1" dirty="0">
                <a:solidFill>
                  <a:srgbClr val="000000"/>
                </a:solidFill>
                <a:latin typeface="黑体" pitchFamily="49" charset="-122"/>
                <a:ea typeface="黑体" pitchFamily="49" charset="-122"/>
              </a:rPr>
              <a:t>，</a:t>
            </a:r>
            <a:r>
              <a:rPr lang="zh-CN" altLang="en-US" sz="3600" b="1" dirty="0">
                <a:solidFill>
                  <a:srgbClr val="CC0000"/>
                </a:solidFill>
                <a:latin typeface="黑体" pitchFamily="49" charset="-122"/>
                <a:ea typeface="黑体" pitchFamily="49" charset="-122"/>
              </a:rPr>
              <a:t>一</a:t>
            </a:r>
            <a:r>
              <a:rPr lang="zh-CN" altLang="en-US" sz="3600" b="1" dirty="0">
                <a:solidFill>
                  <a:srgbClr val="000000"/>
                </a:solidFill>
                <a:latin typeface="黑体" pitchFamily="49" charset="-122"/>
                <a:ea typeface="黑体" pitchFamily="49" charset="-122"/>
              </a:rPr>
              <a:t>是说自己心中充满了</a:t>
            </a:r>
            <a:r>
              <a:rPr lang="zh-CN" altLang="en-US" sz="3600" b="1" dirty="0">
                <a:solidFill>
                  <a:srgbClr val="0000CC"/>
                </a:solidFill>
                <a:latin typeface="黑体" pitchFamily="49" charset="-122"/>
                <a:ea typeface="黑体" pitchFamily="49" charset="-122"/>
              </a:rPr>
              <a:t>愁思</a:t>
            </a:r>
            <a:r>
              <a:rPr lang="zh-CN" altLang="en-US" sz="3600" b="1" dirty="0">
                <a:solidFill>
                  <a:srgbClr val="000000"/>
                </a:solidFill>
                <a:latin typeface="黑体" pitchFamily="49" charset="-122"/>
                <a:ea typeface="黑体" pitchFamily="49" charset="-122"/>
              </a:rPr>
              <a:t>，无可告诉，无人理解，只有将这种愁心</a:t>
            </a:r>
            <a:r>
              <a:rPr lang="zh-CN" altLang="en-US" sz="3600" b="1" dirty="0">
                <a:solidFill>
                  <a:srgbClr val="0000CC"/>
                </a:solidFill>
                <a:latin typeface="黑体" pitchFamily="49" charset="-122"/>
                <a:ea typeface="黑体" pitchFamily="49" charset="-122"/>
              </a:rPr>
              <a:t>托之于明月</a:t>
            </a:r>
            <a:r>
              <a:rPr lang="zh-CN" altLang="en-US" sz="3600" b="1" dirty="0">
                <a:solidFill>
                  <a:srgbClr val="000000"/>
                </a:solidFill>
                <a:latin typeface="黑体" pitchFamily="49" charset="-122"/>
                <a:ea typeface="黑体" pitchFamily="49" charset="-122"/>
              </a:rPr>
              <a:t>；</a:t>
            </a:r>
            <a:r>
              <a:rPr lang="zh-CN" altLang="en-US" sz="3600" b="1" dirty="0">
                <a:solidFill>
                  <a:srgbClr val="CC0000"/>
                </a:solidFill>
                <a:latin typeface="黑体" pitchFamily="49" charset="-122"/>
                <a:ea typeface="黑体" pitchFamily="49" charset="-122"/>
              </a:rPr>
              <a:t>二</a:t>
            </a:r>
            <a:r>
              <a:rPr lang="zh-CN" altLang="en-US" sz="3600" b="1" dirty="0">
                <a:solidFill>
                  <a:srgbClr val="000000"/>
                </a:solidFill>
                <a:latin typeface="黑体" pitchFamily="49" charset="-122"/>
                <a:ea typeface="黑体" pitchFamily="49" charset="-122"/>
              </a:rPr>
              <a:t>是说惟有明月</a:t>
            </a:r>
            <a:r>
              <a:rPr lang="zh-CN" altLang="en-US" sz="3600" b="1" dirty="0">
                <a:solidFill>
                  <a:srgbClr val="0000CC"/>
                </a:solidFill>
                <a:latin typeface="黑体" pitchFamily="49" charset="-122"/>
                <a:ea typeface="黑体" pitchFamily="49" charset="-122"/>
              </a:rPr>
              <a:t>分照两地</a:t>
            </a:r>
            <a:r>
              <a:rPr lang="zh-CN" altLang="en-US" sz="3600" b="1" dirty="0">
                <a:solidFill>
                  <a:srgbClr val="000000"/>
                </a:solidFill>
                <a:latin typeface="黑体" pitchFamily="49" charset="-122"/>
                <a:ea typeface="黑体" pitchFamily="49" charset="-122"/>
              </a:rPr>
              <a:t>，自己和朋友都能看见她；</a:t>
            </a:r>
            <a:r>
              <a:rPr lang="zh-CN" altLang="en-US" sz="3600" b="1" dirty="0">
                <a:solidFill>
                  <a:srgbClr val="CC0000"/>
                </a:solidFill>
                <a:latin typeface="黑体" pitchFamily="49" charset="-122"/>
                <a:ea typeface="黑体" pitchFamily="49" charset="-122"/>
              </a:rPr>
              <a:t>三</a:t>
            </a:r>
            <a:r>
              <a:rPr lang="zh-CN" altLang="en-US" sz="3600" b="1" dirty="0">
                <a:solidFill>
                  <a:srgbClr val="000000"/>
                </a:solidFill>
                <a:latin typeface="黑体" pitchFamily="49" charset="-122"/>
                <a:ea typeface="黑体" pitchFamily="49" charset="-122"/>
              </a:rPr>
              <a:t>是说，人隔两地，难以相从，也只有依靠她才能</a:t>
            </a:r>
            <a:r>
              <a:rPr lang="zh-CN" altLang="en-US" sz="3600" b="1" dirty="0">
                <a:solidFill>
                  <a:srgbClr val="0000CC"/>
                </a:solidFill>
                <a:latin typeface="黑体" pitchFamily="49" charset="-122"/>
                <a:ea typeface="黑体" pitchFamily="49" charset="-122"/>
              </a:rPr>
              <a:t>将愁心寄与</a:t>
            </a:r>
            <a:r>
              <a:rPr lang="zh-CN" altLang="en-US" sz="3600" b="1" dirty="0">
                <a:solidFill>
                  <a:srgbClr val="000000"/>
                </a:solidFill>
                <a:latin typeface="黑体" pitchFamily="49" charset="-122"/>
                <a:ea typeface="黑体" pitchFamily="49" charset="-122"/>
              </a:rPr>
              <a:t>，别无它法。 </a:t>
            </a:r>
          </a:p>
        </p:txBody>
      </p:sp>
    </p:spTree>
    <p:extLst>
      <p:ext uri="{BB962C8B-B14F-4D97-AF65-F5344CB8AC3E}">
        <p14:creationId xmlns:p14="http://schemas.microsoft.com/office/powerpoint/2010/main" val="1523449222"/>
      </p:ext>
    </p:extLst>
  </p:cSld>
  <p:clrMapOvr>
    <a:masterClrMapping/>
  </p:clrMapOvr>
  <p:transition spd="slow" advClick="0" advTm="300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a:extLst>
              <a:ext uri="{FF2B5EF4-FFF2-40B4-BE49-F238E27FC236}">
                <a16:creationId xmlns="" xmlns:a16="http://schemas.microsoft.com/office/drawing/2014/main" id="{C5DC1D92-37AF-4E90-A763-8C2BA104B978}"/>
              </a:ext>
            </a:extLst>
          </p:cNvPr>
          <p:cNvCxnSpPr/>
          <p:nvPr/>
        </p:nvCxnSpPr>
        <p:spPr>
          <a:xfrm>
            <a:off x="0" y="372143"/>
            <a:ext cx="12192000" cy="0"/>
          </a:xfrm>
          <a:prstGeom prst="line">
            <a:avLst/>
          </a:prstGeom>
          <a:ln w="63500">
            <a:solidFill>
              <a:srgbClr val="F36C88"/>
            </a:solidFill>
          </a:ln>
        </p:spPr>
        <p:style>
          <a:lnRef idx="1">
            <a:schemeClr val="accent1"/>
          </a:lnRef>
          <a:fillRef idx="0">
            <a:schemeClr val="accent1"/>
          </a:fillRef>
          <a:effectRef idx="0">
            <a:schemeClr val="accent1"/>
          </a:effectRef>
          <a:fontRef idx="minor">
            <a:schemeClr val="tx1"/>
          </a:fontRef>
        </p:style>
      </p:cxnSp>
      <p:sp useBgFill="1">
        <p:nvSpPr>
          <p:cNvPr id="6" name="文本框 5">
            <a:extLst>
              <a:ext uri="{FF2B5EF4-FFF2-40B4-BE49-F238E27FC236}">
                <a16:creationId xmlns="" xmlns:a16="http://schemas.microsoft.com/office/drawing/2014/main" id="{0BE5F573-0DD0-4A5A-9F07-F7687B47C66A}"/>
              </a:ext>
            </a:extLst>
          </p:cNvPr>
          <p:cNvSpPr txBox="1"/>
          <p:nvPr/>
        </p:nvSpPr>
        <p:spPr>
          <a:xfrm>
            <a:off x="2149247" y="-82524"/>
            <a:ext cx="7893508" cy="1015663"/>
          </a:xfrm>
          <a:prstGeom prst="rect">
            <a:avLst/>
          </a:prstGeom>
        </p:spPr>
        <p:txBody>
          <a:bodyPr wrap="none" rtlCol="0" anchor="ctr">
            <a:spAutoFit/>
          </a:bodyPr>
          <a:lstStyle/>
          <a:p>
            <a:pPr algn="ctr" fontAlgn="base">
              <a:spcBef>
                <a:spcPct val="50000"/>
              </a:spcBef>
              <a:spcAft>
                <a:spcPct val="0"/>
              </a:spcAft>
            </a:pPr>
            <a:r>
              <a:rPr lang="en-US" altLang="zh-CN" sz="2400" dirty="0" smtClean="0">
                <a:solidFill>
                  <a:srgbClr val="F36C88"/>
                </a:solidFill>
                <a:latin typeface="TypeLand 康熙字典體試用版" pitchFamily="50" charset="-120"/>
                <a:ea typeface="TypeLand 康熙字典體試用版" pitchFamily="50" charset="-120"/>
              </a:rPr>
              <a:t>·</a:t>
            </a:r>
            <a:r>
              <a:rPr lang="zh-CN" altLang="en-US" sz="3600" b="1" dirty="0">
                <a:solidFill>
                  <a:srgbClr val="CC0000"/>
                </a:solidFill>
                <a:latin typeface="黑体" pitchFamily="49" charset="-122"/>
                <a:ea typeface="黑体" pitchFamily="49" charset="-122"/>
              </a:rPr>
              <a:t>我寄愁心与明月，随风直到夜郎西！ </a:t>
            </a:r>
            <a:endParaRPr lang="zh-CN" altLang="en-US" sz="4400" dirty="0">
              <a:solidFill>
                <a:srgbClr val="CC0000"/>
              </a:solidFill>
              <a:latin typeface="Times New Roman"/>
              <a:ea typeface="黑体" pitchFamily="49" charset="-122"/>
            </a:endParaRPr>
          </a:p>
          <a:p>
            <a:pPr algn="ctr"/>
            <a:r>
              <a:rPr lang="en-US" altLang="zh-CN" sz="2400" dirty="0" smtClean="0">
                <a:solidFill>
                  <a:srgbClr val="F36C88"/>
                </a:solidFill>
                <a:latin typeface="TypeLand 康熙字典體試用版" pitchFamily="50" charset="-120"/>
                <a:ea typeface="TypeLand 康熙字典體試用版" pitchFamily="50" charset="-120"/>
              </a:rPr>
              <a:t>·</a:t>
            </a:r>
            <a:endParaRPr lang="zh-CN" altLang="en-US" sz="2400" dirty="0">
              <a:solidFill>
                <a:srgbClr val="F36C88"/>
              </a:solidFill>
              <a:latin typeface="TypeLand 康熙字典體試用版" pitchFamily="50" charset="-120"/>
              <a:ea typeface="TypeLand 康熙字典體試用版" pitchFamily="50" charset="-120"/>
            </a:endParaRPr>
          </a:p>
        </p:txBody>
      </p:sp>
      <p:pic>
        <p:nvPicPr>
          <p:cNvPr id="4" name="图片 3">
            <a:extLst>
              <a:ext uri="{FF2B5EF4-FFF2-40B4-BE49-F238E27FC236}">
                <a16:creationId xmlns="" xmlns:a16="http://schemas.microsoft.com/office/drawing/2014/main" id="{F732B26B-D3EE-4E9E-BE60-28120D971E2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449324" y="1293300"/>
            <a:ext cx="3265426" cy="5370225"/>
          </a:xfrm>
          <a:prstGeom prst="rect">
            <a:avLst/>
          </a:prstGeom>
        </p:spPr>
      </p:pic>
      <p:grpSp>
        <p:nvGrpSpPr>
          <p:cNvPr id="8" name="组合 7">
            <a:extLst>
              <a:ext uri="{FF2B5EF4-FFF2-40B4-BE49-F238E27FC236}">
                <a16:creationId xmlns="" xmlns:a16="http://schemas.microsoft.com/office/drawing/2014/main" id="{F76A4E22-7692-44BF-9401-6785F03023A1}"/>
              </a:ext>
            </a:extLst>
          </p:cNvPr>
          <p:cNvGrpSpPr/>
          <p:nvPr/>
        </p:nvGrpSpPr>
        <p:grpSpPr>
          <a:xfrm>
            <a:off x="6345341" y="656884"/>
            <a:ext cx="4362893" cy="63795"/>
            <a:chOff x="903767" y="3710763"/>
            <a:chExt cx="4362893" cy="63795"/>
          </a:xfrm>
          <a:solidFill>
            <a:schemeClr val="bg1">
              <a:lumMod val="75000"/>
            </a:schemeClr>
          </a:solidFill>
        </p:grpSpPr>
        <p:cxnSp>
          <p:nvCxnSpPr>
            <p:cNvPr id="9" name="直接连接符 8">
              <a:extLst>
                <a:ext uri="{FF2B5EF4-FFF2-40B4-BE49-F238E27FC236}">
                  <a16:creationId xmlns="" xmlns:a16="http://schemas.microsoft.com/office/drawing/2014/main" id="{017CDBFF-312E-4AF6-A2FE-CA7064918AD5}"/>
                </a:ext>
              </a:extLst>
            </p:cNvPr>
            <p:cNvCxnSpPr/>
            <p:nvPr/>
          </p:nvCxnSpPr>
          <p:spPr>
            <a:xfrm>
              <a:off x="903767" y="3742660"/>
              <a:ext cx="1988289" cy="0"/>
            </a:xfrm>
            <a:prstGeom prst="line">
              <a:avLst/>
            </a:prstGeom>
            <a:grpFill/>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 name="椭圆 9">
              <a:extLst>
                <a:ext uri="{FF2B5EF4-FFF2-40B4-BE49-F238E27FC236}">
                  <a16:creationId xmlns="" xmlns:a16="http://schemas.microsoft.com/office/drawing/2014/main" id="{EB96E6B5-6A1C-4515-AA09-D81BD1B508C1}"/>
                </a:ext>
              </a:extLst>
            </p:cNvPr>
            <p:cNvSpPr/>
            <p:nvPr/>
          </p:nvSpPr>
          <p:spPr>
            <a:xfrm>
              <a:off x="3053316" y="3710763"/>
              <a:ext cx="63795" cy="63795"/>
            </a:xfrm>
            <a:prstGeom prst="ellipse">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字魂59号-创粗黑" panose="00000500000000000000" pitchFamily="2" charset="-122"/>
                <a:ea typeface="字魂59号-创粗黑" panose="00000500000000000000" pitchFamily="2" charset="-122"/>
              </a:endParaRPr>
            </a:p>
          </p:txBody>
        </p:sp>
        <p:cxnSp>
          <p:nvCxnSpPr>
            <p:cNvPr id="11" name="直接连接符 10">
              <a:extLst>
                <a:ext uri="{FF2B5EF4-FFF2-40B4-BE49-F238E27FC236}">
                  <a16:creationId xmlns="" xmlns:a16="http://schemas.microsoft.com/office/drawing/2014/main" id="{61A5FDDF-D156-432B-AD53-61EBE6D5CE8B}"/>
                </a:ext>
              </a:extLst>
            </p:cNvPr>
            <p:cNvCxnSpPr/>
            <p:nvPr/>
          </p:nvCxnSpPr>
          <p:spPr>
            <a:xfrm>
              <a:off x="3278371" y="3742660"/>
              <a:ext cx="1988289" cy="0"/>
            </a:xfrm>
            <a:prstGeom prst="line">
              <a:avLst/>
            </a:prstGeom>
            <a:grpFill/>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2" name="组合 11">
            <a:extLst>
              <a:ext uri="{FF2B5EF4-FFF2-40B4-BE49-F238E27FC236}">
                <a16:creationId xmlns="" xmlns:a16="http://schemas.microsoft.com/office/drawing/2014/main" id="{212BBDC5-994A-453D-9DC8-691C42E1A550}"/>
              </a:ext>
            </a:extLst>
          </p:cNvPr>
          <p:cNvGrpSpPr/>
          <p:nvPr/>
        </p:nvGrpSpPr>
        <p:grpSpPr>
          <a:xfrm flipV="1">
            <a:off x="6538499" y="5962649"/>
            <a:ext cx="4362893" cy="238125"/>
            <a:chOff x="903767" y="3710763"/>
            <a:chExt cx="4362893" cy="63795"/>
          </a:xfrm>
          <a:solidFill>
            <a:schemeClr val="bg1">
              <a:lumMod val="75000"/>
            </a:schemeClr>
          </a:solidFill>
        </p:grpSpPr>
        <p:cxnSp>
          <p:nvCxnSpPr>
            <p:cNvPr id="13" name="直接连接符 12">
              <a:extLst>
                <a:ext uri="{FF2B5EF4-FFF2-40B4-BE49-F238E27FC236}">
                  <a16:creationId xmlns="" xmlns:a16="http://schemas.microsoft.com/office/drawing/2014/main" id="{D6D5D7E1-30CA-414C-9268-710D9E6EBAE7}"/>
                </a:ext>
              </a:extLst>
            </p:cNvPr>
            <p:cNvCxnSpPr/>
            <p:nvPr/>
          </p:nvCxnSpPr>
          <p:spPr>
            <a:xfrm>
              <a:off x="903767" y="3742660"/>
              <a:ext cx="1988289" cy="0"/>
            </a:xfrm>
            <a:prstGeom prst="line">
              <a:avLst/>
            </a:prstGeom>
            <a:grpFill/>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 name="椭圆 13">
              <a:extLst>
                <a:ext uri="{FF2B5EF4-FFF2-40B4-BE49-F238E27FC236}">
                  <a16:creationId xmlns="" xmlns:a16="http://schemas.microsoft.com/office/drawing/2014/main" id="{F5AA3A4D-3A25-4FFD-9971-15AE6A76927B}"/>
                </a:ext>
              </a:extLst>
            </p:cNvPr>
            <p:cNvSpPr/>
            <p:nvPr/>
          </p:nvSpPr>
          <p:spPr>
            <a:xfrm>
              <a:off x="3053316" y="3710763"/>
              <a:ext cx="63795" cy="63795"/>
            </a:xfrm>
            <a:prstGeom prst="ellipse">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字魂59号-创粗黑" panose="00000500000000000000" pitchFamily="2" charset="-122"/>
                <a:ea typeface="字魂59号-创粗黑" panose="00000500000000000000" pitchFamily="2" charset="-122"/>
              </a:endParaRPr>
            </a:p>
          </p:txBody>
        </p:sp>
        <p:cxnSp>
          <p:nvCxnSpPr>
            <p:cNvPr id="15" name="直接连接符 14">
              <a:extLst>
                <a:ext uri="{FF2B5EF4-FFF2-40B4-BE49-F238E27FC236}">
                  <a16:creationId xmlns="" xmlns:a16="http://schemas.microsoft.com/office/drawing/2014/main" id="{A83CD4B2-48AC-4656-B25E-995A81CDC03D}"/>
                </a:ext>
              </a:extLst>
            </p:cNvPr>
            <p:cNvCxnSpPr/>
            <p:nvPr/>
          </p:nvCxnSpPr>
          <p:spPr>
            <a:xfrm>
              <a:off x="3278371" y="3742660"/>
              <a:ext cx="1988289" cy="0"/>
            </a:xfrm>
            <a:prstGeom prst="line">
              <a:avLst/>
            </a:prstGeom>
            <a:grpFill/>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4000500" y="1066800"/>
            <a:ext cx="6707734" cy="6001643"/>
          </a:xfrm>
          <a:prstGeom prst="rect">
            <a:avLst/>
          </a:prstGeom>
          <a:noFill/>
        </p:spPr>
        <p:txBody>
          <a:bodyPr wrap="square" rtlCol="0">
            <a:spAutoFit/>
          </a:bodyPr>
          <a:lstStyle/>
          <a:p>
            <a:pPr lvl="0" fontAlgn="base">
              <a:spcBef>
                <a:spcPct val="50000"/>
              </a:spcBef>
              <a:spcAft>
                <a:spcPct val="0"/>
              </a:spcAft>
            </a:pPr>
            <a:r>
              <a:rPr lang="zh-CN" altLang="en-US" sz="3200" b="1" dirty="0">
                <a:solidFill>
                  <a:srgbClr val="000000"/>
                </a:solidFill>
                <a:latin typeface="黑体" pitchFamily="49" charset="-122"/>
                <a:ea typeface="黑体" pitchFamily="49" charset="-122"/>
              </a:rPr>
              <a:t>通过诗人丰富的</a:t>
            </a:r>
            <a:r>
              <a:rPr lang="zh-CN" altLang="en-US" sz="3200" b="1" dirty="0">
                <a:solidFill>
                  <a:srgbClr val="CC0000"/>
                </a:solidFill>
                <a:latin typeface="黑体" pitchFamily="49" charset="-122"/>
                <a:ea typeface="黑体" pitchFamily="49" charset="-122"/>
              </a:rPr>
              <a:t>想象</a:t>
            </a:r>
            <a:r>
              <a:rPr lang="zh-CN" altLang="en-US" sz="3200" b="1" dirty="0">
                <a:solidFill>
                  <a:srgbClr val="000000"/>
                </a:solidFill>
                <a:latin typeface="黑体" pitchFamily="49" charset="-122"/>
                <a:ea typeface="黑体" pitchFamily="49" charset="-122"/>
              </a:rPr>
              <a:t>，本来无知无情的明月，竟成为了一个富有同情心的人</a:t>
            </a:r>
            <a:r>
              <a:rPr lang="en-US" altLang="zh-CN" sz="3200" b="1" dirty="0">
                <a:solidFill>
                  <a:srgbClr val="000000"/>
                </a:solidFill>
                <a:latin typeface="黑体" pitchFamily="49" charset="-122"/>
                <a:ea typeface="黑体" pitchFamily="49" charset="-122"/>
              </a:rPr>
              <a:t>(</a:t>
            </a:r>
            <a:r>
              <a:rPr lang="zh-CN" altLang="en-US" sz="3200" b="1" dirty="0">
                <a:solidFill>
                  <a:srgbClr val="CC0000"/>
                </a:solidFill>
                <a:latin typeface="黑体" pitchFamily="49" charset="-122"/>
                <a:ea typeface="黑体" pitchFamily="49" charset="-122"/>
              </a:rPr>
              <a:t>拟人</a:t>
            </a:r>
            <a:r>
              <a:rPr lang="en-US" altLang="zh-CN" sz="3200" b="1" dirty="0">
                <a:solidFill>
                  <a:srgbClr val="000000"/>
                </a:solidFill>
                <a:latin typeface="黑体" pitchFamily="49" charset="-122"/>
                <a:ea typeface="黑体" pitchFamily="49" charset="-122"/>
              </a:rPr>
              <a:t>)</a:t>
            </a:r>
            <a:r>
              <a:rPr lang="zh-CN" altLang="en-US" sz="3200" b="1" dirty="0">
                <a:solidFill>
                  <a:srgbClr val="000000"/>
                </a:solidFill>
                <a:latin typeface="黑体" pitchFamily="49" charset="-122"/>
                <a:ea typeface="黑体" pitchFamily="49" charset="-122"/>
              </a:rPr>
              <a:t>，她将诗人对朋友的怀念和同情带到了辽远的夜郎之西。有道是</a:t>
            </a:r>
            <a:r>
              <a:rPr lang="zh-CN" altLang="en-US" sz="3200" b="1" dirty="0">
                <a:solidFill>
                  <a:srgbClr val="000000"/>
                </a:solidFill>
                <a:latin typeface="华文楷体" pitchFamily="2" charset="-122"/>
                <a:ea typeface="黑体" pitchFamily="49" charset="-122"/>
              </a:rPr>
              <a:t>“</a:t>
            </a:r>
            <a:r>
              <a:rPr lang="zh-CN" altLang="en-US" sz="3200" b="1" dirty="0">
                <a:solidFill>
                  <a:srgbClr val="000000"/>
                </a:solidFill>
                <a:latin typeface="黑体" pitchFamily="49" charset="-122"/>
                <a:ea typeface="黑体" pitchFamily="49" charset="-122"/>
              </a:rPr>
              <a:t>明月千里寄相思</a:t>
            </a:r>
            <a:r>
              <a:rPr lang="zh-CN" altLang="en-US" sz="3200" b="1" dirty="0">
                <a:solidFill>
                  <a:srgbClr val="000000"/>
                </a:solidFill>
                <a:latin typeface="华文楷体" pitchFamily="2" charset="-122"/>
                <a:ea typeface="黑体" pitchFamily="49" charset="-122"/>
              </a:rPr>
              <a:t>”</a:t>
            </a:r>
            <a:r>
              <a:rPr lang="zh-CN" altLang="en-US" sz="3200" b="1" dirty="0">
                <a:solidFill>
                  <a:srgbClr val="000000"/>
                </a:solidFill>
                <a:latin typeface="黑体" pitchFamily="49" charset="-122"/>
                <a:ea typeface="黑体" pitchFamily="49" charset="-122"/>
              </a:rPr>
              <a:t>，作者所寄的</a:t>
            </a:r>
            <a:r>
              <a:rPr lang="en-US" altLang="zh-CN" sz="3200" b="1" dirty="0">
                <a:solidFill>
                  <a:srgbClr val="000000"/>
                </a:solidFill>
                <a:latin typeface="华文楷体" pitchFamily="2" charset="-122"/>
                <a:ea typeface="黑体" pitchFamily="49" charset="-122"/>
              </a:rPr>
              <a:t>——</a:t>
            </a:r>
            <a:r>
              <a:rPr lang="zh-CN" altLang="en-US" sz="3200" b="1" dirty="0">
                <a:solidFill>
                  <a:srgbClr val="000000"/>
                </a:solidFill>
                <a:latin typeface="黑体" pitchFamily="49" charset="-122"/>
                <a:ea typeface="黑体" pitchFamily="49" charset="-122"/>
              </a:rPr>
              <a:t>是对好友身遭贬谪的同情，是</a:t>
            </a:r>
            <a:r>
              <a:rPr lang="zh-CN" altLang="en-US" sz="3200" b="1" dirty="0">
                <a:solidFill>
                  <a:srgbClr val="CC0000"/>
                </a:solidFill>
                <a:latin typeface="黑体" pitchFamily="49" charset="-122"/>
                <a:ea typeface="黑体" pitchFamily="49" charset="-122"/>
              </a:rPr>
              <a:t>对好友长途跋涉的担忧；是陪伴友人一路前行的一片深情，是告慰友人并不孤单的一种情怀</a:t>
            </a:r>
            <a:r>
              <a:rPr lang="en-US" altLang="zh-CN" sz="3200" b="1" dirty="0">
                <a:solidFill>
                  <a:srgbClr val="000000"/>
                </a:solidFill>
                <a:latin typeface="华文楷体" pitchFamily="2" charset="-122"/>
                <a:ea typeface="黑体" pitchFamily="49" charset="-122"/>
              </a:rPr>
              <a:t>……</a:t>
            </a:r>
            <a:r>
              <a:rPr lang="zh-CN" altLang="en-US" sz="3200" b="1" dirty="0">
                <a:solidFill>
                  <a:srgbClr val="000000"/>
                </a:solidFill>
                <a:latin typeface="黑体" pitchFamily="49" charset="-122"/>
                <a:ea typeface="黑体" pitchFamily="49" charset="-122"/>
              </a:rPr>
              <a:t>所有这些，真切地传达出作者得知友人遭贬后的心灵震撼以及由此而引发出来的强烈的主观感情。</a:t>
            </a:r>
          </a:p>
        </p:txBody>
      </p:sp>
    </p:spTree>
    <p:extLst>
      <p:ext uri="{BB962C8B-B14F-4D97-AF65-F5344CB8AC3E}">
        <p14:creationId xmlns:p14="http://schemas.microsoft.com/office/powerpoint/2010/main" val="1523449222"/>
      </p:ext>
    </p:extLst>
  </p:cSld>
  <p:clrMapOvr>
    <a:masterClrMapping/>
  </p:clrMapOvr>
  <p:transition spd="slow" advClick="0" advTm="300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
        <p:cNvGrpSpPr/>
        <p:nvPr/>
      </p:nvGrpSpPr>
      <p:grpSpPr>
        <a:xfrm>
          <a:off x="0" y="0"/>
          <a:ext cx="0" cy="0"/>
          <a:chOff x="0" y="0"/>
          <a:chExt cx="0" cy="0"/>
        </a:xfrm>
      </p:grpSpPr>
      <p:cxnSp>
        <p:nvCxnSpPr>
          <p:cNvPr id="5" name="直接连接符 4">
            <a:extLst>
              <a:ext uri="{FF2B5EF4-FFF2-40B4-BE49-F238E27FC236}">
                <a16:creationId xmlns="" xmlns:a16="http://schemas.microsoft.com/office/drawing/2014/main" id="{C5DC1D92-37AF-4E90-A763-8C2BA104B978}"/>
              </a:ext>
            </a:extLst>
          </p:cNvPr>
          <p:cNvCxnSpPr/>
          <p:nvPr/>
        </p:nvCxnSpPr>
        <p:spPr>
          <a:xfrm>
            <a:off x="0" y="372143"/>
            <a:ext cx="12192000" cy="0"/>
          </a:xfrm>
          <a:prstGeom prst="line">
            <a:avLst/>
          </a:prstGeom>
          <a:ln w="63500">
            <a:solidFill>
              <a:srgbClr val="F36C88"/>
            </a:solidFill>
          </a:ln>
        </p:spPr>
        <p:style>
          <a:lnRef idx="1">
            <a:schemeClr val="accent1"/>
          </a:lnRef>
          <a:fillRef idx="0">
            <a:schemeClr val="accent1"/>
          </a:fillRef>
          <a:effectRef idx="0">
            <a:schemeClr val="accent1"/>
          </a:effectRef>
          <a:fontRef idx="minor">
            <a:schemeClr val="tx1"/>
          </a:fontRef>
        </p:style>
      </p:cxnSp>
      <p:sp useBgFill="1">
        <p:nvSpPr>
          <p:cNvPr id="6" name="文本框 5">
            <a:extLst>
              <a:ext uri="{FF2B5EF4-FFF2-40B4-BE49-F238E27FC236}">
                <a16:creationId xmlns="" xmlns:a16="http://schemas.microsoft.com/office/drawing/2014/main" id="{0BE5F573-0DD0-4A5A-9F07-F7687B47C66A}"/>
              </a:ext>
            </a:extLst>
          </p:cNvPr>
          <p:cNvSpPr txBox="1"/>
          <p:nvPr/>
        </p:nvSpPr>
        <p:spPr>
          <a:xfrm>
            <a:off x="4524897" y="40587"/>
            <a:ext cx="3142207" cy="769441"/>
          </a:xfrm>
          <a:prstGeom prst="rect">
            <a:avLst/>
          </a:prstGeom>
        </p:spPr>
        <p:txBody>
          <a:bodyPr wrap="none" rtlCol="0" anchor="ctr">
            <a:spAutoFit/>
          </a:bodyPr>
          <a:lstStyle/>
          <a:p>
            <a:pPr algn="ctr"/>
            <a:r>
              <a:rPr lang="en-US" altLang="zh-CN" sz="2400" dirty="0" smtClean="0">
                <a:solidFill>
                  <a:srgbClr val="F36C88"/>
                </a:solidFill>
                <a:latin typeface="TypeLand 康熙字典體試用版" pitchFamily="50" charset="-120"/>
                <a:ea typeface="TypeLand 康熙字典體試用版" pitchFamily="50" charset="-120"/>
              </a:rPr>
              <a:t>·</a:t>
            </a:r>
            <a:r>
              <a:rPr lang="zh-CN" altLang="en-US" sz="4400" b="1" kern="0" dirty="0">
                <a:solidFill>
                  <a:srgbClr val="000000"/>
                </a:solidFill>
                <a:latin typeface="黑体" pitchFamily="49" charset="-122"/>
                <a:ea typeface="黑体" pitchFamily="49" charset="-122"/>
              </a:rPr>
              <a:t>探究：主题</a:t>
            </a:r>
            <a:r>
              <a:rPr lang="en-US" altLang="zh-CN" sz="2400" dirty="0" smtClean="0">
                <a:solidFill>
                  <a:srgbClr val="F36C88"/>
                </a:solidFill>
                <a:latin typeface="TypeLand 康熙字典體試用版" pitchFamily="50" charset="-120"/>
                <a:ea typeface="TypeLand 康熙字典體試用版" pitchFamily="50" charset="-120"/>
              </a:rPr>
              <a:t>·</a:t>
            </a:r>
            <a:endParaRPr lang="zh-CN" altLang="en-US" sz="2400" dirty="0">
              <a:solidFill>
                <a:srgbClr val="F36C88"/>
              </a:solidFill>
              <a:latin typeface="TypeLand 康熙字典體試用版" pitchFamily="50" charset="-120"/>
              <a:ea typeface="TypeLand 康熙字典體試用版" pitchFamily="50" charset="-120"/>
            </a:endParaRPr>
          </a:p>
        </p:txBody>
      </p:sp>
      <p:grpSp>
        <p:nvGrpSpPr>
          <p:cNvPr id="14" name="组合 13">
            <a:extLst>
              <a:ext uri="{FF2B5EF4-FFF2-40B4-BE49-F238E27FC236}">
                <a16:creationId xmlns="" xmlns:a16="http://schemas.microsoft.com/office/drawing/2014/main" id="{0CB8B502-CD13-43FC-9C77-37578A389AAA}"/>
              </a:ext>
            </a:extLst>
          </p:cNvPr>
          <p:cNvGrpSpPr/>
          <p:nvPr/>
        </p:nvGrpSpPr>
        <p:grpSpPr>
          <a:xfrm>
            <a:off x="1027814" y="1846912"/>
            <a:ext cx="5298779" cy="757972"/>
            <a:chOff x="1717380" y="1698053"/>
            <a:chExt cx="5298779" cy="757972"/>
          </a:xfrm>
        </p:grpSpPr>
        <p:pic>
          <p:nvPicPr>
            <p:cNvPr id="15" name="图片 14">
              <a:extLst>
                <a:ext uri="{FF2B5EF4-FFF2-40B4-BE49-F238E27FC236}">
                  <a16:creationId xmlns="" xmlns:a16="http://schemas.microsoft.com/office/drawing/2014/main" id="{13AADD5D-0C05-40FF-AB57-A58703DA844F}"/>
                </a:ext>
              </a:extLst>
            </p:cNvPr>
            <p:cNvPicPr>
              <a:picLocks noChangeAspect="1"/>
            </p:cNvPicPr>
            <p:nvPr/>
          </p:nvPicPr>
          <p:blipFill>
            <a:blip r:embed="rId2">
              <a:duotone>
                <a:schemeClr val="accent3">
                  <a:shade val="45000"/>
                  <a:satMod val="135000"/>
                </a:schemeClr>
                <a:prstClr val="white"/>
              </a:duotone>
            </a:blip>
            <a:stretch>
              <a:fillRect/>
            </a:stretch>
          </p:blipFill>
          <p:spPr>
            <a:xfrm rot="16200000">
              <a:off x="1558168" y="1857265"/>
              <a:ext cx="757972" cy="439548"/>
            </a:xfrm>
            <a:prstGeom prst="rect">
              <a:avLst/>
            </a:prstGeom>
          </p:spPr>
        </p:pic>
        <p:sp>
          <p:nvSpPr>
            <p:cNvPr id="16" name="文本框 15">
              <a:extLst>
                <a:ext uri="{FF2B5EF4-FFF2-40B4-BE49-F238E27FC236}">
                  <a16:creationId xmlns="" xmlns:a16="http://schemas.microsoft.com/office/drawing/2014/main" id="{E05C8CE4-A22E-42AC-9462-5C5F0994EA0C}"/>
                </a:ext>
              </a:extLst>
            </p:cNvPr>
            <p:cNvSpPr txBox="1"/>
            <p:nvPr/>
          </p:nvSpPr>
          <p:spPr>
            <a:xfrm>
              <a:off x="2237445" y="1800040"/>
              <a:ext cx="4301178" cy="553998"/>
            </a:xfrm>
            <a:prstGeom prst="rect">
              <a:avLst/>
            </a:prstGeom>
            <a:noFill/>
          </p:spPr>
          <p:txBody>
            <a:bodyPr wrap="none" rtlCol="0" anchor="ctr">
              <a:spAutoFit/>
            </a:bodyPr>
            <a:lstStyle/>
            <a:p>
              <a:pPr algn="ctr">
                <a:lnSpc>
                  <a:spcPts val="3600"/>
                </a:lnSpc>
              </a:pPr>
              <a:r>
                <a:rPr lang="zh-CN" altLang="en-US" sz="4000" b="1" kern="0" dirty="0">
                  <a:solidFill>
                    <a:srgbClr val="CC3300"/>
                  </a:solidFill>
                  <a:latin typeface="黑体" pitchFamily="49" charset="-122"/>
                  <a:ea typeface="黑体" pitchFamily="49" charset="-122"/>
                </a:rPr>
                <a:t>本诗主题是什么？</a:t>
              </a:r>
              <a:endParaRPr lang="zh-CN" altLang="en-US" sz="2600" dirty="0">
                <a:solidFill>
                  <a:prstClr val="black">
                    <a:lumMod val="65000"/>
                    <a:lumOff val="35000"/>
                  </a:prstClr>
                </a:solidFill>
                <a:latin typeface="字魂59号-创粗黑" panose="00000500000000000000" pitchFamily="2" charset="-122"/>
                <a:ea typeface="字魂59号-创粗黑" panose="00000500000000000000" pitchFamily="2" charset="-122"/>
              </a:endParaRPr>
            </a:p>
          </p:txBody>
        </p:sp>
        <p:pic>
          <p:nvPicPr>
            <p:cNvPr id="17" name="图片 16">
              <a:extLst>
                <a:ext uri="{FF2B5EF4-FFF2-40B4-BE49-F238E27FC236}">
                  <a16:creationId xmlns="" xmlns:a16="http://schemas.microsoft.com/office/drawing/2014/main" id="{0C6FB3FC-DFEA-445D-A4B8-7A2E80B8F336}"/>
                </a:ext>
              </a:extLst>
            </p:cNvPr>
            <p:cNvPicPr>
              <a:picLocks noChangeAspect="1"/>
            </p:cNvPicPr>
            <p:nvPr/>
          </p:nvPicPr>
          <p:blipFill>
            <a:blip r:embed="rId2">
              <a:duotone>
                <a:schemeClr val="accent3">
                  <a:shade val="45000"/>
                  <a:satMod val="135000"/>
                </a:schemeClr>
                <a:prstClr val="white"/>
              </a:duotone>
            </a:blip>
            <a:stretch>
              <a:fillRect/>
            </a:stretch>
          </p:blipFill>
          <p:spPr>
            <a:xfrm rot="5400000" flipH="1">
              <a:off x="6417399" y="1857265"/>
              <a:ext cx="757972" cy="439548"/>
            </a:xfrm>
            <a:prstGeom prst="rect">
              <a:avLst/>
            </a:prstGeom>
          </p:spPr>
        </p:pic>
      </p:grpSp>
      <p:sp>
        <p:nvSpPr>
          <p:cNvPr id="20" name="文本框 19">
            <a:extLst>
              <a:ext uri="{FF2B5EF4-FFF2-40B4-BE49-F238E27FC236}">
                <a16:creationId xmlns="" xmlns:a16="http://schemas.microsoft.com/office/drawing/2014/main" id="{B00B5F95-6E20-44D4-B9B7-BC4F6A39476E}"/>
              </a:ext>
            </a:extLst>
          </p:cNvPr>
          <p:cNvSpPr txBox="1"/>
          <p:nvPr/>
        </p:nvSpPr>
        <p:spPr>
          <a:xfrm>
            <a:off x="662612" y="3198144"/>
            <a:ext cx="5663981" cy="1138773"/>
          </a:xfrm>
          <a:prstGeom prst="rect">
            <a:avLst/>
          </a:prstGeom>
          <a:noFill/>
        </p:spPr>
        <p:txBody>
          <a:bodyPr wrap="square" rtlCol="0" anchor="ctr">
            <a:spAutoFit/>
          </a:bodyPr>
          <a:lstStyle/>
          <a:p>
            <a:pPr marL="342900" indent="-342900" fontAlgn="base">
              <a:spcBef>
                <a:spcPct val="20000"/>
              </a:spcBef>
              <a:spcAft>
                <a:spcPct val="0"/>
              </a:spcAft>
            </a:pPr>
            <a:r>
              <a:rPr lang="zh-CN" altLang="en-US" sz="2800" b="1" kern="0" dirty="0">
                <a:solidFill>
                  <a:srgbClr val="CC3300"/>
                </a:solidFill>
                <a:latin typeface="黑体" pitchFamily="49" charset="-122"/>
                <a:ea typeface="黑体" pitchFamily="49" charset="-122"/>
              </a:rPr>
              <a:t>借月抒怀，表达惊讶、悲愤、同情、关切、安慰 之情</a:t>
            </a:r>
            <a:r>
              <a:rPr lang="zh-CN" altLang="en-US" sz="4000" b="1" kern="0" dirty="0">
                <a:solidFill>
                  <a:srgbClr val="CC3300"/>
                </a:solidFill>
                <a:latin typeface="黑体" pitchFamily="49" charset="-122"/>
                <a:ea typeface="黑体" pitchFamily="49" charset="-122"/>
              </a:rPr>
              <a:t>。</a:t>
            </a:r>
          </a:p>
        </p:txBody>
      </p:sp>
      <p:pic>
        <p:nvPicPr>
          <p:cNvPr id="3" name="图片 2">
            <a:extLst>
              <a:ext uri="{FF2B5EF4-FFF2-40B4-BE49-F238E27FC236}">
                <a16:creationId xmlns="" xmlns:a16="http://schemas.microsoft.com/office/drawing/2014/main" id="{F63F496E-3827-40D2-A17C-24F52DFB0700}"/>
              </a:ext>
            </a:extLst>
          </p:cNvPr>
          <p:cNvPicPr>
            <a:picLocks noChangeAspect="1"/>
          </p:cNvPicPr>
          <p:nvPr/>
        </p:nvPicPr>
        <p:blipFill rotWithShape="1">
          <a:blip r:embed="rId3">
            <a:extLst>
              <a:ext uri="{28A0092B-C50C-407E-A947-70E740481C1C}">
                <a14:useLocalDpi xmlns:a14="http://schemas.microsoft.com/office/drawing/2010/main" val="0"/>
              </a:ext>
            </a:extLst>
          </a:blip>
          <a:srcRect b="14632"/>
          <a:stretch/>
        </p:blipFill>
        <p:spPr>
          <a:xfrm flipH="1">
            <a:off x="7123813" y="372143"/>
            <a:ext cx="5065025" cy="6485854"/>
          </a:xfrm>
          <a:prstGeom prst="rect">
            <a:avLst/>
          </a:prstGeom>
        </p:spPr>
      </p:pic>
    </p:spTree>
    <p:extLst>
      <p:ext uri="{BB962C8B-B14F-4D97-AF65-F5344CB8AC3E}">
        <p14:creationId xmlns:p14="http://schemas.microsoft.com/office/powerpoint/2010/main" val="4031820695"/>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ppt_x"/>
                                          </p:val>
                                        </p:tav>
                                        <p:tav tm="100000">
                                          <p:val>
                                            <p:strVal val="#ppt_x"/>
                                          </p:val>
                                        </p:tav>
                                      </p:tavLst>
                                    </p:anim>
                                    <p:anim calcmode="lin" valueType="num">
                                      <p:cBhvr additive="base">
                                        <p:cTn id="8" dur="10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0E2EA5D9-751A-4B1B-A87F-08F3FE7FBAD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63025" y="72644"/>
            <a:ext cx="4121888" cy="7322930"/>
          </a:xfrm>
          <a:prstGeom prst="rect">
            <a:avLst/>
          </a:prstGeom>
        </p:spPr>
      </p:pic>
      <p:cxnSp>
        <p:nvCxnSpPr>
          <p:cNvPr id="5" name="直接连接符 4">
            <a:extLst>
              <a:ext uri="{FF2B5EF4-FFF2-40B4-BE49-F238E27FC236}">
                <a16:creationId xmlns="" xmlns:a16="http://schemas.microsoft.com/office/drawing/2014/main" id="{C5DC1D92-37AF-4E90-A763-8C2BA104B978}"/>
              </a:ext>
            </a:extLst>
          </p:cNvPr>
          <p:cNvCxnSpPr/>
          <p:nvPr/>
        </p:nvCxnSpPr>
        <p:spPr>
          <a:xfrm>
            <a:off x="0" y="372143"/>
            <a:ext cx="12192000" cy="0"/>
          </a:xfrm>
          <a:prstGeom prst="line">
            <a:avLst/>
          </a:prstGeom>
          <a:ln w="63500">
            <a:solidFill>
              <a:srgbClr val="F36C88"/>
            </a:solidFill>
          </a:ln>
        </p:spPr>
        <p:style>
          <a:lnRef idx="1">
            <a:schemeClr val="accent1"/>
          </a:lnRef>
          <a:fillRef idx="0">
            <a:schemeClr val="accent1"/>
          </a:fillRef>
          <a:effectRef idx="0">
            <a:schemeClr val="accent1"/>
          </a:effectRef>
          <a:fontRef idx="minor">
            <a:schemeClr val="tx1"/>
          </a:fontRef>
        </p:style>
      </p:cxnSp>
      <p:sp useBgFill="1">
        <p:nvSpPr>
          <p:cNvPr id="6" name="文本框 5">
            <a:extLst>
              <a:ext uri="{FF2B5EF4-FFF2-40B4-BE49-F238E27FC236}">
                <a16:creationId xmlns="" xmlns:a16="http://schemas.microsoft.com/office/drawing/2014/main" id="{0BE5F573-0DD0-4A5A-9F07-F7687B47C66A}"/>
              </a:ext>
            </a:extLst>
          </p:cNvPr>
          <p:cNvSpPr txBox="1"/>
          <p:nvPr/>
        </p:nvSpPr>
        <p:spPr>
          <a:xfrm>
            <a:off x="5540399" y="163698"/>
            <a:ext cx="1111203" cy="523220"/>
          </a:xfrm>
          <a:prstGeom prst="rect">
            <a:avLst/>
          </a:prstGeom>
        </p:spPr>
        <p:txBody>
          <a:bodyPr wrap="none" rtlCol="0" anchor="ctr">
            <a:spAutoFit/>
          </a:bodyPr>
          <a:lstStyle/>
          <a:p>
            <a:pPr algn="ctr"/>
            <a:r>
              <a:rPr lang="en-US" altLang="zh-CN" sz="2400" dirty="0">
                <a:solidFill>
                  <a:srgbClr val="F36C88"/>
                </a:solidFill>
                <a:latin typeface="TypeLand 康熙字典體試用版" pitchFamily="50" charset="-120"/>
                <a:ea typeface="TypeLand 康熙字典體試用版" pitchFamily="50" charset="-120"/>
              </a:rPr>
              <a:t>·</a:t>
            </a:r>
            <a:r>
              <a:rPr lang="en-US" altLang="zh-CN" sz="2400" dirty="0">
                <a:solidFill>
                  <a:prstClr val="black">
                    <a:lumMod val="75000"/>
                    <a:lumOff val="25000"/>
                  </a:prstClr>
                </a:solidFill>
                <a:latin typeface="TypeLand 康熙字典體試用版" pitchFamily="50" charset="-120"/>
                <a:ea typeface="TypeLand 康熙字典體試用版" pitchFamily="50" charset="-120"/>
              </a:rPr>
              <a:t> </a:t>
            </a:r>
            <a:r>
              <a:rPr lang="zh-CN" altLang="en-US" sz="2800" b="1" dirty="0" smtClean="0">
                <a:solidFill>
                  <a:prstClr val="black">
                    <a:lumMod val="75000"/>
                    <a:lumOff val="25000"/>
                  </a:prstClr>
                </a:solidFill>
                <a:latin typeface="TypeLand 康熙字典體試用版" pitchFamily="50" charset="-120"/>
                <a:ea typeface="TypeLand 康熙字典體試用版" pitchFamily="50" charset="-120"/>
              </a:rPr>
              <a:t>总结</a:t>
            </a:r>
            <a:r>
              <a:rPr lang="en-US" altLang="zh-CN" sz="2400" dirty="0" smtClean="0">
                <a:solidFill>
                  <a:srgbClr val="F36C88"/>
                </a:solidFill>
                <a:latin typeface="TypeLand 康熙字典體試用版" pitchFamily="50" charset="-120"/>
                <a:ea typeface="TypeLand 康熙字典體試用版" pitchFamily="50" charset="-120"/>
              </a:rPr>
              <a:t>·</a:t>
            </a:r>
            <a:endParaRPr lang="zh-CN" altLang="en-US" sz="2400" dirty="0">
              <a:solidFill>
                <a:srgbClr val="F36C88"/>
              </a:solidFill>
              <a:latin typeface="TypeLand 康熙字典體試用版" pitchFamily="50" charset="-120"/>
              <a:ea typeface="TypeLand 康熙字典體試用版" pitchFamily="50" charset="-120"/>
            </a:endParaRPr>
          </a:p>
        </p:txBody>
      </p:sp>
      <p:pic>
        <p:nvPicPr>
          <p:cNvPr id="7" name="图片 6">
            <a:extLst>
              <a:ext uri="{FF2B5EF4-FFF2-40B4-BE49-F238E27FC236}">
                <a16:creationId xmlns="" xmlns:a16="http://schemas.microsoft.com/office/drawing/2014/main" id="{FB6ADEA1-2255-4465-8E04-13ADAA6DD20E}"/>
              </a:ext>
            </a:extLst>
          </p:cNvPr>
          <p:cNvPicPr>
            <a:picLocks noChangeAspect="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flipV="1">
            <a:off x="1158561" y="1868980"/>
            <a:ext cx="6261681" cy="261249"/>
          </a:xfrm>
          <a:prstGeom prst="rect">
            <a:avLst/>
          </a:prstGeom>
        </p:spPr>
      </p:pic>
      <p:pic>
        <p:nvPicPr>
          <p:cNvPr id="8" name="图片 7">
            <a:extLst>
              <a:ext uri="{FF2B5EF4-FFF2-40B4-BE49-F238E27FC236}">
                <a16:creationId xmlns="" xmlns:a16="http://schemas.microsoft.com/office/drawing/2014/main" id="{CA831F8D-3584-4515-A3FC-0C60221E487C}"/>
              </a:ext>
            </a:extLst>
          </p:cNvPr>
          <p:cNvPicPr>
            <a:picLocks noChangeAspect="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1126662" y="5437077"/>
            <a:ext cx="6261681" cy="261249"/>
          </a:xfrm>
          <a:prstGeom prst="rect">
            <a:avLst/>
          </a:prstGeom>
        </p:spPr>
      </p:pic>
      <p:sp>
        <p:nvSpPr>
          <p:cNvPr id="9" name="TextBox 8"/>
          <p:cNvSpPr txBox="1"/>
          <p:nvPr/>
        </p:nvSpPr>
        <p:spPr>
          <a:xfrm>
            <a:off x="1304925" y="2352675"/>
            <a:ext cx="6362700" cy="2554545"/>
          </a:xfrm>
          <a:prstGeom prst="rect">
            <a:avLst/>
          </a:prstGeom>
          <a:noFill/>
        </p:spPr>
        <p:txBody>
          <a:bodyPr wrap="square" rtlCol="0">
            <a:spAutoFit/>
          </a:bodyPr>
          <a:lstStyle/>
          <a:p>
            <a:r>
              <a:rPr lang="zh-CN" altLang="en-US" sz="2000" dirty="0">
                <a:solidFill>
                  <a:prstClr val="black"/>
                </a:solidFill>
              </a:rPr>
              <a:t>诗人李白通过丰富的想象，用男女情爱的方式以抒写志同道合的友情，给予抽象的“愁心”以物的属性，它竟会随风逐月到夜郎西。这种将自己的感情赋予客观事物，使之同样具有感情，也就是使之人格化，乃是形象思维所形成的巨大的特点之一和优点之一。</a:t>
            </a:r>
          </a:p>
          <a:p>
            <a:r>
              <a:rPr lang="zh-CN" altLang="en-US" sz="2000" dirty="0">
                <a:solidFill>
                  <a:prstClr val="black"/>
                </a:solidFill>
              </a:rPr>
              <a:t>    想像惊人，气概超逸，笔势灵动，充分地显示出李白的艺术个性，这也是</a:t>
            </a:r>
            <a:r>
              <a:rPr lang="en-US" altLang="zh-CN" sz="2000" dirty="0">
                <a:solidFill>
                  <a:prstClr val="black"/>
                </a:solidFill>
              </a:rPr>
              <a:t>《</a:t>
            </a:r>
            <a:r>
              <a:rPr lang="zh-CN" altLang="en-US" sz="2000" dirty="0">
                <a:solidFill>
                  <a:prstClr val="black"/>
                </a:solidFill>
              </a:rPr>
              <a:t>闻王昌龄左迁龙标遥有此寄</a:t>
            </a:r>
            <a:r>
              <a:rPr lang="en-US" altLang="zh-CN" sz="2000" dirty="0">
                <a:solidFill>
                  <a:prstClr val="black"/>
                </a:solidFill>
              </a:rPr>
              <a:t>》</a:t>
            </a:r>
            <a:r>
              <a:rPr lang="zh-CN" altLang="en-US" sz="2000" dirty="0">
                <a:solidFill>
                  <a:prstClr val="black"/>
                </a:solidFill>
              </a:rPr>
              <a:t>之所以有长久的艺术魅力的真正原因。</a:t>
            </a:r>
            <a:endParaRPr lang="zh-CN" altLang="en-US" sz="2000" dirty="0" smtClean="0">
              <a:solidFill>
                <a:prstClr val="black"/>
              </a:solidFill>
            </a:endParaRPr>
          </a:p>
        </p:txBody>
      </p:sp>
    </p:spTree>
    <p:extLst>
      <p:ext uri="{BB962C8B-B14F-4D97-AF65-F5344CB8AC3E}">
        <p14:creationId xmlns:p14="http://schemas.microsoft.com/office/powerpoint/2010/main" val="3831512732"/>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
        <p:cNvGrpSpPr/>
        <p:nvPr/>
      </p:nvGrpSpPr>
      <p:grpSpPr>
        <a:xfrm>
          <a:off x="0" y="0"/>
          <a:ext cx="0" cy="0"/>
          <a:chOff x="0" y="0"/>
          <a:chExt cx="0" cy="0"/>
        </a:xfrm>
      </p:grpSpPr>
      <p:cxnSp>
        <p:nvCxnSpPr>
          <p:cNvPr id="5" name="直接连接符 4">
            <a:extLst>
              <a:ext uri="{FF2B5EF4-FFF2-40B4-BE49-F238E27FC236}">
                <a16:creationId xmlns="" xmlns:a16="http://schemas.microsoft.com/office/drawing/2014/main" id="{C5DC1D92-37AF-4E90-A763-8C2BA104B978}"/>
              </a:ext>
            </a:extLst>
          </p:cNvPr>
          <p:cNvCxnSpPr/>
          <p:nvPr/>
        </p:nvCxnSpPr>
        <p:spPr>
          <a:xfrm>
            <a:off x="0" y="372143"/>
            <a:ext cx="12192000" cy="0"/>
          </a:xfrm>
          <a:prstGeom prst="line">
            <a:avLst/>
          </a:prstGeom>
          <a:ln w="63500">
            <a:solidFill>
              <a:srgbClr val="F36C88"/>
            </a:solidFill>
          </a:ln>
        </p:spPr>
        <p:style>
          <a:lnRef idx="1">
            <a:schemeClr val="accent1"/>
          </a:lnRef>
          <a:fillRef idx="0">
            <a:schemeClr val="accent1"/>
          </a:fillRef>
          <a:effectRef idx="0">
            <a:schemeClr val="accent1"/>
          </a:effectRef>
          <a:fontRef idx="minor">
            <a:schemeClr val="tx1"/>
          </a:fontRef>
        </p:style>
      </p:cxnSp>
      <p:sp useBgFill="1">
        <p:nvSpPr>
          <p:cNvPr id="6" name="文本框 5">
            <a:extLst>
              <a:ext uri="{FF2B5EF4-FFF2-40B4-BE49-F238E27FC236}">
                <a16:creationId xmlns="" xmlns:a16="http://schemas.microsoft.com/office/drawing/2014/main" id="{0BE5F573-0DD0-4A5A-9F07-F7687B47C66A}"/>
              </a:ext>
            </a:extLst>
          </p:cNvPr>
          <p:cNvSpPr txBox="1"/>
          <p:nvPr/>
        </p:nvSpPr>
        <p:spPr>
          <a:xfrm>
            <a:off x="5221403" y="163698"/>
            <a:ext cx="1749198" cy="523220"/>
          </a:xfrm>
          <a:prstGeom prst="rect">
            <a:avLst/>
          </a:prstGeom>
        </p:spPr>
        <p:txBody>
          <a:bodyPr wrap="none" rtlCol="0" anchor="ctr">
            <a:spAutoFit/>
          </a:bodyPr>
          <a:lstStyle/>
          <a:p>
            <a:pPr algn="ctr"/>
            <a:r>
              <a:rPr lang="en-US" altLang="zh-CN" sz="2400" dirty="0" smtClean="0">
                <a:solidFill>
                  <a:srgbClr val="F36C88"/>
                </a:solidFill>
                <a:latin typeface="TypeLand 康熙字典體試用版" pitchFamily="50" charset="-120"/>
                <a:ea typeface="TypeLand 康熙字典體試用版" pitchFamily="50" charset="-120"/>
              </a:rPr>
              <a:t>·</a:t>
            </a:r>
            <a:r>
              <a:rPr lang="zh-CN" altLang="en-US" sz="2800" b="1" dirty="0" smtClean="0">
                <a:solidFill>
                  <a:srgbClr val="F36C88"/>
                </a:solidFill>
                <a:latin typeface="TypeLand 康熙字典體試用版" pitchFamily="50" charset="-120"/>
                <a:ea typeface="TypeLand 康熙字典體試用版" pitchFamily="50" charset="-120"/>
              </a:rPr>
              <a:t>知识拓展</a:t>
            </a:r>
            <a:r>
              <a:rPr lang="en-US" altLang="zh-CN" sz="2400" dirty="0" smtClean="0">
                <a:solidFill>
                  <a:srgbClr val="F36C88"/>
                </a:solidFill>
                <a:latin typeface="TypeLand 康熙字典體試用版" pitchFamily="50" charset="-120"/>
                <a:ea typeface="TypeLand 康熙字典體試用版" pitchFamily="50" charset="-120"/>
              </a:rPr>
              <a:t>·</a:t>
            </a:r>
            <a:endParaRPr lang="zh-CN" altLang="en-US" sz="2400" dirty="0">
              <a:solidFill>
                <a:srgbClr val="F36C88"/>
              </a:solidFill>
              <a:latin typeface="TypeLand 康熙字典體試用版" pitchFamily="50" charset="-120"/>
              <a:ea typeface="TypeLand 康熙字典體試用版" pitchFamily="50" charset="-120"/>
            </a:endParaRPr>
          </a:p>
        </p:txBody>
      </p:sp>
      <p:pic>
        <p:nvPicPr>
          <p:cNvPr id="7" name="图片 6">
            <a:extLst>
              <a:ext uri="{FF2B5EF4-FFF2-40B4-BE49-F238E27FC236}">
                <a16:creationId xmlns="" xmlns:a16="http://schemas.microsoft.com/office/drawing/2014/main" id="{A808D965-E19C-4DFF-8500-B9AEE52AFD26}"/>
              </a:ext>
            </a:extLst>
          </p:cNvPr>
          <p:cNvPicPr>
            <a:picLocks noChangeAspect="1"/>
          </p:cNvPicPr>
          <p:nvPr/>
        </p:nvPicPr>
        <p:blipFill rotWithShape="1">
          <a:blip r:embed="rId2">
            <a:extLst>
              <a:ext uri="{28A0092B-C50C-407E-A947-70E740481C1C}">
                <a14:useLocalDpi xmlns:a14="http://schemas.microsoft.com/office/drawing/2010/main" val="0"/>
              </a:ext>
            </a:extLst>
          </a:blip>
          <a:srcRect b="21172"/>
          <a:stretch/>
        </p:blipFill>
        <p:spPr>
          <a:xfrm>
            <a:off x="8058150" y="1063256"/>
            <a:ext cx="4133849" cy="5794744"/>
          </a:xfrm>
          <a:prstGeom prst="rect">
            <a:avLst/>
          </a:prstGeom>
        </p:spPr>
      </p:pic>
      <p:cxnSp>
        <p:nvCxnSpPr>
          <p:cNvPr id="9" name="直接连接符 8">
            <a:extLst>
              <a:ext uri="{FF2B5EF4-FFF2-40B4-BE49-F238E27FC236}">
                <a16:creationId xmlns="" xmlns:a16="http://schemas.microsoft.com/office/drawing/2014/main" id="{6629C75A-82F3-4FCD-9234-B6ED22D32676}"/>
              </a:ext>
            </a:extLst>
          </p:cNvPr>
          <p:cNvCxnSpPr>
            <a:cxnSpLocks/>
          </p:cNvCxnSpPr>
          <p:nvPr/>
        </p:nvCxnSpPr>
        <p:spPr>
          <a:xfrm>
            <a:off x="7726967" y="1760131"/>
            <a:ext cx="0" cy="4774019"/>
          </a:xfrm>
          <a:prstGeom prst="line">
            <a:avLst/>
          </a:prstGeom>
          <a:ln>
            <a:solidFill>
              <a:srgbClr val="F36C88">
                <a:alpha val="50000"/>
              </a:srgbClr>
            </a:solidFill>
          </a:ln>
        </p:spPr>
        <p:style>
          <a:lnRef idx="1">
            <a:schemeClr val="accent1"/>
          </a:lnRef>
          <a:fillRef idx="0">
            <a:schemeClr val="accent1"/>
          </a:fillRef>
          <a:effectRef idx="0">
            <a:schemeClr val="accent1"/>
          </a:effectRef>
          <a:fontRef idx="minor">
            <a:schemeClr val="tx1"/>
          </a:fontRef>
        </p:style>
      </p:cxnSp>
      <p:pic>
        <p:nvPicPr>
          <p:cNvPr id="10" name="Picture 9" descr="u=3351962926,2141872522&amp;gp=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43749" y="2700743"/>
            <a:ext cx="4978400" cy="279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p:cNvSpPr txBox="1"/>
          <p:nvPr/>
        </p:nvSpPr>
        <p:spPr>
          <a:xfrm>
            <a:off x="876299" y="1333500"/>
            <a:ext cx="6094301" cy="584775"/>
          </a:xfrm>
          <a:prstGeom prst="rect">
            <a:avLst/>
          </a:prstGeom>
          <a:noFill/>
        </p:spPr>
        <p:txBody>
          <a:bodyPr wrap="square" rtlCol="0">
            <a:spAutoFit/>
          </a:bodyPr>
          <a:lstStyle/>
          <a:p>
            <a:r>
              <a:rPr lang="zh-CN" altLang="en-US" sz="3200" dirty="0">
                <a:solidFill>
                  <a:srgbClr val="FF0000"/>
                </a:solidFill>
              </a:rPr>
              <a:t>你还记得哪些</a:t>
            </a:r>
            <a:r>
              <a:rPr lang="zh-CN" altLang="en-US" sz="3200" dirty="0" smtClean="0">
                <a:solidFill>
                  <a:srgbClr val="FF0000"/>
                </a:solidFill>
              </a:rPr>
              <a:t>关于明月</a:t>
            </a:r>
            <a:r>
              <a:rPr lang="zh-CN" altLang="en-US" sz="3200" dirty="0">
                <a:solidFill>
                  <a:srgbClr val="FF0000"/>
                </a:solidFill>
              </a:rPr>
              <a:t>的诗？</a:t>
            </a:r>
          </a:p>
        </p:txBody>
      </p:sp>
    </p:spTree>
    <p:extLst>
      <p:ext uri="{BB962C8B-B14F-4D97-AF65-F5344CB8AC3E}">
        <p14:creationId xmlns:p14="http://schemas.microsoft.com/office/powerpoint/2010/main" val="3051180532"/>
      </p:ext>
    </p:extLst>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1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4" name="文本框 3">
            <a:extLst>
              <a:ext uri="{FF2B5EF4-FFF2-40B4-BE49-F238E27FC236}">
                <a16:creationId xmlns="" xmlns:a16="http://schemas.microsoft.com/office/drawing/2014/main" id="{26E32F3D-DD2C-4E87-A3B4-A845ABA5D268}"/>
              </a:ext>
            </a:extLst>
          </p:cNvPr>
          <p:cNvSpPr txBox="1"/>
          <p:nvPr/>
        </p:nvSpPr>
        <p:spPr>
          <a:xfrm>
            <a:off x="2018273" y="4311006"/>
            <a:ext cx="4140877" cy="1323439"/>
          </a:xfrm>
          <a:prstGeom prst="rect">
            <a:avLst/>
          </a:prstGeom>
          <a:noFill/>
        </p:spPr>
        <p:txBody>
          <a:bodyPr wrap="none" rtlCol="0" anchor="ctr">
            <a:spAutoFit/>
          </a:bodyPr>
          <a:lstStyle/>
          <a:p>
            <a:pPr algn="ctr"/>
            <a:r>
              <a:rPr lang="zh-CN" altLang="en-US" sz="8000" b="1" spc="-300" dirty="0" smtClean="0">
                <a:solidFill>
                  <a:schemeClr val="tx1">
                    <a:lumMod val="65000"/>
                    <a:lumOff val="35000"/>
                  </a:schemeClr>
                </a:solidFill>
                <a:latin typeface="TypeLand 康熙字典體試用版" pitchFamily="50" charset="-120"/>
                <a:ea typeface="TypeLand 康熙字典體試用版" pitchFamily="50" charset="-120"/>
              </a:rPr>
              <a:t>感谢观看</a:t>
            </a:r>
            <a:endParaRPr lang="en-US" altLang="zh-CN" sz="8000" b="1" spc="-300" dirty="0">
              <a:solidFill>
                <a:schemeClr val="tx1">
                  <a:lumMod val="65000"/>
                  <a:lumOff val="35000"/>
                </a:schemeClr>
              </a:solidFill>
              <a:latin typeface="TypeLand 康熙字典體試用版" pitchFamily="50" charset="-120"/>
              <a:ea typeface="TypeLand 康熙字典體試用版" pitchFamily="50" charset="-120"/>
            </a:endParaRPr>
          </a:p>
        </p:txBody>
      </p:sp>
      <p:sp>
        <p:nvSpPr>
          <p:cNvPr id="5" name="文本框 4">
            <a:extLst>
              <a:ext uri="{FF2B5EF4-FFF2-40B4-BE49-F238E27FC236}">
                <a16:creationId xmlns="" xmlns:a16="http://schemas.microsoft.com/office/drawing/2014/main" id="{9FD2822C-DE06-4B60-9B3F-1591A829B721}"/>
              </a:ext>
            </a:extLst>
          </p:cNvPr>
          <p:cNvSpPr txBox="1"/>
          <p:nvPr/>
        </p:nvSpPr>
        <p:spPr>
          <a:xfrm>
            <a:off x="1356495" y="3684097"/>
            <a:ext cx="5570757" cy="461665"/>
          </a:xfrm>
          <a:prstGeom prst="rect">
            <a:avLst/>
          </a:prstGeom>
          <a:noFill/>
        </p:spPr>
        <p:txBody>
          <a:bodyPr wrap="none" rtlCol="0" anchor="ctr">
            <a:spAutoFit/>
          </a:bodyPr>
          <a:lstStyle/>
          <a:p>
            <a:pPr algn="ctr"/>
            <a:r>
              <a:rPr lang="zh-CN" altLang="en-US" sz="2400" spc="600" dirty="0">
                <a:solidFill>
                  <a:schemeClr val="tx1">
                    <a:lumMod val="50000"/>
                    <a:lumOff val="50000"/>
                  </a:schemeClr>
                </a:solidFill>
                <a:latin typeface="字魂59号-创粗黑" panose="00000500000000000000" pitchFamily="2" charset="-122"/>
                <a:ea typeface="字魂59号-创粗黑" panose="00000500000000000000" pitchFamily="2" charset="-122"/>
              </a:rPr>
              <a:t>课程培训｜文学鉴赏｜读书分享</a:t>
            </a:r>
          </a:p>
        </p:txBody>
      </p:sp>
      <p:cxnSp>
        <p:nvCxnSpPr>
          <p:cNvPr id="7" name="直接连接符 6">
            <a:extLst>
              <a:ext uri="{FF2B5EF4-FFF2-40B4-BE49-F238E27FC236}">
                <a16:creationId xmlns="" xmlns:a16="http://schemas.microsoft.com/office/drawing/2014/main" id="{7528A91A-148E-4613-9319-D96D169E995B}"/>
              </a:ext>
            </a:extLst>
          </p:cNvPr>
          <p:cNvCxnSpPr/>
          <p:nvPr/>
        </p:nvCxnSpPr>
        <p:spPr>
          <a:xfrm>
            <a:off x="1010093" y="5517482"/>
            <a:ext cx="6330468" cy="0"/>
          </a:xfrm>
          <a:prstGeom prst="line">
            <a:avLst/>
          </a:prstGeom>
          <a:ln>
            <a:solidFill>
              <a:srgbClr val="F36C88"/>
            </a:solidFill>
          </a:ln>
        </p:spPr>
        <p:style>
          <a:lnRef idx="1">
            <a:schemeClr val="accent1"/>
          </a:lnRef>
          <a:fillRef idx="0">
            <a:schemeClr val="accent1"/>
          </a:fillRef>
          <a:effectRef idx="0">
            <a:schemeClr val="accent1"/>
          </a:effectRef>
          <a:fontRef idx="minor">
            <a:schemeClr val="tx1"/>
          </a:fontRef>
        </p:style>
      </p:cxnSp>
      <p:sp>
        <p:nvSpPr>
          <p:cNvPr id="8" name="文本框 7">
            <a:extLst>
              <a:ext uri="{FF2B5EF4-FFF2-40B4-BE49-F238E27FC236}">
                <a16:creationId xmlns="" xmlns:a16="http://schemas.microsoft.com/office/drawing/2014/main" id="{91F2C69D-DD13-41C2-BA59-73134C7831E5}"/>
              </a:ext>
            </a:extLst>
          </p:cNvPr>
          <p:cNvSpPr txBox="1"/>
          <p:nvPr/>
        </p:nvSpPr>
        <p:spPr>
          <a:xfrm>
            <a:off x="1198652" y="5666344"/>
            <a:ext cx="5971508" cy="338554"/>
          </a:xfrm>
          <a:prstGeom prst="rect">
            <a:avLst/>
          </a:prstGeom>
          <a:noFill/>
        </p:spPr>
        <p:txBody>
          <a:bodyPr wrap="none" rtlCol="0">
            <a:spAutoFit/>
          </a:bodyPr>
          <a:lstStyle/>
          <a:p>
            <a:pPr algn="ctr"/>
            <a:r>
              <a:rPr lang="en-US" altLang="zh-CN" sz="1600" b="1" spc="600" dirty="0">
                <a:solidFill>
                  <a:srgbClr val="F36C88"/>
                </a:solidFill>
                <a:latin typeface="字魂59号-创粗黑" panose="00000500000000000000" pitchFamily="2" charset="-122"/>
                <a:ea typeface="字魂59号-创粗黑" panose="00000500000000000000" pitchFamily="2" charset="-122"/>
              </a:rPr>
              <a:t>·</a:t>
            </a:r>
            <a:r>
              <a:rPr lang="en-US" altLang="zh-CN" sz="1600" spc="600" dirty="0">
                <a:solidFill>
                  <a:schemeClr val="tx1">
                    <a:lumMod val="50000"/>
                    <a:lumOff val="50000"/>
                  </a:schemeClr>
                </a:solidFill>
                <a:latin typeface="字魂59号-创粗黑" panose="00000500000000000000" pitchFamily="2" charset="-122"/>
                <a:ea typeface="字魂59号-创粗黑" panose="00000500000000000000" pitchFamily="2" charset="-122"/>
              </a:rPr>
              <a:t>CHINESE CULTURE THEME TEMPLATE</a:t>
            </a:r>
            <a:r>
              <a:rPr lang="en-US" altLang="zh-CN" sz="1600" b="1" spc="600" dirty="0">
                <a:solidFill>
                  <a:srgbClr val="F36C88"/>
                </a:solidFill>
                <a:latin typeface="字魂59号-创粗黑" panose="00000500000000000000" pitchFamily="2" charset="-122"/>
                <a:ea typeface="字魂59号-创粗黑" panose="00000500000000000000" pitchFamily="2" charset="-122"/>
              </a:rPr>
              <a:t>·</a:t>
            </a:r>
            <a:endParaRPr lang="zh-CN" altLang="en-US" sz="1600" spc="600" dirty="0">
              <a:solidFill>
                <a:schemeClr val="tx1">
                  <a:lumMod val="50000"/>
                  <a:lumOff val="50000"/>
                </a:schemeClr>
              </a:solidFill>
              <a:latin typeface="字魂59号-创粗黑" panose="00000500000000000000" pitchFamily="2" charset="-122"/>
              <a:ea typeface="字魂59号-创粗黑" panose="00000500000000000000" pitchFamily="2" charset="-122"/>
            </a:endParaRPr>
          </a:p>
        </p:txBody>
      </p:sp>
    </p:spTree>
    <p:extLst>
      <p:ext uri="{BB962C8B-B14F-4D97-AF65-F5344CB8AC3E}">
        <p14:creationId xmlns:p14="http://schemas.microsoft.com/office/powerpoint/2010/main" val="417799618"/>
      </p:ext>
    </p:extLst>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22" presetClass="entr" presetSubtype="8" fill="hold" grpId="0" nodeType="withEffect">
                                  <p:stCondLst>
                                    <p:cond delay="75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1500"/>
                                        <p:tgtEl>
                                          <p:spTgt spid="4"/>
                                        </p:tgtEl>
                                      </p:cBhvr>
                                    </p:animEffect>
                                  </p:childTnLst>
                                </p:cTn>
                              </p:par>
                              <p:par>
                                <p:cTn id="13" presetID="2" presetClass="entr" presetSubtype="8" fill="hold" nodeType="withEffect">
                                  <p:stCondLst>
                                    <p:cond delay="175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000" fill="hold"/>
                                        <p:tgtEl>
                                          <p:spTgt spid="7"/>
                                        </p:tgtEl>
                                        <p:attrNameLst>
                                          <p:attrName>ppt_x</p:attrName>
                                        </p:attrNameLst>
                                      </p:cBhvr>
                                      <p:tavLst>
                                        <p:tav tm="0">
                                          <p:val>
                                            <p:strVal val="0-#ppt_w/2"/>
                                          </p:val>
                                        </p:tav>
                                        <p:tav tm="100000">
                                          <p:val>
                                            <p:strVal val="#ppt_x"/>
                                          </p:val>
                                        </p:tav>
                                      </p:tavLst>
                                    </p:anim>
                                    <p:anim calcmode="lin" valueType="num">
                                      <p:cBhvr additive="base">
                                        <p:cTn id="16" dur="1000" fill="hold"/>
                                        <p:tgtEl>
                                          <p:spTgt spid="7"/>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250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4" name="文本框 3">
            <a:extLst>
              <a:ext uri="{FF2B5EF4-FFF2-40B4-BE49-F238E27FC236}">
                <a16:creationId xmlns="" xmlns:a16="http://schemas.microsoft.com/office/drawing/2014/main" id="{F0BE4918-5085-4C51-8EEF-6E6238CF9EE7}"/>
              </a:ext>
            </a:extLst>
          </p:cNvPr>
          <p:cNvSpPr txBox="1"/>
          <p:nvPr/>
        </p:nvSpPr>
        <p:spPr>
          <a:xfrm>
            <a:off x="381001" y="3459424"/>
            <a:ext cx="16677832" cy="1938992"/>
          </a:xfrm>
          <a:prstGeom prst="rect">
            <a:avLst/>
          </a:prstGeom>
          <a:noFill/>
        </p:spPr>
        <p:txBody>
          <a:bodyPr wrap="square" rtlCol="0" anchor="ctr">
            <a:spAutoFit/>
          </a:bodyPr>
          <a:lstStyle/>
          <a:p>
            <a:pPr>
              <a:spcBef>
                <a:spcPct val="50000"/>
              </a:spcBef>
            </a:pPr>
            <a:r>
              <a:rPr lang="zh-CN" altLang="en-US" sz="4800" b="1" dirty="0" smtClean="0">
                <a:latin typeface="华文行楷" pitchFamily="2" charset="-122"/>
                <a:ea typeface="华文行楷" pitchFamily="2" charset="-122"/>
              </a:rPr>
              <a:t>                       闻</a:t>
            </a:r>
            <a:r>
              <a:rPr lang="zh-CN" altLang="en-US" sz="4800" b="1" dirty="0">
                <a:latin typeface="华文行楷" pitchFamily="2" charset="-122"/>
                <a:ea typeface="华文行楷" pitchFamily="2" charset="-122"/>
              </a:rPr>
              <a:t>王昌龄左迁龙标遥有此</a:t>
            </a:r>
            <a:r>
              <a:rPr lang="zh-CN" altLang="en-US" sz="4800" b="1" dirty="0" smtClean="0">
                <a:latin typeface="华文行楷" pitchFamily="2" charset="-122"/>
                <a:ea typeface="华文行楷" pitchFamily="2" charset="-122"/>
              </a:rPr>
              <a:t>寄</a:t>
            </a:r>
            <a:endParaRPr lang="en-US" altLang="zh-CN" sz="4800" b="1" dirty="0" smtClean="0">
              <a:latin typeface="华文行楷" pitchFamily="2" charset="-122"/>
              <a:ea typeface="华文行楷" pitchFamily="2" charset="-122"/>
            </a:endParaRPr>
          </a:p>
          <a:p>
            <a:pPr>
              <a:spcBef>
                <a:spcPct val="50000"/>
              </a:spcBef>
            </a:pPr>
            <a:r>
              <a:rPr lang="zh-CN" altLang="en-US" sz="4800" b="1" dirty="0" smtClean="0">
                <a:latin typeface="华文行楷" pitchFamily="2" charset="-122"/>
                <a:ea typeface="华文行楷" pitchFamily="2" charset="-122"/>
              </a:rPr>
              <a:t>                                          </a:t>
            </a:r>
            <a:r>
              <a:rPr lang="en-US" altLang="zh-CN" sz="4800" b="1" dirty="0" smtClean="0">
                <a:latin typeface="Arial" pitchFamily="34" charset="0"/>
                <a:ea typeface="华文行楷" pitchFamily="2" charset="-122"/>
              </a:rPr>
              <a:t>——</a:t>
            </a:r>
            <a:r>
              <a:rPr lang="zh-CN" altLang="en-US" sz="4800" b="1" dirty="0">
                <a:latin typeface="华文行楷" pitchFamily="2" charset="-122"/>
                <a:ea typeface="华文行楷" pitchFamily="2" charset="-122"/>
              </a:rPr>
              <a:t>李白</a:t>
            </a:r>
          </a:p>
        </p:txBody>
      </p:sp>
      <p:cxnSp>
        <p:nvCxnSpPr>
          <p:cNvPr id="5" name="直接连接符 4">
            <a:extLst>
              <a:ext uri="{FF2B5EF4-FFF2-40B4-BE49-F238E27FC236}">
                <a16:creationId xmlns="" xmlns:a16="http://schemas.microsoft.com/office/drawing/2014/main" id="{60DB44BB-9560-4BF2-BB83-93F4412FE947}"/>
              </a:ext>
            </a:extLst>
          </p:cNvPr>
          <p:cNvCxnSpPr/>
          <p:nvPr/>
        </p:nvCxnSpPr>
        <p:spPr>
          <a:xfrm>
            <a:off x="5039833" y="5326101"/>
            <a:ext cx="6330468" cy="0"/>
          </a:xfrm>
          <a:prstGeom prst="line">
            <a:avLst/>
          </a:prstGeom>
          <a:ln>
            <a:solidFill>
              <a:srgbClr val="F36C8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11290747"/>
      </p:ext>
    </p:extLst>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75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500"/>
                                        <p:tgtEl>
                                          <p:spTgt spid="4"/>
                                        </p:tgtEl>
                                      </p:cBhvr>
                                    </p:animEffect>
                                  </p:childTnLst>
                                </p:cTn>
                              </p:par>
                              <p:par>
                                <p:cTn id="8" presetID="2" presetClass="entr" presetSubtype="2" fill="hold" nodeType="withEffect">
                                  <p:stCondLst>
                                    <p:cond delay="175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1000" fill="hold"/>
                                        <p:tgtEl>
                                          <p:spTgt spid="5"/>
                                        </p:tgtEl>
                                        <p:attrNameLst>
                                          <p:attrName>ppt_x</p:attrName>
                                        </p:attrNameLst>
                                      </p:cBhvr>
                                      <p:tavLst>
                                        <p:tav tm="0">
                                          <p:val>
                                            <p:strVal val="1+#ppt_w/2"/>
                                          </p:val>
                                        </p:tav>
                                        <p:tav tm="100000">
                                          <p:val>
                                            <p:strVal val="#ppt_x"/>
                                          </p:val>
                                        </p:tav>
                                      </p:tavLst>
                                    </p:anim>
                                    <p:anim calcmode="lin" valueType="num">
                                      <p:cBhvr additive="base">
                                        <p:cTn id="11" dur="1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a:extLst>
              <a:ext uri="{FF2B5EF4-FFF2-40B4-BE49-F238E27FC236}">
                <a16:creationId xmlns="" xmlns:a16="http://schemas.microsoft.com/office/drawing/2014/main" id="{C5DC1D92-37AF-4E90-A763-8C2BA104B978}"/>
              </a:ext>
            </a:extLst>
          </p:cNvPr>
          <p:cNvCxnSpPr/>
          <p:nvPr/>
        </p:nvCxnSpPr>
        <p:spPr>
          <a:xfrm>
            <a:off x="0" y="372143"/>
            <a:ext cx="12192000" cy="0"/>
          </a:xfrm>
          <a:prstGeom prst="line">
            <a:avLst/>
          </a:prstGeom>
          <a:ln w="63500">
            <a:solidFill>
              <a:srgbClr val="F36C88"/>
            </a:solidFill>
          </a:ln>
        </p:spPr>
        <p:style>
          <a:lnRef idx="1">
            <a:schemeClr val="accent1"/>
          </a:lnRef>
          <a:fillRef idx="0">
            <a:schemeClr val="accent1"/>
          </a:fillRef>
          <a:effectRef idx="0">
            <a:schemeClr val="accent1"/>
          </a:effectRef>
          <a:fontRef idx="minor">
            <a:schemeClr val="tx1"/>
          </a:fontRef>
        </p:style>
      </p:cxnSp>
      <p:sp useBgFill="1">
        <p:nvSpPr>
          <p:cNvPr id="6" name="文本框 5">
            <a:extLst>
              <a:ext uri="{FF2B5EF4-FFF2-40B4-BE49-F238E27FC236}">
                <a16:creationId xmlns="" xmlns:a16="http://schemas.microsoft.com/office/drawing/2014/main" id="{0BE5F573-0DD0-4A5A-9F07-F7687B47C66A}"/>
              </a:ext>
            </a:extLst>
          </p:cNvPr>
          <p:cNvSpPr txBox="1"/>
          <p:nvPr/>
        </p:nvSpPr>
        <p:spPr>
          <a:xfrm>
            <a:off x="5078735" y="132920"/>
            <a:ext cx="2034532" cy="584775"/>
          </a:xfrm>
          <a:prstGeom prst="rect">
            <a:avLst/>
          </a:prstGeom>
        </p:spPr>
        <p:txBody>
          <a:bodyPr wrap="none" rtlCol="0" anchor="ctr">
            <a:spAutoFit/>
          </a:bodyPr>
          <a:lstStyle/>
          <a:p>
            <a:pPr algn="ctr"/>
            <a:r>
              <a:rPr lang="en-US" altLang="zh-CN" sz="2400" dirty="0">
                <a:solidFill>
                  <a:srgbClr val="F36C88"/>
                </a:solidFill>
                <a:latin typeface="TypeLand 康熙字典體試用版" pitchFamily="50" charset="-120"/>
                <a:ea typeface="TypeLand 康熙字典體試用版" pitchFamily="50" charset="-120"/>
              </a:rPr>
              <a:t>·</a:t>
            </a:r>
            <a:r>
              <a:rPr lang="en-US" altLang="zh-CN" sz="2400" dirty="0">
                <a:solidFill>
                  <a:schemeClr val="tx1">
                    <a:lumMod val="75000"/>
                    <a:lumOff val="25000"/>
                  </a:schemeClr>
                </a:solidFill>
                <a:latin typeface="TypeLand 康熙字典體試用版" pitchFamily="50" charset="-120"/>
                <a:ea typeface="TypeLand 康熙字典體試用版" pitchFamily="50" charset="-120"/>
              </a:rPr>
              <a:t> </a:t>
            </a:r>
            <a:r>
              <a:rPr lang="zh-CN" altLang="en-US" sz="3200" b="1" dirty="0" smtClean="0">
                <a:solidFill>
                  <a:schemeClr val="tx1">
                    <a:lumMod val="75000"/>
                    <a:lumOff val="25000"/>
                  </a:schemeClr>
                </a:solidFill>
                <a:latin typeface="TypeLand 康熙字典體試用版" pitchFamily="50" charset="-120"/>
                <a:ea typeface="TypeLand 康熙字典體試用版" pitchFamily="50" charset="-120"/>
              </a:rPr>
              <a:t>作者简介</a:t>
            </a:r>
            <a:r>
              <a:rPr lang="en-US" altLang="zh-CN" sz="2400" dirty="0" smtClean="0">
                <a:solidFill>
                  <a:srgbClr val="F36C88"/>
                </a:solidFill>
                <a:latin typeface="TypeLand 康熙字典體試用版" pitchFamily="50" charset="-120"/>
                <a:ea typeface="TypeLand 康熙字典體試用版" pitchFamily="50" charset="-120"/>
              </a:rPr>
              <a:t>·</a:t>
            </a:r>
            <a:endParaRPr lang="zh-CN" altLang="en-US" sz="2400" dirty="0">
              <a:solidFill>
                <a:srgbClr val="F36C88"/>
              </a:solidFill>
              <a:latin typeface="TypeLand 康熙字典體試用版" pitchFamily="50" charset="-120"/>
              <a:ea typeface="TypeLand 康熙字典體試用版" pitchFamily="50" charset="-120"/>
            </a:endParaRPr>
          </a:p>
        </p:txBody>
      </p:sp>
      <p:grpSp>
        <p:nvGrpSpPr>
          <p:cNvPr id="8" name="组合 7">
            <a:extLst>
              <a:ext uri="{FF2B5EF4-FFF2-40B4-BE49-F238E27FC236}">
                <a16:creationId xmlns="" xmlns:a16="http://schemas.microsoft.com/office/drawing/2014/main" id="{F76A4E22-7692-44BF-9401-6785F03023A1}"/>
              </a:ext>
            </a:extLst>
          </p:cNvPr>
          <p:cNvGrpSpPr/>
          <p:nvPr/>
        </p:nvGrpSpPr>
        <p:grpSpPr>
          <a:xfrm>
            <a:off x="6096001" y="917280"/>
            <a:ext cx="4362893" cy="63795"/>
            <a:chOff x="903767" y="3710763"/>
            <a:chExt cx="4362893" cy="63795"/>
          </a:xfrm>
          <a:solidFill>
            <a:schemeClr val="bg1">
              <a:lumMod val="75000"/>
            </a:schemeClr>
          </a:solidFill>
        </p:grpSpPr>
        <p:cxnSp>
          <p:nvCxnSpPr>
            <p:cNvPr id="9" name="直接连接符 8">
              <a:extLst>
                <a:ext uri="{FF2B5EF4-FFF2-40B4-BE49-F238E27FC236}">
                  <a16:creationId xmlns="" xmlns:a16="http://schemas.microsoft.com/office/drawing/2014/main" id="{017CDBFF-312E-4AF6-A2FE-CA7064918AD5}"/>
                </a:ext>
              </a:extLst>
            </p:cNvPr>
            <p:cNvCxnSpPr/>
            <p:nvPr/>
          </p:nvCxnSpPr>
          <p:spPr>
            <a:xfrm>
              <a:off x="903767" y="3742660"/>
              <a:ext cx="1988289" cy="0"/>
            </a:xfrm>
            <a:prstGeom prst="line">
              <a:avLst/>
            </a:prstGeom>
            <a:grpFill/>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 name="椭圆 9">
              <a:extLst>
                <a:ext uri="{FF2B5EF4-FFF2-40B4-BE49-F238E27FC236}">
                  <a16:creationId xmlns="" xmlns:a16="http://schemas.microsoft.com/office/drawing/2014/main" id="{EB96E6B5-6A1C-4515-AA09-D81BD1B508C1}"/>
                </a:ext>
              </a:extLst>
            </p:cNvPr>
            <p:cNvSpPr/>
            <p:nvPr/>
          </p:nvSpPr>
          <p:spPr>
            <a:xfrm>
              <a:off x="3053316" y="3710763"/>
              <a:ext cx="63795" cy="63795"/>
            </a:xfrm>
            <a:prstGeom prst="ellipse">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59号-创粗黑" panose="00000500000000000000" pitchFamily="2" charset="-122"/>
                <a:ea typeface="字魂59号-创粗黑" panose="00000500000000000000" pitchFamily="2" charset="-122"/>
              </a:endParaRPr>
            </a:p>
          </p:txBody>
        </p:sp>
        <p:cxnSp>
          <p:nvCxnSpPr>
            <p:cNvPr id="11" name="直接连接符 10">
              <a:extLst>
                <a:ext uri="{FF2B5EF4-FFF2-40B4-BE49-F238E27FC236}">
                  <a16:creationId xmlns="" xmlns:a16="http://schemas.microsoft.com/office/drawing/2014/main" id="{61A5FDDF-D156-432B-AD53-61EBE6D5CE8B}"/>
                </a:ext>
              </a:extLst>
            </p:cNvPr>
            <p:cNvCxnSpPr/>
            <p:nvPr/>
          </p:nvCxnSpPr>
          <p:spPr>
            <a:xfrm>
              <a:off x="3278371" y="3742660"/>
              <a:ext cx="1988289" cy="0"/>
            </a:xfrm>
            <a:prstGeom prst="line">
              <a:avLst/>
            </a:prstGeom>
            <a:grpFill/>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2" name="组合 11">
            <a:extLst>
              <a:ext uri="{FF2B5EF4-FFF2-40B4-BE49-F238E27FC236}">
                <a16:creationId xmlns="" xmlns:a16="http://schemas.microsoft.com/office/drawing/2014/main" id="{212BBDC5-994A-453D-9DC8-691C42E1A550}"/>
              </a:ext>
            </a:extLst>
          </p:cNvPr>
          <p:cNvGrpSpPr/>
          <p:nvPr/>
        </p:nvGrpSpPr>
        <p:grpSpPr>
          <a:xfrm>
            <a:off x="6538499" y="5068510"/>
            <a:ext cx="4362893" cy="63795"/>
            <a:chOff x="903767" y="3710763"/>
            <a:chExt cx="4362893" cy="63795"/>
          </a:xfrm>
          <a:solidFill>
            <a:schemeClr val="bg1">
              <a:lumMod val="75000"/>
            </a:schemeClr>
          </a:solidFill>
        </p:grpSpPr>
        <p:cxnSp>
          <p:nvCxnSpPr>
            <p:cNvPr id="13" name="直接连接符 12">
              <a:extLst>
                <a:ext uri="{FF2B5EF4-FFF2-40B4-BE49-F238E27FC236}">
                  <a16:creationId xmlns="" xmlns:a16="http://schemas.microsoft.com/office/drawing/2014/main" id="{D6D5D7E1-30CA-414C-9268-710D9E6EBAE7}"/>
                </a:ext>
              </a:extLst>
            </p:cNvPr>
            <p:cNvCxnSpPr/>
            <p:nvPr/>
          </p:nvCxnSpPr>
          <p:spPr>
            <a:xfrm>
              <a:off x="903767" y="3742660"/>
              <a:ext cx="1988289" cy="0"/>
            </a:xfrm>
            <a:prstGeom prst="line">
              <a:avLst/>
            </a:prstGeom>
            <a:grpFill/>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 name="椭圆 13">
              <a:extLst>
                <a:ext uri="{FF2B5EF4-FFF2-40B4-BE49-F238E27FC236}">
                  <a16:creationId xmlns="" xmlns:a16="http://schemas.microsoft.com/office/drawing/2014/main" id="{F5AA3A4D-3A25-4FFD-9971-15AE6A76927B}"/>
                </a:ext>
              </a:extLst>
            </p:cNvPr>
            <p:cNvSpPr/>
            <p:nvPr/>
          </p:nvSpPr>
          <p:spPr>
            <a:xfrm>
              <a:off x="3053316" y="3710763"/>
              <a:ext cx="63795" cy="63795"/>
            </a:xfrm>
            <a:prstGeom prst="ellipse">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59号-创粗黑" panose="00000500000000000000" pitchFamily="2" charset="-122"/>
                <a:ea typeface="字魂59号-创粗黑" panose="00000500000000000000" pitchFamily="2" charset="-122"/>
              </a:endParaRPr>
            </a:p>
          </p:txBody>
        </p:sp>
        <p:cxnSp>
          <p:nvCxnSpPr>
            <p:cNvPr id="15" name="直接连接符 14">
              <a:extLst>
                <a:ext uri="{FF2B5EF4-FFF2-40B4-BE49-F238E27FC236}">
                  <a16:creationId xmlns="" xmlns:a16="http://schemas.microsoft.com/office/drawing/2014/main" id="{A83CD4B2-48AC-4656-B25E-995A81CDC03D}"/>
                </a:ext>
              </a:extLst>
            </p:cNvPr>
            <p:cNvCxnSpPr/>
            <p:nvPr/>
          </p:nvCxnSpPr>
          <p:spPr>
            <a:xfrm>
              <a:off x="3278371" y="3742660"/>
              <a:ext cx="1988289" cy="0"/>
            </a:xfrm>
            <a:prstGeom prst="line">
              <a:avLst/>
            </a:prstGeom>
            <a:grpFill/>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pic>
        <p:nvPicPr>
          <p:cNvPr id="16" name="Picture 4" descr="tu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188" y="981075"/>
            <a:ext cx="4017962" cy="496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Box 16"/>
          <p:cNvSpPr txBox="1"/>
          <p:nvPr/>
        </p:nvSpPr>
        <p:spPr>
          <a:xfrm>
            <a:off x="5283920" y="1238250"/>
            <a:ext cx="5774606" cy="3970318"/>
          </a:xfrm>
          <a:prstGeom prst="rect">
            <a:avLst/>
          </a:prstGeom>
          <a:noFill/>
        </p:spPr>
        <p:txBody>
          <a:bodyPr wrap="square" rtlCol="0">
            <a:spAutoFit/>
          </a:bodyPr>
          <a:lstStyle/>
          <a:p>
            <a:r>
              <a:rPr lang="zh-CN" altLang="en-US" sz="3600" dirty="0"/>
              <a:t>李白</a:t>
            </a:r>
            <a:r>
              <a:rPr lang="en-US" altLang="zh-CN" sz="3600" dirty="0"/>
              <a:t>,</a:t>
            </a:r>
            <a:r>
              <a:rPr lang="zh-CN" altLang="en-US" sz="3600" dirty="0"/>
              <a:t>唐代诗人，字太白，号青莲居士</a:t>
            </a:r>
            <a:r>
              <a:rPr lang="en-US" altLang="zh-CN" sz="3600" dirty="0"/>
              <a:t>,</a:t>
            </a:r>
            <a:r>
              <a:rPr lang="zh-CN" altLang="en-US" sz="3600" dirty="0"/>
              <a:t>陇西成纪</a:t>
            </a:r>
            <a:r>
              <a:rPr lang="en-US" altLang="zh-CN" sz="3600" dirty="0"/>
              <a:t>(</a:t>
            </a:r>
            <a:r>
              <a:rPr lang="zh-CN" altLang="en-US" sz="3600" dirty="0"/>
              <a:t>今甘肃天水</a:t>
            </a:r>
            <a:r>
              <a:rPr lang="en-US" altLang="zh-CN" sz="3600" dirty="0"/>
              <a:t>)</a:t>
            </a:r>
            <a:r>
              <a:rPr lang="zh-CN" altLang="en-US" sz="3600" dirty="0"/>
              <a:t>人。他是我国文学史上伟大的浪漫主义诗人</a:t>
            </a:r>
            <a:r>
              <a:rPr lang="en-US" altLang="zh-CN" sz="3600" dirty="0"/>
              <a:t>,</a:t>
            </a:r>
            <a:r>
              <a:rPr lang="zh-CN" altLang="en-US" sz="3600" dirty="0"/>
              <a:t>与杜甫齐名</a:t>
            </a:r>
            <a:r>
              <a:rPr lang="en-US" altLang="zh-CN" sz="3600" dirty="0"/>
              <a:t>,</a:t>
            </a:r>
            <a:r>
              <a:rPr lang="zh-CN" altLang="en-US" sz="3600" dirty="0"/>
              <a:t>世称“李杜”</a:t>
            </a:r>
            <a:r>
              <a:rPr lang="en-US" altLang="zh-CN" sz="3600" dirty="0"/>
              <a:t>,</a:t>
            </a:r>
            <a:r>
              <a:rPr lang="zh-CN" altLang="en-US" sz="3600" dirty="0"/>
              <a:t>还有“诗仙”之称</a:t>
            </a:r>
            <a:r>
              <a:rPr lang="en-US" altLang="zh-CN" sz="3600" dirty="0"/>
              <a:t>.</a:t>
            </a:r>
            <a:r>
              <a:rPr lang="zh-CN" altLang="en-US" sz="3600" dirty="0"/>
              <a:t>著有</a:t>
            </a:r>
            <a:r>
              <a:rPr lang="en-US" altLang="zh-CN" sz="3600" dirty="0"/>
              <a:t>《</a:t>
            </a:r>
            <a:r>
              <a:rPr lang="zh-CN" altLang="en-US" sz="3600" dirty="0"/>
              <a:t>李太白全集</a:t>
            </a:r>
            <a:r>
              <a:rPr lang="en-US" altLang="zh-CN" sz="3600" dirty="0"/>
              <a:t>》</a:t>
            </a:r>
          </a:p>
        </p:txBody>
      </p:sp>
    </p:spTree>
    <p:extLst>
      <p:ext uri="{BB962C8B-B14F-4D97-AF65-F5344CB8AC3E}">
        <p14:creationId xmlns:p14="http://schemas.microsoft.com/office/powerpoint/2010/main" val="1653374288"/>
      </p:ext>
    </p:extLst>
  </p:cSld>
  <p:clrMapOvr>
    <a:masterClrMapping/>
  </p:clrMapOvr>
  <p:transition spd="slow" advClick="0" advTm="300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a:extLst>
              <a:ext uri="{FF2B5EF4-FFF2-40B4-BE49-F238E27FC236}">
                <a16:creationId xmlns="" xmlns:a16="http://schemas.microsoft.com/office/drawing/2014/main" id="{C5DC1D92-37AF-4E90-A763-8C2BA104B978}"/>
              </a:ext>
            </a:extLst>
          </p:cNvPr>
          <p:cNvCxnSpPr/>
          <p:nvPr/>
        </p:nvCxnSpPr>
        <p:spPr>
          <a:xfrm>
            <a:off x="0" y="372143"/>
            <a:ext cx="12192000" cy="0"/>
          </a:xfrm>
          <a:prstGeom prst="line">
            <a:avLst/>
          </a:prstGeom>
          <a:ln w="63500">
            <a:solidFill>
              <a:srgbClr val="F36C88"/>
            </a:solidFill>
          </a:ln>
        </p:spPr>
        <p:style>
          <a:lnRef idx="1">
            <a:schemeClr val="accent1"/>
          </a:lnRef>
          <a:fillRef idx="0">
            <a:schemeClr val="accent1"/>
          </a:fillRef>
          <a:effectRef idx="0">
            <a:schemeClr val="accent1"/>
          </a:effectRef>
          <a:fontRef idx="minor">
            <a:schemeClr val="tx1"/>
          </a:fontRef>
        </p:style>
      </p:cxnSp>
      <p:sp useBgFill="1">
        <p:nvSpPr>
          <p:cNvPr id="6" name="文本框 5">
            <a:extLst>
              <a:ext uri="{FF2B5EF4-FFF2-40B4-BE49-F238E27FC236}">
                <a16:creationId xmlns="" xmlns:a16="http://schemas.microsoft.com/office/drawing/2014/main" id="{0BE5F573-0DD0-4A5A-9F07-F7687B47C66A}"/>
              </a:ext>
            </a:extLst>
          </p:cNvPr>
          <p:cNvSpPr txBox="1"/>
          <p:nvPr/>
        </p:nvSpPr>
        <p:spPr>
          <a:xfrm>
            <a:off x="5078734" y="132920"/>
            <a:ext cx="2034532" cy="584775"/>
          </a:xfrm>
          <a:prstGeom prst="rect">
            <a:avLst/>
          </a:prstGeom>
        </p:spPr>
        <p:txBody>
          <a:bodyPr wrap="none" rtlCol="0" anchor="ctr">
            <a:spAutoFit/>
          </a:bodyPr>
          <a:lstStyle/>
          <a:p>
            <a:pPr algn="ctr"/>
            <a:r>
              <a:rPr lang="en-US" altLang="zh-CN" sz="2400" dirty="0">
                <a:solidFill>
                  <a:srgbClr val="F36C88"/>
                </a:solidFill>
                <a:latin typeface="TypeLand 康熙字典體試用版" pitchFamily="50" charset="-120"/>
                <a:ea typeface="TypeLand 康熙字典體試用版" pitchFamily="50" charset="-120"/>
              </a:rPr>
              <a:t>·</a:t>
            </a:r>
            <a:r>
              <a:rPr lang="en-US" altLang="zh-CN" sz="2400" dirty="0">
                <a:solidFill>
                  <a:schemeClr val="tx1">
                    <a:lumMod val="75000"/>
                    <a:lumOff val="25000"/>
                  </a:schemeClr>
                </a:solidFill>
                <a:latin typeface="TypeLand 康熙字典體試用版" pitchFamily="50" charset="-120"/>
                <a:ea typeface="TypeLand 康熙字典體試用版" pitchFamily="50" charset="-120"/>
              </a:rPr>
              <a:t> </a:t>
            </a:r>
            <a:r>
              <a:rPr lang="zh-CN" altLang="en-US" sz="3200" b="1" dirty="0" smtClean="0">
                <a:solidFill>
                  <a:schemeClr val="tx1">
                    <a:lumMod val="75000"/>
                    <a:lumOff val="25000"/>
                  </a:schemeClr>
                </a:solidFill>
                <a:latin typeface="TypeLand 康熙字典體試用版" pitchFamily="50" charset="-120"/>
                <a:ea typeface="TypeLand 康熙字典體試用版" pitchFamily="50" charset="-120"/>
              </a:rPr>
              <a:t>背景简介</a:t>
            </a:r>
            <a:r>
              <a:rPr lang="en-US" altLang="zh-CN" sz="2400" dirty="0" smtClean="0">
                <a:solidFill>
                  <a:srgbClr val="F36C88"/>
                </a:solidFill>
                <a:latin typeface="TypeLand 康熙字典體試用版" pitchFamily="50" charset="-120"/>
                <a:ea typeface="TypeLand 康熙字典體試用版" pitchFamily="50" charset="-120"/>
              </a:rPr>
              <a:t>·</a:t>
            </a:r>
            <a:endParaRPr lang="zh-CN" altLang="en-US" sz="2400" dirty="0">
              <a:solidFill>
                <a:srgbClr val="F36C88"/>
              </a:solidFill>
              <a:latin typeface="TypeLand 康熙字典體試用版" pitchFamily="50" charset="-120"/>
              <a:ea typeface="TypeLand 康熙字典體試用版" pitchFamily="50" charset="-120"/>
            </a:endParaRPr>
          </a:p>
        </p:txBody>
      </p:sp>
      <p:pic>
        <p:nvPicPr>
          <p:cNvPr id="4" name="图片 3">
            <a:extLst>
              <a:ext uri="{FF2B5EF4-FFF2-40B4-BE49-F238E27FC236}">
                <a16:creationId xmlns="" xmlns:a16="http://schemas.microsoft.com/office/drawing/2014/main" id="{F732B26B-D3EE-4E9E-BE60-28120D971E2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449324" y="1293300"/>
            <a:ext cx="3265426" cy="5370225"/>
          </a:xfrm>
          <a:prstGeom prst="rect">
            <a:avLst/>
          </a:prstGeom>
        </p:spPr>
      </p:pic>
      <p:grpSp>
        <p:nvGrpSpPr>
          <p:cNvPr id="8" name="组合 7">
            <a:extLst>
              <a:ext uri="{FF2B5EF4-FFF2-40B4-BE49-F238E27FC236}">
                <a16:creationId xmlns="" xmlns:a16="http://schemas.microsoft.com/office/drawing/2014/main" id="{F76A4E22-7692-44BF-9401-6785F03023A1}"/>
              </a:ext>
            </a:extLst>
          </p:cNvPr>
          <p:cNvGrpSpPr/>
          <p:nvPr/>
        </p:nvGrpSpPr>
        <p:grpSpPr>
          <a:xfrm>
            <a:off x="6345341" y="656884"/>
            <a:ext cx="4362893" cy="63795"/>
            <a:chOff x="903767" y="3710763"/>
            <a:chExt cx="4362893" cy="63795"/>
          </a:xfrm>
          <a:solidFill>
            <a:schemeClr val="bg1">
              <a:lumMod val="75000"/>
            </a:schemeClr>
          </a:solidFill>
        </p:grpSpPr>
        <p:cxnSp>
          <p:nvCxnSpPr>
            <p:cNvPr id="9" name="直接连接符 8">
              <a:extLst>
                <a:ext uri="{FF2B5EF4-FFF2-40B4-BE49-F238E27FC236}">
                  <a16:creationId xmlns="" xmlns:a16="http://schemas.microsoft.com/office/drawing/2014/main" id="{017CDBFF-312E-4AF6-A2FE-CA7064918AD5}"/>
                </a:ext>
              </a:extLst>
            </p:cNvPr>
            <p:cNvCxnSpPr/>
            <p:nvPr/>
          </p:nvCxnSpPr>
          <p:spPr>
            <a:xfrm>
              <a:off x="903767" y="3742660"/>
              <a:ext cx="1988289" cy="0"/>
            </a:xfrm>
            <a:prstGeom prst="line">
              <a:avLst/>
            </a:prstGeom>
            <a:grpFill/>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 name="椭圆 9">
              <a:extLst>
                <a:ext uri="{FF2B5EF4-FFF2-40B4-BE49-F238E27FC236}">
                  <a16:creationId xmlns="" xmlns:a16="http://schemas.microsoft.com/office/drawing/2014/main" id="{EB96E6B5-6A1C-4515-AA09-D81BD1B508C1}"/>
                </a:ext>
              </a:extLst>
            </p:cNvPr>
            <p:cNvSpPr/>
            <p:nvPr/>
          </p:nvSpPr>
          <p:spPr>
            <a:xfrm>
              <a:off x="3053316" y="3710763"/>
              <a:ext cx="63795" cy="63795"/>
            </a:xfrm>
            <a:prstGeom prst="ellipse">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59号-创粗黑" panose="00000500000000000000" pitchFamily="2" charset="-122"/>
                <a:ea typeface="字魂59号-创粗黑" panose="00000500000000000000" pitchFamily="2" charset="-122"/>
              </a:endParaRPr>
            </a:p>
          </p:txBody>
        </p:sp>
        <p:cxnSp>
          <p:nvCxnSpPr>
            <p:cNvPr id="11" name="直接连接符 10">
              <a:extLst>
                <a:ext uri="{FF2B5EF4-FFF2-40B4-BE49-F238E27FC236}">
                  <a16:creationId xmlns="" xmlns:a16="http://schemas.microsoft.com/office/drawing/2014/main" id="{61A5FDDF-D156-432B-AD53-61EBE6D5CE8B}"/>
                </a:ext>
              </a:extLst>
            </p:cNvPr>
            <p:cNvCxnSpPr/>
            <p:nvPr/>
          </p:nvCxnSpPr>
          <p:spPr>
            <a:xfrm>
              <a:off x="3278371" y="3742660"/>
              <a:ext cx="1988289" cy="0"/>
            </a:xfrm>
            <a:prstGeom prst="line">
              <a:avLst/>
            </a:prstGeom>
            <a:grpFill/>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2" name="组合 11">
            <a:extLst>
              <a:ext uri="{FF2B5EF4-FFF2-40B4-BE49-F238E27FC236}">
                <a16:creationId xmlns="" xmlns:a16="http://schemas.microsoft.com/office/drawing/2014/main" id="{212BBDC5-994A-453D-9DC8-691C42E1A550}"/>
              </a:ext>
            </a:extLst>
          </p:cNvPr>
          <p:cNvGrpSpPr/>
          <p:nvPr/>
        </p:nvGrpSpPr>
        <p:grpSpPr>
          <a:xfrm flipV="1">
            <a:off x="6538499" y="5962649"/>
            <a:ext cx="4362893" cy="238125"/>
            <a:chOff x="903767" y="3710763"/>
            <a:chExt cx="4362893" cy="63795"/>
          </a:xfrm>
          <a:solidFill>
            <a:schemeClr val="bg1">
              <a:lumMod val="75000"/>
            </a:schemeClr>
          </a:solidFill>
        </p:grpSpPr>
        <p:cxnSp>
          <p:nvCxnSpPr>
            <p:cNvPr id="13" name="直接连接符 12">
              <a:extLst>
                <a:ext uri="{FF2B5EF4-FFF2-40B4-BE49-F238E27FC236}">
                  <a16:creationId xmlns="" xmlns:a16="http://schemas.microsoft.com/office/drawing/2014/main" id="{D6D5D7E1-30CA-414C-9268-710D9E6EBAE7}"/>
                </a:ext>
              </a:extLst>
            </p:cNvPr>
            <p:cNvCxnSpPr/>
            <p:nvPr/>
          </p:nvCxnSpPr>
          <p:spPr>
            <a:xfrm>
              <a:off x="903767" y="3742660"/>
              <a:ext cx="1988289" cy="0"/>
            </a:xfrm>
            <a:prstGeom prst="line">
              <a:avLst/>
            </a:prstGeom>
            <a:grpFill/>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 name="椭圆 13">
              <a:extLst>
                <a:ext uri="{FF2B5EF4-FFF2-40B4-BE49-F238E27FC236}">
                  <a16:creationId xmlns="" xmlns:a16="http://schemas.microsoft.com/office/drawing/2014/main" id="{F5AA3A4D-3A25-4FFD-9971-15AE6A76927B}"/>
                </a:ext>
              </a:extLst>
            </p:cNvPr>
            <p:cNvSpPr/>
            <p:nvPr/>
          </p:nvSpPr>
          <p:spPr>
            <a:xfrm>
              <a:off x="3053316" y="3710763"/>
              <a:ext cx="63795" cy="63795"/>
            </a:xfrm>
            <a:prstGeom prst="ellipse">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59号-创粗黑" panose="00000500000000000000" pitchFamily="2" charset="-122"/>
                <a:ea typeface="字魂59号-创粗黑" panose="00000500000000000000" pitchFamily="2" charset="-122"/>
              </a:endParaRPr>
            </a:p>
          </p:txBody>
        </p:sp>
        <p:cxnSp>
          <p:nvCxnSpPr>
            <p:cNvPr id="15" name="直接连接符 14">
              <a:extLst>
                <a:ext uri="{FF2B5EF4-FFF2-40B4-BE49-F238E27FC236}">
                  <a16:creationId xmlns="" xmlns:a16="http://schemas.microsoft.com/office/drawing/2014/main" id="{A83CD4B2-48AC-4656-B25E-995A81CDC03D}"/>
                </a:ext>
              </a:extLst>
            </p:cNvPr>
            <p:cNvCxnSpPr/>
            <p:nvPr/>
          </p:nvCxnSpPr>
          <p:spPr>
            <a:xfrm>
              <a:off x="3278371" y="3742660"/>
              <a:ext cx="1988289" cy="0"/>
            </a:xfrm>
            <a:prstGeom prst="line">
              <a:avLst/>
            </a:prstGeom>
            <a:grpFill/>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4400550" y="1066800"/>
            <a:ext cx="6307684" cy="5016758"/>
          </a:xfrm>
          <a:prstGeom prst="rect">
            <a:avLst/>
          </a:prstGeom>
          <a:noFill/>
        </p:spPr>
        <p:txBody>
          <a:bodyPr wrap="square" rtlCol="0">
            <a:spAutoFit/>
          </a:bodyPr>
          <a:lstStyle/>
          <a:p>
            <a:r>
              <a:rPr lang="zh-CN" altLang="en-US" sz="3200" b="1" dirty="0"/>
              <a:t>王昌龄是盛唐诗坛上一位以写边塞题材为主的著名诗人。他特别擅长写七绝。天宝初年，李白在长安供奉翰林时，与他便有密切的交往。王昌龄一生遭遇坎坷，他的性格与李白的傲岸不羁有着相似之处。据说李白从天宝三年离京漫游，到扬州时，听到王昌龄被贬龙标尉这个不幸的消息，便题诗抒怀，遥寄给远方的友人。</a:t>
            </a:r>
          </a:p>
        </p:txBody>
      </p:sp>
    </p:spTree>
    <p:extLst>
      <p:ext uri="{BB962C8B-B14F-4D97-AF65-F5344CB8AC3E}">
        <p14:creationId xmlns:p14="http://schemas.microsoft.com/office/powerpoint/2010/main" val="3135716871"/>
      </p:ext>
    </p:extLst>
  </p:cSld>
  <p:clrMapOvr>
    <a:masterClrMapping/>
  </p:clrMapOvr>
  <p:transition spd="slow" advClick="0" advTm="300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B0BBB1FA-EAB0-4B7A-829D-F6037A53F4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05873" y="1281058"/>
            <a:ext cx="3228976" cy="5544162"/>
          </a:xfrm>
          <a:prstGeom prst="rect">
            <a:avLst/>
          </a:prstGeom>
        </p:spPr>
      </p:pic>
      <p:cxnSp>
        <p:nvCxnSpPr>
          <p:cNvPr id="5" name="直接连接符 4">
            <a:extLst>
              <a:ext uri="{FF2B5EF4-FFF2-40B4-BE49-F238E27FC236}">
                <a16:creationId xmlns="" xmlns:a16="http://schemas.microsoft.com/office/drawing/2014/main" id="{C5DC1D92-37AF-4E90-A763-8C2BA104B978}"/>
              </a:ext>
            </a:extLst>
          </p:cNvPr>
          <p:cNvCxnSpPr/>
          <p:nvPr/>
        </p:nvCxnSpPr>
        <p:spPr>
          <a:xfrm>
            <a:off x="0" y="372143"/>
            <a:ext cx="12192000" cy="0"/>
          </a:xfrm>
          <a:prstGeom prst="line">
            <a:avLst/>
          </a:prstGeom>
          <a:ln w="63500">
            <a:solidFill>
              <a:srgbClr val="F36C88"/>
            </a:solidFill>
          </a:ln>
        </p:spPr>
        <p:style>
          <a:lnRef idx="1">
            <a:schemeClr val="accent1"/>
          </a:lnRef>
          <a:fillRef idx="0">
            <a:schemeClr val="accent1"/>
          </a:fillRef>
          <a:effectRef idx="0">
            <a:schemeClr val="accent1"/>
          </a:effectRef>
          <a:fontRef idx="minor">
            <a:schemeClr val="tx1"/>
          </a:fontRef>
        </p:style>
      </p:cxnSp>
      <p:sp useBgFill="1">
        <p:nvSpPr>
          <p:cNvPr id="6" name="文本框 5">
            <a:extLst>
              <a:ext uri="{FF2B5EF4-FFF2-40B4-BE49-F238E27FC236}">
                <a16:creationId xmlns="" xmlns:a16="http://schemas.microsoft.com/office/drawing/2014/main" id="{0BE5F573-0DD0-4A5A-9F07-F7687B47C66A}"/>
              </a:ext>
            </a:extLst>
          </p:cNvPr>
          <p:cNvSpPr txBox="1"/>
          <p:nvPr/>
        </p:nvSpPr>
        <p:spPr>
          <a:xfrm>
            <a:off x="5283919" y="132920"/>
            <a:ext cx="1624163" cy="584775"/>
          </a:xfrm>
          <a:prstGeom prst="rect">
            <a:avLst/>
          </a:prstGeom>
        </p:spPr>
        <p:txBody>
          <a:bodyPr wrap="none" rtlCol="0" anchor="ctr">
            <a:spAutoFit/>
          </a:bodyPr>
          <a:lstStyle/>
          <a:p>
            <a:pPr algn="ctr"/>
            <a:r>
              <a:rPr lang="en-US" altLang="zh-CN" sz="2400" dirty="0">
                <a:solidFill>
                  <a:srgbClr val="F36C88"/>
                </a:solidFill>
                <a:latin typeface="TypeLand 康熙字典體試用版" pitchFamily="50" charset="-120"/>
                <a:ea typeface="TypeLand 康熙字典體試用版" pitchFamily="50" charset="-120"/>
              </a:rPr>
              <a:t>·</a:t>
            </a:r>
            <a:r>
              <a:rPr lang="en-US" altLang="zh-CN" sz="2400" dirty="0">
                <a:solidFill>
                  <a:schemeClr val="tx1">
                    <a:lumMod val="75000"/>
                    <a:lumOff val="25000"/>
                  </a:schemeClr>
                </a:solidFill>
                <a:latin typeface="TypeLand 康熙字典體試用版" pitchFamily="50" charset="-120"/>
                <a:ea typeface="TypeLand 康熙字典體試用版" pitchFamily="50" charset="-120"/>
              </a:rPr>
              <a:t> </a:t>
            </a:r>
            <a:r>
              <a:rPr lang="zh-CN" altLang="en-US" sz="3200" b="1" dirty="0" smtClean="0">
                <a:solidFill>
                  <a:schemeClr val="tx1">
                    <a:lumMod val="75000"/>
                    <a:lumOff val="25000"/>
                  </a:schemeClr>
                </a:solidFill>
                <a:latin typeface="TypeLand 康熙字典體試用版" pitchFamily="50" charset="-120"/>
                <a:ea typeface="TypeLand 康熙字典體試用版" pitchFamily="50" charset="-120"/>
              </a:rPr>
              <a:t>读一读</a:t>
            </a:r>
            <a:r>
              <a:rPr lang="en-US" altLang="zh-CN" sz="2400" dirty="0" smtClean="0">
                <a:solidFill>
                  <a:srgbClr val="F36C88"/>
                </a:solidFill>
                <a:latin typeface="TypeLand 康熙字典體試用版" pitchFamily="50" charset="-120"/>
                <a:ea typeface="TypeLand 康熙字典體試用版" pitchFamily="50" charset="-120"/>
              </a:rPr>
              <a:t>·</a:t>
            </a:r>
            <a:endParaRPr lang="zh-CN" altLang="en-US" sz="2400" dirty="0">
              <a:solidFill>
                <a:srgbClr val="F36C88"/>
              </a:solidFill>
              <a:latin typeface="TypeLand 康熙字典體試用版" pitchFamily="50" charset="-120"/>
              <a:ea typeface="TypeLand 康熙字典體試用版" pitchFamily="50" charset="-120"/>
            </a:endParaRPr>
          </a:p>
        </p:txBody>
      </p:sp>
      <p:sp>
        <p:nvSpPr>
          <p:cNvPr id="8" name="文本框 7">
            <a:extLst>
              <a:ext uri="{FF2B5EF4-FFF2-40B4-BE49-F238E27FC236}">
                <a16:creationId xmlns="" xmlns:a16="http://schemas.microsoft.com/office/drawing/2014/main" id="{829E03B2-D3B8-4323-B460-41B23A4353B2}"/>
              </a:ext>
            </a:extLst>
          </p:cNvPr>
          <p:cNvSpPr txBox="1"/>
          <p:nvPr/>
        </p:nvSpPr>
        <p:spPr>
          <a:xfrm>
            <a:off x="304800" y="696283"/>
            <a:ext cx="9944100" cy="584775"/>
          </a:xfrm>
          <a:prstGeom prst="rect">
            <a:avLst/>
          </a:prstGeom>
          <a:noFill/>
        </p:spPr>
        <p:txBody>
          <a:bodyPr wrap="square" rtlCol="0" anchor="ctr">
            <a:spAutoFit/>
          </a:bodyPr>
          <a:lstStyle/>
          <a:p>
            <a:pPr>
              <a:spcBef>
                <a:spcPct val="50000"/>
              </a:spcBef>
            </a:pPr>
            <a:r>
              <a:rPr lang="zh-CN" altLang="en-US" sz="3200" b="1" dirty="0">
                <a:solidFill>
                  <a:srgbClr val="800000"/>
                </a:solidFill>
                <a:ea typeface="华文新魏" pitchFamily="2" charset="-122"/>
              </a:rPr>
              <a:t>朗读课文，注意读准字音，并用</a:t>
            </a:r>
            <a:r>
              <a:rPr lang="zh-CN" altLang="en-US" sz="3200" b="1" dirty="0" smtClean="0">
                <a:solidFill>
                  <a:srgbClr val="800000"/>
                </a:solidFill>
                <a:ea typeface="华文新魏" pitchFamily="2" charset="-122"/>
              </a:rPr>
              <a:t>“</a:t>
            </a:r>
            <a:r>
              <a:rPr lang="en-US" altLang="zh-CN" sz="3200" b="1" dirty="0" smtClean="0">
                <a:solidFill>
                  <a:srgbClr val="800000"/>
                </a:solidFill>
                <a:ea typeface="华文新魏" pitchFamily="2" charset="-122"/>
              </a:rPr>
              <a:t>”</a:t>
            </a:r>
            <a:r>
              <a:rPr lang="zh-CN" altLang="en-US" sz="3200" b="1" dirty="0">
                <a:solidFill>
                  <a:srgbClr val="800000"/>
                </a:solidFill>
                <a:ea typeface="华文新魏" pitchFamily="2" charset="-122"/>
              </a:rPr>
              <a:t>划分诗句的节奏。</a:t>
            </a:r>
          </a:p>
        </p:txBody>
      </p:sp>
      <p:sp>
        <p:nvSpPr>
          <p:cNvPr id="2" name="TextBox 1"/>
          <p:cNvSpPr txBox="1"/>
          <p:nvPr/>
        </p:nvSpPr>
        <p:spPr>
          <a:xfrm>
            <a:off x="1703417" y="2009775"/>
            <a:ext cx="6953249" cy="3754874"/>
          </a:xfrm>
          <a:prstGeom prst="rect">
            <a:avLst/>
          </a:prstGeom>
          <a:noFill/>
        </p:spPr>
        <p:txBody>
          <a:bodyPr wrap="square" rtlCol="0">
            <a:spAutoFit/>
          </a:bodyPr>
          <a:lstStyle/>
          <a:p>
            <a:pPr algn="ctr">
              <a:spcBef>
                <a:spcPct val="50000"/>
              </a:spcBef>
            </a:pPr>
            <a:r>
              <a:rPr lang="zh-CN" altLang="en-US" sz="2800" b="1" dirty="0" smtClean="0">
                <a:solidFill>
                  <a:srgbClr val="A50021"/>
                </a:solidFill>
                <a:latin typeface="黑体" pitchFamily="49" charset="-122"/>
                <a:ea typeface="黑体" pitchFamily="49" charset="-122"/>
              </a:rPr>
              <a:t>闻 王昌龄左迁</a:t>
            </a:r>
            <a:r>
              <a:rPr lang="zh-CN" altLang="en-US" sz="2800" b="1" dirty="0">
                <a:solidFill>
                  <a:srgbClr val="A50021"/>
                </a:solidFill>
                <a:latin typeface="黑体" pitchFamily="49" charset="-122"/>
                <a:ea typeface="黑体" pitchFamily="49" charset="-122"/>
              </a:rPr>
              <a:t>龙</a:t>
            </a:r>
            <a:r>
              <a:rPr lang="zh-CN" altLang="en-US" sz="2800" b="1" dirty="0" smtClean="0">
                <a:solidFill>
                  <a:srgbClr val="A50021"/>
                </a:solidFill>
                <a:latin typeface="黑体" pitchFamily="49" charset="-122"/>
                <a:ea typeface="黑体" pitchFamily="49" charset="-122"/>
              </a:rPr>
              <a:t>标 遥</a:t>
            </a:r>
            <a:r>
              <a:rPr lang="zh-CN" altLang="en-US" sz="2800" b="1" dirty="0">
                <a:solidFill>
                  <a:srgbClr val="A50021"/>
                </a:solidFill>
                <a:latin typeface="黑体" pitchFamily="49" charset="-122"/>
                <a:ea typeface="黑体" pitchFamily="49" charset="-122"/>
              </a:rPr>
              <a:t>有此寄</a:t>
            </a:r>
          </a:p>
          <a:p>
            <a:pPr algn="ctr" eaLnBrk="0" hangingPunct="0">
              <a:spcBef>
                <a:spcPct val="50000"/>
              </a:spcBef>
            </a:pPr>
            <a:r>
              <a:rPr lang="en-US" altLang="zh-CN" sz="2800" b="1" dirty="0">
                <a:solidFill>
                  <a:srgbClr val="A50021"/>
                </a:solidFill>
                <a:latin typeface="黑体" pitchFamily="49" charset="-122"/>
                <a:ea typeface="黑体" pitchFamily="49" charset="-122"/>
              </a:rPr>
              <a:t>[</a:t>
            </a:r>
            <a:r>
              <a:rPr lang="zh-CN" altLang="en-US" sz="2800" b="1" dirty="0">
                <a:solidFill>
                  <a:srgbClr val="A50021"/>
                </a:solidFill>
                <a:latin typeface="黑体" pitchFamily="49" charset="-122"/>
                <a:ea typeface="黑体" pitchFamily="49" charset="-122"/>
              </a:rPr>
              <a:t>唐</a:t>
            </a:r>
            <a:r>
              <a:rPr lang="en-US" altLang="zh-CN" sz="2800" b="1" dirty="0">
                <a:solidFill>
                  <a:srgbClr val="A50021"/>
                </a:solidFill>
                <a:latin typeface="黑体" pitchFamily="49" charset="-122"/>
                <a:ea typeface="黑体" pitchFamily="49" charset="-122"/>
              </a:rPr>
              <a:t>]</a:t>
            </a:r>
            <a:r>
              <a:rPr lang="zh-CN" altLang="en-US" sz="2800" b="1" dirty="0" smtClean="0">
                <a:solidFill>
                  <a:srgbClr val="A50021"/>
                </a:solidFill>
                <a:latin typeface="黑体" pitchFamily="49" charset="-122"/>
                <a:ea typeface="黑体" pitchFamily="49" charset="-122"/>
              </a:rPr>
              <a:t>李白</a:t>
            </a:r>
            <a:endParaRPr lang="en-US" altLang="zh-CN" sz="2800" b="1" dirty="0">
              <a:solidFill>
                <a:srgbClr val="A50021"/>
              </a:solidFill>
              <a:latin typeface="黑体" pitchFamily="49" charset="-122"/>
              <a:ea typeface="黑体" pitchFamily="49" charset="-122"/>
            </a:endParaRPr>
          </a:p>
          <a:p>
            <a:pPr algn="ctr" eaLnBrk="0" hangingPunct="0">
              <a:spcBef>
                <a:spcPct val="50000"/>
              </a:spcBef>
            </a:pPr>
            <a:r>
              <a:rPr lang="zh-CN" altLang="en-US" sz="2800" b="1" dirty="0" smtClean="0">
                <a:solidFill>
                  <a:srgbClr val="0000CC"/>
                </a:solidFill>
                <a:latin typeface="黑体" pitchFamily="49" charset="-122"/>
                <a:ea typeface="黑体" pitchFamily="49" charset="-122"/>
              </a:rPr>
              <a:t>杨</a:t>
            </a:r>
            <a:r>
              <a:rPr lang="zh-CN" altLang="en-US" sz="2800" b="1" dirty="0" smtClean="0">
                <a:solidFill>
                  <a:srgbClr val="A50021"/>
                </a:solidFill>
                <a:latin typeface="黑体" pitchFamily="49" charset="-122"/>
                <a:ea typeface="黑体" pitchFamily="49" charset="-122"/>
              </a:rPr>
              <a:t>花 落尽 子规</a:t>
            </a:r>
            <a:r>
              <a:rPr lang="zh-CN" altLang="en-US" sz="2800" b="1" dirty="0" smtClean="0">
                <a:solidFill>
                  <a:srgbClr val="0000CC"/>
                </a:solidFill>
                <a:latin typeface="黑体" pitchFamily="49" charset="-122"/>
                <a:ea typeface="黑体" pitchFamily="49" charset="-122"/>
              </a:rPr>
              <a:t>啼</a:t>
            </a:r>
            <a:r>
              <a:rPr lang="zh-CN" altLang="en-US" sz="2800" b="1" dirty="0" smtClean="0">
                <a:solidFill>
                  <a:srgbClr val="A50021"/>
                </a:solidFill>
                <a:latin typeface="黑体" pitchFamily="49" charset="-122"/>
                <a:ea typeface="黑体" pitchFamily="49" charset="-122"/>
              </a:rPr>
              <a:t>，</a:t>
            </a:r>
          </a:p>
          <a:p>
            <a:pPr algn="ctr" eaLnBrk="0" hangingPunct="0">
              <a:spcBef>
                <a:spcPct val="50000"/>
              </a:spcBef>
            </a:pPr>
            <a:r>
              <a:rPr lang="zh-CN" altLang="en-US" sz="2800" b="1" dirty="0" smtClean="0">
                <a:solidFill>
                  <a:srgbClr val="A50021"/>
                </a:solidFill>
                <a:latin typeface="黑体" pitchFamily="49" charset="-122"/>
                <a:ea typeface="黑体" pitchFamily="49" charset="-122"/>
              </a:rPr>
              <a:t>闻道</a:t>
            </a:r>
            <a:r>
              <a:rPr lang="en-US" altLang="zh-CN" sz="2800" b="1" dirty="0" smtClean="0">
                <a:solidFill>
                  <a:srgbClr val="000066"/>
                </a:solidFill>
                <a:latin typeface="黑体" pitchFamily="49" charset="-122"/>
                <a:ea typeface="黑体" pitchFamily="49" charset="-122"/>
              </a:rPr>
              <a:t> </a:t>
            </a:r>
            <a:r>
              <a:rPr lang="zh-CN" altLang="en-US" sz="2800" b="1" dirty="0" smtClean="0">
                <a:solidFill>
                  <a:srgbClr val="A50021"/>
                </a:solidFill>
                <a:latin typeface="黑体" pitchFamily="49" charset="-122"/>
                <a:ea typeface="黑体" pitchFamily="49" charset="-122"/>
              </a:rPr>
              <a:t>龙标 过五</a:t>
            </a:r>
            <a:r>
              <a:rPr lang="zh-CN" altLang="en-US" sz="2800" b="1" dirty="0">
                <a:solidFill>
                  <a:srgbClr val="0000CC"/>
                </a:solidFill>
                <a:latin typeface="黑体" pitchFamily="49" charset="-122"/>
                <a:ea typeface="黑体" pitchFamily="49" charset="-122"/>
              </a:rPr>
              <a:t>溪</a:t>
            </a:r>
            <a:r>
              <a:rPr lang="zh-CN" altLang="en-US" sz="2800" b="1" dirty="0">
                <a:solidFill>
                  <a:srgbClr val="A50021"/>
                </a:solidFill>
                <a:latin typeface="黑体" pitchFamily="49" charset="-122"/>
                <a:ea typeface="黑体" pitchFamily="49" charset="-122"/>
              </a:rPr>
              <a:t>。</a:t>
            </a:r>
          </a:p>
          <a:p>
            <a:pPr algn="ctr" eaLnBrk="0" hangingPunct="0">
              <a:spcBef>
                <a:spcPct val="50000"/>
              </a:spcBef>
            </a:pPr>
            <a:r>
              <a:rPr lang="zh-CN" altLang="en-US" sz="2800" b="1" dirty="0">
                <a:solidFill>
                  <a:srgbClr val="A50021"/>
                </a:solidFill>
                <a:latin typeface="黑体" pitchFamily="49" charset="-122"/>
                <a:ea typeface="黑体" pitchFamily="49" charset="-122"/>
              </a:rPr>
              <a:t>我</a:t>
            </a:r>
            <a:r>
              <a:rPr lang="zh-CN" altLang="en-US" sz="2800" b="1" dirty="0" smtClean="0">
                <a:solidFill>
                  <a:srgbClr val="A50021"/>
                </a:solidFill>
                <a:latin typeface="黑体" pitchFamily="49" charset="-122"/>
                <a:ea typeface="黑体" pitchFamily="49" charset="-122"/>
              </a:rPr>
              <a:t>寄 愁心 与明月</a:t>
            </a:r>
            <a:r>
              <a:rPr lang="zh-CN" altLang="en-US" sz="2800" b="1" dirty="0">
                <a:solidFill>
                  <a:srgbClr val="A50021"/>
                </a:solidFill>
                <a:latin typeface="黑体" pitchFamily="49" charset="-122"/>
                <a:ea typeface="黑体" pitchFamily="49" charset="-122"/>
              </a:rPr>
              <a:t>，</a:t>
            </a:r>
          </a:p>
          <a:p>
            <a:pPr algn="ctr" eaLnBrk="0" hangingPunct="0">
              <a:spcBef>
                <a:spcPct val="50000"/>
              </a:spcBef>
            </a:pPr>
            <a:r>
              <a:rPr lang="zh-CN" altLang="en-US" sz="2800" b="1" dirty="0">
                <a:solidFill>
                  <a:srgbClr val="A50021"/>
                </a:solidFill>
                <a:latin typeface="黑体" pitchFamily="49" charset="-122"/>
                <a:ea typeface="黑体" pitchFamily="49" charset="-122"/>
              </a:rPr>
              <a:t>随</a:t>
            </a:r>
            <a:r>
              <a:rPr lang="zh-CN" altLang="en-US" sz="2800" b="1" dirty="0" smtClean="0">
                <a:solidFill>
                  <a:srgbClr val="A50021"/>
                </a:solidFill>
                <a:latin typeface="黑体" pitchFamily="49" charset="-122"/>
                <a:ea typeface="黑体" pitchFamily="49" charset="-122"/>
              </a:rPr>
              <a:t>风 直到 夜</a:t>
            </a:r>
            <a:r>
              <a:rPr lang="zh-CN" altLang="en-US" sz="2800" b="1" dirty="0" smtClean="0">
                <a:solidFill>
                  <a:srgbClr val="0000CC"/>
                </a:solidFill>
                <a:latin typeface="黑体" pitchFamily="49" charset="-122"/>
                <a:ea typeface="黑体" pitchFamily="49" charset="-122"/>
              </a:rPr>
              <a:t>郎</a:t>
            </a:r>
            <a:r>
              <a:rPr lang="zh-CN" altLang="en-US" sz="2800" b="1" dirty="0" smtClean="0">
                <a:solidFill>
                  <a:srgbClr val="A50021"/>
                </a:solidFill>
                <a:latin typeface="黑体" pitchFamily="49" charset="-122"/>
                <a:ea typeface="黑体" pitchFamily="49" charset="-122"/>
              </a:rPr>
              <a:t>西</a:t>
            </a:r>
            <a:r>
              <a:rPr lang="zh-CN" altLang="en-US" sz="2800" b="1" dirty="0">
                <a:solidFill>
                  <a:srgbClr val="A50021"/>
                </a:solidFill>
                <a:latin typeface="黑体" pitchFamily="49" charset="-122"/>
                <a:ea typeface="黑体" pitchFamily="49" charset="-122"/>
              </a:rPr>
              <a:t>！</a:t>
            </a:r>
            <a:endParaRPr lang="zh-CN" altLang="en-US" sz="2800" dirty="0"/>
          </a:p>
        </p:txBody>
      </p:sp>
      <p:cxnSp>
        <p:nvCxnSpPr>
          <p:cNvPr id="18" name="直接连接符 17"/>
          <p:cNvCxnSpPr/>
          <p:nvPr/>
        </p:nvCxnSpPr>
        <p:spPr>
          <a:xfrm flipH="1">
            <a:off x="3178233" y="1994823"/>
            <a:ext cx="147637" cy="636587"/>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16017" y="2009775"/>
            <a:ext cx="188913" cy="652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07087" y="2009775"/>
            <a:ext cx="188913" cy="652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08850" y="3251684"/>
            <a:ext cx="188913" cy="652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18372" y="3243480"/>
            <a:ext cx="188913" cy="652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37589" y="3904147"/>
            <a:ext cx="188913" cy="652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1"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97763" y="3906838"/>
            <a:ext cx="188913" cy="652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2"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98531" y="4559301"/>
            <a:ext cx="188913" cy="652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3"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07289" y="4505086"/>
            <a:ext cx="188913" cy="652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4" name="Picture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23523" y="5211764"/>
            <a:ext cx="188913" cy="652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5" name="Picture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18372" y="5211764"/>
            <a:ext cx="188913" cy="652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6" name="Picture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42944" y="675303"/>
            <a:ext cx="188913" cy="652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20489755"/>
      </p:ext>
    </p:extLst>
  </p:cSld>
  <p:clrMapOvr>
    <a:masterClrMapping/>
  </p:clrMapOvr>
  <p:transition spd="slow" advClick="0" advTm="3000">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2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2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2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2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3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03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03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03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034"/>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0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4" name="文本框 3">
            <a:extLst>
              <a:ext uri="{FF2B5EF4-FFF2-40B4-BE49-F238E27FC236}">
                <a16:creationId xmlns="" xmlns:a16="http://schemas.microsoft.com/office/drawing/2014/main" id="{F0BE4918-5085-4C51-8EEF-6E6238CF9EE7}"/>
              </a:ext>
            </a:extLst>
          </p:cNvPr>
          <p:cNvSpPr txBox="1"/>
          <p:nvPr/>
        </p:nvSpPr>
        <p:spPr>
          <a:xfrm>
            <a:off x="7322176" y="312421"/>
            <a:ext cx="4048125" cy="769441"/>
          </a:xfrm>
          <a:prstGeom prst="rect">
            <a:avLst/>
          </a:prstGeom>
          <a:noFill/>
        </p:spPr>
        <p:txBody>
          <a:bodyPr wrap="square" rtlCol="0" anchor="ctr">
            <a:spAutoFit/>
          </a:bodyPr>
          <a:lstStyle/>
          <a:p>
            <a:pPr algn="ctr" fontAlgn="base">
              <a:spcBef>
                <a:spcPct val="0"/>
              </a:spcBef>
              <a:spcAft>
                <a:spcPct val="0"/>
              </a:spcAft>
            </a:pPr>
            <a:r>
              <a:rPr lang="zh-CN" altLang="en-US" sz="4400" b="1" kern="10" dirty="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8998"/>
                    </a:srgbClr>
                  </a:outerShdw>
                </a:effectLst>
                <a:latin typeface="华文行楷"/>
                <a:ea typeface="华文行楷"/>
              </a:rPr>
              <a:t>标题解说</a:t>
            </a:r>
          </a:p>
        </p:txBody>
      </p:sp>
      <p:cxnSp>
        <p:nvCxnSpPr>
          <p:cNvPr id="5" name="直接连接符 4">
            <a:extLst>
              <a:ext uri="{FF2B5EF4-FFF2-40B4-BE49-F238E27FC236}">
                <a16:creationId xmlns="" xmlns:a16="http://schemas.microsoft.com/office/drawing/2014/main" id="{60DB44BB-9560-4BF2-BB83-93F4412FE947}"/>
              </a:ext>
            </a:extLst>
          </p:cNvPr>
          <p:cNvCxnSpPr/>
          <p:nvPr/>
        </p:nvCxnSpPr>
        <p:spPr>
          <a:xfrm>
            <a:off x="5039833" y="5326101"/>
            <a:ext cx="6330468" cy="0"/>
          </a:xfrm>
          <a:prstGeom prst="line">
            <a:avLst/>
          </a:prstGeom>
          <a:ln>
            <a:solidFill>
              <a:srgbClr val="F36C88"/>
            </a:solidFill>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4905375" y="1270058"/>
            <a:ext cx="6724650" cy="3970318"/>
          </a:xfrm>
          <a:prstGeom prst="rect">
            <a:avLst/>
          </a:prstGeom>
          <a:noFill/>
        </p:spPr>
        <p:txBody>
          <a:bodyPr wrap="square" rtlCol="0">
            <a:spAutoFit/>
          </a:bodyPr>
          <a:lstStyle/>
          <a:p>
            <a:r>
              <a:rPr lang="zh-CN" altLang="en-US" b="1" dirty="0" smtClean="0">
                <a:solidFill>
                  <a:srgbClr val="A50021"/>
                </a:solidFill>
                <a:latin typeface="黑体" pitchFamily="49" charset="-122"/>
                <a:ea typeface="黑体" pitchFamily="49" charset="-122"/>
              </a:rPr>
              <a:t> </a:t>
            </a:r>
            <a:r>
              <a:rPr lang="zh-CN" altLang="en-US" sz="2800" b="1" dirty="0" smtClean="0">
                <a:solidFill>
                  <a:srgbClr val="A50021"/>
                </a:solidFill>
                <a:latin typeface="黑体" pitchFamily="49" charset="-122"/>
                <a:ea typeface="黑体" pitchFamily="49" charset="-122"/>
              </a:rPr>
              <a:t>龙</a:t>
            </a:r>
            <a:r>
              <a:rPr lang="zh-CN" altLang="en-US" sz="2800" b="1" dirty="0">
                <a:solidFill>
                  <a:srgbClr val="A50021"/>
                </a:solidFill>
                <a:latin typeface="黑体" pitchFamily="49" charset="-122"/>
                <a:ea typeface="黑体" pitchFamily="49" charset="-122"/>
              </a:rPr>
              <a:t>标</a:t>
            </a:r>
            <a:r>
              <a:rPr lang="en-US" altLang="zh-CN" sz="2800" b="1" dirty="0" smtClean="0">
                <a:solidFill>
                  <a:srgbClr val="A50021"/>
                </a:solidFill>
                <a:latin typeface="黑体" pitchFamily="49" charset="-122"/>
                <a:ea typeface="黑体" pitchFamily="49" charset="-122"/>
              </a:rPr>
              <a:t>:</a:t>
            </a:r>
          </a:p>
          <a:p>
            <a:r>
              <a:rPr lang="zh-CN" altLang="en-US" sz="2800" b="1" dirty="0" smtClean="0">
                <a:solidFill>
                  <a:srgbClr val="003366"/>
                </a:solidFill>
                <a:latin typeface="黑体" pitchFamily="49" charset="-122"/>
                <a:ea typeface="黑体" pitchFamily="49" charset="-122"/>
              </a:rPr>
              <a:t>今</a:t>
            </a:r>
            <a:r>
              <a:rPr lang="zh-CN" altLang="en-US" sz="2800" b="1" dirty="0">
                <a:solidFill>
                  <a:srgbClr val="003366"/>
                </a:solidFill>
                <a:latin typeface="黑体" pitchFamily="49" charset="-122"/>
                <a:ea typeface="黑体" pitchFamily="49" charset="-122"/>
              </a:rPr>
              <a:t>湖南黔阳，唐时甚僻。诗中指王昌龄，古人常用官职或任官之地的州县名来称呼一个人。</a:t>
            </a:r>
          </a:p>
          <a:p>
            <a:r>
              <a:rPr lang="zh-CN" altLang="en-US" sz="2800" b="1" dirty="0">
                <a:solidFill>
                  <a:srgbClr val="003366"/>
                </a:solidFill>
                <a:latin typeface="黑体" pitchFamily="49" charset="-122"/>
                <a:ea typeface="黑体" pitchFamily="49" charset="-122"/>
              </a:rPr>
              <a:t> </a:t>
            </a:r>
            <a:r>
              <a:rPr lang="zh-CN" altLang="en-US" sz="2800" b="1" dirty="0" smtClean="0">
                <a:solidFill>
                  <a:srgbClr val="A50021"/>
                </a:solidFill>
                <a:latin typeface="黑体" pitchFamily="49" charset="-122"/>
                <a:ea typeface="黑体" pitchFamily="49" charset="-122"/>
              </a:rPr>
              <a:t>左迁</a:t>
            </a:r>
            <a:r>
              <a:rPr lang="en-US" altLang="zh-CN" sz="2800" b="1" dirty="0">
                <a:solidFill>
                  <a:srgbClr val="A50021"/>
                </a:solidFill>
                <a:latin typeface="黑体" pitchFamily="49" charset="-122"/>
                <a:ea typeface="黑体" pitchFamily="49" charset="-122"/>
              </a:rPr>
              <a:t>:</a:t>
            </a:r>
            <a:r>
              <a:rPr lang="zh-CN" altLang="en-US" sz="2800" b="1" dirty="0">
                <a:solidFill>
                  <a:srgbClr val="003366"/>
                </a:solidFill>
                <a:latin typeface="黑体" pitchFamily="49" charset="-122"/>
                <a:ea typeface="黑体" pitchFamily="49" charset="-122"/>
              </a:rPr>
              <a:t>古尊右卑左，即贬官。</a:t>
            </a:r>
            <a:endParaRPr lang="zh-CN" altLang="en-US" sz="2800" b="1" dirty="0">
              <a:solidFill>
                <a:srgbClr val="339933"/>
              </a:solidFill>
              <a:latin typeface="黑体" pitchFamily="49" charset="-122"/>
              <a:ea typeface="黑体" pitchFamily="49" charset="-122"/>
            </a:endParaRPr>
          </a:p>
          <a:p>
            <a:pPr>
              <a:spcBef>
                <a:spcPct val="50000"/>
              </a:spcBef>
            </a:pPr>
            <a:r>
              <a:rPr lang="zh-CN" altLang="en-US" sz="2800" b="1" dirty="0">
                <a:solidFill>
                  <a:srgbClr val="339933"/>
                </a:solidFill>
                <a:latin typeface="黑体" pitchFamily="49" charset="-122"/>
                <a:ea typeface="黑体" pitchFamily="49" charset="-122"/>
              </a:rPr>
              <a:t>    </a:t>
            </a:r>
            <a:endParaRPr lang="en-US" altLang="zh-CN" sz="2800" b="1" dirty="0" smtClean="0">
              <a:solidFill>
                <a:srgbClr val="339933"/>
              </a:solidFill>
              <a:latin typeface="黑体" pitchFamily="49" charset="-122"/>
              <a:ea typeface="黑体" pitchFamily="49" charset="-122"/>
            </a:endParaRPr>
          </a:p>
          <a:p>
            <a:pPr>
              <a:spcBef>
                <a:spcPct val="50000"/>
              </a:spcBef>
            </a:pPr>
            <a:r>
              <a:rPr lang="zh-CN" altLang="en-US" sz="2800" b="1" dirty="0" smtClean="0">
                <a:solidFill>
                  <a:srgbClr val="006600"/>
                </a:solidFill>
                <a:latin typeface="黑体" pitchFamily="49" charset="-122"/>
                <a:ea typeface="黑体" pitchFamily="49" charset="-122"/>
              </a:rPr>
              <a:t>这</a:t>
            </a:r>
            <a:r>
              <a:rPr lang="zh-CN" altLang="en-US" sz="2800" b="1" dirty="0">
                <a:solidFill>
                  <a:srgbClr val="006600"/>
                </a:solidFill>
                <a:latin typeface="黑体" pitchFamily="49" charset="-122"/>
                <a:ea typeface="黑体" pitchFamily="49" charset="-122"/>
              </a:rPr>
              <a:t>首诗是作者为好友王昌龄贬官而作的抒发感愤、寄以慰藉的好诗。</a:t>
            </a:r>
          </a:p>
        </p:txBody>
      </p:sp>
    </p:spTree>
    <p:extLst>
      <p:ext uri="{BB962C8B-B14F-4D97-AF65-F5344CB8AC3E}">
        <p14:creationId xmlns:p14="http://schemas.microsoft.com/office/powerpoint/2010/main" val="921720249"/>
      </p:ext>
    </p:extLst>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75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500"/>
                                        <p:tgtEl>
                                          <p:spTgt spid="4"/>
                                        </p:tgtEl>
                                      </p:cBhvr>
                                    </p:animEffect>
                                  </p:childTnLst>
                                </p:cTn>
                              </p:par>
                              <p:par>
                                <p:cTn id="8" presetID="2" presetClass="entr" presetSubtype="2" fill="hold" nodeType="withEffect">
                                  <p:stCondLst>
                                    <p:cond delay="175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1000" fill="hold"/>
                                        <p:tgtEl>
                                          <p:spTgt spid="5"/>
                                        </p:tgtEl>
                                        <p:attrNameLst>
                                          <p:attrName>ppt_x</p:attrName>
                                        </p:attrNameLst>
                                      </p:cBhvr>
                                      <p:tavLst>
                                        <p:tav tm="0">
                                          <p:val>
                                            <p:strVal val="1+#ppt_w/2"/>
                                          </p:val>
                                        </p:tav>
                                        <p:tav tm="100000">
                                          <p:val>
                                            <p:strVal val="#ppt_x"/>
                                          </p:val>
                                        </p:tav>
                                      </p:tavLst>
                                    </p:anim>
                                    <p:anim calcmode="lin" valueType="num">
                                      <p:cBhvr additive="base">
                                        <p:cTn id="11" dur="10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a:extLst>
              <a:ext uri="{FF2B5EF4-FFF2-40B4-BE49-F238E27FC236}">
                <a16:creationId xmlns="" xmlns:a16="http://schemas.microsoft.com/office/drawing/2014/main" id="{C5DC1D92-37AF-4E90-A763-8C2BA104B978}"/>
              </a:ext>
            </a:extLst>
          </p:cNvPr>
          <p:cNvCxnSpPr/>
          <p:nvPr/>
        </p:nvCxnSpPr>
        <p:spPr>
          <a:xfrm>
            <a:off x="0" y="372143"/>
            <a:ext cx="12192000" cy="0"/>
          </a:xfrm>
          <a:prstGeom prst="line">
            <a:avLst/>
          </a:prstGeom>
          <a:ln w="63500">
            <a:solidFill>
              <a:srgbClr val="F36C88"/>
            </a:solidFill>
          </a:ln>
        </p:spPr>
        <p:style>
          <a:lnRef idx="1">
            <a:schemeClr val="accent1"/>
          </a:lnRef>
          <a:fillRef idx="0">
            <a:schemeClr val="accent1"/>
          </a:fillRef>
          <a:effectRef idx="0">
            <a:schemeClr val="accent1"/>
          </a:effectRef>
          <a:fontRef idx="minor">
            <a:schemeClr val="tx1"/>
          </a:fontRef>
        </p:style>
      </p:cxnSp>
      <p:pic>
        <p:nvPicPr>
          <p:cNvPr id="4" name="图片 3">
            <a:extLst>
              <a:ext uri="{FF2B5EF4-FFF2-40B4-BE49-F238E27FC236}">
                <a16:creationId xmlns="" xmlns:a16="http://schemas.microsoft.com/office/drawing/2014/main" id="{F94BA942-02BE-4794-BAA1-75FD80A454D2}"/>
              </a:ext>
            </a:extLst>
          </p:cNvPr>
          <p:cNvPicPr>
            <a:picLocks noChangeAspect="1"/>
          </p:cNvPicPr>
          <p:nvPr/>
        </p:nvPicPr>
        <p:blipFill rotWithShape="1">
          <a:blip r:embed="rId2">
            <a:extLst>
              <a:ext uri="{28A0092B-C50C-407E-A947-70E740481C1C}">
                <a14:useLocalDpi xmlns:a14="http://schemas.microsoft.com/office/drawing/2010/main" val="0"/>
              </a:ext>
            </a:extLst>
          </a:blip>
          <a:srcRect l="4023"/>
          <a:stretch/>
        </p:blipFill>
        <p:spPr>
          <a:xfrm flipH="1">
            <a:off x="8058149" y="390324"/>
            <a:ext cx="4133849" cy="5319351"/>
          </a:xfrm>
          <a:prstGeom prst="rect">
            <a:avLst/>
          </a:prstGeom>
        </p:spPr>
      </p:pic>
      <p:sp>
        <p:nvSpPr>
          <p:cNvPr id="9" name="文本框 8">
            <a:extLst>
              <a:ext uri="{FF2B5EF4-FFF2-40B4-BE49-F238E27FC236}">
                <a16:creationId xmlns="" xmlns:a16="http://schemas.microsoft.com/office/drawing/2014/main" id="{24F9E74B-FC42-45E2-A863-9B3163A7AE76}"/>
              </a:ext>
            </a:extLst>
          </p:cNvPr>
          <p:cNvSpPr txBox="1"/>
          <p:nvPr/>
        </p:nvSpPr>
        <p:spPr>
          <a:xfrm>
            <a:off x="571500" y="1536231"/>
            <a:ext cx="7981950" cy="584775"/>
          </a:xfrm>
          <a:prstGeom prst="rect">
            <a:avLst/>
          </a:prstGeom>
          <a:noFill/>
        </p:spPr>
        <p:txBody>
          <a:bodyPr wrap="square" rtlCol="0" anchor="ctr">
            <a:spAutoFit/>
          </a:bodyPr>
          <a:lstStyle/>
          <a:p>
            <a:pPr>
              <a:spcBef>
                <a:spcPct val="50000"/>
              </a:spcBef>
            </a:pPr>
            <a:r>
              <a:rPr lang="zh-CN" altLang="en-US" sz="3200" b="1" dirty="0">
                <a:solidFill>
                  <a:srgbClr val="000066"/>
                </a:solidFill>
                <a:ea typeface="幼圆" pitchFamily="49" charset="-122"/>
              </a:rPr>
              <a:t>根据注释，理解诗歌大意，体会诗的意境。</a:t>
            </a:r>
          </a:p>
        </p:txBody>
      </p:sp>
      <p:sp>
        <p:nvSpPr>
          <p:cNvPr id="12" name="文本框 11">
            <a:extLst>
              <a:ext uri="{FF2B5EF4-FFF2-40B4-BE49-F238E27FC236}">
                <a16:creationId xmlns="" xmlns:a16="http://schemas.microsoft.com/office/drawing/2014/main" id="{4336AB5F-4836-4F05-B4D5-0AECCDA52684}"/>
              </a:ext>
            </a:extLst>
          </p:cNvPr>
          <p:cNvSpPr txBox="1"/>
          <p:nvPr/>
        </p:nvSpPr>
        <p:spPr>
          <a:xfrm>
            <a:off x="1000126" y="2708151"/>
            <a:ext cx="6019800" cy="3323987"/>
          </a:xfrm>
          <a:prstGeom prst="rect">
            <a:avLst/>
          </a:prstGeom>
          <a:noFill/>
        </p:spPr>
        <p:txBody>
          <a:bodyPr wrap="square" rtlCol="0" anchor="ctr">
            <a:spAutoFit/>
          </a:bodyPr>
          <a:lstStyle/>
          <a:p>
            <a:pPr algn="ctr">
              <a:lnSpc>
                <a:spcPts val="3600"/>
              </a:lnSpc>
            </a:pPr>
            <a:r>
              <a:rPr lang="zh-CN" altLang="en-US" sz="2600" b="1" dirty="0">
                <a:solidFill>
                  <a:srgbClr val="FF0000"/>
                </a:solidFill>
                <a:latin typeface="字魂59号-创粗黑" panose="00000500000000000000" pitchFamily="2" charset="-122"/>
                <a:ea typeface="字魂59号-创粗黑" panose="00000500000000000000" pitchFamily="2" charset="-122"/>
              </a:rPr>
              <a:t>译文</a:t>
            </a:r>
          </a:p>
          <a:p>
            <a:pPr algn="ctr">
              <a:lnSpc>
                <a:spcPts val="3600"/>
              </a:lnSpc>
            </a:pPr>
            <a:r>
              <a:rPr lang="zh-CN" altLang="en-US" sz="2600" dirty="0">
                <a:solidFill>
                  <a:schemeClr val="tx1">
                    <a:lumMod val="65000"/>
                    <a:lumOff val="35000"/>
                  </a:schemeClr>
                </a:solidFill>
                <a:latin typeface="字魂59号-创粗黑" panose="00000500000000000000" pitchFamily="2" charset="-122"/>
                <a:ea typeface="字魂59号-创粗黑" panose="00000500000000000000" pitchFamily="2" charset="-122"/>
              </a:rPr>
              <a:t>         </a:t>
            </a:r>
          </a:p>
          <a:p>
            <a:pPr>
              <a:lnSpc>
                <a:spcPts val="3600"/>
              </a:lnSpc>
            </a:pPr>
            <a:r>
              <a:rPr lang="zh-CN" altLang="en-US" sz="2600" b="1" dirty="0" smtClean="0">
                <a:solidFill>
                  <a:srgbClr val="FF0000"/>
                </a:solidFill>
                <a:latin typeface="字魂59号-创粗黑" panose="00000500000000000000" pitchFamily="2" charset="-122"/>
                <a:ea typeface="字魂59号-创粗黑" panose="00000500000000000000" pitchFamily="2" charset="-122"/>
              </a:rPr>
              <a:t>杨花</a:t>
            </a:r>
            <a:r>
              <a:rPr lang="zh-CN" altLang="en-US" sz="2600" b="1" dirty="0">
                <a:solidFill>
                  <a:srgbClr val="FF0000"/>
                </a:solidFill>
                <a:latin typeface="字魂59号-创粗黑" panose="00000500000000000000" pitchFamily="2" charset="-122"/>
                <a:ea typeface="字魂59号-创粗黑" panose="00000500000000000000" pitchFamily="2" charset="-122"/>
              </a:rPr>
              <a:t>都凋谢了，只有杜鹃在声声哀啼</a:t>
            </a:r>
            <a:r>
              <a:rPr lang="zh-CN" altLang="en-US" sz="2600" b="1" dirty="0" smtClean="0">
                <a:solidFill>
                  <a:srgbClr val="FF0000"/>
                </a:solidFill>
                <a:latin typeface="字魂59号-创粗黑" panose="00000500000000000000" pitchFamily="2" charset="-122"/>
                <a:ea typeface="字魂59号-创粗黑" panose="00000500000000000000" pitchFamily="2" charset="-122"/>
              </a:rPr>
              <a:t>，我</a:t>
            </a:r>
            <a:r>
              <a:rPr lang="zh-CN" altLang="en-US" sz="2600" b="1" dirty="0">
                <a:solidFill>
                  <a:srgbClr val="FF0000"/>
                </a:solidFill>
                <a:latin typeface="字魂59号-创粗黑" panose="00000500000000000000" pitchFamily="2" charset="-122"/>
                <a:ea typeface="字魂59号-创粗黑" panose="00000500000000000000" pitchFamily="2" charset="-122"/>
              </a:rPr>
              <a:t>得知你被贬到龙标，跋涉五溪。 </a:t>
            </a:r>
            <a:endParaRPr lang="en-US" altLang="zh-CN" sz="2600" b="1" dirty="0">
              <a:solidFill>
                <a:srgbClr val="FF0000"/>
              </a:solidFill>
              <a:latin typeface="字魂59号-创粗黑" panose="00000500000000000000" pitchFamily="2" charset="-122"/>
              <a:ea typeface="字魂59号-创粗黑" panose="00000500000000000000" pitchFamily="2" charset="-122"/>
            </a:endParaRPr>
          </a:p>
          <a:p>
            <a:pPr>
              <a:lnSpc>
                <a:spcPts val="3600"/>
              </a:lnSpc>
            </a:pPr>
            <a:r>
              <a:rPr lang="zh-CN" altLang="en-US" sz="2600" b="1" dirty="0" smtClean="0">
                <a:solidFill>
                  <a:srgbClr val="FF0000"/>
                </a:solidFill>
                <a:latin typeface="字魂59号-创粗黑" panose="00000500000000000000" pitchFamily="2" charset="-122"/>
                <a:ea typeface="字魂59号-创粗黑" panose="00000500000000000000" pitchFamily="2" charset="-122"/>
              </a:rPr>
              <a:t>我</a:t>
            </a:r>
            <a:r>
              <a:rPr lang="zh-CN" altLang="en-US" sz="2600" b="1" dirty="0">
                <a:solidFill>
                  <a:srgbClr val="FF0000"/>
                </a:solidFill>
                <a:latin typeface="字魂59号-创粗黑" panose="00000500000000000000" pitchFamily="2" charset="-122"/>
                <a:ea typeface="字魂59号-创粗黑" panose="00000500000000000000" pitchFamily="2" charset="-122"/>
              </a:rPr>
              <a:t>把愁心托付给明月</a:t>
            </a:r>
            <a:r>
              <a:rPr lang="zh-CN" altLang="en-US" sz="2600" b="1" dirty="0" smtClean="0">
                <a:solidFill>
                  <a:srgbClr val="FF0000"/>
                </a:solidFill>
                <a:latin typeface="字魂59号-创粗黑" panose="00000500000000000000" pitchFamily="2" charset="-122"/>
                <a:ea typeface="字魂59号-创粗黑" panose="00000500000000000000" pitchFamily="2" charset="-122"/>
              </a:rPr>
              <a:t>，与</a:t>
            </a:r>
            <a:r>
              <a:rPr lang="zh-CN" altLang="en-US" sz="2600" b="1" dirty="0">
                <a:solidFill>
                  <a:srgbClr val="FF0000"/>
                </a:solidFill>
                <a:latin typeface="字魂59号-创粗黑" panose="00000500000000000000" pitchFamily="2" charset="-122"/>
                <a:ea typeface="字魂59号-创粗黑" panose="00000500000000000000" pitchFamily="2" charset="-122"/>
              </a:rPr>
              <a:t>风一同</a:t>
            </a:r>
            <a:r>
              <a:rPr lang="zh-CN" altLang="en-US" sz="2600" b="1" dirty="0" smtClean="0">
                <a:solidFill>
                  <a:srgbClr val="FF0000"/>
                </a:solidFill>
                <a:latin typeface="字魂59号-创粗黑" panose="00000500000000000000" pitchFamily="2" charset="-122"/>
                <a:ea typeface="字魂59号-创粗黑" panose="00000500000000000000" pitchFamily="2" charset="-122"/>
              </a:rPr>
              <a:t>伴随  你</a:t>
            </a:r>
            <a:r>
              <a:rPr lang="zh-CN" altLang="en-US" sz="2600" b="1" dirty="0">
                <a:solidFill>
                  <a:srgbClr val="FF0000"/>
                </a:solidFill>
                <a:latin typeface="字魂59号-创粗黑" panose="00000500000000000000" pitchFamily="2" charset="-122"/>
                <a:ea typeface="字魂59号-创粗黑" panose="00000500000000000000" pitchFamily="2" charset="-122"/>
              </a:rPr>
              <a:t>奔赴夜郎之西。 </a:t>
            </a:r>
          </a:p>
          <a:p>
            <a:pPr algn="ctr">
              <a:lnSpc>
                <a:spcPts val="3600"/>
              </a:lnSpc>
            </a:pPr>
            <a:endParaRPr lang="zh-CN" altLang="en-US" sz="2600" dirty="0">
              <a:solidFill>
                <a:schemeClr val="tx1">
                  <a:lumMod val="65000"/>
                  <a:lumOff val="35000"/>
                </a:schemeClr>
              </a:solidFill>
              <a:latin typeface="字魂59号-创粗黑" panose="00000500000000000000" pitchFamily="2" charset="-122"/>
              <a:ea typeface="字魂59号-创粗黑" panose="00000500000000000000" pitchFamily="2" charset="-122"/>
            </a:endParaRPr>
          </a:p>
        </p:txBody>
      </p:sp>
      <p:sp>
        <p:nvSpPr>
          <p:cNvPr id="15" name="文本框 14">
            <a:extLst>
              <a:ext uri="{FF2B5EF4-FFF2-40B4-BE49-F238E27FC236}">
                <a16:creationId xmlns="" xmlns:a16="http://schemas.microsoft.com/office/drawing/2014/main" id="{B10415B4-3A8A-42E3-98C6-AF37ACF35773}"/>
              </a:ext>
            </a:extLst>
          </p:cNvPr>
          <p:cNvSpPr txBox="1"/>
          <p:nvPr/>
        </p:nvSpPr>
        <p:spPr>
          <a:xfrm>
            <a:off x="3439925" y="4973415"/>
            <a:ext cx="184730" cy="494815"/>
          </a:xfrm>
          <a:prstGeom prst="rect">
            <a:avLst/>
          </a:prstGeom>
          <a:noFill/>
        </p:spPr>
        <p:txBody>
          <a:bodyPr wrap="none" rtlCol="0" anchor="ctr">
            <a:spAutoFit/>
          </a:bodyPr>
          <a:lstStyle/>
          <a:p>
            <a:pPr algn="ctr">
              <a:lnSpc>
                <a:spcPts val="3600"/>
              </a:lnSpc>
            </a:pPr>
            <a:endParaRPr lang="zh-CN" altLang="en-US" sz="2600" dirty="0">
              <a:solidFill>
                <a:schemeClr val="tx1">
                  <a:lumMod val="65000"/>
                  <a:lumOff val="35000"/>
                </a:schemeClr>
              </a:solidFill>
              <a:latin typeface="字魂59号-创粗黑" panose="00000500000000000000" pitchFamily="2" charset="-122"/>
              <a:ea typeface="字魂59号-创粗黑" panose="00000500000000000000" pitchFamily="2" charset="-122"/>
            </a:endParaRPr>
          </a:p>
        </p:txBody>
      </p:sp>
    </p:spTree>
    <p:extLst>
      <p:ext uri="{BB962C8B-B14F-4D97-AF65-F5344CB8AC3E}">
        <p14:creationId xmlns:p14="http://schemas.microsoft.com/office/powerpoint/2010/main" val="31988279"/>
      </p:ext>
    </p:extLst>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
        <p:cNvGrpSpPr/>
        <p:nvPr/>
      </p:nvGrpSpPr>
      <p:grpSpPr>
        <a:xfrm>
          <a:off x="0" y="0"/>
          <a:ext cx="0" cy="0"/>
          <a:chOff x="0" y="0"/>
          <a:chExt cx="0" cy="0"/>
        </a:xfrm>
      </p:grpSpPr>
      <p:cxnSp>
        <p:nvCxnSpPr>
          <p:cNvPr id="5" name="直接连接符 4">
            <a:extLst>
              <a:ext uri="{FF2B5EF4-FFF2-40B4-BE49-F238E27FC236}">
                <a16:creationId xmlns="" xmlns:a16="http://schemas.microsoft.com/office/drawing/2014/main" id="{C5DC1D92-37AF-4E90-A763-8C2BA104B978}"/>
              </a:ext>
            </a:extLst>
          </p:cNvPr>
          <p:cNvCxnSpPr/>
          <p:nvPr/>
        </p:nvCxnSpPr>
        <p:spPr>
          <a:xfrm>
            <a:off x="0" y="372143"/>
            <a:ext cx="12192000" cy="0"/>
          </a:xfrm>
          <a:prstGeom prst="line">
            <a:avLst/>
          </a:prstGeom>
          <a:ln w="63500">
            <a:solidFill>
              <a:srgbClr val="F36C88"/>
            </a:solidFill>
          </a:ln>
        </p:spPr>
        <p:style>
          <a:lnRef idx="1">
            <a:schemeClr val="accent1"/>
          </a:lnRef>
          <a:fillRef idx="0">
            <a:schemeClr val="accent1"/>
          </a:fillRef>
          <a:effectRef idx="0">
            <a:schemeClr val="accent1"/>
          </a:effectRef>
          <a:fontRef idx="minor">
            <a:schemeClr val="tx1"/>
          </a:fontRef>
        </p:style>
      </p:cxnSp>
      <p:sp useBgFill="1">
        <p:nvSpPr>
          <p:cNvPr id="6" name="文本框 5">
            <a:extLst>
              <a:ext uri="{FF2B5EF4-FFF2-40B4-BE49-F238E27FC236}">
                <a16:creationId xmlns="" xmlns:a16="http://schemas.microsoft.com/office/drawing/2014/main" id="{0BE5F573-0DD0-4A5A-9F07-F7687B47C66A}"/>
              </a:ext>
            </a:extLst>
          </p:cNvPr>
          <p:cNvSpPr txBox="1"/>
          <p:nvPr/>
        </p:nvSpPr>
        <p:spPr>
          <a:xfrm>
            <a:off x="5048278" y="-82524"/>
            <a:ext cx="2095445" cy="1015663"/>
          </a:xfrm>
          <a:prstGeom prst="rect">
            <a:avLst/>
          </a:prstGeom>
        </p:spPr>
        <p:txBody>
          <a:bodyPr wrap="none" rtlCol="0" anchor="ctr">
            <a:spAutoFit/>
          </a:bodyPr>
          <a:lstStyle/>
          <a:p>
            <a:pPr lvl="0" algn="ctr" fontAlgn="base">
              <a:spcBef>
                <a:spcPct val="0"/>
              </a:spcBef>
              <a:spcAft>
                <a:spcPct val="0"/>
              </a:spcAft>
            </a:pPr>
            <a:r>
              <a:rPr lang="en-US" altLang="zh-CN" sz="2400" dirty="0" smtClean="0">
                <a:solidFill>
                  <a:srgbClr val="F36C88"/>
                </a:solidFill>
                <a:latin typeface="TypeLand 康熙字典體試用版" pitchFamily="50" charset="-120"/>
                <a:ea typeface="TypeLand 康熙字典體試用版" pitchFamily="50" charset="-120"/>
              </a:rPr>
              <a:t>·</a:t>
            </a:r>
            <a:r>
              <a:rPr lang="zh-CN" altLang="en-US" sz="3600" b="1" kern="10" dirty="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8998"/>
                    </a:srgbClr>
                  </a:outerShdw>
                </a:effectLst>
                <a:latin typeface="华文行楷"/>
                <a:ea typeface="华文行楷"/>
              </a:rPr>
              <a:t>合作学习</a:t>
            </a:r>
          </a:p>
          <a:p>
            <a:pPr algn="ctr"/>
            <a:r>
              <a:rPr lang="en-US" altLang="zh-CN" sz="2400" dirty="0" smtClean="0">
                <a:solidFill>
                  <a:srgbClr val="F36C88"/>
                </a:solidFill>
                <a:latin typeface="TypeLand 康熙字典體試用版" pitchFamily="50" charset="-120"/>
                <a:ea typeface="TypeLand 康熙字典體試用版" pitchFamily="50" charset="-120"/>
              </a:rPr>
              <a:t>·</a:t>
            </a:r>
            <a:endParaRPr lang="zh-CN" altLang="en-US" sz="2400" dirty="0">
              <a:solidFill>
                <a:srgbClr val="F36C88"/>
              </a:solidFill>
              <a:latin typeface="TypeLand 康熙字典體試用版" pitchFamily="50" charset="-120"/>
              <a:ea typeface="TypeLand 康熙字典體試用版" pitchFamily="50" charset="-120"/>
            </a:endParaRPr>
          </a:p>
        </p:txBody>
      </p:sp>
      <p:cxnSp>
        <p:nvCxnSpPr>
          <p:cNvPr id="4" name="直接连接符 3">
            <a:extLst>
              <a:ext uri="{FF2B5EF4-FFF2-40B4-BE49-F238E27FC236}">
                <a16:creationId xmlns="" xmlns:a16="http://schemas.microsoft.com/office/drawing/2014/main" id="{3FD7695F-9615-438B-A947-FBE49DC17C33}"/>
              </a:ext>
            </a:extLst>
          </p:cNvPr>
          <p:cNvCxnSpPr>
            <a:cxnSpLocks/>
          </p:cNvCxnSpPr>
          <p:nvPr/>
        </p:nvCxnSpPr>
        <p:spPr>
          <a:xfrm flipH="1">
            <a:off x="1167328" y="3684517"/>
            <a:ext cx="337014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文本框 7">
            <a:extLst>
              <a:ext uri="{FF2B5EF4-FFF2-40B4-BE49-F238E27FC236}">
                <a16:creationId xmlns="" xmlns:a16="http://schemas.microsoft.com/office/drawing/2014/main" id="{59FA39D1-1613-4EED-8D42-68CE8D8FB84A}"/>
              </a:ext>
            </a:extLst>
          </p:cNvPr>
          <p:cNvSpPr txBox="1"/>
          <p:nvPr/>
        </p:nvSpPr>
        <p:spPr>
          <a:xfrm>
            <a:off x="303056" y="1899422"/>
            <a:ext cx="5346336" cy="502702"/>
          </a:xfrm>
          <a:prstGeom prst="rect">
            <a:avLst/>
          </a:prstGeom>
          <a:noFill/>
        </p:spPr>
        <p:txBody>
          <a:bodyPr wrap="none" rtlCol="0" anchor="ctr">
            <a:spAutoFit/>
          </a:bodyPr>
          <a:lstStyle/>
          <a:p>
            <a:pPr algn="ctr">
              <a:lnSpc>
                <a:spcPts val="3200"/>
              </a:lnSpc>
            </a:pPr>
            <a:r>
              <a:rPr lang="en-US" altLang="zh-CN" sz="2000" b="1" spc="300" dirty="0" smtClean="0">
                <a:solidFill>
                  <a:schemeClr val="accent1"/>
                </a:solidFill>
                <a:latin typeface="字魂59号-创粗黑" panose="00000500000000000000" pitchFamily="2" charset="-122"/>
                <a:ea typeface="字魂59号-创粗黑" panose="00000500000000000000" pitchFamily="2" charset="-122"/>
              </a:rPr>
              <a:t>  1</a:t>
            </a:r>
            <a:r>
              <a:rPr lang="en-US" altLang="zh-CN" sz="2000" b="1" spc="300" dirty="0">
                <a:solidFill>
                  <a:schemeClr val="accent1"/>
                </a:solidFill>
                <a:latin typeface="字魂59号-创粗黑" panose="00000500000000000000" pitchFamily="2" charset="-122"/>
                <a:ea typeface="字魂59号-创粗黑" panose="00000500000000000000" pitchFamily="2" charset="-122"/>
              </a:rPr>
              <a:t>.</a:t>
            </a:r>
            <a:r>
              <a:rPr lang="zh-CN" altLang="en-US" sz="2000" b="1" spc="300" dirty="0">
                <a:solidFill>
                  <a:schemeClr val="accent1"/>
                </a:solidFill>
                <a:latin typeface="字魂59号-创粗黑" panose="00000500000000000000" pitchFamily="2" charset="-122"/>
                <a:ea typeface="字魂59号-创粗黑" panose="00000500000000000000" pitchFamily="2" charset="-122"/>
              </a:rPr>
              <a:t>诗人为什么要将愁心寄与明月呢</a:t>
            </a:r>
            <a:r>
              <a:rPr lang="en-US" altLang="zh-CN" sz="2000" b="1" spc="300" dirty="0">
                <a:solidFill>
                  <a:schemeClr val="accent1"/>
                </a:solidFill>
                <a:latin typeface="字魂59号-创粗黑" panose="00000500000000000000" pitchFamily="2" charset="-122"/>
                <a:ea typeface="字魂59号-创粗黑" panose="00000500000000000000" pitchFamily="2" charset="-122"/>
              </a:rPr>
              <a:t>? </a:t>
            </a:r>
          </a:p>
        </p:txBody>
      </p:sp>
      <p:sp>
        <p:nvSpPr>
          <p:cNvPr id="18" name="文本框 17">
            <a:extLst>
              <a:ext uri="{FF2B5EF4-FFF2-40B4-BE49-F238E27FC236}">
                <a16:creationId xmlns="" xmlns:a16="http://schemas.microsoft.com/office/drawing/2014/main" id="{57B68001-F55A-4275-A1F3-9D2373F8821D}"/>
              </a:ext>
            </a:extLst>
          </p:cNvPr>
          <p:cNvSpPr txBox="1"/>
          <p:nvPr/>
        </p:nvSpPr>
        <p:spPr>
          <a:xfrm>
            <a:off x="411666" y="4151175"/>
            <a:ext cx="4881465" cy="853760"/>
          </a:xfrm>
          <a:prstGeom prst="rect">
            <a:avLst/>
          </a:prstGeom>
          <a:noFill/>
        </p:spPr>
        <p:txBody>
          <a:bodyPr wrap="none" rtlCol="0" anchor="ctr">
            <a:spAutoFit/>
          </a:bodyPr>
          <a:lstStyle/>
          <a:p>
            <a:pPr algn="ctr">
              <a:lnSpc>
                <a:spcPts val="3200"/>
              </a:lnSpc>
            </a:pPr>
            <a:r>
              <a:rPr lang="en-US" altLang="zh-CN" sz="2000" b="1" spc="300" dirty="0" smtClean="0">
                <a:solidFill>
                  <a:schemeClr val="accent1"/>
                </a:solidFill>
                <a:latin typeface="字魂59号-创粗黑" panose="00000500000000000000" pitchFamily="2" charset="-122"/>
                <a:ea typeface="字魂59号-创粗黑" panose="00000500000000000000" pitchFamily="2" charset="-122"/>
              </a:rPr>
              <a:t>   3</a:t>
            </a:r>
            <a:r>
              <a:rPr lang="en-US" altLang="zh-CN" sz="2000" b="1" spc="300" dirty="0">
                <a:solidFill>
                  <a:schemeClr val="accent1"/>
                </a:solidFill>
                <a:latin typeface="字魂59号-创粗黑" panose="00000500000000000000" pitchFamily="2" charset="-122"/>
                <a:ea typeface="字魂59号-创粗黑" panose="00000500000000000000" pitchFamily="2" charset="-122"/>
              </a:rPr>
              <a:t>.</a:t>
            </a:r>
            <a:r>
              <a:rPr lang="zh-CN" altLang="en-US" sz="2000" b="1" spc="300" dirty="0">
                <a:solidFill>
                  <a:schemeClr val="accent1"/>
                </a:solidFill>
                <a:latin typeface="字魂59号-创粗黑" panose="00000500000000000000" pitchFamily="2" charset="-122"/>
                <a:ea typeface="字魂59号-创粗黑" panose="00000500000000000000" pitchFamily="2" charset="-122"/>
              </a:rPr>
              <a:t>诗中哪一个字真实集中体现</a:t>
            </a:r>
            <a:r>
              <a:rPr lang="zh-CN" altLang="en-US" sz="2000" b="1" spc="300" dirty="0" smtClean="0">
                <a:solidFill>
                  <a:schemeClr val="accent1"/>
                </a:solidFill>
                <a:latin typeface="字魂59号-创粗黑" panose="00000500000000000000" pitchFamily="2" charset="-122"/>
                <a:ea typeface="字魂59号-创粗黑" panose="00000500000000000000" pitchFamily="2" charset="-122"/>
              </a:rPr>
              <a:t>了</a:t>
            </a:r>
            <a:endParaRPr lang="en-US" altLang="zh-CN" sz="2000" b="1" spc="300" dirty="0" smtClean="0">
              <a:solidFill>
                <a:schemeClr val="accent1"/>
              </a:solidFill>
              <a:latin typeface="字魂59号-创粗黑" panose="00000500000000000000" pitchFamily="2" charset="-122"/>
              <a:ea typeface="字魂59号-创粗黑" panose="00000500000000000000" pitchFamily="2" charset="-122"/>
            </a:endParaRPr>
          </a:p>
          <a:p>
            <a:pPr algn="ctr">
              <a:lnSpc>
                <a:spcPts val="3200"/>
              </a:lnSpc>
            </a:pPr>
            <a:r>
              <a:rPr lang="zh-CN" altLang="en-US" sz="2000" b="1" spc="300" dirty="0" smtClean="0">
                <a:solidFill>
                  <a:schemeClr val="accent1"/>
                </a:solidFill>
                <a:latin typeface="字魂59号-创粗黑" panose="00000500000000000000" pitchFamily="2" charset="-122"/>
                <a:ea typeface="字魂59号-创粗黑" panose="00000500000000000000" pitchFamily="2" charset="-122"/>
              </a:rPr>
              <a:t>作者</a:t>
            </a:r>
            <a:r>
              <a:rPr lang="zh-CN" altLang="en-US" sz="2000" b="1" spc="300" dirty="0">
                <a:solidFill>
                  <a:schemeClr val="accent1"/>
                </a:solidFill>
                <a:latin typeface="字魂59号-创粗黑" panose="00000500000000000000" pitchFamily="2" charset="-122"/>
                <a:ea typeface="字魂59号-创粗黑" panose="00000500000000000000" pitchFamily="2" charset="-122"/>
              </a:rPr>
              <a:t>的感情？ </a:t>
            </a:r>
          </a:p>
        </p:txBody>
      </p:sp>
      <p:pic>
        <p:nvPicPr>
          <p:cNvPr id="20" name="图片 19">
            <a:extLst>
              <a:ext uri="{FF2B5EF4-FFF2-40B4-BE49-F238E27FC236}">
                <a16:creationId xmlns="" xmlns:a16="http://schemas.microsoft.com/office/drawing/2014/main" id="{5CA18962-78E1-43A7-BEB0-8AE6EF714A2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87208" y="659228"/>
            <a:ext cx="2617585" cy="6050580"/>
          </a:xfrm>
          <a:prstGeom prst="rect">
            <a:avLst/>
          </a:prstGeom>
        </p:spPr>
      </p:pic>
      <p:cxnSp>
        <p:nvCxnSpPr>
          <p:cNvPr id="22" name="直接连接符 21">
            <a:extLst>
              <a:ext uri="{FF2B5EF4-FFF2-40B4-BE49-F238E27FC236}">
                <a16:creationId xmlns="" xmlns:a16="http://schemas.microsoft.com/office/drawing/2014/main" id="{D3E06138-A619-445D-9A88-A05BADD88F93}"/>
              </a:ext>
            </a:extLst>
          </p:cNvPr>
          <p:cNvCxnSpPr>
            <a:cxnSpLocks/>
          </p:cNvCxnSpPr>
          <p:nvPr/>
        </p:nvCxnSpPr>
        <p:spPr>
          <a:xfrm flipH="1">
            <a:off x="7536557" y="3684517"/>
            <a:ext cx="337014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文本框 22">
            <a:extLst>
              <a:ext uri="{FF2B5EF4-FFF2-40B4-BE49-F238E27FC236}">
                <a16:creationId xmlns="" xmlns:a16="http://schemas.microsoft.com/office/drawing/2014/main" id="{DF22C80E-2047-455A-91AA-43B734C65B25}"/>
              </a:ext>
            </a:extLst>
          </p:cNvPr>
          <p:cNvSpPr txBox="1"/>
          <p:nvPr/>
        </p:nvSpPr>
        <p:spPr>
          <a:xfrm>
            <a:off x="7244163" y="1759528"/>
            <a:ext cx="4673074" cy="853760"/>
          </a:xfrm>
          <a:prstGeom prst="rect">
            <a:avLst/>
          </a:prstGeom>
          <a:noFill/>
        </p:spPr>
        <p:txBody>
          <a:bodyPr wrap="none" rtlCol="0" anchor="ctr">
            <a:spAutoFit/>
          </a:bodyPr>
          <a:lstStyle/>
          <a:p>
            <a:pPr algn="ctr">
              <a:lnSpc>
                <a:spcPts val="3200"/>
              </a:lnSpc>
            </a:pPr>
            <a:r>
              <a:rPr lang="en-US" altLang="zh-CN" sz="2000" b="1" spc="300" dirty="0">
                <a:solidFill>
                  <a:schemeClr val="accent1"/>
                </a:solidFill>
                <a:latin typeface="字魂59号-创粗黑" panose="00000500000000000000" pitchFamily="2" charset="-122"/>
                <a:ea typeface="字魂59号-创粗黑" panose="00000500000000000000" pitchFamily="2" charset="-122"/>
              </a:rPr>
              <a:t>2.</a:t>
            </a:r>
            <a:r>
              <a:rPr lang="zh-CN" altLang="en-US" sz="2000" b="1" spc="300" dirty="0">
                <a:solidFill>
                  <a:schemeClr val="accent1"/>
                </a:solidFill>
                <a:latin typeface="字魂59号-创粗黑" panose="00000500000000000000" pitchFamily="2" charset="-122"/>
                <a:ea typeface="字魂59号-创粗黑" panose="00000500000000000000" pitchFamily="2" charset="-122"/>
              </a:rPr>
              <a:t>你从哪些诗句可看出龙标这被</a:t>
            </a:r>
            <a:r>
              <a:rPr lang="zh-CN" altLang="en-US" sz="2000" b="1" spc="300" dirty="0" smtClean="0">
                <a:solidFill>
                  <a:schemeClr val="accent1"/>
                </a:solidFill>
                <a:latin typeface="字魂59号-创粗黑" panose="00000500000000000000" pitchFamily="2" charset="-122"/>
                <a:ea typeface="字魂59号-创粗黑" panose="00000500000000000000" pitchFamily="2" charset="-122"/>
              </a:rPr>
              <a:t>贬</a:t>
            </a:r>
            <a:endParaRPr lang="en-US" altLang="zh-CN" sz="2000" b="1" spc="300" dirty="0" smtClean="0">
              <a:solidFill>
                <a:schemeClr val="accent1"/>
              </a:solidFill>
              <a:latin typeface="字魂59号-创粗黑" panose="00000500000000000000" pitchFamily="2" charset="-122"/>
              <a:ea typeface="字魂59号-创粗黑" panose="00000500000000000000" pitchFamily="2" charset="-122"/>
            </a:endParaRPr>
          </a:p>
          <a:p>
            <a:pPr algn="ctr">
              <a:lnSpc>
                <a:spcPts val="3200"/>
              </a:lnSpc>
            </a:pPr>
            <a:r>
              <a:rPr lang="zh-CN" altLang="en-US" sz="2000" b="1" spc="300" dirty="0" smtClean="0">
                <a:solidFill>
                  <a:schemeClr val="accent1"/>
                </a:solidFill>
                <a:latin typeface="字魂59号-创粗黑" panose="00000500000000000000" pitchFamily="2" charset="-122"/>
                <a:ea typeface="字魂59号-创粗黑" panose="00000500000000000000" pitchFamily="2" charset="-122"/>
              </a:rPr>
              <a:t>之</a:t>
            </a:r>
            <a:r>
              <a:rPr lang="zh-CN" altLang="en-US" sz="2000" b="1" spc="300" dirty="0">
                <a:solidFill>
                  <a:schemeClr val="accent1"/>
                </a:solidFill>
                <a:latin typeface="字魂59号-创粗黑" panose="00000500000000000000" pitchFamily="2" charset="-122"/>
                <a:ea typeface="字魂59号-创粗黑" panose="00000500000000000000" pitchFamily="2" charset="-122"/>
              </a:rPr>
              <a:t>地极偏远？</a:t>
            </a:r>
          </a:p>
        </p:txBody>
      </p:sp>
      <p:sp>
        <p:nvSpPr>
          <p:cNvPr id="24" name="文本框 23">
            <a:extLst>
              <a:ext uri="{FF2B5EF4-FFF2-40B4-BE49-F238E27FC236}">
                <a16:creationId xmlns="" xmlns:a16="http://schemas.microsoft.com/office/drawing/2014/main" id="{0AB272DD-DE21-45DF-A602-9547A27D673C}"/>
              </a:ext>
            </a:extLst>
          </p:cNvPr>
          <p:cNvSpPr txBox="1"/>
          <p:nvPr/>
        </p:nvSpPr>
        <p:spPr>
          <a:xfrm>
            <a:off x="7329924" y="4151175"/>
            <a:ext cx="3783408" cy="853760"/>
          </a:xfrm>
          <a:prstGeom prst="rect">
            <a:avLst/>
          </a:prstGeom>
          <a:noFill/>
        </p:spPr>
        <p:txBody>
          <a:bodyPr wrap="none" rtlCol="0" anchor="ctr">
            <a:spAutoFit/>
          </a:bodyPr>
          <a:lstStyle/>
          <a:p>
            <a:pPr algn="ctr">
              <a:lnSpc>
                <a:spcPts val="3200"/>
              </a:lnSpc>
            </a:pPr>
            <a:r>
              <a:rPr lang="en-US" altLang="zh-CN" sz="2000" b="1" spc="300" dirty="0">
                <a:solidFill>
                  <a:schemeClr val="accent1"/>
                </a:solidFill>
                <a:latin typeface="字魂59号-创粗黑" panose="00000500000000000000" pitchFamily="2" charset="-122"/>
                <a:ea typeface="字魂59号-创粗黑" panose="00000500000000000000" pitchFamily="2" charset="-122"/>
              </a:rPr>
              <a:t>4.</a:t>
            </a:r>
            <a:r>
              <a:rPr lang="zh-CN" altLang="en-US" sz="2000" b="1" spc="300" dirty="0">
                <a:solidFill>
                  <a:schemeClr val="accent1"/>
                </a:solidFill>
                <a:latin typeface="字魂59号-创粗黑" panose="00000500000000000000" pitchFamily="2" charset="-122"/>
                <a:ea typeface="字魂59号-创粗黑" panose="00000500000000000000" pitchFamily="2" charset="-122"/>
              </a:rPr>
              <a:t>本诗借月抒发了诗人</a:t>
            </a:r>
            <a:r>
              <a:rPr lang="zh-CN" altLang="en-US" sz="2000" b="1" spc="300" dirty="0" smtClean="0">
                <a:solidFill>
                  <a:schemeClr val="accent1"/>
                </a:solidFill>
                <a:latin typeface="字魂59号-创粗黑" panose="00000500000000000000" pitchFamily="2" charset="-122"/>
                <a:ea typeface="字魂59号-创粗黑" panose="00000500000000000000" pitchFamily="2" charset="-122"/>
              </a:rPr>
              <a:t>怎样</a:t>
            </a:r>
            <a:endParaRPr lang="en-US" altLang="zh-CN" sz="2000" b="1" spc="300" dirty="0" smtClean="0">
              <a:solidFill>
                <a:schemeClr val="accent1"/>
              </a:solidFill>
              <a:latin typeface="字魂59号-创粗黑" panose="00000500000000000000" pitchFamily="2" charset="-122"/>
              <a:ea typeface="字魂59号-创粗黑" panose="00000500000000000000" pitchFamily="2" charset="-122"/>
            </a:endParaRPr>
          </a:p>
          <a:p>
            <a:pPr algn="ctr">
              <a:lnSpc>
                <a:spcPts val="3200"/>
              </a:lnSpc>
            </a:pPr>
            <a:r>
              <a:rPr lang="zh-CN" altLang="en-US" sz="2000" b="1" spc="300" dirty="0" smtClean="0">
                <a:solidFill>
                  <a:schemeClr val="accent1"/>
                </a:solidFill>
                <a:latin typeface="字魂59号-创粗黑" panose="00000500000000000000" pitchFamily="2" charset="-122"/>
                <a:ea typeface="字魂59号-创粗黑" panose="00000500000000000000" pitchFamily="2" charset="-122"/>
              </a:rPr>
              <a:t>的</a:t>
            </a:r>
            <a:r>
              <a:rPr lang="zh-CN" altLang="en-US" sz="2000" b="1" spc="300" dirty="0">
                <a:solidFill>
                  <a:schemeClr val="accent1"/>
                </a:solidFill>
                <a:latin typeface="字魂59号-创粗黑" panose="00000500000000000000" pitchFamily="2" charset="-122"/>
                <a:ea typeface="字魂59号-创粗黑" panose="00000500000000000000" pitchFamily="2" charset="-122"/>
              </a:rPr>
              <a:t>思想感情？ </a:t>
            </a:r>
          </a:p>
        </p:txBody>
      </p:sp>
    </p:spTree>
    <p:extLst>
      <p:ext uri="{BB962C8B-B14F-4D97-AF65-F5344CB8AC3E}">
        <p14:creationId xmlns:p14="http://schemas.microsoft.com/office/powerpoint/2010/main" val="1147498136"/>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1000"/>
                                        <p:tgtEl>
                                          <p:spTgt spid="4"/>
                                        </p:tgtEl>
                                      </p:cBhvr>
                                    </p:animEffect>
                                  </p:childTnLst>
                                </p:cTn>
                              </p:par>
                              <p:par>
                                <p:cTn id="8" presetID="22" presetClass="entr" presetSubtype="8" fill="hold"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wipe(left)">
                                      <p:cBhvr>
                                        <p:cTn id="10" dur="1000"/>
                                        <p:tgtEl>
                                          <p:spTgt spid="22"/>
                                        </p:tgtEl>
                                      </p:cBhvr>
                                    </p:animEffect>
                                  </p:childTnLst>
                                </p:cTn>
                              </p:par>
                              <p:par>
                                <p:cTn id="11" presetID="42" presetClass="entr" presetSubtype="0" fill="hold" grpId="0" nodeType="withEffect">
                                  <p:stCondLst>
                                    <p:cond delay="75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750"/>
                                  </p:stCondLst>
                                  <p:childTnLst>
                                    <p:set>
                                      <p:cBhvr>
                                        <p:cTn id="17" dur="1" fill="hold">
                                          <p:stCondLst>
                                            <p:cond delay="0"/>
                                          </p:stCondLst>
                                        </p:cTn>
                                        <p:tgtEl>
                                          <p:spTgt spid="23"/>
                                        </p:tgtEl>
                                        <p:attrNameLst>
                                          <p:attrName>style.visibility</p:attrName>
                                        </p:attrNameLst>
                                      </p:cBhvr>
                                      <p:to>
                                        <p:strVal val="visible"/>
                                      </p:to>
                                    </p:set>
                                    <p:animEffect transition="in" filter="fade">
                                      <p:cBhvr>
                                        <p:cTn id="18" dur="1000"/>
                                        <p:tgtEl>
                                          <p:spTgt spid="23"/>
                                        </p:tgtEl>
                                      </p:cBhvr>
                                    </p:animEffect>
                                    <p:anim calcmode="lin" valueType="num">
                                      <p:cBhvr>
                                        <p:cTn id="19" dur="1000" fill="hold"/>
                                        <p:tgtEl>
                                          <p:spTgt spid="23"/>
                                        </p:tgtEl>
                                        <p:attrNameLst>
                                          <p:attrName>ppt_x</p:attrName>
                                        </p:attrNameLst>
                                      </p:cBhvr>
                                      <p:tavLst>
                                        <p:tav tm="0">
                                          <p:val>
                                            <p:strVal val="#ppt_x"/>
                                          </p:val>
                                        </p:tav>
                                        <p:tav tm="100000">
                                          <p:val>
                                            <p:strVal val="#ppt_x"/>
                                          </p:val>
                                        </p:tav>
                                      </p:tavLst>
                                    </p:anim>
                                    <p:anim calcmode="lin" valueType="num">
                                      <p:cBhvr>
                                        <p:cTn id="20" dur="1000" fill="hold"/>
                                        <p:tgtEl>
                                          <p:spTgt spid="23"/>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75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1000"/>
                                        <p:tgtEl>
                                          <p:spTgt spid="18"/>
                                        </p:tgtEl>
                                      </p:cBhvr>
                                    </p:animEffect>
                                    <p:anim calcmode="lin" valueType="num">
                                      <p:cBhvr>
                                        <p:cTn id="24" dur="1000" fill="hold"/>
                                        <p:tgtEl>
                                          <p:spTgt spid="18"/>
                                        </p:tgtEl>
                                        <p:attrNameLst>
                                          <p:attrName>ppt_x</p:attrName>
                                        </p:attrNameLst>
                                      </p:cBhvr>
                                      <p:tavLst>
                                        <p:tav tm="0">
                                          <p:val>
                                            <p:strVal val="#ppt_x"/>
                                          </p:val>
                                        </p:tav>
                                        <p:tav tm="100000">
                                          <p:val>
                                            <p:strVal val="#ppt_x"/>
                                          </p:val>
                                        </p:tav>
                                      </p:tavLst>
                                    </p:anim>
                                    <p:anim calcmode="lin" valueType="num">
                                      <p:cBhvr>
                                        <p:cTn id="25" dur="1000" fill="hold"/>
                                        <p:tgtEl>
                                          <p:spTgt spid="18"/>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75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1000"/>
                                        <p:tgtEl>
                                          <p:spTgt spid="24"/>
                                        </p:tgtEl>
                                      </p:cBhvr>
                                    </p:animEffect>
                                    <p:anim calcmode="lin" valueType="num">
                                      <p:cBhvr>
                                        <p:cTn id="29" dur="1000" fill="hold"/>
                                        <p:tgtEl>
                                          <p:spTgt spid="24"/>
                                        </p:tgtEl>
                                        <p:attrNameLst>
                                          <p:attrName>ppt_x</p:attrName>
                                        </p:attrNameLst>
                                      </p:cBhvr>
                                      <p:tavLst>
                                        <p:tav tm="0">
                                          <p:val>
                                            <p:strVal val="#ppt_x"/>
                                          </p:val>
                                        </p:tav>
                                        <p:tav tm="100000">
                                          <p:val>
                                            <p:strVal val="#ppt_x"/>
                                          </p:val>
                                        </p:tav>
                                      </p:tavLst>
                                    </p:anim>
                                    <p:anim calcmode="lin" valueType="num">
                                      <p:cBhvr>
                                        <p:cTn id="30"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8" grpId="0"/>
      <p:bldP spid="23" grpId="0"/>
      <p:bldP spid="2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a:extLst>
              <a:ext uri="{FF2B5EF4-FFF2-40B4-BE49-F238E27FC236}">
                <a16:creationId xmlns="" xmlns:a16="http://schemas.microsoft.com/office/drawing/2014/main" id="{C5DC1D92-37AF-4E90-A763-8C2BA104B978}"/>
              </a:ext>
            </a:extLst>
          </p:cNvPr>
          <p:cNvCxnSpPr/>
          <p:nvPr/>
        </p:nvCxnSpPr>
        <p:spPr>
          <a:xfrm>
            <a:off x="0" y="372143"/>
            <a:ext cx="12192000" cy="0"/>
          </a:xfrm>
          <a:prstGeom prst="line">
            <a:avLst/>
          </a:prstGeom>
          <a:ln w="63500">
            <a:solidFill>
              <a:srgbClr val="F36C88"/>
            </a:solidFill>
          </a:ln>
        </p:spPr>
        <p:style>
          <a:lnRef idx="1">
            <a:schemeClr val="accent1"/>
          </a:lnRef>
          <a:fillRef idx="0">
            <a:schemeClr val="accent1"/>
          </a:fillRef>
          <a:effectRef idx="0">
            <a:schemeClr val="accent1"/>
          </a:effectRef>
          <a:fontRef idx="minor">
            <a:schemeClr val="tx1"/>
          </a:fontRef>
        </p:style>
      </p:cxnSp>
      <p:sp useBgFill="1">
        <p:nvSpPr>
          <p:cNvPr id="6" name="文本框 5">
            <a:extLst>
              <a:ext uri="{FF2B5EF4-FFF2-40B4-BE49-F238E27FC236}">
                <a16:creationId xmlns="" xmlns:a16="http://schemas.microsoft.com/office/drawing/2014/main" id="{0BE5F573-0DD0-4A5A-9F07-F7687B47C66A}"/>
              </a:ext>
            </a:extLst>
          </p:cNvPr>
          <p:cNvSpPr txBox="1"/>
          <p:nvPr/>
        </p:nvSpPr>
        <p:spPr>
          <a:xfrm>
            <a:off x="3991097" y="-144079"/>
            <a:ext cx="4209807" cy="1138773"/>
          </a:xfrm>
          <a:prstGeom prst="rect">
            <a:avLst/>
          </a:prstGeom>
        </p:spPr>
        <p:txBody>
          <a:bodyPr wrap="none" rtlCol="0" anchor="ctr">
            <a:spAutoFit/>
          </a:bodyPr>
          <a:lstStyle/>
          <a:p>
            <a:pPr lvl="0" algn="ctr" fontAlgn="base">
              <a:spcBef>
                <a:spcPct val="50000"/>
              </a:spcBef>
              <a:spcAft>
                <a:spcPct val="0"/>
              </a:spcAft>
            </a:pPr>
            <a:r>
              <a:rPr lang="en-US" altLang="zh-CN" sz="2400" dirty="0" smtClean="0">
                <a:solidFill>
                  <a:srgbClr val="F36C88"/>
                </a:solidFill>
                <a:latin typeface="TypeLand 康熙字典體試用版" pitchFamily="50" charset="-120"/>
                <a:ea typeface="TypeLand 康熙字典體試用版" pitchFamily="50" charset="-120"/>
              </a:rPr>
              <a:t>·</a:t>
            </a:r>
            <a:r>
              <a:rPr lang="zh-CN" altLang="en-US" sz="4400" b="1" dirty="0">
                <a:solidFill>
                  <a:srgbClr val="0000CC"/>
                </a:solidFill>
                <a:latin typeface="Times New Roman"/>
                <a:ea typeface="黑体" pitchFamily="49" charset="-122"/>
              </a:rPr>
              <a:t>杨花落尽子规啼</a:t>
            </a:r>
          </a:p>
          <a:p>
            <a:pPr algn="ctr"/>
            <a:r>
              <a:rPr lang="en-US" altLang="zh-CN" sz="2400" dirty="0" smtClean="0">
                <a:solidFill>
                  <a:srgbClr val="F36C88"/>
                </a:solidFill>
                <a:latin typeface="TypeLand 康熙字典體試用版" pitchFamily="50" charset="-120"/>
                <a:ea typeface="TypeLand 康熙字典體試用版" pitchFamily="50" charset="-120"/>
              </a:rPr>
              <a:t>·</a:t>
            </a:r>
            <a:endParaRPr lang="zh-CN" altLang="en-US" sz="2400" dirty="0">
              <a:solidFill>
                <a:srgbClr val="F36C88"/>
              </a:solidFill>
              <a:latin typeface="TypeLand 康熙字典體試用版" pitchFamily="50" charset="-120"/>
              <a:ea typeface="TypeLand 康熙字典體試用版" pitchFamily="50" charset="-120"/>
            </a:endParaRPr>
          </a:p>
        </p:txBody>
      </p:sp>
      <p:pic>
        <p:nvPicPr>
          <p:cNvPr id="4" name="图片 3">
            <a:extLst>
              <a:ext uri="{FF2B5EF4-FFF2-40B4-BE49-F238E27FC236}">
                <a16:creationId xmlns="" xmlns:a16="http://schemas.microsoft.com/office/drawing/2014/main" id="{F732B26B-D3EE-4E9E-BE60-28120D971E2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449324" y="1293300"/>
            <a:ext cx="3265426" cy="5370225"/>
          </a:xfrm>
          <a:prstGeom prst="rect">
            <a:avLst/>
          </a:prstGeom>
        </p:spPr>
      </p:pic>
      <p:grpSp>
        <p:nvGrpSpPr>
          <p:cNvPr id="8" name="组合 7">
            <a:extLst>
              <a:ext uri="{FF2B5EF4-FFF2-40B4-BE49-F238E27FC236}">
                <a16:creationId xmlns="" xmlns:a16="http://schemas.microsoft.com/office/drawing/2014/main" id="{F76A4E22-7692-44BF-9401-6785F03023A1}"/>
              </a:ext>
            </a:extLst>
          </p:cNvPr>
          <p:cNvGrpSpPr/>
          <p:nvPr/>
        </p:nvGrpSpPr>
        <p:grpSpPr>
          <a:xfrm>
            <a:off x="6345341" y="656884"/>
            <a:ext cx="4362893" cy="63795"/>
            <a:chOff x="903767" y="3710763"/>
            <a:chExt cx="4362893" cy="63795"/>
          </a:xfrm>
          <a:solidFill>
            <a:schemeClr val="bg1">
              <a:lumMod val="75000"/>
            </a:schemeClr>
          </a:solidFill>
        </p:grpSpPr>
        <p:cxnSp>
          <p:nvCxnSpPr>
            <p:cNvPr id="9" name="直接连接符 8">
              <a:extLst>
                <a:ext uri="{FF2B5EF4-FFF2-40B4-BE49-F238E27FC236}">
                  <a16:creationId xmlns="" xmlns:a16="http://schemas.microsoft.com/office/drawing/2014/main" id="{017CDBFF-312E-4AF6-A2FE-CA7064918AD5}"/>
                </a:ext>
              </a:extLst>
            </p:cNvPr>
            <p:cNvCxnSpPr/>
            <p:nvPr/>
          </p:nvCxnSpPr>
          <p:spPr>
            <a:xfrm>
              <a:off x="903767" y="3742660"/>
              <a:ext cx="1988289" cy="0"/>
            </a:xfrm>
            <a:prstGeom prst="line">
              <a:avLst/>
            </a:prstGeom>
            <a:grpFill/>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 name="椭圆 9">
              <a:extLst>
                <a:ext uri="{FF2B5EF4-FFF2-40B4-BE49-F238E27FC236}">
                  <a16:creationId xmlns="" xmlns:a16="http://schemas.microsoft.com/office/drawing/2014/main" id="{EB96E6B5-6A1C-4515-AA09-D81BD1B508C1}"/>
                </a:ext>
              </a:extLst>
            </p:cNvPr>
            <p:cNvSpPr/>
            <p:nvPr/>
          </p:nvSpPr>
          <p:spPr>
            <a:xfrm>
              <a:off x="3053316" y="3710763"/>
              <a:ext cx="63795" cy="63795"/>
            </a:xfrm>
            <a:prstGeom prst="ellipse">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字魂59号-创粗黑" panose="00000500000000000000" pitchFamily="2" charset="-122"/>
                <a:ea typeface="字魂59号-创粗黑" panose="00000500000000000000" pitchFamily="2" charset="-122"/>
              </a:endParaRPr>
            </a:p>
          </p:txBody>
        </p:sp>
        <p:cxnSp>
          <p:nvCxnSpPr>
            <p:cNvPr id="11" name="直接连接符 10">
              <a:extLst>
                <a:ext uri="{FF2B5EF4-FFF2-40B4-BE49-F238E27FC236}">
                  <a16:creationId xmlns="" xmlns:a16="http://schemas.microsoft.com/office/drawing/2014/main" id="{61A5FDDF-D156-432B-AD53-61EBE6D5CE8B}"/>
                </a:ext>
              </a:extLst>
            </p:cNvPr>
            <p:cNvCxnSpPr/>
            <p:nvPr/>
          </p:nvCxnSpPr>
          <p:spPr>
            <a:xfrm>
              <a:off x="3278371" y="3742660"/>
              <a:ext cx="1988289" cy="0"/>
            </a:xfrm>
            <a:prstGeom prst="line">
              <a:avLst/>
            </a:prstGeom>
            <a:grpFill/>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2" name="组合 11">
            <a:extLst>
              <a:ext uri="{FF2B5EF4-FFF2-40B4-BE49-F238E27FC236}">
                <a16:creationId xmlns="" xmlns:a16="http://schemas.microsoft.com/office/drawing/2014/main" id="{212BBDC5-994A-453D-9DC8-691C42E1A550}"/>
              </a:ext>
            </a:extLst>
          </p:cNvPr>
          <p:cNvGrpSpPr/>
          <p:nvPr/>
        </p:nvGrpSpPr>
        <p:grpSpPr>
          <a:xfrm flipV="1">
            <a:off x="6538499" y="5962649"/>
            <a:ext cx="4362893" cy="238125"/>
            <a:chOff x="903767" y="3710763"/>
            <a:chExt cx="4362893" cy="63795"/>
          </a:xfrm>
          <a:solidFill>
            <a:schemeClr val="bg1">
              <a:lumMod val="75000"/>
            </a:schemeClr>
          </a:solidFill>
        </p:grpSpPr>
        <p:cxnSp>
          <p:nvCxnSpPr>
            <p:cNvPr id="13" name="直接连接符 12">
              <a:extLst>
                <a:ext uri="{FF2B5EF4-FFF2-40B4-BE49-F238E27FC236}">
                  <a16:creationId xmlns="" xmlns:a16="http://schemas.microsoft.com/office/drawing/2014/main" id="{D6D5D7E1-30CA-414C-9268-710D9E6EBAE7}"/>
                </a:ext>
              </a:extLst>
            </p:cNvPr>
            <p:cNvCxnSpPr/>
            <p:nvPr/>
          </p:nvCxnSpPr>
          <p:spPr>
            <a:xfrm>
              <a:off x="903767" y="3742660"/>
              <a:ext cx="1988289" cy="0"/>
            </a:xfrm>
            <a:prstGeom prst="line">
              <a:avLst/>
            </a:prstGeom>
            <a:grpFill/>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 name="椭圆 13">
              <a:extLst>
                <a:ext uri="{FF2B5EF4-FFF2-40B4-BE49-F238E27FC236}">
                  <a16:creationId xmlns="" xmlns:a16="http://schemas.microsoft.com/office/drawing/2014/main" id="{F5AA3A4D-3A25-4FFD-9971-15AE6A76927B}"/>
                </a:ext>
              </a:extLst>
            </p:cNvPr>
            <p:cNvSpPr/>
            <p:nvPr/>
          </p:nvSpPr>
          <p:spPr>
            <a:xfrm>
              <a:off x="3053316" y="3710763"/>
              <a:ext cx="63795" cy="63795"/>
            </a:xfrm>
            <a:prstGeom prst="ellipse">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字魂59号-创粗黑" panose="00000500000000000000" pitchFamily="2" charset="-122"/>
                <a:ea typeface="字魂59号-创粗黑" panose="00000500000000000000" pitchFamily="2" charset="-122"/>
              </a:endParaRPr>
            </a:p>
          </p:txBody>
        </p:sp>
        <p:cxnSp>
          <p:nvCxnSpPr>
            <p:cNvPr id="15" name="直接连接符 14">
              <a:extLst>
                <a:ext uri="{FF2B5EF4-FFF2-40B4-BE49-F238E27FC236}">
                  <a16:creationId xmlns="" xmlns:a16="http://schemas.microsoft.com/office/drawing/2014/main" id="{A83CD4B2-48AC-4656-B25E-995A81CDC03D}"/>
                </a:ext>
              </a:extLst>
            </p:cNvPr>
            <p:cNvCxnSpPr/>
            <p:nvPr/>
          </p:nvCxnSpPr>
          <p:spPr>
            <a:xfrm>
              <a:off x="3278371" y="3742660"/>
              <a:ext cx="1988289" cy="0"/>
            </a:xfrm>
            <a:prstGeom prst="line">
              <a:avLst/>
            </a:prstGeom>
            <a:grpFill/>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4400550" y="1066800"/>
            <a:ext cx="6307684" cy="5016758"/>
          </a:xfrm>
          <a:prstGeom prst="rect">
            <a:avLst/>
          </a:prstGeom>
          <a:noFill/>
        </p:spPr>
        <p:txBody>
          <a:bodyPr wrap="square" rtlCol="0">
            <a:spAutoFit/>
          </a:bodyPr>
          <a:lstStyle/>
          <a:p>
            <a:pPr lvl="0" fontAlgn="base">
              <a:spcBef>
                <a:spcPct val="50000"/>
              </a:spcBef>
              <a:spcAft>
                <a:spcPct val="0"/>
              </a:spcAft>
            </a:pPr>
            <a:r>
              <a:rPr lang="zh-CN" altLang="en-US" sz="4000" b="1" dirty="0">
                <a:solidFill>
                  <a:srgbClr val="000000"/>
                </a:solidFill>
                <a:latin typeface="黑体" pitchFamily="49" charset="-122"/>
                <a:ea typeface="黑体" pitchFamily="49" charset="-122"/>
              </a:rPr>
              <a:t>首句</a:t>
            </a:r>
            <a:r>
              <a:rPr lang="zh-CN" altLang="en-US" sz="4000" b="1" dirty="0">
                <a:solidFill>
                  <a:srgbClr val="CC0000"/>
                </a:solidFill>
                <a:latin typeface="黑体" pitchFamily="49" charset="-122"/>
                <a:ea typeface="黑体" pitchFamily="49" charset="-122"/>
              </a:rPr>
              <a:t>写景兼点时令</a:t>
            </a:r>
            <a:r>
              <a:rPr lang="zh-CN" altLang="en-US" sz="4000" b="1" dirty="0">
                <a:solidFill>
                  <a:srgbClr val="000000"/>
                </a:solidFill>
                <a:latin typeface="黑体" pitchFamily="49" charset="-122"/>
                <a:ea typeface="黑体" pitchFamily="49" charset="-122"/>
              </a:rPr>
              <a:t>。于景物独取漂泊无定的杨花、含飘零之感，唤起读者对王昌龄流落远方的担忧；叫着</a:t>
            </a:r>
            <a:r>
              <a:rPr lang="zh-CN" altLang="en-US" sz="4000" b="1" dirty="0">
                <a:solidFill>
                  <a:srgbClr val="000000"/>
                </a:solidFill>
                <a:latin typeface="华文楷体" pitchFamily="2" charset="-122"/>
                <a:ea typeface="黑体" pitchFamily="49" charset="-122"/>
              </a:rPr>
              <a:t>“</a:t>
            </a:r>
            <a:r>
              <a:rPr lang="zh-CN" altLang="en-US" sz="4000" b="1" dirty="0">
                <a:solidFill>
                  <a:srgbClr val="000000"/>
                </a:solidFill>
                <a:latin typeface="黑体" pitchFamily="49" charset="-122"/>
                <a:ea typeface="黑体" pitchFamily="49" charset="-122"/>
              </a:rPr>
              <a:t>不如归去</a:t>
            </a:r>
            <a:r>
              <a:rPr lang="zh-CN" altLang="en-US" sz="4000" b="1" dirty="0">
                <a:solidFill>
                  <a:srgbClr val="000000"/>
                </a:solidFill>
                <a:latin typeface="华文楷体" pitchFamily="2" charset="-122"/>
                <a:ea typeface="黑体" pitchFamily="49" charset="-122"/>
              </a:rPr>
              <a:t>”</a:t>
            </a:r>
            <a:r>
              <a:rPr lang="zh-CN" altLang="en-US" sz="4000" b="1" dirty="0">
                <a:solidFill>
                  <a:srgbClr val="000000"/>
                </a:solidFill>
                <a:latin typeface="黑体" pitchFamily="49" charset="-122"/>
                <a:ea typeface="黑体" pitchFamily="49" charset="-122"/>
              </a:rPr>
              <a:t>的子规，有离别之恨，触发宦游异乡的人们的心头的凄情；切合当时情事，也就</a:t>
            </a:r>
            <a:r>
              <a:rPr lang="zh-CN" altLang="en-US" sz="4000" b="1" dirty="0">
                <a:solidFill>
                  <a:srgbClr val="CC0000"/>
                </a:solidFill>
                <a:latin typeface="黑体" pitchFamily="49" charset="-122"/>
                <a:ea typeface="黑体" pitchFamily="49" charset="-122"/>
              </a:rPr>
              <a:t>融情入景</a:t>
            </a:r>
            <a:r>
              <a:rPr lang="zh-CN" altLang="en-US" sz="4000" b="1" dirty="0">
                <a:solidFill>
                  <a:srgbClr val="000000"/>
                </a:solidFill>
                <a:latin typeface="黑体" pitchFamily="49" charset="-122"/>
                <a:ea typeface="黑体" pitchFamily="49" charset="-122"/>
              </a:rPr>
              <a:t>。</a:t>
            </a:r>
            <a:r>
              <a:rPr lang="zh-CN" altLang="en-US" sz="4000" dirty="0">
                <a:solidFill>
                  <a:srgbClr val="000000"/>
                </a:solidFill>
                <a:latin typeface="华文楷体" pitchFamily="2" charset="-122"/>
                <a:ea typeface="华文楷体" pitchFamily="2" charset="-122"/>
              </a:rPr>
              <a:t> </a:t>
            </a:r>
          </a:p>
        </p:txBody>
      </p:sp>
    </p:spTree>
    <p:extLst>
      <p:ext uri="{BB962C8B-B14F-4D97-AF65-F5344CB8AC3E}">
        <p14:creationId xmlns:p14="http://schemas.microsoft.com/office/powerpoint/2010/main" val="363066238"/>
      </p:ext>
    </p:extLst>
  </p:cSld>
  <p:clrMapOvr>
    <a:masterClrMapping/>
  </p:clrMapOvr>
  <p:transition spd="slow" advClick="0" advTm="300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286</TotalTime>
  <Words>992</Words>
  <Application>Microsoft Office PowerPoint</Application>
  <PresentationFormat>自定义</PresentationFormat>
  <Paragraphs>61</Paragraphs>
  <Slides>16</Slides>
  <Notes>1</Notes>
  <HiddenSlides>0</HiddenSlides>
  <MMClips>1</MMClips>
  <ScaleCrop>false</ScaleCrop>
  <HeadingPairs>
    <vt:vector size="4" baseType="variant">
      <vt:variant>
        <vt:lpstr>主题</vt:lpstr>
      </vt:variant>
      <vt:variant>
        <vt:i4>4</vt:i4>
      </vt:variant>
      <vt:variant>
        <vt:lpstr>幻灯片标题</vt:lpstr>
      </vt:variant>
      <vt:variant>
        <vt:i4>16</vt:i4>
      </vt:variant>
    </vt:vector>
  </HeadingPairs>
  <TitlesOfParts>
    <vt:vector size="20" baseType="lpstr">
      <vt:lpstr>Office 主题​​</vt:lpstr>
      <vt:lpstr>2_Office 主题​​</vt:lpstr>
      <vt:lpstr>3_Office 主题​​</vt:lpstr>
      <vt:lpstr>4_Office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高志远</dc:creator>
  <cp:lastModifiedBy>xbany</cp:lastModifiedBy>
  <cp:revision>110</cp:revision>
  <dcterms:created xsi:type="dcterms:W3CDTF">2017-12-09T01:12:26Z</dcterms:created>
  <dcterms:modified xsi:type="dcterms:W3CDTF">2020-11-09T03:06:38Z</dcterms:modified>
</cp:coreProperties>
</file>