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2" r:id="rId2"/>
  </p:sldMasterIdLst>
  <p:notesMasterIdLst>
    <p:notesMasterId r:id="rId3"/>
  </p:notesMasterIdLst>
  <p:sldIdLst>
    <p:sldId id="256" r:id="rId4"/>
    <p:sldId id="258" r:id="rId5"/>
    <p:sldId id="319" r:id="rId6"/>
    <p:sldId id="318" r:id="rId7"/>
    <p:sldId id="317" r:id="rId8"/>
    <p:sldId id="283" r:id="rId9"/>
    <p:sldId id="344" r:id="rId10"/>
    <p:sldId id="257" r:id="rId11"/>
    <p:sldId id="262" r:id="rId12"/>
    <p:sldId id="260" r:id="rId13"/>
    <p:sldId id="259" r:id="rId14"/>
    <p:sldId id="275" r:id="rId15"/>
    <p:sldId id="267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2" r:id="rId28"/>
    <p:sldId id="314" r:id="rId29"/>
    <p:sldId id="315" r:id="rId30"/>
    <p:sldId id="316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5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68" autoAdjust="0"/>
    <p:restoredTop sz="96318" autoAdjust="0"/>
  </p:normalViewPr>
  <p:slideViewPr>
    <p:cSldViewPr snapToGrid="0" showGuides="1">
      <p:cViewPr varScale="1">
        <p:scale>
          <a:sx n="67" d="100"/>
          <a:sy n="67" d="100"/>
        </p:scale>
        <p:origin x="-108" y="-828"/>
      </p:cViewPr>
      <p:guideLst>
        <p:guide orient="horz" pos="2085"/>
        <p:guide pos="38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tags" Target="tags/tag333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BFA88-4687-4130-A9E9-50D5AF27B2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6D82B-CA12-4BF0-92DC-C78675322D6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tags" Target="../tags/tag54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tags" Target="../tags/tag158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tags" Target="../tags/tag167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tags" Target="../tags/tag177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ags" Target="../tags/tag65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7.xml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tags" Target="../tags/tag150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756D82B-CA12-4BF0-92DC-C78675322D6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slideMaster" Target="../slideMasters/slideMaster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2" Type="http://schemas.openxmlformats.org/officeDocument/2006/relationships/tags" Target="../tags/tag30.xml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5ECE486-C6A0-4608-840F-0A72D58B972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295D1B26-46D7-4B80-82F2-700270B5A61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5ECE486-C6A0-4608-840F-0A72D58B972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295D1B26-46D7-4B80-82F2-700270B5A61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5618E37-08CA-4F5B-B0E9-D0BB5F98477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F2F941C5-DDF8-4A59-A9EE-52F1A90CA0C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618E37-08CA-4F5B-B0E9-D0BB5F98477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等线"/>
                <a:cs typeface="Arial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等线"/>
              <a:cs typeface="Arial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等线"/>
              <a:cs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F941C5-DDF8-4A59-A9EE-52F1A90CA0C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等线"/>
                <a:cs typeface="Arial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等线"/>
              <a:cs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等线"/>
                <a:cs typeface="Arial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等线"/>
              <a:cs typeface="Arial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等线"/>
              <a:cs typeface="Arial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等线"/>
                <a:cs typeface="Arial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等线"/>
              <a:cs typeface="Arial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file:///D:\qq&#25991;&#20214;\712321467\Image\C2C\Image2\%7b75232B38-A165-1FB7-499C-2E1C792CACB5%7d.png" TargetMode="External" /><Relationship Id="rId11" Type="http://schemas.openxmlformats.org/officeDocument/2006/relationships/image" Target="../media/image1.png" /><Relationship Id="rId12" Type="http://schemas.openxmlformats.org/officeDocument/2006/relationships/tags" Target="../tags/tag23.xml" /><Relationship Id="rId13" Type="http://schemas.openxmlformats.org/officeDocument/2006/relationships/image" Target="../media/image2.png" /><Relationship Id="rId14" Type="http://schemas.openxmlformats.org/officeDocument/2006/relationships/tags" Target="../tags/tag24.xml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tags" Target="../tags/tag20.xml" /><Relationship Id="rId8" Type="http://schemas.openxmlformats.org/officeDocument/2006/relationships/tags" Target="../tags/tag21.xml" /><Relationship Id="rId9" Type="http://schemas.openxmlformats.org/officeDocument/2006/relationships/tags" Target="../tags/tag22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image" Target="../media/image1.png" /><Relationship Id="rId11" Type="http://schemas.openxmlformats.org/officeDocument/2006/relationships/tags" Target="../tags/tag41.xml" /><Relationship Id="rId12" Type="http://schemas.openxmlformats.org/officeDocument/2006/relationships/tags" Target="../tags/tag42.xml" /><Relationship Id="rId13" Type="http://schemas.openxmlformats.org/officeDocument/2006/relationships/image" Target="../media/image2.png" /><Relationship Id="rId14" Type="http://schemas.openxmlformats.org/officeDocument/2006/relationships/tags" Target="../tags/tag43.xml" /><Relationship Id="rId15" Type="http://schemas.openxmlformats.org/officeDocument/2006/relationships/theme" Target="../theme/theme2.xml" /><Relationship Id="rId2" Type="http://schemas.openxmlformats.org/officeDocument/2006/relationships/slideLayout" Target="../slideLayouts/slideLayout5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tags" Target="../tags/tag37.xml" /><Relationship Id="rId6" Type="http://schemas.openxmlformats.org/officeDocument/2006/relationships/tags" Target="../tags/tag38.xml" /><Relationship Id="rId7" Type="http://schemas.openxmlformats.org/officeDocument/2006/relationships/tags" Target="../tags/tag39.xml" /><Relationship Id="rId8" Type="http://schemas.openxmlformats.org/officeDocument/2006/relationships/tags" Target="../tags/tag40.xml" /><Relationship Id="rId9" Type="http://schemas.openxmlformats.org/officeDocument/2006/relationships/image" Target="file:///D:\qq&#25991;&#20214;\712321467\Image\C2C\Image2\%7b75232B38-A165-1FB7-499C-2E1C792CACB5%7d.png" TargetMode="Externa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  <a:alpha val="31000"/>
          </a:schemeClr>
        </a:solidFill>
        <a:effectLst/>
      </p:bgPr>
    </p:bg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CE486-C6A0-4608-840F-0A72D58B972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D1B26-46D7-4B80-82F2-700270B5A618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 r:link="rId1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 r:link="rId1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618E37-08CA-4F5B-B0E9-D0BB5F98477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等线"/>
                <a:cs typeface="Arial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等线"/>
              <a:cs typeface="Arial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等线"/>
              <a:cs typeface="Arial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F941C5-DDF8-4A59-A9EE-52F1A90CA0C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等线"/>
                <a:cs typeface="Arial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等线"/>
              <a:cs typeface="Arial"/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0.xml" /><Relationship Id="rId11" Type="http://schemas.openxmlformats.org/officeDocument/2006/relationships/image" Target="../media/image5.png" /><Relationship Id="rId12" Type="http://schemas.microsoft.com/office/2007/relationships/hdphoto" Target="../media/image6.wdp" /><Relationship Id="rId13" Type="http://schemas.openxmlformats.org/officeDocument/2006/relationships/tags" Target="../tags/tag61.xml" /><Relationship Id="rId14" Type="http://schemas.openxmlformats.org/officeDocument/2006/relationships/image" Target="../media/image7.jpeg" /><Relationship Id="rId2" Type="http://schemas.openxmlformats.org/officeDocument/2006/relationships/notesSlide" Target="../notesSlides/notesSlide1.xml" /><Relationship Id="rId3" Type="http://schemas.openxmlformats.org/officeDocument/2006/relationships/tags" Target="../tags/tag55.xml" /><Relationship Id="rId4" Type="http://schemas.openxmlformats.org/officeDocument/2006/relationships/image" Target="../media/image3.png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image" Target="../media/image4.png" /><Relationship Id="rId9" Type="http://schemas.openxmlformats.org/officeDocument/2006/relationships/tags" Target="../tags/tag5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51.xml" /><Relationship Id="rId4" Type="http://schemas.openxmlformats.org/officeDocument/2006/relationships/image" Target="../media/image10.png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image" Target="../media/image27.png" /><Relationship Id="rId6" Type="http://schemas.openxmlformats.org/officeDocument/2006/relationships/tags" Target="../tags/tag161.xml" /><Relationship Id="rId7" Type="http://schemas.openxmlformats.org/officeDocument/2006/relationships/tags" Target="../tags/tag162.xml" /><Relationship Id="rId8" Type="http://schemas.openxmlformats.org/officeDocument/2006/relationships/image" Target="../media/image28.png" /><Relationship Id="rId9" Type="http://schemas.openxmlformats.org/officeDocument/2006/relationships/tags" Target="../tags/tag16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73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168.xml" /><Relationship Id="rId4" Type="http://schemas.openxmlformats.org/officeDocument/2006/relationships/image" Target="../media/image10.png" /><Relationship Id="rId5" Type="http://schemas.openxmlformats.org/officeDocument/2006/relationships/tags" Target="../tags/tag169.xml" /><Relationship Id="rId6" Type="http://schemas.openxmlformats.org/officeDocument/2006/relationships/tags" Target="../tags/tag170.xml" /><Relationship Id="rId7" Type="http://schemas.openxmlformats.org/officeDocument/2006/relationships/image" Target="../media/image27.png" /><Relationship Id="rId8" Type="http://schemas.openxmlformats.org/officeDocument/2006/relationships/tags" Target="../tags/tag171.xml" /><Relationship Id="rId9" Type="http://schemas.openxmlformats.org/officeDocument/2006/relationships/tags" Target="../tags/tag17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83.xml" /><Relationship Id="rId11" Type="http://schemas.openxmlformats.org/officeDocument/2006/relationships/tags" Target="../tags/tag184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78.xml" /><Relationship Id="rId4" Type="http://schemas.openxmlformats.org/officeDocument/2006/relationships/image" Target="../media/image10.png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image" Target="../media/image27.png" /><Relationship Id="rId8" Type="http://schemas.openxmlformats.org/officeDocument/2006/relationships/tags" Target="../tags/tag181.xml" /><Relationship Id="rId9" Type="http://schemas.openxmlformats.org/officeDocument/2006/relationships/tags" Target="../tags/tag18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90.xml" /><Relationship Id="rId11" Type="http://schemas.openxmlformats.org/officeDocument/2006/relationships/image" Target="../media/image32.png" /><Relationship Id="rId12" Type="http://schemas.openxmlformats.org/officeDocument/2006/relationships/tags" Target="../tags/tag191.xml" /><Relationship Id="rId13" Type="http://schemas.openxmlformats.org/officeDocument/2006/relationships/tags" Target="../tags/tag192.xml" /><Relationship Id="rId14" Type="http://schemas.openxmlformats.org/officeDocument/2006/relationships/tags" Target="../tags/tag193.xml" /><Relationship Id="rId15" Type="http://schemas.openxmlformats.org/officeDocument/2006/relationships/tags" Target="../tags/tag194.xml" /><Relationship Id="rId2" Type="http://schemas.openxmlformats.org/officeDocument/2006/relationships/tags" Target="../tags/tag185.xml" /><Relationship Id="rId3" Type="http://schemas.openxmlformats.org/officeDocument/2006/relationships/image" Target="../media/image29.jpeg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image" Target="../media/image30.png" /><Relationship Id="rId7" Type="http://schemas.openxmlformats.org/officeDocument/2006/relationships/tags" Target="../tags/tag188.xml" /><Relationship Id="rId8" Type="http://schemas.openxmlformats.org/officeDocument/2006/relationships/tags" Target="../tags/tag189.xml" /><Relationship Id="rId9" Type="http://schemas.openxmlformats.org/officeDocument/2006/relationships/image" Target="../media/image31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00.xml" /><Relationship Id="rId11" Type="http://schemas.openxmlformats.org/officeDocument/2006/relationships/image" Target="../media/image35.png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image" Target="../media/image33.png" /><Relationship Id="rId5" Type="http://schemas.openxmlformats.org/officeDocument/2006/relationships/tags" Target="../tags/tag197.xml" /><Relationship Id="rId6" Type="http://schemas.openxmlformats.org/officeDocument/2006/relationships/image" Target="../media/image34.png" /><Relationship Id="rId7" Type="http://schemas.openxmlformats.org/officeDocument/2006/relationships/tags" Target="../tags/tag198.xml" /><Relationship Id="rId8" Type="http://schemas.openxmlformats.org/officeDocument/2006/relationships/tags" Target="../tags/tag199.xml" /><Relationship Id="rId9" Type="http://schemas.openxmlformats.org/officeDocument/2006/relationships/image" Target="../media/image30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07.xml" /><Relationship Id="rId11" Type="http://schemas.openxmlformats.org/officeDocument/2006/relationships/tags" Target="../tags/tag208.xml" /><Relationship Id="rId12" Type="http://schemas.openxmlformats.org/officeDocument/2006/relationships/tags" Target="../tags/tag209.xml" /><Relationship Id="rId13" Type="http://schemas.openxmlformats.org/officeDocument/2006/relationships/tags" Target="../tags/tag210.xml" /><Relationship Id="rId14" Type="http://schemas.openxmlformats.org/officeDocument/2006/relationships/tags" Target="../tags/tag211.xml" /><Relationship Id="rId15" Type="http://schemas.openxmlformats.org/officeDocument/2006/relationships/tags" Target="../tags/tag212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image" Target="../media/image33.png" /><Relationship Id="rId5" Type="http://schemas.openxmlformats.org/officeDocument/2006/relationships/tags" Target="../tags/tag203.xml" /><Relationship Id="rId6" Type="http://schemas.openxmlformats.org/officeDocument/2006/relationships/tags" Target="../tags/tag204.xml" /><Relationship Id="rId7" Type="http://schemas.openxmlformats.org/officeDocument/2006/relationships/tags" Target="../tags/tag205.xml" /><Relationship Id="rId8" Type="http://schemas.openxmlformats.org/officeDocument/2006/relationships/tags" Target="../tags/tag206.xml" /><Relationship Id="rId9" Type="http://schemas.openxmlformats.org/officeDocument/2006/relationships/image" Target="../media/image30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19.xml" /><Relationship Id="rId11" Type="http://schemas.openxmlformats.org/officeDocument/2006/relationships/tags" Target="../tags/tag220.xml" /><Relationship Id="rId12" Type="http://schemas.openxmlformats.org/officeDocument/2006/relationships/tags" Target="../tags/tag221.xml" /><Relationship Id="rId2" Type="http://schemas.openxmlformats.org/officeDocument/2006/relationships/tags" Target="../tags/tag213.xml" /><Relationship Id="rId3" Type="http://schemas.openxmlformats.org/officeDocument/2006/relationships/tags" Target="../tags/tag214.xml" /><Relationship Id="rId4" Type="http://schemas.openxmlformats.org/officeDocument/2006/relationships/image" Target="../media/image33.png" /><Relationship Id="rId5" Type="http://schemas.openxmlformats.org/officeDocument/2006/relationships/tags" Target="../tags/tag215.xml" /><Relationship Id="rId6" Type="http://schemas.openxmlformats.org/officeDocument/2006/relationships/tags" Target="../tags/tag216.xml" /><Relationship Id="rId7" Type="http://schemas.openxmlformats.org/officeDocument/2006/relationships/tags" Target="../tags/tag217.xml" /><Relationship Id="rId8" Type="http://schemas.openxmlformats.org/officeDocument/2006/relationships/tags" Target="../tags/tag218.xml" /><Relationship Id="rId9" Type="http://schemas.openxmlformats.org/officeDocument/2006/relationships/image" Target="../media/image30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27.xml" /><Relationship Id="rId11" Type="http://schemas.openxmlformats.org/officeDocument/2006/relationships/image" Target="../media/image35.png" /><Relationship Id="rId2" Type="http://schemas.openxmlformats.org/officeDocument/2006/relationships/tags" Target="../tags/tag222.xml" /><Relationship Id="rId3" Type="http://schemas.openxmlformats.org/officeDocument/2006/relationships/tags" Target="../tags/tag223.xml" /><Relationship Id="rId4" Type="http://schemas.openxmlformats.org/officeDocument/2006/relationships/image" Target="../media/image33.png" /><Relationship Id="rId5" Type="http://schemas.openxmlformats.org/officeDocument/2006/relationships/tags" Target="../tags/tag224.xml" /><Relationship Id="rId6" Type="http://schemas.openxmlformats.org/officeDocument/2006/relationships/image" Target="../media/image34.png" /><Relationship Id="rId7" Type="http://schemas.openxmlformats.org/officeDocument/2006/relationships/tags" Target="../tags/tag225.xml" /><Relationship Id="rId8" Type="http://schemas.openxmlformats.org/officeDocument/2006/relationships/tags" Target="../tags/tag226.xml" /><Relationship Id="rId9" Type="http://schemas.openxmlformats.org/officeDocument/2006/relationships/image" Target="../media/image30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34.xml" /><Relationship Id="rId11" Type="http://schemas.openxmlformats.org/officeDocument/2006/relationships/tags" Target="../tags/tag235.xml" /><Relationship Id="rId12" Type="http://schemas.openxmlformats.org/officeDocument/2006/relationships/tags" Target="../tags/tag236.xml" /><Relationship Id="rId13" Type="http://schemas.openxmlformats.org/officeDocument/2006/relationships/tags" Target="../tags/tag237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image" Target="../media/image33.png" /><Relationship Id="rId5" Type="http://schemas.openxmlformats.org/officeDocument/2006/relationships/tags" Target="../tags/tag230.xml" /><Relationship Id="rId6" Type="http://schemas.openxmlformats.org/officeDocument/2006/relationships/tags" Target="../tags/tag231.xml" /><Relationship Id="rId7" Type="http://schemas.openxmlformats.org/officeDocument/2006/relationships/tags" Target="../tags/tag232.xml" /><Relationship Id="rId8" Type="http://schemas.openxmlformats.org/officeDocument/2006/relationships/tags" Target="../tags/tag233.xml" /><Relationship Id="rId9" Type="http://schemas.openxmlformats.org/officeDocument/2006/relationships/image" Target="../media/image3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66.xml" /><Relationship Id="rId4" Type="http://schemas.openxmlformats.org/officeDocument/2006/relationships/image" Target="../media/image8.png" /><Relationship Id="rId5" Type="http://schemas.openxmlformats.org/officeDocument/2006/relationships/tags" Target="../tags/tag6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44.xml" /><Relationship Id="rId11" Type="http://schemas.openxmlformats.org/officeDocument/2006/relationships/tags" Target="../tags/tag245.xml" /><Relationship Id="rId12" Type="http://schemas.openxmlformats.org/officeDocument/2006/relationships/tags" Target="../tags/tag246.xml" /><Relationship Id="rId13" Type="http://schemas.openxmlformats.org/officeDocument/2006/relationships/tags" Target="../tags/tag247.xml" /><Relationship Id="rId2" Type="http://schemas.openxmlformats.org/officeDocument/2006/relationships/tags" Target="../tags/tag238.xml" /><Relationship Id="rId3" Type="http://schemas.openxmlformats.org/officeDocument/2006/relationships/tags" Target="../tags/tag239.xml" /><Relationship Id="rId4" Type="http://schemas.openxmlformats.org/officeDocument/2006/relationships/image" Target="../media/image33.png" /><Relationship Id="rId5" Type="http://schemas.openxmlformats.org/officeDocument/2006/relationships/tags" Target="../tags/tag240.xml" /><Relationship Id="rId6" Type="http://schemas.openxmlformats.org/officeDocument/2006/relationships/tags" Target="../tags/tag241.xml" /><Relationship Id="rId7" Type="http://schemas.openxmlformats.org/officeDocument/2006/relationships/tags" Target="../tags/tag242.xml" /><Relationship Id="rId8" Type="http://schemas.openxmlformats.org/officeDocument/2006/relationships/tags" Target="../tags/tag243.xml" /><Relationship Id="rId9" Type="http://schemas.openxmlformats.org/officeDocument/2006/relationships/image" Target="../media/image30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54.xml" /><Relationship Id="rId11" Type="http://schemas.openxmlformats.org/officeDocument/2006/relationships/tags" Target="../tags/tag255.xml" /><Relationship Id="rId12" Type="http://schemas.openxmlformats.org/officeDocument/2006/relationships/tags" Target="../tags/tag256.xml" /><Relationship Id="rId13" Type="http://schemas.openxmlformats.org/officeDocument/2006/relationships/tags" Target="../tags/tag257.xml" /><Relationship Id="rId14" Type="http://schemas.openxmlformats.org/officeDocument/2006/relationships/tags" Target="../tags/tag258.xml" /><Relationship Id="rId15" Type="http://schemas.openxmlformats.org/officeDocument/2006/relationships/tags" Target="../tags/tag259.xml" /><Relationship Id="rId16" Type="http://schemas.openxmlformats.org/officeDocument/2006/relationships/tags" Target="../tags/tag260.xml" /><Relationship Id="rId17" Type="http://schemas.openxmlformats.org/officeDocument/2006/relationships/tags" Target="../tags/tag261.xml" /><Relationship Id="rId2" Type="http://schemas.openxmlformats.org/officeDocument/2006/relationships/tags" Target="../tags/tag248.xml" /><Relationship Id="rId3" Type="http://schemas.openxmlformats.org/officeDocument/2006/relationships/tags" Target="../tags/tag249.xml" /><Relationship Id="rId4" Type="http://schemas.openxmlformats.org/officeDocument/2006/relationships/image" Target="../media/image33.png" /><Relationship Id="rId5" Type="http://schemas.openxmlformats.org/officeDocument/2006/relationships/tags" Target="../tags/tag250.xml" /><Relationship Id="rId6" Type="http://schemas.openxmlformats.org/officeDocument/2006/relationships/tags" Target="../tags/tag251.xml" /><Relationship Id="rId7" Type="http://schemas.openxmlformats.org/officeDocument/2006/relationships/tags" Target="../tags/tag252.xml" /><Relationship Id="rId8" Type="http://schemas.openxmlformats.org/officeDocument/2006/relationships/tags" Target="../tags/tag253.xml" /><Relationship Id="rId9" Type="http://schemas.openxmlformats.org/officeDocument/2006/relationships/image" Target="../media/image30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68.xml" /><Relationship Id="rId11" Type="http://schemas.openxmlformats.org/officeDocument/2006/relationships/tags" Target="../tags/tag269.xml" /><Relationship Id="rId12" Type="http://schemas.openxmlformats.org/officeDocument/2006/relationships/tags" Target="../tags/tag270.xml" /><Relationship Id="rId13" Type="http://schemas.openxmlformats.org/officeDocument/2006/relationships/tags" Target="../tags/tag271.xml" /><Relationship Id="rId14" Type="http://schemas.openxmlformats.org/officeDocument/2006/relationships/image" Target="../media/image36.png" /><Relationship Id="rId15" Type="http://schemas.openxmlformats.org/officeDocument/2006/relationships/tags" Target="../tags/tag272.xml" /><Relationship Id="rId2" Type="http://schemas.openxmlformats.org/officeDocument/2006/relationships/tags" Target="../tags/tag262.xml" /><Relationship Id="rId3" Type="http://schemas.openxmlformats.org/officeDocument/2006/relationships/tags" Target="../tags/tag263.xml" /><Relationship Id="rId4" Type="http://schemas.openxmlformats.org/officeDocument/2006/relationships/image" Target="../media/image33.png" /><Relationship Id="rId5" Type="http://schemas.openxmlformats.org/officeDocument/2006/relationships/tags" Target="../tags/tag264.xml" /><Relationship Id="rId6" Type="http://schemas.openxmlformats.org/officeDocument/2006/relationships/tags" Target="../tags/tag265.xml" /><Relationship Id="rId7" Type="http://schemas.openxmlformats.org/officeDocument/2006/relationships/tags" Target="../tags/tag266.xml" /><Relationship Id="rId8" Type="http://schemas.openxmlformats.org/officeDocument/2006/relationships/tags" Target="../tags/tag267.xml" /><Relationship Id="rId9" Type="http://schemas.openxmlformats.org/officeDocument/2006/relationships/image" Target="../media/image30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79.xml" /><Relationship Id="rId11" Type="http://schemas.openxmlformats.org/officeDocument/2006/relationships/tags" Target="../tags/tag280.xml" /><Relationship Id="rId12" Type="http://schemas.openxmlformats.org/officeDocument/2006/relationships/tags" Target="../tags/tag281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image" Target="../media/image33.png" /><Relationship Id="rId5" Type="http://schemas.openxmlformats.org/officeDocument/2006/relationships/tags" Target="../tags/tag275.xml" /><Relationship Id="rId6" Type="http://schemas.openxmlformats.org/officeDocument/2006/relationships/tags" Target="../tags/tag276.xml" /><Relationship Id="rId7" Type="http://schemas.openxmlformats.org/officeDocument/2006/relationships/tags" Target="../tags/tag277.xml" /><Relationship Id="rId8" Type="http://schemas.openxmlformats.org/officeDocument/2006/relationships/tags" Target="../tags/tag278.xml" /><Relationship Id="rId9" Type="http://schemas.openxmlformats.org/officeDocument/2006/relationships/image" Target="../media/image30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88.xml" /><Relationship Id="rId11" Type="http://schemas.openxmlformats.org/officeDocument/2006/relationships/tags" Target="../tags/tag289.xml" /><Relationship Id="rId12" Type="http://schemas.openxmlformats.org/officeDocument/2006/relationships/tags" Target="../tags/tag290.xml" /><Relationship Id="rId13" Type="http://schemas.openxmlformats.org/officeDocument/2006/relationships/tags" Target="../tags/tag291.xml" /><Relationship Id="rId14" Type="http://schemas.openxmlformats.org/officeDocument/2006/relationships/tags" Target="../tags/tag292.xml" /><Relationship Id="rId15" Type="http://schemas.openxmlformats.org/officeDocument/2006/relationships/image" Target="../media/image37.png" /><Relationship Id="rId2" Type="http://schemas.openxmlformats.org/officeDocument/2006/relationships/tags" Target="../tags/tag282.xml" /><Relationship Id="rId3" Type="http://schemas.openxmlformats.org/officeDocument/2006/relationships/tags" Target="../tags/tag283.xml" /><Relationship Id="rId4" Type="http://schemas.openxmlformats.org/officeDocument/2006/relationships/image" Target="../media/image33.png" /><Relationship Id="rId5" Type="http://schemas.openxmlformats.org/officeDocument/2006/relationships/tags" Target="../tags/tag284.xml" /><Relationship Id="rId6" Type="http://schemas.openxmlformats.org/officeDocument/2006/relationships/tags" Target="../tags/tag285.xml" /><Relationship Id="rId7" Type="http://schemas.openxmlformats.org/officeDocument/2006/relationships/tags" Target="../tags/tag286.xml" /><Relationship Id="rId8" Type="http://schemas.openxmlformats.org/officeDocument/2006/relationships/tags" Target="../tags/tag287.xml" /><Relationship Id="rId9" Type="http://schemas.openxmlformats.org/officeDocument/2006/relationships/image" Target="../media/image30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99.xml" /><Relationship Id="rId11" Type="http://schemas.openxmlformats.org/officeDocument/2006/relationships/tags" Target="../tags/tag300.xml" /><Relationship Id="rId12" Type="http://schemas.openxmlformats.org/officeDocument/2006/relationships/tags" Target="../tags/tag301.xml" /><Relationship Id="rId13" Type="http://schemas.openxmlformats.org/officeDocument/2006/relationships/tags" Target="../tags/tag302.xml" /><Relationship Id="rId2" Type="http://schemas.openxmlformats.org/officeDocument/2006/relationships/tags" Target="../tags/tag293.xml" /><Relationship Id="rId3" Type="http://schemas.openxmlformats.org/officeDocument/2006/relationships/tags" Target="../tags/tag294.xml" /><Relationship Id="rId4" Type="http://schemas.openxmlformats.org/officeDocument/2006/relationships/image" Target="../media/image33.png" /><Relationship Id="rId5" Type="http://schemas.openxmlformats.org/officeDocument/2006/relationships/tags" Target="../tags/tag295.xml" /><Relationship Id="rId6" Type="http://schemas.openxmlformats.org/officeDocument/2006/relationships/tags" Target="../tags/tag296.xml" /><Relationship Id="rId7" Type="http://schemas.openxmlformats.org/officeDocument/2006/relationships/tags" Target="../tags/tag297.xml" /><Relationship Id="rId8" Type="http://schemas.openxmlformats.org/officeDocument/2006/relationships/tags" Target="../tags/tag298.xml" /><Relationship Id="rId9" Type="http://schemas.openxmlformats.org/officeDocument/2006/relationships/image" Target="../media/image30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09.xml" /><Relationship Id="rId11" Type="http://schemas.openxmlformats.org/officeDocument/2006/relationships/tags" Target="../tags/tag310.xml" /><Relationship Id="rId12" Type="http://schemas.openxmlformats.org/officeDocument/2006/relationships/image" Target="../media/image38.gif" /><Relationship Id="rId13" Type="http://schemas.openxmlformats.org/officeDocument/2006/relationships/tags" Target="../tags/tag311.xml" /><Relationship Id="rId14" Type="http://schemas.openxmlformats.org/officeDocument/2006/relationships/tags" Target="../tags/tag312.xml" /><Relationship Id="rId2" Type="http://schemas.openxmlformats.org/officeDocument/2006/relationships/tags" Target="../tags/tag303.xml" /><Relationship Id="rId3" Type="http://schemas.openxmlformats.org/officeDocument/2006/relationships/tags" Target="../tags/tag304.xml" /><Relationship Id="rId4" Type="http://schemas.openxmlformats.org/officeDocument/2006/relationships/image" Target="../media/image33.png" /><Relationship Id="rId5" Type="http://schemas.openxmlformats.org/officeDocument/2006/relationships/tags" Target="../tags/tag305.xml" /><Relationship Id="rId6" Type="http://schemas.openxmlformats.org/officeDocument/2006/relationships/tags" Target="../tags/tag306.xml" /><Relationship Id="rId7" Type="http://schemas.openxmlformats.org/officeDocument/2006/relationships/tags" Target="../tags/tag307.xml" /><Relationship Id="rId8" Type="http://schemas.openxmlformats.org/officeDocument/2006/relationships/tags" Target="../tags/tag308.xml" /><Relationship Id="rId9" Type="http://schemas.openxmlformats.org/officeDocument/2006/relationships/image" Target="../media/image30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19.xml" /><Relationship Id="rId11" Type="http://schemas.openxmlformats.org/officeDocument/2006/relationships/tags" Target="../tags/tag320.xml" /><Relationship Id="rId12" Type="http://schemas.openxmlformats.org/officeDocument/2006/relationships/tags" Target="../tags/tag321.xml" /><Relationship Id="rId2" Type="http://schemas.openxmlformats.org/officeDocument/2006/relationships/tags" Target="../tags/tag313.xml" /><Relationship Id="rId3" Type="http://schemas.openxmlformats.org/officeDocument/2006/relationships/tags" Target="../tags/tag314.xml" /><Relationship Id="rId4" Type="http://schemas.openxmlformats.org/officeDocument/2006/relationships/image" Target="../media/image33.png" /><Relationship Id="rId5" Type="http://schemas.openxmlformats.org/officeDocument/2006/relationships/tags" Target="../tags/tag315.xml" /><Relationship Id="rId6" Type="http://schemas.openxmlformats.org/officeDocument/2006/relationships/tags" Target="../tags/tag316.xml" /><Relationship Id="rId7" Type="http://schemas.openxmlformats.org/officeDocument/2006/relationships/tags" Target="../tags/tag317.xml" /><Relationship Id="rId8" Type="http://schemas.openxmlformats.org/officeDocument/2006/relationships/tags" Target="../tags/tag318.xml" /><Relationship Id="rId9" Type="http://schemas.openxmlformats.org/officeDocument/2006/relationships/image" Target="../media/image30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27.xml" /><Relationship Id="rId11" Type="http://schemas.openxmlformats.org/officeDocument/2006/relationships/tags" Target="../tags/tag328.xml" /><Relationship Id="rId12" Type="http://schemas.openxmlformats.org/officeDocument/2006/relationships/tags" Target="../tags/tag329.xml" /><Relationship Id="rId13" Type="http://schemas.openxmlformats.org/officeDocument/2006/relationships/tags" Target="../tags/tag330.xml" /><Relationship Id="rId14" Type="http://schemas.openxmlformats.org/officeDocument/2006/relationships/image" Target="../media/image34.png" /><Relationship Id="rId15" Type="http://schemas.openxmlformats.org/officeDocument/2006/relationships/tags" Target="../tags/tag331.xml" /><Relationship Id="rId16" Type="http://schemas.openxmlformats.org/officeDocument/2006/relationships/image" Target="../media/image35.png" /><Relationship Id="rId17" Type="http://schemas.openxmlformats.org/officeDocument/2006/relationships/tags" Target="../tags/tag332.xml" /><Relationship Id="rId2" Type="http://schemas.openxmlformats.org/officeDocument/2006/relationships/tags" Target="../tags/tag322.xml" /><Relationship Id="rId3" Type="http://schemas.openxmlformats.org/officeDocument/2006/relationships/image" Target="../media/image39.png" /><Relationship Id="rId4" Type="http://schemas.openxmlformats.org/officeDocument/2006/relationships/tags" Target="../tags/tag323.xml" /><Relationship Id="rId5" Type="http://schemas.openxmlformats.org/officeDocument/2006/relationships/tags" Target="../tags/tag324.xml" /><Relationship Id="rId6" Type="http://schemas.openxmlformats.org/officeDocument/2006/relationships/image" Target="../media/image30.png" /><Relationship Id="rId7" Type="http://schemas.openxmlformats.org/officeDocument/2006/relationships/tags" Target="../tags/tag325.xml" /><Relationship Id="rId8" Type="http://schemas.openxmlformats.org/officeDocument/2006/relationships/image" Target="../media/image33.png" /><Relationship Id="rId9" Type="http://schemas.openxmlformats.org/officeDocument/2006/relationships/tags" Target="../tags/tag32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72.xml" /><Relationship Id="rId4" Type="http://schemas.openxmlformats.org/officeDocument/2006/relationships/image" Target="../media/image9.png" /><Relationship Id="rId5" Type="http://schemas.openxmlformats.org/officeDocument/2006/relationships/tags" Target="../tags/tag7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78.xml" /><Relationship Id="rId4" Type="http://schemas.openxmlformats.org/officeDocument/2006/relationships/image" Target="../media/image10.png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image" Target="../media/image11.png" /><Relationship Id="rId8" Type="http://schemas.openxmlformats.org/officeDocument/2006/relationships/tags" Target="../tags/tag8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86.xml" /><Relationship Id="rId4" Type="http://schemas.openxmlformats.org/officeDocument/2006/relationships/image" Target="../media/image10.png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image" Target="../media/image12.png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95.xml" /><Relationship Id="rId11" Type="http://schemas.openxmlformats.org/officeDocument/2006/relationships/image" Target="../media/image17.png" /><Relationship Id="rId12" Type="http://schemas.openxmlformats.org/officeDocument/2006/relationships/tags" Target="../tags/tag96.xml" /><Relationship Id="rId13" Type="http://schemas.openxmlformats.org/officeDocument/2006/relationships/image" Target="../media/image18.png" /><Relationship Id="rId14" Type="http://schemas.openxmlformats.org/officeDocument/2006/relationships/tags" Target="../tags/tag97.xml" /><Relationship Id="rId15" Type="http://schemas.openxmlformats.org/officeDocument/2006/relationships/image" Target="../media/image19.png" /><Relationship Id="rId16" Type="http://schemas.openxmlformats.org/officeDocument/2006/relationships/tags" Target="../tags/tag98.xml" /><Relationship Id="rId17" Type="http://schemas.openxmlformats.org/officeDocument/2006/relationships/tags" Target="../tags/tag99.xml" /><Relationship Id="rId18" Type="http://schemas.openxmlformats.org/officeDocument/2006/relationships/tags" Target="../tags/tag100.xml" /><Relationship Id="rId19" Type="http://schemas.openxmlformats.org/officeDocument/2006/relationships/image" Target="../media/image20.png" /><Relationship Id="rId2" Type="http://schemas.openxmlformats.org/officeDocument/2006/relationships/tags" Target="../tags/tag91.xml" /><Relationship Id="rId20" Type="http://schemas.microsoft.com/office/2007/relationships/hdphoto" Target="../media/image21.wdp" /><Relationship Id="rId21" Type="http://schemas.openxmlformats.org/officeDocument/2006/relationships/tags" Target="../tags/tag101.xml" /><Relationship Id="rId22" Type="http://schemas.openxmlformats.org/officeDocument/2006/relationships/tags" Target="../tags/tag102.xml" /><Relationship Id="rId23" Type="http://schemas.openxmlformats.org/officeDocument/2006/relationships/tags" Target="../tags/tag103.xml" /><Relationship Id="rId24" Type="http://schemas.openxmlformats.org/officeDocument/2006/relationships/tags" Target="../tags/tag104.xml" /><Relationship Id="rId25" Type="http://schemas.openxmlformats.org/officeDocument/2006/relationships/tags" Target="../tags/tag105.xml" /><Relationship Id="rId26" Type="http://schemas.openxmlformats.org/officeDocument/2006/relationships/tags" Target="../tags/tag106.xml" /><Relationship Id="rId27" Type="http://schemas.openxmlformats.org/officeDocument/2006/relationships/tags" Target="../tags/tag107.xml" /><Relationship Id="rId28" Type="http://schemas.openxmlformats.org/officeDocument/2006/relationships/tags" Target="../tags/tag108.xml" /><Relationship Id="rId29" Type="http://schemas.openxmlformats.org/officeDocument/2006/relationships/tags" Target="../tags/tag109.xml" /><Relationship Id="rId3" Type="http://schemas.openxmlformats.org/officeDocument/2006/relationships/image" Target="../media/image13.png" /><Relationship Id="rId30" Type="http://schemas.openxmlformats.org/officeDocument/2006/relationships/tags" Target="../tags/tag110.xml" /><Relationship Id="rId31" Type="http://schemas.openxmlformats.org/officeDocument/2006/relationships/tags" Target="../tags/tag111.xml" /><Relationship Id="rId32" Type="http://schemas.openxmlformats.org/officeDocument/2006/relationships/tags" Target="../tags/tag112.xml" /><Relationship Id="rId33" Type="http://schemas.openxmlformats.org/officeDocument/2006/relationships/tags" Target="../tags/tag113.xml" /><Relationship Id="rId34" Type="http://schemas.openxmlformats.org/officeDocument/2006/relationships/tags" Target="../tags/tag114.xml" /><Relationship Id="rId35" Type="http://schemas.openxmlformats.org/officeDocument/2006/relationships/tags" Target="../tags/tag115.xml" /><Relationship Id="rId36" Type="http://schemas.openxmlformats.org/officeDocument/2006/relationships/tags" Target="../tags/tag116.xml" /><Relationship Id="rId37" Type="http://schemas.openxmlformats.org/officeDocument/2006/relationships/tags" Target="../tags/tag117.xml" /><Relationship Id="rId38" Type="http://schemas.openxmlformats.org/officeDocument/2006/relationships/tags" Target="../tags/tag118.xml" /><Relationship Id="rId39" Type="http://schemas.openxmlformats.org/officeDocument/2006/relationships/tags" Target="../tags/tag119.xml" /><Relationship Id="rId4" Type="http://schemas.microsoft.com/office/2007/relationships/hdphoto" Target="../media/image14.wdp" /><Relationship Id="rId40" Type="http://schemas.openxmlformats.org/officeDocument/2006/relationships/tags" Target="../tags/tag120.xml" /><Relationship Id="rId41" Type="http://schemas.openxmlformats.org/officeDocument/2006/relationships/tags" Target="../tags/tag121.xml" /><Relationship Id="rId42" Type="http://schemas.openxmlformats.org/officeDocument/2006/relationships/tags" Target="../tags/tag122.xml" /><Relationship Id="rId43" Type="http://schemas.openxmlformats.org/officeDocument/2006/relationships/tags" Target="../tags/tag123.xml" /><Relationship Id="rId44" Type="http://schemas.openxmlformats.org/officeDocument/2006/relationships/tags" Target="../tags/tag124.xml" /><Relationship Id="rId45" Type="http://schemas.openxmlformats.org/officeDocument/2006/relationships/tags" Target="../tags/tag125.xml" /><Relationship Id="rId5" Type="http://schemas.openxmlformats.org/officeDocument/2006/relationships/tags" Target="../tags/tag92.xml" /><Relationship Id="rId6" Type="http://schemas.openxmlformats.org/officeDocument/2006/relationships/image" Target="../media/image15.png" /><Relationship Id="rId7" Type="http://schemas.microsoft.com/office/2007/relationships/hdphoto" Target="../media/image16.wdp" /><Relationship Id="rId8" Type="http://schemas.openxmlformats.org/officeDocument/2006/relationships/tags" Target="../tags/tag93.xml" /><Relationship Id="rId9" Type="http://schemas.openxmlformats.org/officeDocument/2006/relationships/tags" Target="../tags/tag9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30.xml" /><Relationship Id="rId4" Type="http://schemas.openxmlformats.org/officeDocument/2006/relationships/image" Target="../media/image22.png" /><Relationship Id="rId5" Type="http://schemas.openxmlformats.org/officeDocument/2006/relationships/tags" Target="../tags/tag13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36.xml" /><Relationship Id="rId4" Type="http://schemas.openxmlformats.org/officeDocument/2006/relationships/image" Target="../media/image23.png" /><Relationship Id="rId5" Type="http://schemas.openxmlformats.org/officeDocument/2006/relationships/tags" Target="../tags/tag137.xml" /><Relationship Id="rId6" Type="http://schemas.openxmlformats.org/officeDocument/2006/relationships/image" Target="../media/image24.png" /><Relationship Id="rId7" Type="http://schemas.openxmlformats.org/officeDocument/2006/relationships/tags" Target="../tags/tag13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43.xml" /><Relationship Id="rId4" Type="http://schemas.openxmlformats.org/officeDocument/2006/relationships/tags" Target="../tags/tag144.xml" /><Relationship Id="rId5" Type="http://schemas.openxmlformats.org/officeDocument/2006/relationships/image" Target="../media/image25.png" /><Relationship Id="rId6" Type="http://schemas.openxmlformats.org/officeDocument/2006/relationships/tags" Target="../tags/tag145.xml" /><Relationship Id="rId7" Type="http://schemas.openxmlformats.org/officeDocument/2006/relationships/image" Target="../media/image26.png" /><Relationship Id="rId8" Type="http://schemas.openxmlformats.org/officeDocument/2006/relationships/tags" Target="../tags/tag14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7" name="图片 16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1680726"/>
            <a:ext cx="6224562" cy="1420492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6"/>
            </p:custDataLst>
          </p:nvPr>
        </p:nvSpPr>
        <p:spPr>
          <a:xfrm>
            <a:off x="7254596" y="150862"/>
            <a:ext cx="1105469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solidFill>
                  <a:schemeClr val="tx1">
                    <a:lumMod val="65000"/>
                    <a:lumOff val="35000"/>
                  </a:schemeClr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江城子</a:t>
            </a:r>
            <a:endParaRPr lang="zh-CN" altLang="en-US" sz="8800">
              <a:solidFill>
                <a:schemeClr val="tx1">
                  <a:lumMod val="65000"/>
                  <a:lumOff val="35000"/>
                </a:schemeClr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7"/>
            </p:custDataLst>
          </p:nvPr>
        </p:nvSpPr>
        <p:spPr>
          <a:xfrm>
            <a:off x="9009082" y="2359599"/>
            <a:ext cx="923330" cy="42507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乙卯正月二十日夜记梦</a:t>
            </a:r>
            <a:endParaRPr lang="zh-CN" altLang="en-US" sz="3200" b="1" smtClean="0">
              <a:solidFill>
                <a:schemeClr val="tx1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pic>
        <p:nvPicPr>
          <p:cNvPr id="10" name="图片 9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766200" y="5098515"/>
            <a:ext cx="616289" cy="1372485"/>
          </a:xfrm>
          <a:prstGeom prst="rect">
            <a:avLst/>
          </a:prstGeom>
        </p:spPr>
      </p:pic>
      <p:sp>
        <p:nvSpPr>
          <p:cNvPr id="11" name="文本框 10" title=""/>
          <p:cNvSpPr txBox="1"/>
          <p:nvPr>
            <p:custDataLst>
              <p:tags r:id="rId10"/>
            </p:custDataLst>
          </p:nvPr>
        </p:nvSpPr>
        <p:spPr>
          <a:xfrm>
            <a:off x="10903180" y="5171074"/>
            <a:ext cx="3423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苏轼</a:t>
            </a:r>
            <a:endParaRPr lang="zh-CN" altLang="en-US" sz="320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9" name="图片 8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8800"/>
                    </a14:imgEffect>
                    <a14:imgEffect>
                      <a14:saturation sa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07" y="2672959"/>
            <a:ext cx="8063702" cy="48343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87" y="5049671"/>
            <a:ext cx="12182426" cy="1808329"/>
          </a:xfrm>
          <a:prstGeom prst="rect">
            <a:avLst/>
          </a:prstGeom>
        </p:spPr>
      </p:pic>
      <p:sp>
        <p:nvSpPr>
          <p:cNvPr id="8" name="矩形 7" title=""/>
          <p:cNvSpPr/>
          <p:nvPr>
            <p:custDataLst>
              <p:tags r:id="rId6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2" name="矩形 1" title=""/>
          <p:cNvSpPr/>
          <p:nvPr>
            <p:custDataLst>
              <p:tags r:id="rId7"/>
            </p:custDataLst>
          </p:nvPr>
        </p:nvSpPr>
        <p:spPr>
          <a:xfrm>
            <a:off x="2018665" y="974090"/>
            <a:ext cx="7886065" cy="38989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altLang="zh-CN" sz="4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</a:t>
            </a:r>
            <a:r>
              <a:rPr lang="zh-CN" altLang="en-US" sz="4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、这首词写给谁的？</a:t>
            </a:r>
            <a:endParaRPr lang="zh-CN" altLang="en-US" sz="40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0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</a:t>
            </a:r>
            <a:r>
              <a:rPr lang="en-US" altLang="zh-CN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发妻王弗</a:t>
            </a:r>
            <a:endParaRPr lang="zh-CN" altLang="en-US" sz="40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2、苏轼作此词是为了什么？</a:t>
            </a:r>
            <a:endParaRPr lang="zh-CN" altLang="en-US" sz="4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</a:t>
            </a:r>
            <a:r>
              <a:rPr lang="zh-CN" altLang="en-US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悼亡其妻—王弗、悼亡词</a:t>
            </a:r>
            <a:endParaRPr lang="zh-CN" altLang="en-US" sz="36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800" smtClean="0"/>
              <a:t>       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" name="矩形 7" title=""/>
          <p:cNvSpPr/>
          <p:nvPr>
            <p:custDataLst>
              <p:tags r:id="rId4"/>
            </p:custDataLst>
          </p:nvPr>
        </p:nvSpPr>
        <p:spPr>
          <a:xfrm>
            <a:off x="2710180" y="699770"/>
            <a:ext cx="9256395" cy="501777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1.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结婚：苏东坡十九岁时，与年方十六的王弗结婚。</a:t>
            </a:r>
            <a:endParaRPr lang="zh-CN" altLang="en-US" sz="2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2.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感情状况：二人一直相敬如宾，恩爱情深。</a:t>
            </a:r>
            <a:endParaRPr lang="zh-CN" altLang="en-US" sz="2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3.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生死相隔：可惜天命无常，王弗二十七岁就离开了人世。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endParaRPr lang="en-US" altLang="zh-CN" sz="2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东坡来到密州，这一年</a:t>
            </a:r>
            <a:r>
              <a:rPr lang="zh-CN" altLang="en-US" sz="2800">
                <a:solidFill>
                  <a:srgbClr val="FF000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正月二十日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，他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梦见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爱妻王氏，便写下了这首传诵千古的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悼亡词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17572" y="165012"/>
            <a:ext cx="912695" cy="912695"/>
          </a:xfrm>
          <a:prstGeom prst="ellipse">
            <a:avLst/>
          </a:prstGeom>
        </p:spPr>
      </p:pic>
      <p:sp>
        <p:nvSpPr>
          <p:cNvPr id="18" name="文本框 17" title=""/>
          <p:cNvSpPr txBox="1"/>
          <p:nvPr>
            <p:custDataLst>
              <p:tags r:id="rId7"/>
            </p:custDataLst>
          </p:nvPr>
        </p:nvSpPr>
        <p:spPr>
          <a:xfrm>
            <a:off x="1130267" y="298472"/>
            <a:ext cx="3750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accent4">
                    <a:lumMod val="75000"/>
                  </a:schemeClr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苏轼与妻子王弗</a:t>
            </a:r>
            <a:endParaRPr lang="zh-CN" altLang="en-US" sz="3600" b="1">
              <a:solidFill>
                <a:schemeClr val="accent4">
                  <a:lumMod val="75000"/>
                </a:schemeClr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88265" y="3077210"/>
            <a:ext cx="3753485" cy="548513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87" y="5049671"/>
            <a:ext cx="12182426" cy="1808329"/>
          </a:xfrm>
          <a:prstGeom prst="rect">
            <a:avLst/>
          </a:prstGeom>
        </p:spPr>
      </p:pic>
      <p:sp>
        <p:nvSpPr>
          <p:cNvPr id="8" name="矩形 7" title=""/>
          <p:cNvSpPr/>
          <p:nvPr>
            <p:custDataLst>
              <p:tags r:id="rId6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17572" y="165012"/>
            <a:ext cx="912695" cy="912695"/>
          </a:xfrm>
          <a:prstGeom prst="ellipse">
            <a:avLst/>
          </a:prstGeom>
        </p:spPr>
      </p:pic>
      <p:sp>
        <p:nvSpPr>
          <p:cNvPr id="13" name="文本框 12" title=""/>
          <p:cNvSpPr txBox="1"/>
          <p:nvPr>
            <p:custDataLst>
              <p:tags r:id="rId9"/>
            </p:custDataLst>
          </p:nvPr>
        </p:nvSpPr>
        <p:spPr>
          <a:xfrm>
            <a:off x="314400" y="1028924"/>
            <a:ext cx="1107996" cy="25968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悼亡诗</a:t>
            </a:r>
            <a:endParaRPr lang="zh-CN" altLang="en-US" sz="4000" b="1">
              <a:solidFill>
                <a:srgbClr val="FF0000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10"/>
            </p:custDataLst>
          </p:nvPr>
        </p:nvSpPr>
        <p:spPr>
          <a:xfrm>
            <a:off x="1530350" y="-191770"/>
            <a:ext cx="10762615" cy="597090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defRPr>
            </a:lvl1pPr>
          </a:lstStyle>
          <a:p>
            <a:pPr algn="l">
              <a:lnSpc>
                <a:spcPct val="2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>
                <a:solidFill>
                  <a:srgbClr val="403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1</a:t>
            </a:r>
            <a:r>
              <a:rPr lang="zh-CN" altLang="en-US">
                <a:solidFill>
                  <a:srgbClr val="403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、古代诗歌题材之一，一般是丈夫追悼亡妻之作，</a:t>
            </a:r>
            <a:endParaRPr lang="zh-CN" altLang="en-US">
              <a:solidFill>
                <a:srgbClr val="403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algn="l">
              <a:lnSpc>
                <a:spcPct val="2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>
                <a:solidFill>
                  <a:srgbClr val="403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>
                <a:solidFill>
                  <a:srgbClr val="403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>
                <a:solidFill>
                  <a:srgbClr val="403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始于西晋潘岳的《悼亡诗》三首。</a:t>
            </a:r>
            <a:endParaRPr lang="zh-CN" altLang="en-US">
              <a:solidFill>
                <a:srgbClr val="403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algn="l">
              <a:lnSpc>
                <a:spcPct val="2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>
                <a:solidFill>
                  <a:srgbClr val="403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2</a:t>
            </a:r>
            <a:r>
              <a:rPr lang="zh-CN" altLang="en-US">
                <a:solidFill>
                  <a:srgbClr val="403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、现在广义的悼亡诗也指对亡故亲人或</a:t>
            </a:r>
            <a:r>
              <a:rPr lang="zh-CN" altLang="en-US" smtClean="0">
                <a:solidFill>
                  <a:srgbClr val="403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朋友表达</a:t>
            </a:r>
            <a:r>
              <a:rPr lang="zh-CN" altLang="en-US">
                <a:solidFill>
                  <a:srgbClr val="403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追悼、哀思的诗歌。</a:t>
            </a:r>
            <a:endParaRPr lang="zh-CN" altLang="en-US">
              <a:solidFill>
                <a:srgbClr val="403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algn="l">
              <a:lnSpc>
                <a:spcPct val="2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>
                <a:solidFill>
                  <a:srgbClr val="403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3</a:t>
            </a:r>
            <a:r>
              <a:rPr lang="zh-CN" altLang="en-US">
                <a:solidFill>
                  <a:srgbClr val="403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、代表诗人</a:t>
            </a:r>
            <a:r>
              <a:rPr lang="zh-CN" altLang="en-US" smtClean="0">
                <a:solidFill>
                  <a:srgbClr val="403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有潘岳</a:t>
            </a:r>
            <a:r>
              <a:rPr lang="zh-CN" altLang="en-US">
                <a:solidFill>
                  <a:srgbClr val="403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、元稹、李商隐、纳兰性德等</a:t>
            </a:r>
            <a:r>
              <a:rPr lang="zh-CN" altLang="en-US" smtClean="0">
                <a:solidFill>
                  <a:srgbClr val="403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；</a:t>
            </a:r>
            <a:endParaRPr lang="zh-CN" altLang="en-US" smtClean="0">
              <a:solidFill>
                <a:srgbClr val="403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algn="l">
              <a:lnSpc>
                <a:spcPct val="2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mtClean="0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4</a:t>
            </a:r>
            <a:r>
              <a:rPr lang="zh-CN" altLang="en-US" smtClean="0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、用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词写悼亡，是苏轼的首创。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87" y="5049671"/>
            <a:ext cx="12182426" cy="1808329"/>
          </a:xfrm>
          <a:prstGeom prst="rect">
            <a:avLst/>
          </a:prstGeom>
        </p:spPr>
      </p:pic>
      <p:sp>
        <p:nvSpPr>
          <p:cNvPr id="8" name="矩形 7" title=""/>
          <p:cNvSpPr/>
          <p:nvPr>
            <p:custDataLst>
              <p:tags r:id="rId6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17572" y="165012"/>
            <a:ext cx="912695" cy="912695"/>
          </a:xfrm>
          <a:prstGeom prst="ellipse">
            <a:avLst/>
          </a:prstGeom>
        </p:spPr>
      </p:pic>
      <p:sp>
        <p:nvSpPr>
          <p:cNvPr id="9" name="文本框 8" title=""/>
          <p:cNvSpPr txBox="1"/>
          <p:nvPr>
            <p:custDataLst>
              <p:tags r:id="rId9"/>
            </p:custDataLst>
          </p:nvPr>
        </p:nvSpPr>
        <p:spPr>
          <a:xfrm>
            <a:off x="613246" y="328972"/>
            <a:ext cx="1213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叁</a:t>
            </a:r>
            <a:endParaRPr lang="zh-CN" altLang="en-US" sz="3200" b="1">
              <a:solidFill>
                <a:schemeClr val="tx1">
                  <a:lumMod val="65000"/>
                  <a:lumOff val="35000"/>
                </a:schemeClr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10"/>
            </p:custDataLst>
          </p:nvPr>
        </p:nvSpPr>
        <p:spPr>
          <a:xfrm>
            <a:off x="1130267" y="298472"/>
            <a:ext cx="225529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50000"/>
                    <a:lumOff val="50000"/>
                  </a:schemeClr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细读品味</a:t>
            </a:r>
            <a:endParaRPr lang="zh-CN" altLang="en-US" sz="3200" b="1">
              <a:solidFill>
                <a:schemeClr val="tx1">
                  <a:lumMod val="50000"/>
                  <a:lumOff val="50000"/>
                </a:schemeClr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1"/>
            </p:custDataLst>
          </p:nvPr>
        </p:nvSpPr>
        <p:spPr>
          <a:xfrm>
            <a:off x="588645" y="1336040"/>
            <a:ext cx="10666095" cy="35363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23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   </a:t>
            </a:r>
            <a:r>
              <a:rPr lang="zh-CN" altLang="en-US" sz="3200" smtClean="0">
                <a:solidFill>
                  <a:srgbClr val="FF0000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苏轼对发妻王弗的感情，是用情最深的吗？</a:t>
            </a:r>
            <a:endParaRPr lang="zh-CN" altLang="en-US" sz="3200" smtClean="0">
              <a:solidFill>
                <a:srgbClr val="FF0000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  <a:p>
            <a:pPr>
              <a:lnSpc>
                <a:spcPct val="23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         </a:t>
            </a:r>
            <a:r>
              <a:rPr lang="zh-CN" altLang="en-US" sz="3200" smtClean="0">
                <a:solidFill>
                  <a:srgbClr val="FF0000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全文逐句分析、小组讨论交流</a:t>
            </a:r>
            <a:endParaRPr lang="zh-CN" altLang="en-US" sz="3200" smtClean="0">
              <a:solidFill>
                <a:srgbClr val="FF0000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Picture 2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573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Freeform 3" title=""/>
          <p:cNvSpPr/>
          <p:nvPr>
            <p:custDataLst>
              <p:tags r:id="rId5"/>
            </p:custDataLst>
          </p:nvPr>
        </p:nvSpPr>
        <p:spPr>
          <a:xfrm rot="-803654">
            <a:off x="652810" y="539597"/>
            <a:ext cx="312129" cy="413857"/>
          </a:xfrm>
          <a:custGeom>
            <a:rect l="l" t="t" r="r" b="b"/>
            <a:pathLst>
              <a:path w="468194" h="620785">
                <a:moveTo>
                  <a:pt x="0" y="0"/>
                </a:moveTo>
                <a:lnTo>
                  <a:pt x="468193" y="0"/>
                </a:lnTo>
                <a:lnTo>
                  <a:pt x="468193" y="620785"/>
                </a:lnTo>
                <a:lnTo>
                  <a:pt x="0" y="62078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00540" t="-28648" r="-55366" b="-108570"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4" name="AutoShape 4" title=""/>
          <p:cNvSpPr/>
          <p:nvPr>
            <p:custDataLst>
              <p:tags r:id="rId7"/>
            </p:custDataLst>
          </p:nvPr>
        </p:nvSpPr>
        <p:spPr>
          <a:xfrm flipV="1">
            <a:off x="992803" y="893864"/>
            <a:ext cx="2305968" cy="3973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sz="1200"/>
          </a:p>
        </p:txBody>
      </p:sp>
      <p:sp>
        <p:nvSpPr>
          <p:cNvPr id="5" name="Freeform 5" title=""/>
          <p:cNvSpPr/>
          <p:nvPr>
            <p:custDataLst>
              <p:tags r:id="rId8"/>
            </p:custDataLst>
          </p:nvPr>
        </p:nvSpPr>
        <p:spPr>
          <a:xfrm>
            <a:off x="10726895" y="672444"/>
            <a:ext cx="1161155" cy="866037"/>
          </a:xfrm>
          <a:custGeom>
            <a:rect l="l" t="t" r="r" b="b"/>
            <a:pathLst>
              <a:path w="1741732" h="1299055">
                <a:moveTo>
                  <a:pt x="0" y="0"/>
                </a:moveTo>
                <a:lnTo>
                  <a:pt x="1741733" y="0"/>
                </a:lnTo>
                <a:lnTo>
                  <a:pt x="1741733" y="1299055"/>
                </a:lnTo>
                <a:lnTo>
                  <a:pt x="0" y="129905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19" name="Freeform 19" title=""/>
          <p:cNvSpPr/>
          <p:nvPr>
            <p:custDataLst>
              <p:tags r:id="rId10"/>
            </p:custDataLst>
          </p:nvPr>
        </p:nvSpPr>
        <p:spPr>
          <a:xfrm>
            <a:off x="8412459" y="5613944"/>
            <a:ext cx="5013827" cy="2488112"/>
          </a:xfrm>
          <a:custGeom>
            <a:rect l="l" t="t" r="r" b="b"/>
            <a:pathLst>
              <a:path w="7520740" h="3732168">
                <a:moveTo>
                  <a:pt x="0" y="0"/>
                </a:moveTo>
                <a:lnTo>
                  <a:pt x="7520740" y="0"/>
                </a:lnTo>
                <a:lnTo>
                  <a:pt x="7520740" y="3732168"/>
                </a:lnTo>
                <a:lnTo>
                  <a:pt x="0" y="373216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20" name="Freeform 20" title=""/>
          <p:cNvSpPr/>
          <p:nvPr>
            <p:custDataLst>
              <p:tags r:id="rId12"/>
            </p:custDataLst>
          </p:nvPr>
        </p:nvSpPr>
        <p:spPr>
          <a:xfrm>
            <a:off x="9926372" y="5134239"/>
            <a:ext cx="5013827" cy="2488112"/>
          </a:xfrm>
          <a:custGeom>
            <a:rect l="l" t="t" r="r" b="b"/>
            <a:pathLst>
              <a:path w="7520740" h="3732168">
                <a:moveTo>
                  <a:pt x="0" y="0"/>
                </a:moveTo>
                <a:lnTo>
                  <a:pt x="7520741" y="0"/>
                </a:lnTo>
                <a:lnTo>
                  <a:pt x="7520741" y="3732167"/>
                </a:lnTo>
                <a:lnTo>
                  <a:pt x="0" y="373216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21" name="TextBox 21" title=""/>
          <p:cNvSpPr txBox="1"/>
          <p:nvPr>
            <p:custDataLst>
              <p:tags r:id="rId13"/>
            </p:custDataLst>
          </p:nvPr>
        </p:nvSpPr>
        <p:spPr>
          <a:xfrm>
            <a:off x="1427480" y="279400"/>
            <a:ext cx="1276985" cy="550545"/>
          </a:xfrm>
          <a:prstGeom prst="rect">
            <a:avLst/>
          </a:prstGeom>
        </p:spPr>
        <p:txBody>
          <a:bodyPr lIns="0" tIns="0" rIns="0" bIns="0" rtlCol="0" anchor="t">
            <a:noAutofit/>
          </a:bodyPr>
          <a:lstStyle/>
          <a:p>
            <a:pPr>
              <a:lnSpc>
                <a:spcPts val="5140"/>
              </a:lnSpc>
            </a:pPr>
            <a:r>
              <a:rPr lang="zh-CN" altLang="en-US" sz="4000">
                <a:solidFill>
                  <a:srgbClr val="22211E"/>
                </a:solidFill>
                <a:ea typeface="字由点字青花楷"/>
              </a:rPr>
              <a:t>题解</a:t>
            </a:r>
            <a:endParaRPr lang="zh-CN" altLang="en-US" sz="4000">
              <a:solidFill>
                <a:srgbClr val="22211E"/>
              </a:solidFill>
              <a:ea typeface="字由点字青花楷"/>
            </a:endParaRPr>
          </a:p>
        </p:txBody>
      </p:sp>
      <p:sp>
        <p:nvSpPr>
          <p:cNvPr id="22" name="TextBox 22" title=""/>
          <p:cNvSpPr txBox="1"/>
          <p:nvPr>
            <p:custDataLst>
              <p:tags r:id="rId14"/>
            </p:custDataLst>
          </p:nvPr>
        </p:nvSpPr>
        <p:spPr>
          <a:xfrm>
            <a:off x="3211195" y="598170"/>
            <a:ext cx="7474797" cy="1027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015"/>
              </a:lnSpc>
            </a:pPr>
            <a:r>
              <a:rPr lang="zh-CN" altLang="en-US" sz="3815" spc="171">
                <a:solidFill>
                  <a:srgbClr val="22211E"/>
                </a:solidFill>
                <a:ea typeface="字由点字青花楷"/>
              </a:rPr>
              <a:t>《江城子</a:t>
            </a:r>
            <a:r>
              <a:rPr lang="en-US" altLang="zh-CN" sz="3815" spc="171">
                <a:solidFill>
                  <a:srgbClr val="22211E"/>
                </a:solidFill>
                <a:ea typeface="字由点字青花楷"/>
              </a:rPr>
              <a:t>·</a:t>
            </a:r>
            <a:r>
              <a:rPr lang="zh-CN" altLang="en-US" sz="3815" spc="171">
                <a:solidFill>
                  <a:srgbClr val="FF0000"/>
                </a:solidFill>
                <a:ea typeface="字由点字青花楷"/>
              </a:rPr>
              <a:t>乙卯正月二十日</a:t>
            </a:r>
            <a:r>
              <a:rPr lang="zh-CN" altLang="en-US" sz="3815" spc="171">
                <a:solidFill>
                  <a:srgbClr val="22211E"/>
                </a:solidFill>
                <a:highlight>
                  <a:srgbClr val="FFFF00"/>
                </a:highlight>
                <a:ea typeface="字由点字青花楷"/>
              </a:rPr>
              <a:t>夜</a:t>
            </a:r>
            <a:r>
              <a:rPr lang="zh-CN" altLang="en-US" sz="3815" spc="171">
                <a:solidFill>
                  <a:srgbClr val="22211E"/>
                </a:solidFill>
                <a:ea typeface="字由点字青花楷"/>
              </a:rPr>
              <a:t>记</a:t>
            </a:r>
            <a:r>
              <a:rPr lang="zh-CN" altLang="en-US" sz="3815" spc="171">
                <a:solidFill>
                  <a:srgbClr val="22211E"/>
                </a:solidFill>
                <a:highlight>
                  <a:srgbClr val="FFFF00"/>
                </a:highlight>
                <a:ea typeface="字由点字青花楷"/>
              </a:rPr>
              <a:t>梦</a:t>
            </a:r>
            <a:r>
              <a:rPr lang="zh-CN" altLang="en-US" sz="3815" spc="171">
                <a:solidFill>
                  <a:srgbClr val="22211E"/>
                </a:solidFill>
                <a:ea typeface="字由点字青花楷"/>
              </a:rPr>
              <a:t>》</a:t>
            </a:r>
            <a:endParaRPr lang="zh-CN" altLang="en-US" sz="3815" spc="171">
              <a:solidFill>
                <a:srgbClr val="22211E"/>
              </a:solidFill>
              <a:ea typeface="字由点字青花楷"/>
            </a:endParaRPr>
          </a:p>
        </p:txBody>
      </p:sp>
      <p:sp>
        <p:nvSpPr>
          <p:cNvPr id="26" name="TextBox 26" title=""/>
          <p:cNvSpPr txBox="1"/>
          <p:nvPr>
            <p:custDataLst>
              <p:tags r:id="rId15"/>
            </p:custDataLst>
          </p:nvPr>
        </p:nvSpPr>
        <p:spPr>
          <a:xfrm>
            <a:off x="629285" y="1931035"/>
            <a:ext cx="10773410" cy="4479290"/>
          </a:xfrm>
          <a:prstGeom prst="rect">
            <a:avLst/>
          </a:prstGeom>
        </p:spPr>
        <p:txBody>
          <a:bodyPr lIns="0" tIns="0" rIns="0" bIns="0" rtlCol="0" anchor="t" anchorCtr="0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3200" b="1">
                <a:solidFill>
                  <a:schemeClr val="tx1">
                    <a:alpha val="69804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 sz="3200" b="1">
                <a:solidFill>
                  <a:schemeClr val="tx1">
                    <a:alpha val="69804"/>
                  </a:schemeClr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江城子</a:t>
            </a:r>
            <a:r>
              <a:rPr lang="zh-CN" altLang="en-US" sz="3200" b="1">
                <a:solidFill>
                  <a:schemeClr val="tx1">
                    <a:alpha val="69804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——词牌名，又名“村意远”、“江神子”、</a:t>
            </a:r>
            <a:endParaRPr lang="zh-CN" altLang="en-US" sz="3200" b="1">
              <a:solidFill>
                <a:schemeClr val="tx1">
                  <a:alpha val="69804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chemeClr val="tx1">
                    <a:alpha val="69804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200" b="1">
                <a:solidFill>
                  <a:schemeClr val="tx1">
                    <a:alpha val="69804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altLang="en-US" sz="3200" b="1">
                <a:solidFill>
                  <a:schemeClr val="tx1">
                    <a:alpha val="69804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“水晶帘”。此词双调七十字。</a:t>
            </a:r>
            <a:endParaRPr lang="zh-CN" altLang="en-US" sz="3200" b="1">
              <a:solidFill>
                <a:schemeClr val="tx1">
                  <a:alpha val="69804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00000"/>
              </a:lnSpc>
            </a:pPr>
            <a:endParaRPr lang="zh-CN" altLang="en-US" sz="3200" b="1">
              <a:solidFill>
                <a:schemeClr val="tx1">
                  <a:alpha val="69804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3200" b="1">
                <a:solidFill>
                  <a:schemeClr val="tx1">
                    <a:alpha val="69804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 sz="3200" b="1">
                <a:solidFill>
                  <a:schemeClr val="tx1">
                    <a:alpha val="69804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spc="17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乙卯正月二十日夜记梦</a:t>
            </a:r>
            <a:r>
              <a:rPr lang="zh-CN" altLang="en-US" sz="3200" b="1">
                <a:solidFill>
                  <a:schemeClr val="tx1">
                    <a:alpha val="69804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”——题目。</a:t>
            </a:r>
            <a:endParaRPr lang="zh-CN" altLang="en-US" sz="3200" b="1">
              <a:solidFill>
                <a:schemeClr val="tx1">
                  <a:alpha val="69804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3200" b="1">
                <a:solidFill>
                  <a:schemeClr val="tx1">
                    <a:alpha val="69804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 b="1">
                <a:solidFill>
                  <a:schemeClr val="tx1">
                    <a:alpha val="69804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“乙卯”指宋神宗熙宁八年，苏东坡因反对王安石变法，自请外放，这一年他在密州当知州，年近四十，此时也是他的妻子王弗去世的第十年。</a:t>
            </a:r>
            <a:endParaRPr lang="zh-CN" altLang="en-US" sz="3200" b="1">
              <a:solidFill>
                <a:schemeClr val="tx1">
                  <a:alpha val="69804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1">
                <a:solidFill>
                  <a:schemeClr val="tx1">
                    <a:alpha val="69804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200" b="1">
                <a:solidFill>
                  <a:schemeClr val="tx1">
                    <a:alpha val="69804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solidFill>
                  <a:schemeClr val="tx1">
                    <a:alpha val="69804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“记梦”也就是记下一个梦，梦见爱妻王氏，写下悼亡词。</a:t>
            </a:r>
            <a:endParaRPr lang="zh-CN" altLang="en-US" sz="3200">
              <a:solidFill>
                <a:schemeClr val="tx1">
                  <a:alpha val="69804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665">
              <a:solidFill>
                <a:srgbClr val="22211E">
                  <a:alpha val="69804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00000"/>
              </a:lnSpc>
            </a:pPr>
            <a:endParaRPr lang="zh-CN" altLang="en-US" sz="2665">
              <a:solidFill>
                <a:srgbClr val="22211E">
                  <a:alpha val="69804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Freeform 2" title=""/>
          <p:cNvSpPr/>
          <p:nvPr>
            <p:custDataLst>
              <p:tags r:id="rId3"/>
            </p:custDataLst>
          </p:nvPr>
        </p:nvSpPr>
        <p:spPr>
          <a:xfrm flipH="1">
            <a:off x="-1353077" y="1919467"/>
            <a:ext cx="14647723" cy="5205610"/>
          </a:xfrm>
          <a:custGeom>
            <a:rect l="l" t="t" r="r" b="b"/>
            <a:pathLst>
              <a:path w="21971585" h="7808414">
                <a:moveTo>
                  <a:pt x="21971585" y="0"/>
                </a:moveTo>
                <a:lnTo>
                  <a:pt x="0" y="0"/>
                </a:lnTo>
                <a:lnTo>
                  <a:pt x="0" y="7808415"/>
                </a:lnTo>
                <a:lnTo>
                  <a:pt x="21971585" y="7808415"/>
                </a:lnTo>
                <a:lnTo>
                  <a:pt x="21971585" y="0"/>
                </a:lnTo>
                <a:close/>
              </a:path>
            </a:pathLst>
          </a:custGeom>
          <a:blipFill>
            <a:blip r:embed="rId4">
              <a:alphaModFix amt="29000"/>
            </a:blip>
            <a:stretch>
              <a:fillRect l="-12281" r="-52058"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3" name="Freeform 3" title=""/>
          <p:cNvSpPr/>
          <p:nvPr>
            <p:custDataLst>
              <p:tags r:id="rId5"/>
            </p:custDataLst>
          </p:nvPr>
        </p:nvSpPr>
        <p:spPr>
          <a:xfrm>
            <a:off x="3213070" y="685800"/>
            <a:ext cx="5515429" cy="5486400"/>
          </a:xfrm>
          <a:custGeom>
            <a:rect l="l" t="t" r="r" b="b"/>
            <a:pathLst>
              <a:path w="8273142" h="8229600">
                <a:moveTo>
                  <a:pt x="0" y="0"/>
                </a:moveTo>
                <a:lnTo>
                  <a:pt x="8273143" y="0"/>
                </a:lnTo>
                <a:lnTo>
                  <a:pt x="827314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5" name="TextBox 5" title=""/>
          <p:cNvSpPr txBox="1"/>
          <p:nvPr>
            <p:custDataLst>
              <p:tags r:id="rId7"/>
            </p:custDataLst>
          </p:nvPr>
        </p:nvSpPr>
        <p:spPr>
          <a:xfrm>
            <a:off x="3385820" y="2197735"/>
            <a:ext cx="5188585" cy="1409065"/>
          </a:xfrm>
          <a:prstGeom prst="rect">
            <a:avLst/>
          </a:prstGeom>
        </p:spPr>
        <p:txBody>
          <a:bodyPr lIns="0" tIns="0" rIns="0" bIns="0" rtlCol="0" anchor="t">
            <a:noAutofit/>
          </a:bodyPr>
          <a:lstStyle/>
          <a:p>
            <a:pPr algn="ctr">
              <a:lnSpc>
                <a:spcPts val="9240"/>
              </a:lnSpc>
            </a:pPr>
            <a:r>
              <a:rPr lang="zh-CN" altLang="en-US" sz="6400">
                <a:solidFill>
                  <a:srgbClr val="22211E"/>
                </a:solidFill>
                <a:ea typeface="可画手书" panose="02000500000000000000" charset="-122"/>
              </a:rPr>
              <a:t>一、整体感知</a:t>
            </a:r>
            <a:endParaRPr lang="zh-CN" altLang="en-US" sz="6400">
              <a:solidFill>
                <a:srgbClr val="22211E"/>
              </a:solidFill>
              <a:ea typeface="可画手书" panose="02000500000000000000" charset="-122"/>
            </a:endParaRPr>
          </a:p>
        </p:txBody>
      </p:sp>
      <p:sp>
        <p:nvSpPr>
          <p:cNvPr id="7" name="Freeform 7" title=""/>
          <p:cNvSpPr/>
          <p:nvPr>
            <p:custDataLst>
              <p:tags r:id="rId8"/>
            </p:custDataLst>
          </p:nvPr>
        </p:nvSpPr>
        <p:spPr>
          <a:xfrm rot="-1063114" flipH="1">
            <a:off x="-65381" y="-70463"/>
            <a:ext cx="2951532" cy="2608417"/>
          </a:xfrm>
          <a:custGeom>
            <a:rect l="l" t="t" r="r" b="b"/>
            <a:pathLst>
              <a:path w="4427298" h="3912624">
                <a:moveTo>
                  <a:pt x="4427299" y="0"/>
                </a:moveTo>
                <a:lnTo>
                  <a:pt x="0" y="0"/>
                </a:lnTo>
                <a:lnTo>
                  <a:pt x="0" y="3912624"/>
                </a:lnTo>
                <a:lnTo>
                  <a:pt x="4427299" y="3912624"/>
                </a:lnTo>
                <a:lnTo>
                  <a:pt x="4427299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8" name="Freeform 8" title=""/>
          <p:cNvSpPr/>
          <p:nvPr>
            <p:custDataLst>
              <p:tags r:id="rId10"/>
            </p:custDataLst>
          </p:nvPr>
        </p:nvSpPr>
        <p:spPr>
          <a:xfrm flipH="1">
            <a:off x="9864942" y="975759"/>
            <a:ext cx="1520359" cy="1016740"/>
          </a:xfrm>
          <a:custGeom>
            <a:rect l="l" t="t" r="r" b="b"/>
            <a:pathLst>
              <a:path w="2280539" h="1525110">
                <a:moveTo>
                  <a:pt x="2280539" y="0"/>
                </a:moveTo>
                <a:lnTo>
                  <a:pt x="0" y="0"/>
                </a:lnTo>
                <a:lnTo>
                  <a:pt x="0" y="1525111"/>
                </a:lnTo>
                <a:lnTo>
                  <a:pt x="2280539" y="1525111"/>
                </a:lnTo>
                <a:lnTo>
                  <a:pt x="2280539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sz="1200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Freeform 2" title=""/>
          <p:cNvSpPr/>
          <p:nvPr>
            <p:custDataLst>
              <p:tags r:id="rId3"/>
            </p:custDataLst>
          </p:nvPr>
        </p:nvSpPr>
        <p:spPr>
          <a:xfrm flipH="1">
            <a:off x="-1353077" y="1919467"/>
            <a:ext cx="14647723" cy="5205610"/>
          </a:xfrm>
          <a:custGeom>
            <a:rect l="l" t="t" r="r" b="b"/>
            <a:pathLst>
              <a:path w="21971585" h="7808414">
                <a:moveTo>
                  <a:pt x="21971585" y="0"/>
                </a:moveTo>
                <a:lnTo>
                  <a:pt x="0" y="0"/>
                </a:lnTo>
                <a:lnTo>
                  <a:pt x="0" y="7808415"/>
                </a:lnTo>
                <a:lnTo>
                  <a:pt x="21971585" y="7808415"/>
                </a:lnTo>
                <a:lnTo>
                  <a:pt x="21971585" y="0"/>
                </a:lnTo>
                <a:close/>
              </a:path>
            </a:pathLst>
          </a:custGeom>
          <a:blipFill>
            <a:blip r:embed="rId4">
              <a:alphaModFix amt="29000"/>
            </a:blip>
            <a:stretch>
              <a:fillRect l="-12281" r="-52058"/>
            </a:stretch>
          </a:blipFill>
        </p:spPr>
        <p:txBody>
          <a:bodyPr/>
          <a:lstStyle/>
          <a:p>
            <a:endParaRPr sz="1200"/>
          </a:p>
        </p:txBody>
      </p:sp>
      <p:grpSp>
        <p:nvGrpSpPr>
          <p:cNvPr id="3" name="Group 3" title=""/>
          <p:cNvGrpSpPr/>
          <p:nvPr>
            <p:custDataLst>
              <p:tags r:id="rId5"/>
            </p:custDataLst>
          </p:nvPr>
        </p:nvGrpSpPr>
        <p:grpSpPr>
          <a:xfrm>
            <a:off x="177382" y="174740"/>
            <a:ext cx="11836400" cy="6502400"/>
            <a:chExt cx="1858814" cy="1021151"/>
          </a:xfrm>
        </p:grpSpPr>
        <p:sp>
          <p:nvSpPr>
            <p:cNvPr id="4" name="Freeform 4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1858814" cy="1021151"/>
            </a:xfrm>
            <a:custGeom>
              <a:rect l="l" t="t" r="r" b="b"/>
              <a:pathLst>
                <a:path w="1858814" h="1021151">
                  <a:moveTo>
                    <a:pt x="1779395" y="0"/>
                  </a:moveTo>
                  <a:lnTo>
                    <a:pt x="79418" y="0"/>
                  </a:lnTo>
                  <a:cubicBezTo>
                    <a:pt x="79418" y="43699"/>
                    <a:pt x="44079" y="79418"/>
                    <a:pt x="0" y="79418"/>
                  </a:cubicBezTo>
                  <a:lnTo>
                    <a:pt x="0" y="941733"/>
                  </a:lnTo>
                  <a:cubicBezTo>
                    <a:pt x="43699" y="941733"/>
                    <a:pt x="79418" y="977072"/>
                    <a:pt x="79418" y="1021151"/>
                  </a:cubicBezTo>
                  <a:lnTo>
                    <a:pt x="1779395" y="1021151"/>
                  </a:lnTo>
                  <a:cubicBezTo>
                    <a:pt x="1779395" y="977451"/>
                    <a:pt x="1814734" y="941733"/>
                    <a:pt x="1858814" y="941733"/>
                  </a:cubicBezTo>
                  <a:lnTo>
                    <a:pt x="1858814" y="79418"/>
                  </a:lnTo>
                  <a:cubicBezTo>
                    <a:pt x="1815114" y="79418"/>
                    <a:pt x="1779395" y="44079"/>
                    <a:pt x="1779395" y="0"/>
                  </a:cubicBezTo>
                  <a:close/>
                </a:path>
              </a:pathLst>
            </a:custGeom>
            <a:solidFill>
              <a:srgbClr val="F5F6F4">
                <a:alpha val="89804"/>
              </a:srgbClr>
            </a:solidFill>
            <a:ln w="9525">
              <a:solidFill>
                <a:srgbClr val="ADB4A8">
                  <a:alpha val="89804"/>
                </a:srgbClr>
              </a:solidFill>
            </a:ln>
          </p:spPr>
          <p:txBody>
            <a:bodyPr/>
            <a:lstStyle/>
            <a:p>
              <a:endParaRPr sz="1200"/>
            </a:p>
          </p:txBody>
        </p:sp>
        <p:sp>
          <p:nvSpPr>
            <p:cNvPr id="5" name="TextBox 5"/>
            <p:cNvSpPr txBox="1"/>
            <p:nvPr>
              <p:custDataLst>
                <p:tags r:id="rId7"/>
              </p:custDataLst>
            </p:nvPr>
          </p:nvSpPr>
          <p:spPr>
            <a:xfrm>
              <a:off x="38100" y="-19050"/>
              <a:ext cx="736600" cy="793750"/>
            </a:xfrm>
            <a:prstGeom prst="rect">
              <a:avLst/>
            </a:prstGeom>
          </p:spPr>
          <p:txBody>
            <a:bodyPr lIns="33866" tIns="33866" rIns="33866" bIns="33866" rtlCol="0" anchor="ctr"/>
            <a:lstStyle/>
            <a:p>
              <a:pPr algn="ctr">
                <a:lnSpc>
                  <a:spcPts val="3500"/>
                </a:lnSpc>
              </a:pPr>
              <a:endParaRPr sz="1200"/>
            </a:p>
          </p:txBody>
        </p:sp>
      </p:grpSp>
      <p:sp>
        <p:nvSpPr>
          <p:cNvPr id="6" name="Freeform 6" title=""/>
          <p:cNvSpPr/>
          <p:nvPr>
            <p:custDataLst>
              <p:tags r:id="rId8"/>
            </p:custDataLst>
          </p:nvPr>
        </p:nvSpPr>
        <p:spPr>
          <a:xfrm rot="-803654">
            <a:off x="652810" y="539597"/>
            <a:ext cx="312129" cy="413857"/>
          </a:xfrm>
          <a:custGeom>
            <a:rect l="l" t="t" r="r" b="b"/>
            <a:pathLst>
              <a:path w="468194" h="620785">
                <a:moveTo>
                  <a:pt x="0" y="0"/>
                </a:moveTo>
                <a:lnTo>
                  <a:pt x="468193" y="0"/>
                </a:lnTo>
                <a:lnTo>
                  <a:pt x="468193" y="620785"/>
                </a:lnTo>
                <a:lnTo>
                  <a:pt x="0" y="62078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00540" t="-28648" r="-55366" b="-108570"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7" name="AutoShape 7" title=""/>
          <p:cNvSpPr/>
          <p:nvPr>
            <p:custDataLst>
              <p:tags r:id="rId10"/>
            </p:custDataLst>
          </p:nvPr>
        </p:nvSpPr>
        <p:spPr>
          <a:xfrm flipV="1">
            <a:off x="992803" y="893864"/>
            <a:ext cx="2305968" cy="3973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sz="1200"/>
          </a:p>
        </p:txBody>
      </p:sp>
      <p:sp>
        <p:nvSpPr>
          <p:cNvPr id="8" name="TextBox 8" title=""/>
          <p:cNvSpPr txBox="1"/>
          <p:nvPr>
            <p:custDataLst>
              <p:tags r:id="rId11"/>
            </p:custDataLst>
          </p:nvPr>
        </p:nvSpPr>
        <p:spPr>
          <a:xfrm>
            <a:off x="1264587" y="257768"/>
            <a:ext cx="2463344" cy="659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40"/>
              </a:lnSpc>
            </a:pPr>
            <a:r>
              <a:rPr lang="zh-CN" altLang="en-US" sz="3200">
                <a:solidFill>
                  <a:srgbClr val="22211E"/>
                </a:solidFill>
                <a:ea typeface="字由点字青花楷"/>
              </a:rPr>
              <a:t>诗歌解读</a:t>
            </a:r>
            <a:endParaRPr lang="zh-CN" altLang="en-US" sz="3200">
              <a:solidFill>
                <a:srgbClr val="22211E"/>
              </a:solidFill>
              <a:ea typeface="字由点字青花楷"/>
            </a:endParaRPr>
          </a:p>
        </p:txBody>
      </p:sp>
      <p:sp>
        <p:nvSpPr>
          <p:cNvPr id="15" name="TextBox 15" title=""/>
          <p:cNvSpPr txBox="1"/>
          <p:nvPr>
            <p:custDataLst>
              <p:tags r:id="rId12"/>
            </p:custDataLst>
          </p:nvPr>
        </p:nvSpPr>
        <p:spPr>
          <a:xfrm>
            <a:off x="1305560" y="1141095"/>
            <a:ext cx="10072370" cy="1151255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这首词的题目为“记梦”，整首词都在写“梦”吗？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梦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为线索，划分层次。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buNone/>
            </a:pP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文本框 16" title=""/>
          <p:cNvSpPr txBox="1"/>
          <p:nvPr>
            <p:custDataLst>
              <p:tags r:id="rId13"/>
            </p:custDataLst>
          </p:nvPr>
        </p:nvSpPr>
        <p:spPr>
          <a:xfrm>
            <a:off x="1879600" y="2667000"/>
            <a:ext cx="9215543" cy="2534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80000"/>
              </a:lnSpc>
              <a:buNone/>
            </a:pPr>
            <a:r>
              <a:rPr lang="zh-CN" altLang="en-US" sz="29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梦前</a:t>
            </a:r>
            <a:r>
              <a:rPr lang="en-US" altLang="zh-CN" sz="29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9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“十年生死两茫茫</a:t>
            </a:r>
            <a:r>
              <a:rPr lang="zh-CN" altLang="en-US" sz="2935" b="1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9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鬓如霜”——相思成苦</a:t>
            </a:r>
            <a:endParaRPr lang="zh-CN" altLang="en-US" sz="2935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80000"/>
              </a:lnSpc>
              <a:buNone/>
            </a:pPr>
            <a:r>
              <a:rPr lang="zh-CN" altLang="en-US" sz="29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梦中</a:t>
            </a:r>
            <a:r>
              <a:rPr lang="en-US" altLang="zh-CN" sz="29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9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“夜来幽梦忽还乡</a:t>
            </a:r>
            <a:r>
              <a:rPr lang="zh-CN" altLang="en-US" sz="2935" b="1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9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泪千行”——因思成梦</a:t>
            </a:r>
            <a:endParaRPr lang="zh-CN" altLang="en-US" sz="29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80000"/>
              </a:lnSpc>
              <a:buNone/>
            </a:pPr>
            <a:r>
              <a:rPr lang="zh-CN" altLang="en-US" sz="29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梦醒</a:t>
            </a:r>
            <a:r>
              <a:rPr lang="en-US" altLang="zh-CN" sz="29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9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“料得年年肠断处</a:t>
            </a:r>
            <a:r>
              <a:rPr lang="zh-CN" altLang="en-US" sz="2935" b="1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9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短松冈”——无限思念</a:t>
            </a:r>
            <a:endParaRPr lang="zh-CN" altLang="en-US" sz="2935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4"/>
            </p:custDataLst>
          </p:nvPr>
        </p:nvSpPr>
        <p:spPr>
          <a:xfrm>
            <a:off x="558800" y="3327400"/>
            <a:ext cx="1038437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335" b="1">
                <a:latin typeface="楷体" panose="02010609060101010101" charset="-122"/>
                <a:ea typeface="楷体" panose="02010609060101010101" charset="-122"/>
              </a:rPr>
              <a:t>梦</a:t>
            </a:r>
            <a:endParaRPr lang="zh-CN" altLang="en-US" sz="533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左中括号 9" title=""/>
          <p:cNvSpPr/>
          <p:nvPr>
            <p:custDataLst>
              <p:tags r:id="rId15"/>
            </p:custDataLst>
          </p:nvPr>
        </p:nvSpPr>
        <p:spPr>
          <a:xfrm>
            <a:off x="1524000" y="2971800"/>
            <a:ext cx="304800" cy="1828800"/>
          </a:xfrm>
          <a:prstGeom prst="leftBracket">
            <a:avLst/>
          </a:prstGeom>
          <a:ln w="31750">
            <a:gradFill>
              <a:gsLst>
                <a:gs pos="0">
                  <a:prstClr val="black">
                    <a:hueOff val="-4200000"/>
                  </a:prstClr>
                </a:gs>
                <a:gs pos="100000">
                  <a:prstClr val="black"/>
                </a:gs>
              </a:gsLst>
            </a:gradFill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Freeform 2" title=""/>
          <p:cNvSpPr/>
          <p:nvPr>
            <p:custDataLst>
              <p:tags r:id="rId3"/>
            </p:custDataLst>
          </p:nvPr>
        </p:nvSpPr>
        <p:spPr>
          <a:xfrm flipH="1">
            <a:off x="-1353077" y="1919467"/>
            <a:ext cx="14647723" cy="5205610"/>
          </a:xfrm>
          <a:custGeom>
            <a:rect l="l" t="t" r="r" b="b"/>
            <a:pathLst>
              <a:path w="21971585" h="7808414">
                <a:moveTo>
                  <a:pt x="21971585" y="0"/>
                </a:moveTo>
                <a:lnTo>
                  <a:pt x="0" y="0"/>
                </a:lnTo>
                <a:lnTo>
                  <a:pt x="0" y="7808415"/>
                </a:lnTo>
                <a:lnTo>
                  <a:pt x="21971585" y="7808415"/>
                </a:lnTo>
                <a:lnTo>
                  <a:pt x="21971585" y="0"/>
                </a:lnTo>
                <a:close/>
              </a:path>
            </a:pathLst>
          </a:custGeom>
          <a:blipFill>
            <a:blip r:embed="rId4">
              <a:alphaModFix amt="29000"/>
            </a:blip>
            <a:stretch>
              <a:fillRect l="-12281" r="-52058"/>
            </a:stretch>
          </a:blipFill>
        </p:spPr>
        <p:txBody>
          <a:bodyPr/>
          <a:lstStyle/>
          <a:p>
            <a:endParaRPr sz="1200"/>
          </a:p>
        </p:txBody>
      </p:sp>
      <p:grpSp>
        <p:nvGrpSpPr>
          <p:cNvPr id="3" name="Group 3" title=""/>
          <p:cNvGrpSpPr/>
          <p:nvPr>
            <p:custDataLst>
              <p:tags r:id="rId5"/>
            </p:custDataLst>
          </p:nvPr>
        </p:nvGrpSpPr>
        <p:grpSpPr>
          <a:xfrm>
            <a:off x="177382" y="174740"/>
            <a:ext cx="11836400" cy="6502400"/>
            <a:chExt cx="1858814" cy="1021151"/>
          </a:xfrm>
        </p:grpSpPr>
        <p:sp>
          <p:nvSpPr>
            <p:cNvPr id="4" name="Freeform 4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1858814" cy="1021151"/>
            </a:xfrm>
            <a:custGeom>
              <a:rect l="l" t="t" r="r" b="b"/>
              <a:pathLst>
                <a:path w="1858814" h="1021151">
                  <a:moveTo>
                    <a:pt x="1779395" y="0"/>
                  </a:moveTo>
                  <a:lnTo>
                    <a:pt x="79418" y="0"/>
                  </a:lnTo>
                  <a:cubicBezTo>
                    <a:pt x="79418" y="43699"/>
                    <a:pt x="44079" y="79418"/>
                    <a:pt x="0" y="79418"/>
                  </a:cubicBezTo>
                  <a:lnTo>
                    <a:pt x="0" y="941733"/>
                  </a:lnTo>
                  <a:cubicBezTo>
                    <a:pt x="43699" y="941733"/>
                    <a:pt x="79418" y="977072"/>
                    <a:pt x="79418" y="1021151"/>
                  </a:cubicBezTo>
                  <a:lnTo>
                    <a:pt x="1779395" y="1021151"/>
                  </a:lnTo>
                  <a:cubicBezTo>
                    <a:pt x="1779395" y="977451"/>
                    <a:pt x="1814734" y="941733"/>
                    <a:pt x="1858814" y="941733"/>
                  </a:cubicBezTo>
                  <a:lnTo>
                    <a:pt x="1858814" y="79418"/>
                  </a:lnTo>
                  <a:cubicBezTo>
                    <a:pt x="1815114" y="79418"/>
                    <a:pt x="1779395" y="44079"/>
                    <a:pt x="1779395" y="0"/>
                  </a:cubicBezTo>
                  <a:close/>
                </a:path>
              </a:pathLst>
            </a:custGeom>
            <a:solidFill>
              <a:srgbClr val="F5F6F4">
                <a:alpha val="89804"/>
              </a:srgbClr>
            </a:solidFill>
            <a:ln w="9525">
              <a:solidFill>
                <a:srgbClr val="ADB4A8">
                  <a:alpha val="89804"/>
                </a:srgbClr>
              </a:solidFill>
            </a:ln>
          </p:spPr>
          <p:txBody>
            <a:bodyPr/>
            <a:lstStyle/>
            <a:p>
              <a:endParaRPr sz="1200"/>
            </a:p>
          </p:txBody>
        </p:sp>
        <p:sp>
          <p:nvSpPr>
            <p:cNvPr id="5" name="TextBox 5"/>
            <p:cNvSpPr txBox="1"/>
            <p:nvPr>
              <p:custDataLst>
                <p:tags r:id="rId7"/>
              </p:custDataLst>
            </p:nvPr>
          </p:nvSpPr>
          <p:spPr>
            <a:xfrm>
              <a:off x="38100" y="-19050"/>
              <a:ext cx="736600" cy="793750"/>
            </a:xfrm>
            <a:prstGeom prst="rect">
              <a:avLst/>
            </a:prstGeom>
          </p:spPr>
          <p:txBody>
            <a:bodyPr lIns="33866" tIns="33866" rIns="33866" bIns="33866" rtlCol="0" anchor="ctr"/>
            <a:lstStyle/>
            <a:p>
              <a:pPr algn="ctr">
                <a:lnSpc>
                  <a:spcPts val="3500"/>
                </a:lnSpc>
              </a:pPr>
              <a:endParaRPr sz="1200"/>
            </a:p>
          </p:txBody>
        </p:sp>
      </p:grpSp>
      <p:sp>
        <p:nvSpPr>
          <p:cNvPr id="6" name="Freeform 6" title=""/>
          <p:cNvSpPr/>
          <p:nvPr>
            <p:custDataLst>
              <p:tags r:id="rId8"/>
            </p:custDataLst>
          </p:nvPr>
        </p:nvSpPr>
        <p:spPr>
          <a:xfrm rot="-803654">
            <a:off x="652810" y="539597"/>
            <a:ext cx="312129" cy="413857"/>
          </a:xfrm>
          <a:custGeom>
            <a:rect l="l" t="t" r="r" b="b"/>
            <a:pathLst>
              <a:path w="468194" h="620785">
                <a:moveTo>
                  <a:pt x="0" y="0"/>
                </a:moveTo>
                <a:lnTo>
                  <a:pt x="468193" y="0"/>
                </a:lnTo>
                <a:lnTo>
                  <a:pt x="468193" y="620785"/>
                </a:lnTo>
                <a:lnTo>
                  <a:pt x="0" y="62078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00540" t="-28648" r="-55366" b="-108570"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7" name="AutoShape 7" title=""/>
          <p:cNvSpPr/>
          <p:nvPr>
            <p:custDataLst>
              <p:tags r:id="rId10"/>
            </p:custDataLst>
          </p:nvPr>
        </p:nvSpPr>
        <p:spPr>
          <a:xfrm flipV="1">
            <a:off x="992803" y="893864"/>
            <a:ext cx="2305968" cy="3973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sz="1200"/>
          </a:p>
        </p:txBody>
      </p:sp>
      <p:sp>
        <p:nvSpPr>
          <p:cNvPr id="8" name="TextBox 8" title=""/>
          <p:cNvSpPr txBox="1"/>
          <p:nvPr>
            <p:custDataLst>
              <p:tags r:id="rId11"/>
            </p:custDataLst>
          </p:nvPr>
        </p:nvSpPr>
        <p:spPr>
          <a:xfrm>
            <a:off x="1437307" y="279358"/>
            <a:ext cx="2463344" cy="659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40"/>
              </a:lnSpc>
            </a:pPr>
            <a:r>
              <a:rPr lang="zh-CN" altLang="en-US" sz="3200">
                <a:solidFill>
                  <a:srgbClr val="22211E"/>
                </a:solidFill>
                <a:ea typeface="字由点字青花楷"/>
              </a:rPr>
              <a:t>诗歌解读</a:t>
            </a:r>
            <a:endParaRPr lang="zh-CN" altLang="en-US" sz="3200">
              <a:solidFill>
                <a:srgbClr val="22211E"/>
              </a:solidFill>
              <a:ea typeface="字由点字青花楷"/>
            </a:endParaRPr>
          </a:p>
        </p:txBody>
      </p:sp>
      <p:sp>
        <p:nvSpPr>
          <p:cNvPr id="15" name="TextBox 15" title=""/>
          <p:cNvSpPr txBox="1"/>
          <p:nvPr>
            <p:custDataLst>
              <p:tags r:id="rId12"/>
            </p:custDataLst>
          </p:nvPr>
        </p:nvSpPr>
        <p:spPr>
          <a:xfrm>
            <a:off x="841375" y="1205865"/>
            <a:ext cx="10460355" cy="5255260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1.词作中出现了哪些意象?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意象：孤坟、小轩窗、泪、月、松冈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2.这些意象构成了怎样的意境?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意境：阴冷凄凉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3.从词中你读出了词人何种感情?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情感：深挚思念、孤寂哀伤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buNone/>
            </a:pP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Freeform 2" title=""/>
          <p:cNvSpPr/>
          <p:nvPr>
            <p:custDataLst>
              <p:tags r:id="rId3"/>
            </p:custDataLst>
          </p:nvPr>
        </p:nvSpPr>
        <p:spPr>
          <a:xfrm flipH="1">
            <a:off x="-1353077" y="1919467"/>
            <a:ext cx="14647723" cy="5205610"/>
          </a:xfrm>
          <a:custGeom>
            <a:rect l="l" t="t" r="r" b="b"/>
            <a:pathLst>
              <a:path w="21971585" h="7808414">
                <a:moveTo>
                  <a:pt x="21971585" y="0"/>
                </a:moveTo>
                <a:lnTo>
                  <a:pt x="0" y="0"/>
                </a:lnTo>
                <a:lnTo>
                  <a:pt x="0" y="7808415"/>
                </a:lnTo>
                <a:lnTo>
                  <a:pt x="21971585" y="7808415"/>
                </a:lnTo>
                <a:lnTo>
                  <a:pt x="21971585" y="0"/>
                </a:lnTo>
                <a:close/>
              </a:path>
            </a:pathLst>
          </a:custGeom>
          <a:blipFill>
            <a:blip r:embed="rId4">
              <a:alphaModFix amt="29000"/>
            </a:blip>
            <a:stretch>
              <a:fillRect l="-12281" r="-52058"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3" name="Freeform 3" title=""/>
          <p:cNvSpPr/>
          <p:nvPr>
            <p:custDataLst>
              <p:tags r:id="rId5"/>
            </p:custDataLst>
          </p:nvPr>
        </p:nvSpPr>
        <p:spPr>
          <a:xfrm>
            <a:off x="3213070" y="685800"/>
            <a:ext cx="5515429" cy="5486400"/>
          </a:xfrm>
          <a:custGeom>
            <a:rect l="l" t="t" r="r" b="b"/>
            <a:pathLst>
              <a:path w="8273142" h="8229600">
                <a:moveTo>
                  <a:pt x="0" y="0"/>
                </a:moveTo>
                <a:lnTo>
                  <a:pt x="8273143" y="0"/>
                </a:lnTo>
                <a:lnTo>
                  <a:pt x="827314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5" name="TextBox 5" title=""/>
          <p:cNvSpPr txBox="1"/>
          <p:nvPr>
            <p:custDataLst>
              <p:tags r:id="rId7"/>
            </p:custDataLst>
          </p:nvPr>
        </p:nvSpPr>
        <p:spPr>
          <a:xfrm>
            <a:off x="3308985" y="2551430"/>
            <a:ext cx="5264785" cy="11849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240"/>
              </a:lnSpc>
            </a:pPr>
            <a:r>
              <a:rPr lang="zh-CN" altLang="en-US" sz="6400">
                <a:solidFill>
                  <a:srgbClr val="22211E"/>
                </a:solidFill>
                <a:ea typeface="可画手书" panose="02000500000000000000" charset="-122"/>
              </a:rPr>
              <a:t>二、诗歌解读</a:t>
            </a:r>
            <a:endParaRPr lang="zh-CN" altLang="en-US" sz="6400">
              <a:solidFill>
                <a:srgbClr val="22211E"/>
              </a:solidFill>
              <a:ea typeface="可画手书" panose="02000500000000000000" charset="-122"/>
            </a:endParaRPr>
          </a:p>
        </p:txBody>
      </p:sp>
      <p:sp>
        <p:nvSpPr>
          <p:cNvPr id="7" name="Freeform 7" title=""/>
          <p:cNvSpPr/>
          <p:nvPr>
            <p:custDataLst>
              <p:tags r:id="rId8"/>
            </p:custDataLst>
          </p:nvPr>
        </p:nvSpPr>
        <p:spPr>
          <a:xfrm rot="-1063114" flipH="1">
            <a:off x="-65381" y="-70463"/>
            <a:ext cx="2951532" cy="2608417"/>
          </a:xfrm>
          <a:custGeom>
            <a:rect l="l" t="t" r="r" b="b"/>
            <a:pathLst>
              <a:path w="4427298" h="3912624">
                <a:moveTo>
                  <a:pt x="4427299" y="0"/>
                </a:moveTo>
                <a:lnTo>
                  <a:pt x="0" y="0"/>
                </a:lnTo>
                <a:lnTo>
                  <a:pt x="0" y="3912624"/>
                </a:lnTo>
                <a:lnTo>
                  <a:pt x="4427299" y="3912624"/>
                </a:lnTo>
                <a:lnTo>
                  <a:pt x="4427299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8" name="Freeform 8" title=""/>
          <p:cNvSpPr/>
          <p:nvPr>
            <p:custDataLst>
              <p:tags r:id="rId10"/>
            </p:custDataLst>
          </p:nvPr>
        </p:nvSpPr>
        <p:spPr>
          <a:xfrm flipH="1">
            <a:off x="9864942" y="975759"/>
            <a:ext cx="1520359" cy="1016740"/>
          </a:xfrm>
          <a:custGeom>
            <a:rect l="l" t="t" r="r" b="b"/>
            <a:pathLst>
              <a:path w="2280539" h="1525110">
                <a:moveTo>
                  <a:pt x="2280539" y="0"/>
                </a:moveTo>
                <a:lnTo>
                  <a:pt x="0" y="0"/>
                </a:lnTo>
                <a:lnTo>
                  <a:pt x="0" y="1525111"/>
                </a:lnTo>
                <a:lnTo>
                  <a:pt x="2280539" y="1525111"/>
                </a:lnTo>
                <a:lnTo>
                  <a:pt x="2280539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sz="1200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Freeform 2" title=""/>
          <p:cNvSpPr/>
          <p:nvPr>
            <p:custDataLst>
              <p:tags r:id="rId3"/>
            </p:custDataLst>
          </p:nvPr>
        </p:nvSpPr>
        <p:spPr>
          <a:xfrm flipH="1">
            <a:off x="-1353077" y="1919467"/>
            <a:ext cx="14647723" cy="5205610"/>
          </a:xfrm>
          <a:custGeom>
            <a:rect l="l" t="t" r="r" b="b"/>
            <a:pathLst>
              <a:path w="21971585" h="7808414">
                <a:moveTo>
                  <a:pt x="21971585" y="0"/>
                </a:moveTo>
                <a:lnTo>
                  <a:pt x="0" y="0"/>
                </a:lnTo>
                <a:lnTo>
                  <a:pt x="0" y="7808415"/>
                </a:lnTo>
                <a:lnTo>
                  <a:pt x="21971585" y="7808415"/>
                </a:lnTo>
                <a:lnTo>
                  <a:pt x="21971585" y="0"/>
                </a:lnTo>
                <a:close/>
              </a:path>
            </a:pathLst>
          </a:custGeom>
          <a:blipFill>
            <a:blip r:embed="rId4">
              <a:alphaModFix amt="29000"/>
            </a:blip>
            <a:stretch>
              <a:fillRect l="-12281" r="-52058"/>
            </a:stretch>
          </a:blipFill>
        </p:spPr>
        <p:txBody>
          <a:bodyPr/>
          <a:lstStyle/>
          <a:p>
            <a:endParaRPr sz="1200"/>
          </a:p>
        </p:txBody>
      </p:sp>
      <p:grpSp>
        <p:nvGrpSpPr>
          <p:cNvPr id="3" name="Group 3" title=""/>
          <p:cNvGrpSpPr/>
          <p:nvPr>
            <p:custDataLst>
              <p:tags r:id="rId5"/>
            </p:custDataLst>
          </p:nvPr>
        </p:nvGrpSpPr>
        <p:grpSpPr>
          <a:xfrm>
            <a:off x="177382" y="174740"/>
            <a:ext cx="11836400" cy="6502400"/>
            <a:chExt cx="1858814" cy="1021151"/>
          </a:xfrm>
        </p:grpSpPr>
        <p:sp>
          <p:nvSpPr>
            <p:cNvPr id="4" name="Freeform 4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1858814" cy="1021151"/>
            </a:xfrm>
            <a:custGeom>
              <a:rect l="l" t="t" r="r" b="b"/>
              <a:pathLst>
                <a:path w="1858814" h="1021151">
                  <a:moveTo>
                    <a:pt x="1779395" y="0"/>
                  </a:moveTo>
                  <a:lnTo>
                    <a:pt x="79418" y="0"/>
                  </a:lnTo>
                  <a:cubicBezTo>
                    <a:pt x="79418" y="43699"/>
                    <a:pt x="44079" y="79418"/>
                    <a:pt x="0" y="79418"/>
                  </a:cubicBezTo>
                  <a:lnTo>
                    <a:pt x="0" y="941733"/>
                  </a:lnTo>
                  <a:cubicBezTo>
                    <a:pt x="43699" y="941733"/>
                    <a:pt x="79418" y="977072"/>
                    <a:pt x="79418" y="1021151"/>
                  </a:cubicBezTo>
                  <a:lnTo>
                    <a:pt x="1779395" y="1021151"/>
                  </a:lnTo>
                  <a:cubicBezTo>
                    <a:pt x="1779395" y="977451"/>
                    <a:pt x="1814734" y="941733"/>
                    <a:pt x="1858814" y="941733"/>
                  </a:cubicBezTo>
                  <a:lnTo>
                    <a:pt x="1858814" y="79418"/>
                  </a:lnTo>
                  <a:cubicBezTo>
                    <a:pt x="1815114" y="79418"/>
                    <a:pt x="1779395" y="44079"/>
                    <a:pt x="1779395" y="0"/>
                  </a:cubicBezTo>
                  <a:close/>
                </a:path>
              </a:pathLst>
            </a:custGeom>
            <a:solidFill>
              <a:srgbClr val="F5F6F4">
                <a:alpha val="89804"/>
              </a:srgbClr>
            </a:solidFill>
            <a:ln w="9525">
              <a:solidFill>
                <a:srgbClr val="ADB4A8">
                  <a:alpha val="89804"/>
                </a:srgbClr>
              </a:solidFill>
            </a:ln>
          </p:spPr>
          <p:txBody>
            <a:bodyPr/>
            <a:lstStyle/>
            <a:p>
              <a:endParaRPr sz="1200"/>
            </a:p>
          </p:txBody>
        </p:sp>
        <p:sp>
          <p:nvSpPr>
            <p:cNvPr id="5" name="TextBox 5"/>
            <p:cNvSpPr txBox="1"/>
            <p:nvPr>
              <p:custDataLst>
                <p:tags r:id="rId7"/>
              </p:custDataLst>
            </p:nvPr>
          </p:nvSpPr>
          <p:spPr>
            <a:xfrm>
              <a:off x="38100" y="-19050"/>
              <a:ext cx="736600" cy="793750"/>
            </a:xfrm>
            <a:prstGeom prst="rect">
              <a:avLst/>
            </a:prstGeom>
          </p:spPr>
          <p:txBody>
            <a:bodyPr lIns="33866" tIns="33866" rIns="33866" bIns="33866" rtlCol="0" anchor="ctr"/>
            <a:lstStyle/>
            <a:p>
              <a:pPr algn="ctr">
                <a:lnSpc>
                  <a:spcPts val="3500"/>
                </a:lnSpc>
              </a:pPr>
              <a:endParaRPr sz="1200"/>
            </a:p>
          </p:txBody>
        </p:sp>
      </p:grpSp>
      <p:sp>
        <p:nvSpPr>
          <p:cNvPr id="6" name="Freeform 6" title=""/>
          <p:cNvSpPr/>
          <p:nvPr>
            <p:custDataLst>
              <p:tags r:id="rId8"/>
            </p:custDataLst>
          </p:nvPr>
        </p:nvSpPr>
        <p:spPr>
          <a:xfrm rot="-803654">
            <a:off x="652810" y="539597"/>
            <a:ext cx="312129" cy="413857"/>
          </a:xfrm>
          <a:custGeom>
            <a:rect l="l" t="t" r="r" b="b"/>
            <a:pathLst>
              <a:path w="468194" h="620785">
                <a:moveTo>
                  <a:pt x="0" y="0"/>
                </a:moveTo>
                <a:lnTo>
                  <a:pt x="468193" y="0"/>
                </a:lnTo>
                <a:lnTo>
                  <a:pt x="468193" y="620785"/>
                </a:lnTo>
                <a:lnTo>
                  <a:pt x="0" y="62078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00540" t="-28648" r="-55366" b="-108570"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7" name="AutoShape 7" title=""/>
          <p:cNvSpPr/>
          <p:nvPr>
            <p:custDataLst>
              <p:tags r:id="rId10"/>
            </p:custDataLst>
          </p:nvPr>
        </p:nvSpPr>
        <p:spPr>
          <a:xfrm flipV="1">
            <a:off x="992803" y="893864"/>
            <a:ext cx="2305968" cy="3973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sz="1200"/>
          </a:p>
        </p:txBody>
      </p:sp>
      <p:sp>
        <p:nvSpPr>
          <p:cNvPr id="8" name="TextBox 8" title=""/>
          <p:cNvSpPr txBox="1"/>
          <p:nvPr>
            <p:custDataLst>
              <p:tags r:id="rId11"/>
            </p:custDataLst>
          </p:nvPr>
        </p:nvSpPr>
        <p:spPr>
          <a:xfrm>
            <a:off x="1069219" y="258403"/>
            <a:ext cx="2463344" cy="659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40"/>
              </a:lnSpc>
            </a:pPr>
            <a:r>
              <a:rPr lang="zh-CN" altLang="en-US" sz="2800">
                <a:solidFill>
                  <a:srgbClr val="22211E"/>
                </a:solidFill>
                <a:ea typeface="字由点字青花楷"/>
              </a:rPr>
              <a:t>一、赏析梦前</a:t>
            </a:r>
            <a:endParaRPr lang="zh-CN" altLang="en-US" sz="2800">
              <a:solidFill>
                <a:srgbClr val="22211E"/>
              </a:solidFill>
              <a:ea typeface="字由点字青花楷"/>
            </a:endParaRPr>
          </a:p>
        </p:txBody>
      </p:sp>
      <p:sp>
        <p:nvSpPr>
          <p:cNvPr id="15" name="TextBox 15" title=""/>
          <p:cNvSpPr txBox="1"/>
          <p:nvPr>
            <p:custDataLst>
              <p:tags r:id="rId12"/>
            </p:custDataLst>
          </p:nvPr>
        </p:nvSpPr>
        <p:spPr>
          <a:xfrm>
            <a:off x="744643" y="1244600"/>
            <a:ext cx="10654030" cy="4514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indent="0">
              <a:buNone/>
            </a:pPr>
            <a:r>
              <a:rPr lang="en-US" altLang="zh-CN" sz="2935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2935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赏析“十年生死两茫茫”</a:t>
            </a:r>
            <a:r>
              <a:rPr lang="en-US" altLang="zh-CN" sz="2935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表达了什么感情？有什么样的作用？</a:t>
            </a:r>
            <a:endParaRPr lang="en-US" altLang="zh-CN" sz="2935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文本框 16" title=""/>
          <p:cNvSpPr txBox="1"/>
          <p:nvPr>
            <p:custDataLst>
              <p:tags r:id="rId13"/>
            </p:custDataLst>
          </p:nvPr>
        </p:nvSpPr>
        <p:spPr>
          <a:xfrm>
            <a:off x="908685" y="1894205"/>
            <a:ext cx="11035453" cy="3857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“十年”——恩爱夫妻，撒手永诀，转瞬十年。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“生死”——永远不得相逢的遗恨。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“茫茫”——渐行渐远，传达出一种空寂凄清之感，为全诗奠定了一种凄婉哀伤感情基调。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“两茫茫”——将无知作有知写，推己及人，生者和死者一样的情思，更见得刻骨相思之切，以及相思而不得相见之痛。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6370" y="510540"/>
            <a:ext cx="11873230" cy="594931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Freeform 2" title=""/>
          <p:cNvSpPr/>
          <p:nvPr>
            <p:custDataLst>
              <p:tags r:id="rId3"/>
            </p:custDataLst>
          </p:nvPr>
        </p:nvSpPr>
        <p:spPr>
          <a:xfrm flipH="1">
            <a:off x="-1353077" y="1919467"/>
            <a:ext cx="14647723" cy="5205610"/>
          </a:xfrm>
          <a:custGeom>
            <a:rect l="l" t="t" r="r" b="b"/>
            <a:pathLst>
              <a:path w="21971585" h="7808414">
                <a:moveTo>
                  <a:pt x="21971585" y="0"/>
                </a:moveTo>
                <a:lnTo>
                  <a:pt x="0" y="0"/>
                </a:lnTo>
                <a:lnTo>
                  <a:pt x="0" y="7808415"/>
                </a:lnTo>
                <a:lnTo>
                  <a:pt x="21971585" y="7808415"/>
                </a:lnTo>
                <a:lnTo>
                  <a:pt x="21971585" y="0"/>
                </a:lnTo>
                <a:close/>
              </a:path>
            </a:pathLst>
          </a:custGeom>
          <a:blipFill>
            <a:blip r:embed="rId4">
              <a:alphaModFix amt="29000"/>
            </a:blip>
            <a:stretch>
              <a:fillRect l="-12281" r="-52058"/>
            </a:stretch>
          </a:blipFill>
        </p:spPr>
        <p:txBody>
          <a:bodyPr/>
          <a:lstStyle/>
          <a:p>
            <a:endParaRPr sz="1200"/>
          </a:p>
        </p:txBody>
      </p:sp>
      <p:grpSp>
        <p:nvGrpSpPr>
          <p:cNvPr id="3" name="Group 3" title=""/>
          <p:cNvGrpSpPr/>
          <p:nvPr>
            <p:custDataLst>
              <p:tags r:id="rId5"/>
            </p:custDataLst>
          </p:nvPr>
        </p:nvGrpSpPr>
        <p:grpSpPr>
          <a:xfrm>
            <a:off x="177382" y="174740"/>
            <a:ext cx="11836400" cy="6502400"/>
            <a:chExt cx="1858814" cy="1021151"/>
          </a:xfrm>
        </p:grpSpPr>
        <p:sp>
          <p:nvSpPr>
            <p:cNvPr id="4" name="Freeform 4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1858814" cy="1021151"/>
            </a:xfrm>
            <a:custGeom>
              <a:rect l="l" t="t" r="r" b="b"/>
              <a:pathLst>
                <a:path w="1858814" h="1021151">
                  <a:moveTo>
                    <a:pt x="1779395" y="0"/>
                  </a:moveTo>
                  <a:lnTo>
                    <a:pt x="79418" y="0"/>
                  </a:lnTo>
                  <a:cubicBezTo>
                    <a:pt x="79418" y="43699"/>
                    <a:pt x="44079" y="79418"/>
                    <a:pt x="0" y="79418"/>
                  </a:cubicBezTo>
                  <a:lnTo>
                    <a:pt x="0" y="941733"/>
                  </a:lnTo>
                  <a:cubicBezTo>
                    <a:pt x="43699" y="941733"/>
                    <a:pt x="79418" y="977072"/>
                    <a:pt x="79418" y="1021151"/>
                  </a:cubicBezTo>
                  <a:lnTo>
                    <a:pt x="1779395" y="1021151"/>
                  </a:lnTo>
                  <a:cubicBezTo>
                    <a:pt x="1779395" y="977451"/>
                    <a:pt x="1814734" y="941733"/>
                    <a:pt x="1858814" y="941733"/>
                  </a:cubicBezTo>
                  <a:lnTo>
                    <a:pt x="1858814" y="79418"/>
                  </a:lnTo>
                  <a:cubicBezTo>
                    <a:pt x="1815114" y="79418"/>
                    <a:pt x="1779395" y="44079"/>
                    <a:pt x="1779395" y="0"/>
                  </a:cubicBezTo>
                  <a:close/>
                </a:path>
              </a:pathLst>
            </a:custGeom>
            <a:solidFill>
              <a:srgbClr val="F5F6F4">
                <a:alpha val="89804"/>
              </a:srgbClr>
            </a:solidFill>
            <a:ln w="9525">
              <a:solidFill>
                <a:srgbClr val="ADB4A8">
                  <a:alpha val="89804"/>
                </a:srgbClr>
              </a:solidFill>
            </a:ln>
          </p:spPr>
          <p:txBody>
            <a:bodyPr/>
            <a:lstStyle/>
            <a:p>
              <a:endParaRPr sz="1200"/>
            </a:p>
          </p:txBody>
        </p:sp>
        <p:sp>
          <p:nvSpPr>
            <p:cNvPr id="5" name="TextBox 5"/>
            <p:cNvSpPr txBox="1"/>
            <p:nvPr>
              <p:custDataLst>
                <p:tags r:id="rId7"/>
              </p:custDataLst>
            </p:nvPr>
          </p:nvSpPr>
          <p:spPr>
            <a:xfrm>
              <a:off x="38100" y="-19050"/>
              <a:ext cx="736600" cy="793750"/>
            </a:xfrm>
            <a:prstGeom prst="rect">
              <a:avLst/>
            </a:prstGeom>
          </p:spPr>
          <p:txBody>
            <a:bodyPr lIns="33866" tIns="33866" rIns="33866" bIns="33866" rtlCol="0" anchor="ctr"/>
            <a:lstStyle/>
            <a:p>
              <a:pPr algn="ctr">
                <a:lnSpc>
                  <a:spcPts val="3500"/>
                </a:lnSpc>
              </a:pPr>
              <a:endParaRPr sz="1200"/>
            </a:p>
          </p:txBody>
        </p:sp>
      </p:grpSp>
      <p:sp>
        <p:nvSpPr>
          <p:cNvPr id="6" name="Freeform 6" title=""/>
          <p:cNvSpPr/>
          <p:nvPr>
            <p:custDataLst>
              <p:tags r:id="rId8"/>
            </p:custDataLst>
          </p:nvPr>
        </p:nvSpPr>
        <p:spPr>
          <a:xfrm rot="-803654">
            <a:off x="652810" y="539597"/>
            <a:ext cx="312129" cy="413857"/>
          </a:xfrm>
          <a:custGeom>
            <a:rect l="l" t="t" r="r" b="b"/>
            <a:pathLst>
              <a:path w="468194" h="620785">
                <a:moveTo>
                  <a:pt x="0" y="0"/>
                </a:moveTo>
                <a:lnTo>
                  <a:pt x="468193" y="0"/>
                </a:lnTo>
                <a:lnTo>
                  <a:pt x="468193" y="620785"/>
                </a:lnTo>
                <a:lnTo>
                  <a:pt x="0" y="62078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00540" t="-28648" r="-55366" b="-108570"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7" name="AutoShape 7" title=""/>
          <p:cNvSpPr/>
          <p:nvPr>
            <p:custDataLst>
              <p:tags r:id="rId10"/>
            </p:custDataLst>
          </p:nvPr>
        </p:nvSpPr>
        <p:spPr>
          <a:xfrm flipV="1">
            <a:off x="992803" y="893864"/>
            <a:ext cx="2305968" cy="3973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sz="1200"/>
          </a:p>
        </p:txBody>
      </p:sp>
      <p:sp>
        <p:nvSpPr>
          <p:cNvPr id="8" name="TextBox 8" title=""/>
          <p:cNvSpPr txBox="1"/>
          <p:nvPr>
            <p:custDataLst>
              <p:tags r:id="rId11"/>
            </p:custDataLst>
          </p:nvPr>
        </p:nvSpPr>
        <p:spPr>
          <a:xfrm>
            <a:off x="983494" y="279993"/>
            <a:ext cx="2463344" cy="659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40"/>
              </a:lnSpc>
            </a:pPr>
            <a:r>
              <a:rPr lang="zh-CN" altLang="en-US" sz="2800">
                <a:solidFill>
                  <a:srgbClr val="22211E"/>
                </a:solidFill>
                <a:ea typeface="字由点字青花楷"/>
              </a:rPr>
              <a:t>一、赏析梦前</a:t>
            </a:r>
            <a:endParaRPr lang="zh-CN" altLang="en-US" sz="2800">
              <a:solidFill>
                <a:srgbClr val="22211E"/>
              </a:solidFill>
              <a:ea typeface="字由点字青花楷"/>
            </a:endParaRPr>
          </a:p>
        </p:txBody>
      </p:sp>
      <p:sp>
        <p:nvSpPr>
          <p:cNvPr id="15" name="TextBox 15" title=""/>
          <p:cNvSpPr txBox="1"/>
          <p:nvPr>
            <p:custDataLst>
              <p:tags r:id="rId12"/>
            </p:custDataLst>
          </p:nvPr>
        </p:nvSpPr>
        <p:spPr>
          <a:xfrm>
            <a:off x="765598" y="1126490"/>
            <a:ext cx="10654030" cy="13779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en-US" altLang="zh-CN" sz="32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32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“不思量，自难忘”</a:t>
            </a:r>
            <a:r>
              <a:rPr lang="en-US" altLang="zh-CN" sz="32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两句是否矛盾？</a:t>
            </a:r>
            <a:endParaRPr lang="zh-CN" altLang="en-US" sz="2665" b="1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隶书" panose="02010509060101010101" charset="-122"/>
              <a:sym typeface="+mn-ea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隶书" panose="02010509060101010101" charset="-122"/>
                <a:sym typeface="+mn-ea"/>
              </a:rPr>
              <a:t>     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隶书" panose="02010509060101010101" charset="-122"/>
                <a:sym typeface="+mn-ea"/>
              </a:rPr>
              <a:t>直接倾诉</a:t>
            </a:r>
            <a:r>
              <a:rPr lang="zh-CN" altLang="en-US" sz="24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隶书" panose="02010509060101010101" charset="-122"/>
                <a:sym typeface="+mn-ea"/>
              </a:rPr>
              <a:t>了作者对亡妻十年来的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隶书" panose="02010509060101010101" charset="-122"/>
                <a:sym typeface="+mn-ea"/>
              </a:rPr>
              <a:t>深挚怀念和伤悼</a:t>
            </a:r>
            <a:r>
              <a:rPr lang="zh-CN" altLang="en-US" sz="24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隶书" panose="02010509060101010101" charset="-122"/>
                <a:sym typeface="+mn-ea"/>
              </a:rPr>
              <a:t>。</a:t>
            </a:r>
            <a:endParaRPr lang="zh-CN" altLang="en-US" sz="24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7" name="文本框 16" title=""/>
          <p:cNvSpPr txBox="1"/>
          <p:nvPr>
            <p:custDataLst>
              <p:tags r:id="rId13"/>
            </p:custDataLst>
          </p:nvPr>
        </p:nvSpPr>
        <p:spPr>
          <a:xfrm>
            <a:off x="541655" y="2741930"/>
            <a:ext cx="11153775" cy="24898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en-US" altLang="zh-CN" sz="20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隶书" panose="02010509060101010101" charset="-122"/>
                <a:sym typeface="+mn-ea"/>
              </a:rPr>
              <a:t>·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隶书" panose="02010509060101010101" charset="-122"/>
                <a:sym typeface="+mn-ea"/>
              </a:rPr>
              <a:t>这种怀念，不一定是每时每刻的、有意识的想念，而是一种难以中断的、无意的怀念。</a:t>
            </a:r>
            <a:endParaRPr lang="zh-CN" altLang="en-US" sz="2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隶书" panose="02010509060101010101" charset="-122"/>
              <a:sym typeface="+mn-ea"/>
            </a:endParaRPr>
          </a:p>
          <a:p>
            <a:pPr marL="0" indent="0" algn="l">
              <a:lnSpc>
                <a:spcPct val="170000"/>
              </a:lnSpc>
              <a:buNone/>
            </a:pP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隶书" panose="02010509060101010101" charset="-122"/>
                <a:sym typeface="+mn-ea"/>
              </a:rPr>
              <a:t>· 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隶书" panose="02010509060101010101" charset="-122"/>
                <a:sym typeface="+mn-ea"/>
              </a:rPr>
              <a:t>苏轼不敢思量，相思实在太苦，太伤人，怕思念像决堤的洪水。</a:t>
            </a:r>
            <a:endParaRPr lang="zh-CN" altLang="en-US" sz="2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隶书" panose="02010509060101010101" charset="-122"/>
              <a:sym typeface="+mn-ea"/>
            </a:endParaRPr>
          </a:p>
          <a:p>
            <a:pPr marL="0" indent="0" algn="l">
              <a:lnSpc>
                <a:spcPct val="170000"/>
              </a:lnSpc>
              <a:buNone/>
            </a:pP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隶书" panose="02010509060101010101" charset="-122"/>
                <a:sym typeface="+mn-ea"/>
              </a:rPr>
              <a:t>·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隶书" panose="02010509060101010101" charset="-122"/>
                <a:sym typeface="+mn-ea"/>
              </a:rPr>
              <a:t>“不思量”与“自难忘”看似矛盾，却真实、深刻地揭示自己内心的情感，更显出思妻之情的深沉。</a:t>
            </a:r>
            <a:endParaRPr lang="zh-CN" altLang="en-US" sz="2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隶书" panose="02010509060101010101" charset="-122"/>
            </a:endParaRPr>
          </a:p>
          <a:p>
            <a:pPr marL="0" indent="0" algn="r">
              <a:lnSpc>
                <a:spcPct val="170000"/>
              </a:lnSpc>
              <a:buNone/>
            </a:pPr>
            <a:r>
              <a:rPr lang="zh-CN" altLang="en-US" sz="266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——此情无计可消除，才下眉头，却上心头。（李清照）</a:t>
            </a:r>
            <a:endParaRPr lang="zh-CN" altLang="en-US" sz="2665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 algn="r">
              <a:lnSpc>
                <a:spcPct val="170000"/>
              </a:lnSpc>
              <a:buNone/>
            </a:pPr>
            <a:endParaRPr lang="zh-CN" altLang="en-US" sz="2665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Freeform 2" title=""/>
          <p:cNvSpPr/>
          <p:nvPr>
            <p:custDataLst>
              <p:tags r:id="rId3"/>
            </p:custDataLst>
          </p:nvPr>
        </p:nvSpPr>
        <p:spPr>
          <a:xfrm flipH="1">
            <a:off x="-1353077" y="1919467"/>
            <a:ext cx="14647723" cy="5205610"/>
          </a:xfrm>
          <a:custGeom>
            <a:rect l="l" t="t" r="r" b="b"/>
            <a:pathLst>
              <a:path w="21971585" h="7808414">
                <a:moveTo>
                  <a:pt x="21971585" y="0"/>
                </a:moveTo>
                <a:lnTo>
                  <a:pt x="0" y="0"/>
                </a:lnTo>
                <a:lnTo>
                  <a:pt x="0" y="7808415"/>
                </a:lnTo>
                <a:lnTo>
                  <a:pt x="21971585" y="7808415"/>
                </a:lnTo>
                <a:lnTo>
                  <a:pt x="21971585" y="0"/>
                </a:lnTo>
                <a:close/>
              </a:path>
            </a:pathLst>
          </a:custGeom>
          <a:blipFill>
            <a:blip r:embed="rId4">
              <a:alphaModFix amt="29000"/>
            </a:blip>
            <a:stretch>
              <a:fillRect l="-12281" r="-52058"/>
            </a:stretch>
          </a:blipFill>
        </p:spPr>
        <p:txBody>
          <a:bodyPr/>
          <a:lstStyle/>
          <a:p>
            <a:endParaRPr sz="1200"/>
          </a:p>
        </p:txBody>
      </p:sp>
      <p:grpSp>
        <p:nvGrpSpPr>
          <p:cNvPr id="3" name="Group 3" title=""/>
          <p:cNvGrpSpPr/>
          <p:nvPr>
            <p:custDataLst>
              <p:tags r:id="rId5"/>
            </p:custDataLst>
          </p:nvPr>
        </p:nvGrpSpPr>
        <p:grpSpPr>
          <a:xfrm>
            <a:off x="177382" y="174740"/>
            <a:ext cx="11836400" cy="6502400"/>
            <a:chExt cx="1858814" cy="1021151"/>
          </a:xfrm>
        </p:grpSpPr>
        <p:sp>
          <p:nvSpPr>
            <p:cNvPr id="4" name="Freeform 4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1858814" cy="1021151"/>
            </a:xfrm>
            <a:custGeom>
              <a:rect l="l" t="t" r="r" b="b"/>
              <a:pathLst>
                <a:path w="1858814" h="1021151">
                  <a:moveTo>
                    <a:pt x="1779395" y="0"/>
                  </a:moveTo>
                  <a:lnTo>
                    <a:pt x="79418" y="0"/>
                  </a:lnTo>
                  <a:cubicBezTo>
                    <a:pt x="79418" y="43699"/>
                    <a:pt x="44079" y="79418"/>
                    <a:pt x="0" y="79418"/>
                  </a:cubicBezTo>
                  <a:lnTo>
                    <a:pt x="0" y="941733"/>
                  </a:lnTo>
                  <a:cubicBezTo>
                    <a:pt x="43699" y="941733"/>
                    <a:pt x="79418" y="977072"/>
                    <a:pt x="79418" y="1021151"/>
                  </a:cubicBezTo>
                  <a:lnTo>
                    <a:pt x="1779395" y="1021151"/>
                  </a:lnTo>
                  <a:cubicBezTo>
                    <a:pt x="1779395" y="977451"/>
                    <a:pt x="1814734" y="941733"/>
                    <a:pt x="1858814" y="941733"/>
                  </a:cubicBezTo>
                  <a:lnTo>
                    <a:pt x="1858814" y="79418"/>
                  </a:lnTo>
                  <a:cubicBezTo>
                    <a:pt x="1815114" y="79418"/>
                    <a:pt x="1779395" y="44079"/>
                    <a:pt x="1779395" y="0"/>
                  </a:cubicBezTo>
                  <a:close/>
                </a:path>
              </a:pathLst>
            </a:custGeom>
            <a:solidFill>
              <a:srgbClr val="F5F6F4">
                <a:alpha val="89804"/>
              </a:srgbClr>
            </a:solidFill>
            <a:ln w="9525">
              <a:solidFill>
                <a:srgbClr val="ADB4A8">
                  <a:alpha val="89804"/>
                </a:srgbClr>
              </a:solidFill>
            </a:ln>
          </p:spPr>
          <p:txBody>
            <a:bodyPr/>
            <a:lstStyle/>
            <a:p>
              <a:endParaRPr sz="1200"/>
            </a:p>
          </p:txBody>
        </p:sp>
        <p:sp>
          <p:nvSpPr>
            <p:cNvPr id="5" name="TextBox 5"/>
            <p:cNvSpPr txBox="1"/>
            <p:nvPr>
              <p:custDataLst>
                <p:tags r:id="rId7"/>
              </p:custDataLst>
            </p:nvPr>
          </p:nvSpPr>
          <p:spPr>
            <a:xfrm>
              <a:off x="38100" y="-19050"/>
              <a:ext cx="736600" cy="793750"/>
            </a:xfrm>
            <a:prstGeom prst="rect">
              <a:avLst/>
            </a:prstGeom>
          </p:spPr>
          <p:txBody>
            <a:bodyPr lIns="33866" tIns="33866" rIns="33866" bIns="33866" rtlCol="0" anchor="ctr"/>
            <a:lstStyle/>
            <a:p>
              <a:pPr algn="ctr">
                <a:lnSpc>
                  <a:spcPts val="3500"/>
                </a:lnSpc>
              </a:pPr>
              <a:endParaRPr sz="1200"/>
            </a:p>
          </p:txBody>
        </p:sp>
      </p:grpSp>
      <p:sp>
        <p:nvSpPr>
          <p:cNvPr id="6" name="Freeform 6" title=""/>
          <p:cNvSpPr/>
          <p:nvPr>
            <p:custDataLst>
              <p:tags r:id="rId8"/>
            </p:custDataLst>
          </p:nvPr>
        </p:nvSpPr>
        <p:spPr>
          <a:xfrm rot="-803654">
            <a:off x="652810" y="539597"/>
            <a:ext cx="312129" cy="413857"/>
          </a:xfrm>
          <a:custGeom>
            <a:rect l="l" t="t" r="r" b="b"/>
            <a:pathLst>
              <a:path w="468194" h="620785">
                <a:moveTo>
                  <a:pt x="0" y="0"/>
                </a:moveTo>
                <a:lnTo>
                  <a:pt x="468193" y="0"/>
                </a:lnTo>
                <a:lnTo>
                  <a:pt x="468193" y="620785"/>
                </a:lnTo>
                <a:lnTo>
                  <a:pt x="0" y="62078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00540" t="-28648" r="-55366" b="-108570"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7" name="AutoShape 7" title=""/>
          <p:cNvSpPr/>
          <p:nvPr>
            <p:custDataLst>
              <p:tags r:id="rId10"/>
            </p:custDataLst>
          </p:nvPr>
        </p:nvSpPr>
        <p:spPr>
          <a:xfrm flipV="1">
            <a:off x="992803" y="893864"/>
            <a:ext cx="2305968" cy="3973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sz="1200"/>
          </a:p>
        </p:txBody>
      </p:sp>
      <p:sp>
        <p:nvSpPr>
          <p:cNvPr id="15" name="TextBox 15" title=""/>
          <p:cNvSpPr txBox="1"/>
          <p:nvPr>
            <p:custDataLst>
              <p:tags r:id="rId11"/>
            </p:custDataLst>
          </p:nvPr>
        </p:nvSpPr>
        <p:spPr>
          <a:xfrm>
            <a:off x="798618" y="1190625"/>
            <a:ext cx="10654030" cy="14471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2935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</a:t>
            </a:r>
            <a:r>
              <a:rPr lang="zh-CN" altLang="en-US" sz="2935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“千里孤坟，无处话凄凉。”</a:t>
            </a:r>
            <a:endParaRPr lang="zh-CN" altLang="en-US" sz="2935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935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935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联系苏轼生平，“凄凉”包含了哪些情感？</a:t>
            </a:r>
            <a:endParaRPr lang="en-US" altLang="zh-CN" sz="2935" b="1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endParaRPr lang="en-US" altLang="zh-CN" sz="2935" b="1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文本框 16" title=""/>
          <p:cNvSpPr txBox="1"/>
          <p:nvPr>
            <p:custDataLst>
              <p:tags r:id="rId12"/>
            </p:custDataLst>
          </p:nvPr>
        </p:nvSpPr>
        <p:spPr>
          <a:xfrm>
            <a:off x="854075" y="2217420"/>
            <a:ext cx="11035453" cy="1346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千里——空间上的相隔。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凄凉——不只是思念亡妻，政治仕途不顺，生活困苦，都是凄凉之因。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3"/>
            </p:custDataLst>
          </p:nvPr>
        </p:nvSpPr>
        <p:spPr>
          <a:xfrm>
            <a:off x="680720" y="4725035"/>
            <a:ext cx="114257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凄凉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左中括号 9" title=""/>
          <p:cNvSpPr/>
          <p:nvPr>
            <p:custDataLst>
              <p:tags r:id="rId14"/>
            </p:custDataLst>
          </p:nvPr>
        </p:nvSpPr>
        <p:spPr>
          <a:xfrm>
            <a:off x="1682115" y="4055745"/>
            <a:ext cx="203200" cy="2032000"/>
          </a:xfrm>
          <a:prstGeom prst="leftBracket">
            <a:avLst>
              <a:gd name="adj" fmla="val 0"/>
            </a:avLst>
          </a:prstGeom>
          <a:ln w="31750">
            <a:gradFill>
              <a:gsLst>
                <a:gs pos="0">
                  <a:prstClr val="black">
                    <a:hueOff val="-4200000"/>
                  </a:prstClr>
                </a:gs>
                <a:gs pos="100000">
                  <a:prstClr val="black"/>
                </a:gs>
              </a:gsLst>
            </a:gradFill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1" name="文本框 10" title=""/>
          <p:cNvSpPr txBox="1"/>
          <p:nvPr>
            <p:custDataLst>
              <p:tags r:id="rId15"/>
            </p:custDataLst>
          </p:nvPr>
        </p:nvSpPr>
        <p:spPr>
          <a:xfrm>
            <a:off x="1376680" y="3899535"/>
            <a:ext cx="103568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40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①无人倾诉、：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苏轼满腔的哀怨和思念无处倾诉，亡妻之恨、相思之痛、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孤寂之苦只能遥寄于千里之外的孤坟。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6"/>
            </p:custDataLst>
          </p:nvPr>
        </p:nvSpPr>
        <p:spPr>
          <a:xfrm>
            <a:off x="1925320" y="4907915"/>
            <a:ext cx="9599930" cy="16154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612140" algn="l" fontAlgn="auto">
              <a:lnSpc>
                <a:spcPct val="125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②苏轼屡被贬放，此此时被贬密州，流离坎坷的文豪满肚子的委屈需要发泄和倾诉，可他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没地方诉说，也没人敢听他诉说，更没有可以诉说的人。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612140" algn="just" fontAlgn="auto">
              <a:lnSpc>
                <a:spcPct val="125000"/>
              </a:lnSpc>
            </a:pP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8" title=""/>
          <p:cNvSpPr txBox="1"/>
          <p:nvPr>
            <p:custDataLst>
              <p:tags r:id="rId17"/>
            </p:custDataLst>
          </p:nvPr>
        </p:nvSpPr>
        <p:spPr>
          <a:xfrm>
            <a:off x="983494" y="279993"/>
            <a:ext cx="2463344" cy="659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40"/>
              </a:lnSpc>
            </a:pPr>
            <a:r>
              <a:rPr lang="zh-CN" altLang="en-US" sz="2800">
                <a:solidFill>
                  <a:srgbClr val="22211E"/>
                </a:solidFill>
                <a:ea typeface="字由点字青花楷"/>
              </a:rPr>
              <a:t>一、赏析梦前</a:t>
            </a:r>
            <a:endParaRPr lang="zh-CN" altLang="en-US" sz="2800">
              <a:solidFill>
                <a:srgbClr val="22211E"/>
              </a:solidFill>
              <a:ea typeface="字由点字青花楷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  <p:bldP spid="10" grpId="0" animBg="1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Freeform 2" title=""/>
          <p:cNvSpPr/>
          <p:nvPr>
            <p:custDataLst>
              <p:tags r:id="rId3"/>
            </p:custDataLst>
          </p:nvPr>
        </p:nvSpPr>
        <p:spPr>
          <a:xfrm flipH="1">
            <a:off x="-1353077" y="1919467"/>
            <a:ext cx="14647723" cy="5205610"/>
          </a:xfrm>
          <a:custGeom>
            <a:rect l="l" t="t" r="r" b="b"/>
            <a:pathLst>
              <a:path w="21971585" h="7808414">
                <a:moveTo>
                  <a:pt x="21971585" y="0"/>
                </a:moveTo>
                <a:lnTo>
                  <a:pt x="0" y="0"/>
                </a:lnTo>
                <a:lnTo>
                  <a:pt x="0" y="7808415"/>
                </a:lnTo>
                <a:lnTo>
                  <a:pt x="21971585" y="7808415"/>
                </a:lnTo>
                <a:lnTo>
                  <a:pt x="21971585" y="0"/>
                </a:lnTo>
                <a:close/>
              </a:path>
            </a:pathLst>
          </a:custGeom>
          <a:blipFill>
            <a:blip r:embed="rId4">
              <a:alphaModFix amt="29000"/>
            </a:blip>
            <a:stretch>
              <a:fillRect l="-12281" r="-52058"/>
            </a:stretch>
          </a:blipFill>
        </p:spPr>
        <p:txBody>
          <a:bodyPr/>
          <a:lstStyle/>
          <a:p>
            <a:endParaRPr sz="1200"/>
          </a:p>
        </p:txBody>
      </p:sp>
      <p:grpSp>
        <p:nvGrpSpPr>
          <p:cNvPr id="3" name="Group 3" title=""/>
          <p:cNvGrpSpPr/>
          <p:nvPr>
            <p:custDataLst>
              <p:tags r:id="rId5"/>
            </p:custDataLst>
          </p:nvPr>
        </p:nvGrpSpPr>
        <p:grpSpPr>
          <a:xfrm>
            <a:off x="177382" y="174740"/>
            <a:ext cx="11836400" cy="6502400"/>
            <a:chExt cx="1858814" cy="1021151"/>
          </a:xfrm>
        </p:grpSpPr>
        <p:sp>
          <p:nvSpPr>
            <p:cNvPr id="4" name="Freeform 4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1858814" cy="1021151"/>
            </a:xfrm>
            <a:custGeom>
              <a:rect l="l" t="t" r="r" b="b"/>
              <a:pathLst>
                <a:path w="1858814" h="1021151">
                  <a:moveTo>
                    <a:pt x="1779395" y="0"/>
                  </a:moveTo>
                  <a:lnTo>
                    <a:pt x="79418" y="0"/>
                  </a:lnTo>
                  <a:cubicBezTo>
                    <a:pt x="79418" y="43699"/>
                    <a:pt x="44079" y="79418"/>
                    <a:pt x="0" y="79418"/>
                  </a:cubicBezTo>
                  <a:lnTo>
                    <a:pt x="0" y="941733"/>
                  </a:lnTo>
                  <a:cubicBezTo>
                    <a:pt x="43699" y="941733"/>
                    <a:pt x="79418" y="977072"/>
                    <a:pt x="79418" y="1021151"/>
                  </a:cubicBezTo>
                  <a:lnTo>
                    <a:pt x="1779395" y="1021151"/>
                  </a:lnTo>
                  <a:cubicBezTo>
                    <a:pt x="1779395" y="977451"/>
                    <a:pt x="1814734" y="941733"/>
                    <a:pt x="1858814" y="941733"/>
                  </a:cubicBezTo>
                  <a:lnTo>
                    <a:pt x="1858814" y="79418"/>
                  </a:lnTo>
                  <a:cubicBezTo>
                    <a:pt x="1815114" y="79418"/>
                    <a:pt x="1779395" y="44079"/>
                    <a:pt x="1779395" y="0"/>
                  </a:cubicBezTo>
                  <a:close/>
                </a:path>
              </a:pathLst>
            </a:custGeom>
            <a:solidFill>
              <a:srgbClr val="F5F6F4">
                <a:alpha val="89804"/>
              </a:srgbClr>
            </a:solidFill>
            <a:ln w="9525">
              <a:solidFill>
                <a:srgbClr val="ADB4A8">
                  <a:alpha val="89804"/>
                </a:srgbClr>
              </a:solidFill>
            </a:ln>
          </p:spPr>
          <p:txBody>
            <a:bodyPr/>
            <a:lstStyle/>
            <a:p>
              <a:endParaRPr sz="1200"/>
            </a:p>
          </p:txBody>
        </p:sp>
        <p:sp>
          <p:nvSpPr>
            <p:cNvPr id="5" name="TextBox 5"/>
            <p:cNvSpPr txBox="1"/>
            <p:nvPr>
              <p:custDataLst>
                <p:tags r:id="rId7"/>
              </p:custDataLst>
            </p:nvPr>
          </p:nvSpPr>
          <p:spPr>
            <a:xfrm>
              <a:off x="38100" y="-19050"/>
              <a:ext cx="736600" cy="793750"/>
            </a:xfrm>
            <a:prstGeom prst="rect">
              <a:avLst/>
            </a:prstGeom>
          </p:spPr>
          <p:txBody>
            <a:bodyPr lIns="33866" tIns="33866" rIns="33866" bIns="33866" rtlCol="0" anchor="ctr"/>
            <a:lstStyle/>
            <a:p>
              <a:pPr algn="ctr">
                <a:lnSpc>
                  <a:spcPts val="3500"/>
                </a:lnSpc>
              </a:pPr>
              <a:endParaRPr sz="1200"/>
            </a:p>
          </p:txBody>
        </p:sp>
      </p:grpSp>
      <p:sp>
        <p:nvSpPr>
          <p:cNvPr id="6" name="Freeform 6" title=""/>
          <p:cNvSpPr/>
          <p:nvPr>
            <p:custDataLst>
              <p:tags r:id="rId8"/>
            </p:custDataLst>
          </p:nvPr>
        </p:nvSpPr>
        <p:spPr>
          <a:xfrm rot="-803654">
            <a:off x="652810" y="539597"/>
            <a:ext cx="312129" cy="413857"/>
          </a:xfrm>
          <a:custGeom>
            <a:rect l="l" t="t" r="r" b="b"/>
            <a:pathLst>
              <a:path w="468194" h="620785">
                <a:moveTo>
                  <a:pt x="0" y="0"/>
                </a:moveTo>
                <a:lnTo>
                  <a:pt x="468193" y="0"/>
                </a:lnTo>
                <a:lnTo>
                  <a:pt x="468193" y="620785"/>
                </a:lnTo>
                <a:lnTo>
                  <a:pt x="0" y="62078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00540" t="-28648" r="-55366" b="-108570"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7" name="AutoShape 7" title=""/>
          <p:cNvSpPr/>
          <p:nvPr>
            <p:custDataLst>
              <p:tags r:id="rId10"/>
            </p:custDataLst>
          </p:nvPr>
        </p:nvSpPr>
        <p:spPr>
          <a:xfrm flipV="1">
            <a:off x="992803" y="893864"/>
            <a:ext cx="2305968" cy="3973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sz="1200"/>
          </a:p>
        </p:txBody>
      </p:sp>
      <p:sp>
        <p:nvSpPr>
          <p:cNvPr id="8" name="TextBox 8" title=""/>
          <p:cNvSpPr txBox="1"/>
          <p:nvPr>
            <p:custDataLst>
              <p:tags r:id="rId11"/>
            </p:custDataLst>
          </p:nvPr>
        </p:nvSpPr>
        <p:spPr>
          <a:xfrm>
            <a:off x="1177169" y="257768"/>
            <a:ext cx="2463344" cy="659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40"/>
              </a:lnSpc>
            </a:pPr>
            <a:r>
              <a:rPr lang="zh-CN" altLang="en-US" sz="2445">
                <a:solidFill>
                  <a:srgbClr val="22211E"/>
                </a:solidFill>
                <a:ea typeface="字由点字青花楷"/>
              </a:rPr>
              <a:t>一、赏析梦前</a:t>
            </a:r>
            <a:endParaRPr lang="zh-CN" altLang="en-US" sz="2445">
              <a:solidFill>
                <a:srgbClr val="22211E"/>
              </a:solidFill>
              <a:ea typeface="字由点字青花楷"/>
            </a:endParaRPr>
          </a:p>
        </p:txBody>
      </p:sp>
      <p:sp>
        <p:nvSpPr>
          <p:cNvPr id="15" name="TextBox 15" title=""/>
          <p:cNvSpPr txBox="1"/>
          <p:nvPr>
            <p:custDataLst>
              <p:tags r:id="rId12"/>
            </p:custDataLst>
          </p:nvPr>
        </p:nvSpPr>
        <p:spPr>
          <a:xfrm>
            <a:off x="938318" y="1040130"/>
            <a:ext cx="10654030" cy="18326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en-US" altLang="zh-CN" sz="2935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</a:t>
            </a:r>
            <a:r>
              <a:rPr lang="zh-CN" altLang="en-US" sz="2935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935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rPr>
              <a:t>纵使</a:t>
            </a:r>
            <a:r>
              <a:rPr lang="zh-CN" altLang="en-US" sz="2935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”是什么语气？</a:t>
            </a:r>
            <a:endParaRPr lang="zh-CN" altLang="en-US" sz="2935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“纵使”——假设，即使生死可以沟通，夫妻可以重逢，又如何呢？</a:t>
            </a:r>
            <a:endParaRPr lang="zh-CN" altLang="en-US" sz="2665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buNone/>
            </a:pPr>
            <a:endParaRPr lang="zh-CN" altLang="en-US" sz="2935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文本框 16" title=""/>
          <p:cNvSpPr txBox="1"/>
          <p:nvPr>
            <p:custDataLst>
              <p:tags r:id="rId13"/>
            </p:custDataLst>
          </p:nvPr>
        </p:nvSpPr>
        <p:spPr>
          <a:xfrm>
            <a:off x="833120" y="2465070"/>
            <a:ext cx="10808970" cy="36855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en-US" sz="2935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5.“应不识”为什么</a:t>
            </a:r>
            <a:r>
              <a:rPr lang="en-US" altLang="zh-CN" sz="2935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935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不识</a:t>
            </a:r>
            <a:r>
              <a:rPr lang="en-US" altLang="zh-CN" sz="2935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935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呢？</a:t>
            </a:r>
            <a:endParaRPr lang="zh-CN" altLang="en-US" sz="2935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26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——“尘满面，鬓如霜”。</a:t>
            </a:r>
            <a:endParaRPr lang="zh-CN" altLang="en-US" sz="26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26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6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这十年，正是围绕王安石变法，革新派与守旧派之间的斗争愈演愈烈的时候。苏轼被卷进这场漩涡，身不由己，宦海沉浮，不断地左迁，流徙，历尽沧桑，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备尝艰辛，面容憔悴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。“尘满面”不仅是大地上的灰尘，也是岁月的风尘，仕途的风尘。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" name="Picture 9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11036300" y="107823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Freeform 2" title=""/>
          <p:cNvSpPr/>
          <p:nvPr>
            <p:custDataLst>
              <p:tags r:id="rId3"/>
            </p:custDataLst>
          </p:nvPr>
        </p:nvSpPr>
        <p:spPr>
          <a:xfrm flipH="1">
            <a:off x="-1353077" y="1919467"/>
            <a:ext cx="14647723" cy="5205610"/>
          </a:xfrm>
          <a:custGeom>
            <a:rect l="l" t="t" r="r" b="b"/>
            <a:pathLst>
              <a:path w="21971585" h="7808414">
                <a:moveTo>
                  <a:pt x="21971585" y="0"/>
                </a:moveTo>
                <a:lnTo>
                  <a:pt x="0" y="0"/>
                </a:lnTo>
                <a:lnTo>
                  <a:pt x="0" y="7808415"/>
                </a:lnTo>
                <a:lnTo>
                  <a:pt x="21971585" y="7808415"/>
                </a:lnTo>
                <a:lnTo>
                  <a:pt x="21971585" y="0"/>
                </a:lnTo>
                <a:close/>
              </a:path>
            </a:pathLst>
          </a:custGeom>
          <a:blipFill>
            <a:blip r:embed="rId4">
              <a:alphaModFix amt="29000"/>
            </a:blip>
            <a:stretch>
              <a:fillRect l="-12281" r="-52058"/>
            </a:stretch>
          </a:blipFill>
        </p:spPr>
        <p:txBody>
          <a:bodyPr/>
          <a:lstStyle/>
          <a:p>
            <a:endParaRPr sz="1200"/>
          </a:p>
        </p:txBody>
      </p:sp>
      <p:grpSp>
        <p:nvGrpSpPr>
          <p:cNvPr id="3" name="Group 3" title=""/>
          <p:cNvGrpSpPr/>
          <p:nvPr>
            <p:custDataLst>
              <p:tags r:id="rId5"/>
            </p:custDataLst>
          </p:nvPr>
        </p:nvGrpSpPr>
        <p:grpSpPr>
          <a:xfrm>
            <a:off x="177382" y="174740"/>
            <a:ext cx="11836400" cy="6502400"/>
            <a:chExt cx="1858814" cy="1021151"/>
          </a:xfrm>
        </p:grpSpPr>
        <p:sp>
          <p:nvSpPr>
            <p:cNvPr id="4" name="Freeform 4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1858814" cy="1021151"/>
            </a:xfrm>
            <a:custGeom>
              <a:rect l="l" t="t" r="r" b="b"/>
              <a:pathLst>
                <a:path w="1858814" h="1021151">
                  <a:moveTo>
                    <a:pt x="1779395" y="0"/>
                  </a:moveTo>
                  <a:lnTo>
                    <a:pt x="79418" y="0"/>
                  </a:lnTo>
                  <a:cubicBezTo>
                    <a:pt x="79418" y="43699"/>
                    <a:pt x="44079" y="79418"/>
                    <a:pt x="0" y="79418"/>
                  </a:cubicBezTo>
                  <a:lnTo>
                    <a:pt x="0" y="941733"/>
                  </a:lnTo>
                  <a:cubicBezTo>
                    <a:pt x="43699" y="941733"/>
                    <a:pt x="79418" y="977072"/>
                    <a:pt x="79418" y="1021151"/>
                  </a:cubicBezTo>
                  <a:lnTo>
                    <a:pt x="1779395" y="1021151"/>
                  </a:lnTo>
                  <a:cubicBezTo>
                    <a:pt x="1779395" y="977451"/>
                    <a:pt x="1814734" y="941733"/>
                    <a:pt x="1858814" y="941733"/>
                  </a:cubicBezTo>
                  <a:lnTo>
                    <a:pt x="1858814" y="79418"/>
                  </a:lnTo>
                  <a:cubicBezTo>
                    <a:pt x="1815114" y="79418"/>
                    <a:pt x="1779395" y="44079"/>
                    <a:pt x="1779395" y="0"/>
                  </a:cubicBezTo>
                  <a:close/>
                </a:path>
              </a:pathLst>
            </a:custGeom>
            <a:solidFill>
              <a:srgbClr val="F5F6F4">
                <a:alpha val="89804"/>
              </a:srgbClr>
            </a:solidFill>
            <a:ln w="9525">
              <a:solidFill>
                <a:srgbClr val="ADB4A8">
                  <a:alpha val="89804"/>
                </a:srgbClr>
              </a:solidFill>
            </a:ln>
          </p:spPr>
          <p:txBody>
            <a:bodyPr/>
            <a:lstStyle/>
            <a:p>
              <a:endParaRPr sz="1200"/>
            </a:p>
          </p:txBody>
        </p:sp>
        <p:sp>
          <p:nvSpPr>
            <p:cNvPr id="5" name="TextBox 5"/>
            <p:cNvSpPr txBox="1"/>
            <p:nvPr>
              <p:custDataLst>
                <p:tags r:id="rId7"/>
              </p:custDataLst>
            </p:nvPr>
          </p:nvSpPr>
          <p:spPr>
            <a:xfrm>
              <a:off x="38100" y="-19050"/>
              <a:ext cx="736600" cy="793750"/>
            </a:xfrm>
            <a:prstGeom prst="rect">
              <a:avLst/>
            </a:prstGeom>
          </p:spPr>
          <p:txBody>
            <a:bodyPr lIns="33866" tIns="33866" rIns="33866" bIns="33866" rtlCol="0" anchor="ctr"/>
            <a:lstStyle/>
            <a:p>
              <a:pPr algn="ctr">
                <a:lnSpc>
                  <a:spcPts val="3500"/>
                </a:lnSpc>
              </a:pPr>
              <a:endParaRPr sz="1200"/>
            </a:p>
          </p:txBody>
        </p:sp>
      </p:grpSp>
      <p:sp>
        <p:nvSpPr>
          <p:cNvPr id="6" name="Freeform 6" title=""/>
          <p:cNvSpPr/>
          <p:nvPr>
            <p:custDataLst>
              <p:tags r:id="rId8"/>
            </p:custDataLst>
          </p:nvPr>
        </p:nvSpPr>
        <p:spPr>
          <a:xfrm rot="-803654">
            <a:off x="652810" y="539597"/>
            <a:ext cx="312129" cy="413857"/>
          </a:xfrm>
          <a:custGeom>
            <a:rect l="l" t="t" r="r" b="b"/>
            <a:pathLst>
              <a:path w="468194" h="620785">
                <a:moveTo>
                  <a:pt x="0" y="0"/>
                </a:moveTo>
                <a:lnTo>
                  <a:pt x="468193" y="0"/>
                </a:lnTo>
                <a:lnTo>
                  <a:pt x="468193" y="620785"/>
                </a:lnTo>
                <a:lnTo>
                  <a:pt x="0" y="62078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00540" t="-28648" r="-55366" b="-108570"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7" name="AutoShape 7" title=""/>
          <p:cNvSpPr/>
          <p:nvPr>
            <p:custDataLst>
              <p:tags r:id="rId10"/>
            </p:custDataLst>
          </p:nvPr>
        </p:nvSpPr>
        <p:spPr>
          <a:xfrm flipV="1">
            <a:off x="992803" y="893864"/>
            <a:ext cx="2305968" cy="3973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sz="1200"/>
          </a:p>
        </p:txBody>
      </p:sp>
      <p:sp>
        <p:nvSpPr>
          <p:cNvPr id="8" name="TextBox 8" title=""/>
          <p:cNvSpPr txBox="1"/>
          <p:nvPr>
            <p:custDataLst>
              <p:tags r:id="rId11"/>
            </p:custDataLst>
          </p:nvPr>
        </p:nvSpPr>
        <p:spPr>
          <a:xfrm>
            <a:off x="1144149" y="301583"/>
            <a:ext cx="2463344" cy="659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40"/>
              </a:lnSpc>
            </a:pPr>
            <a:r>
              <a:rPr lang="zh-CN" altLang="en-US" sz="2445">
                <a:solidFill>
                  <a:srgbClr val="22211E"/>
                </a:solidFill>
                <a:ea typeface="字由点字青花楷"/>
              </a:rPr>
              <a:t>一、赏析梦前</a:t>
            </a:r>
            <a:endParaRPr lang="zh-CN" altLang="en-US" sz="2445">
              <a:solidFill>
                <a:srgbClr val="22211E"/>
              </a:solidFill>
              <a:ea typeface="字由点字青花楷"/>
            </a:endParaRPr>
          </a:p>
        </p:txBody>
      </p:sp>
      <p:sp>
        <p:nvSpPr>
          <p:cNvPr id="17" name="文本框 16" title=""/>
          <p:cNvSpPr txBox="1"/>
          <p:nvPr>
            <p:custDataLst>
              <p:tags r:id="rId12"/>
            </p:custDataLst>
          </p:nvPr>
        </p:nvSpPr>
        <p:spPr>
          <a:xfrm>
            <a:off x="606425" y="1517015"/>
            <a:ext cx="11035453" cy="302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en-US" sz="320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上阕小结：</a:t>
            </a:r>
            <a:endParaRPr lang="zh-CN" altLang="en-US" sz="3200"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sz="2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2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抒写</a:t>
            </a:r>
            <a:r>
              <a:rPr lang="en-US" altLang="zh-CN" sz="2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对亡妻永远难忘的思念之情【死别之悲】</a:t>
            </a:r>
            <a:endParaRPr lang="zh-CN" altLang="en-US" sz="2665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2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</a:t>
            </a:r>
            <a:r>
              <a:rPr lang="zh-CN" altLang="en-US" sz="2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爱妻去世之后自己生活的凄凉、辛酸和伤痛【人生之艰】</a:t>
            </a:r>
            <a:endParaRPr lang="zh-CN" altLang="en-US" sz="2665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70000"/>
              </a:lnSpc>
              <a:buNone/>
            </a:pPr>
            <a:endParaRPr lang="zh-CN" altLang="en-US" sz="2665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Freeform 2" title=""/>
          <p:cNvSpPr/>
          <p:nvPr>
            <p:custDataLst>
              <p:tags r:id="rId3"/>
            </p:custDataLst>
          </p:nvPr>
        </p:nvSpPr>
        <p:spPr>
          <a:xfrm flipH="1">
            <a:off x="-1353077" y="1919467"/>
            <a:ext cx="14647723" cy="5205610"/>
          </a:xfrm>
          <a:custGeom>
            <a:rect l="l" t="t" r="r" b="b"/>
            <a:pathLst>
              <a:path w="21971585" h="7808414">
                <a:moveTo>
                  <a:pt x="21971585" y="0"/>
                </a:moveTo>
                <a:lnTo>
                  <a:pt x="0" y="0"/>
                </a:lnTo>
                <a:lnTo>
                  <a:pt x="0" y="7808415"/>
                </a:lnTo>
                <a:lnTo>
                  <a:pt x="21971585" y="7808415"/>
                </a:lnTo>
                <a:lnTo>
                  <a:pt x="21971585" y="0"/>
                </a:lnTo>
                <a:close/>
              </a:path>
            </a:pathLst>
          </a:custGeom>
          <a:blipFill>
            <a:blip r:embed="rId4">
              <a:alphaModFix amt="29000"/>
            </a:blip>
            <a:stretch>
              <a:fillRect l="-12281" r="-52058"/>
            </a:stretch>
          </a:blipFill>
        </p:spPr>
        <p:txBody>
          <a:bodyPr/>
          <a:lstStyle/>
          <a:p>
            <a:endParaRPr sz="1200"/>
          </a:p>
        </p:txBody>
      </p:sp>
      <p:grpSp>
        <p:nvGrpSpPr>
          <p:cNvPr id="3" name="Group 3" title=""/>
          <p:cNvGrpSpPr/>
          <p:nvPr>
            <p:custDataLst>
              <p:tags r:id="rId5"/>
            </p:custDataLst>
          </p:nvPr>
        </p:nvGrpSpPr>
        <p:grpSpPr>
          <a:xfrm>
            <a:off x="177382" y="174740"/>
            <a:ext cx="11836400" cy="6502400"/>
            <a:chExt cx="1858814" cy="1021151"/>
          </a:xfrm>
        </p:grpSpPr>
        <p:sp>
          <p:nvSpPr>
            <p:cNvPr id="4" name="Freeform 4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1858814" cy="1021151"/>
            </a:xfrm>
            <a:custGeom>
              <a:rect l="l" t="t" r="r" b="b"/>
              <a:pathLst>
                <a:path w="1858814" h="1021151">
                  <a:moveTo>
                    <a:pt x="1779395" y="0"/>
                  </a:moveTo>
                  <a:lnTo>
                    <a:pt x="79418" y="0"/>
                  </a:lnTo>
                  <a:cubicBezTo>
                    <a:pt x="79418" y="43699"/>
                    <a:pt x="44079" y="79418"/>
                    <a:pt x="0" y="79418"/>
                  </a:cubicBezTo>
                  <a:lnTo>
                    <a:pt x="0" y="941733"/>
                  </a:lnTo>
                  <a:cubicBezTo>
                    <a:pt x="43699" y="941733"/>
                    <a:pt x="79418" y="977072"/>
                    <a:pt x="79418" y="1021151"/>
                  </a:cubicBezTo>
                  <a:lnTo>
                    <a:pt x="1779395" y="1021151"/>
                  </a:lnTo>
                  <a:cubicBezTo>
                    <a:pt x="1779395" y="977451"/>
                    <a:pt x="1814734" y="941733"/>
                    <a:pt x="1858814" y="941733"/>
                  </a:cubicBezTo>
                  <a:lnTo>
                    <a:pt x="1858814" y="79418"/>
                  </a:lnTo>
                  <a:cubicBezTo>
                    <a:pt x="1815114" y="79418"/>
                    <a:pt x="1779395" y="44079"/>
                    <a:pt x="1779395" y="0"/>
                  </a:cubicBezTo>
                  <a:close/>
                </a:path>
              </a:pathLst>
            </a:custGeom>
            <a:solidFill>
              <a:srgbClr val="F5F6F4">
                <a:alpha val="89804"/>
              </a:srgbClr>
            </a:solidFill>
            <a:ln w="9525">
              <a:solidFill>
                <a:srgbClr val="ADB4A8">
                  <a:alpha val="89804"/>
                </a:srgbClr>
              </a:solidFill>
            </a:ln>
          </p:spPr>
          <p:txBody>
            <a:bodyPr/>
            <a:lstStyle/>
            <a:p>
              <a:endParaRPr sz="1200"/>
            </a:p>
          </p:txBody>
        </p:sp>
        <p:sp>
          <p:nvSpPr>
            <p:cNvPr id="5" name="TextBox 5"/>
            <p:cNvSpPr txBox="1"/>
            <p:nvPr>
              <p:custDataLst>
                <p:tags r:id="rId7"/>
              </p:custDataLst>
            </p:nvPr>
          </p:nvSpPr>
          <p:spPr>
            <a:xfrm>
              <a:off x="38100" y="-19050"/>
              <a:ext cx="736600" cy="793750"/>
            </a:xfrm>
            <a:prstGeom prst="rect">
              <a:avLst/>
            </a:prstGeom>
          </p:spPr>
          <p:txBody>
            <a:bodyPr lIns="33866" tIns="33866" rIns="33866" bIns="33866" rtlCol="0" anchor="ctr"/>
            <a:lstStyle/>
            <a:p>
              <a:pPr algn="ctr">
                <a:lnSpc>
                  <a:spcPts val="3500"/>
                </a:lnSpc>
              </a:pPr>
              <a:endParaRPr sz="1200"/>
            </a:p>
          </p:txBody>
        </p:sp>
      </p:grpSp>
      <p:sp>
        <p:nvSpPr>
          <p:cNvPr id="6" name="Freeform 6" title=""/>
          <p:cNvSpPr/>
          <p:nvPr>
            <p:custDataLst>
              <p:tags r:id="rId8"/>
            </p:custDataLst>
          </p:nvPr>
        </p:nvSpPr>
        <p:spPr>
          <a:xfrm rot="-803654">
            <a:off x="652810" y="539597"/>
            <a:ext cx="312129" cy="413857"/>
          </a:xfrm>
          <a:custGeom>
            <a:rect l="l" t="t" r="r" b="b"/>
            <a:pathLst>
              <a:path w="468194" h="620785">
                <a:moveTo>
                  <a:pt x="0" y="0"/>
                </a:moveTo>
                <a:lnTo>
                  <a:pt x="468193" y="0"/>
                </a:lnTo>
                <a:lnTo>
                  <a:pt x="468193" y="620785"/>
                </a:lnTo>
                <a:lnTo>
                  <a:pt x="0" y="62078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00540" t="-28648" r="-55366" b="-108570"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7" name="AutoShape 7" title=""/>
          <p:cNvSpPr/>
          <p:nvPr>
            <p:custDataLst>
              <p:tags r:id="rId10"/>
            </p:custDataLst>
          </p:nvPr>
        </p:nvSpPr>
        <p:spPr>
          <a:xfrm flipV="1">
            <a:off x="992803" y="893864"/>
            <a:ext cx="2305968" cy="3973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sz="1200"/>
          </a:p>
        </p:txBody>
      </p:sp>
      <p:sp>
        <p:nvSpPr>
          <p:cNvPr id="8" name="TextBox 8" title=""/>
          <p:cNvSpPr txBox="1"/>
          <p:nvPr>
            <p:custDataLst>
              <p:tags r:id="rId11"/>
            </p:custDataLst>
          </p:nvPr>
        </p:nvSpPr>
        <p:spPr>
          <a:xfrm>
            <a:off x="1144784" y="290153"/>
            <a:ext cx="2463344" cy="659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40"/>
              </a:lnSpc>
            </a:pPr>
            <a:r>
              <a:rPr lang="zh-CN" altLang="en-US" sz="2445" b="1">
                <a:solidFill>
                  <a:srgbClr val="22211E"/>
                </a:solidFill>
                <a:ea typeface="字由点字青花楷"/>
              </a:rPr>
              <a:t>二、赏析梦中</a:t>
            </a:r>
            <a:endParaRPr lang="zh-CN" altLang="en-US" sz="2445" b="1">
              <a:solidFill>
                <a:srgbClr val="22211E"/>
              </a:solidFill>
              <a:ea typeface="字由点字青花楷"/>
            </a:endParaRPr>
          </a:p>
        </p:txBody>
      </p:sp>
      <p:sp>
        <p:nvSpPr>
          <p:cNvPr id="17" name="文本框 16" title=""/>
          <p:cNvSpPr txBox="1"/>
          <p:nvPr>
            <p:custDataLst>
              <p:tags r:id="rId12"/>
            </p:custDataLst>
          </p:nvPr>
        </p:nvSpPr>
        <p:spPr>
          <a:xfrm>
            <a:off x="466725" y="1160780"/>
            <a:ext cx="11035453" cy="823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夜来幽梦忽还乡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小轩窗，正梳妆。”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运用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什么手法？</a:t>
            </a:r>
            <a:endParaRPr lang="en-US" altLang="zh-CN" sz="2800" b="1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3"/>
            </p:custDataLst>
          </p:nvPr>
        </p:nvSpPr>
        <p:spPr>
          <a:xfrm>
            <a:off x="817245" y="1861820"/>
            <a:ext cx="10636250" cy="4164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>
              <a:lnSpc>
                <a:spcPct val="190000"/>
              </a:lnSpc>
              <a:buNone/>
            </a:pPr>
            <a:r>
              <a:rPr lang="zh-CN" altLang="en-US" sz="26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①运用虚写结合手法</a:t>
            </a:r>
            <a:endParaRPr lang="zh-CN" altLang="en-US" sz="26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sz="2665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  </a:t>
            </a:r>
            <a:r>
              <a:rPr lang="zh-CN" altLang="en-US" sz="2665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平时多少个日日夜夜的盼望不可得，现在</a:t>
            </a:r>
            <a:r>
              <a:rPr lang="zh-CN" altLang="en-US" sz="2665" b="1">
                <a:solidFill>
                  <a:schemeClr val="tx1"/>
                </a:solidFill>
                <a:effectLst>
                  <a:glow rad="63500">
                    <a:srgbClr val="FBFBFB">
                      <a:alpha val="50000"/>
                    </a:srgbClr>
                  </a:glow>
                </a:effectLst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倏忽之间</a:t>
            </a:r>
            <a:r>
              <a:rPr lang="zh-CN" altLang="en-US" sz="2665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就变成了事实，太快，便依稀透露出不过是一种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虚幻不实的梦境</a:t>
            </a:r>
            <a:r>
              <a:rPr lang="zh-CN" altLang="en-US" sz="2665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。</a:t>
            </a:r>
            <a:endParaRPr lang="zh-CN" altLang="en-US" sz="2665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26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②运用白描手法。</a:t>
            </a:r>
            <a:endParaRPr lang="zh-CN" altLang="en-US" sz="2665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sz="2665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665">
                <a:latin typeface="楷体" panose="02010609060101010101" charset="-122"/>
                <a:ea typeface="楷体" panose="02010609060101010101" charset="-122"/>
                <a:sym typeface="+mn-ea"/>
              </a:rPr>
              <a:t>描绘了见到妻子还同往常一样在窗前梳妆打扮的梦境，</a:t>
            </a:r>
            <a:r>
              <a:rPr lang="zh-CN" altLang="en-US" sz="2665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看似梦境记实，实际是恩爱夫妻平居生活的生动写照。</a:t>
            </a:r>
            <a:endParaRPr lang="zh-CN" altLang="en-US" sz="2665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  <a:sym typeface="微软雅黑" panose="020b0503020204020204" pitchFamily="34" charset="-122"/>
            </a:endParaRPr>
          </a:p>
          <a:p>
            <a:pPr marL="0" indent="0">
              <a:lnSpc>
                <a:spcPct val="170000"/>
              </a:lnSpc>
              <a:buNone/>
            </a:pPr>
            <a:endParaRPr lang="zh-CN" altLang="en-US" sz="2665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90000"/>
              </a:lnSpc>
              <a:buNone/>
            </a:pPr>
            <a:endParaRPr lang="zh-CN" altLang="en-US" sz="2665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None/>
            </a:pPr>
            <a:endParaRPr lang="zh-CN" altLang="en-US" sz="2665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70000"/>
              </a:lnSpc>
              <a:buNone/>
            </a:pPr>
            <a:endParaRPr lang="zh-CN" altLang="en-US" sz="26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Freeform 12" title=""/>
          <p:cNvSpPr/>
          <p:nvPr>
            <p:custDataLst>
              <p:tags r:id="rId14"/>
            </p:custDataLst>
          </p:nvPr>
        </p:nvSpPr>
        <p:spPr>
          <a:xfrm>
            <a:off x="10515724" y="5054747"/>
            <a:ext cx="1363625" cy="1874399"/>
          </a:xfrm>
          <a:custGeom>
            <a:rect l="l" t="t" r="r" b="b"/>
            <a:pathLst>
              <a:path w="2045438" h="2811599">
                <a:moveTo>
                  <a:pt x="0" y="0"/>
                </a:moveTo>
                <a:lnTo>
                  <a:pt x="2045438" y="0"/>
                </a:lnTo>
                <a:lnTo>
                  <a:pt x="2045438" y="2811598"/>
                </a:lnTo>
                <a:lnTo>
                  <a:pt x="0" y="281159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sz="1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Freeform 2" title=""/>
          <p:cNvSpPr/>
          <p:nvPr>
            <p:custDataLst>
              <p:tags r:id="rId3"/>
            </p:custDataLst>
          </p:nvPr>
        </p:nvSpPr>
        <p:spPr>
          <a:xfrm flipH="1">
            <a:off x="-1353077" y="1919467"/>
            <a:ext cx="14647723" cy="5205610"/>
          </a:xfrm>
          <a:custGeom>
            <a:rect l="l" t="t" r="r" b="b"/>
            <a:pathLst>
              <a:path w="21971585" h="7808414">
                <a:moveTo>
                  <a:pt x="21971585" y="0"/>
                </a:moveTo>
                <a:lnTo>
                  <a:pt x="0" y="0"/>
                </a:lnTo>
                <a:lnTo>
                  <a:pt x="0" y="7808415"/>
                </a:lnTo>
                <a:lnTo>
                  <a:pt x="21971585" y="7808415"/>
                </a:lnTo>
                <a:lnTo>
                  <a:pt x="21971585" y="0"/>
                </a:lnTo>
                <a:close/>
              </a:path>
            </a:pathLst>
          </a:custGeom>
          <a:blipFill>
            <a:blip r:embed="rId4">
              <a:alphaModFix amt="29000"/>
            </a:blip>
            <a:stretch>
              <a:fillRect l="-12281" r="-52058"/>
            </a:stretch>
          </a:blipFill>
        </p:spPr>
        <p:txBody>
          <a:bodyPr/>
          <a:lstStyle/>
          <a:p>
            <a:endParaRPr sz="1200"/>
          </a:p>
        </p:txBody>
      </p:sp>
      <p:grpSp>
        <p:nvGrpSpPr>
          <p:cNvPr id="3" name="Group 3" title=""/>
          <p:cNvGrpSpPr/>
          <p:nvPr>
            <p:custDataLst>
              <p:tags r:id="rId5"/>
            </p:custDataLst>
          </p:nvPr>
        </p:nvGrpSpPr>
        <p:grpSpPr>
          <a:xfrm>
            <a:off x="177382" y="174740"/>
            <a:ext cx="11836400" cy="6502400"/>
            <a:chExt cx="1858814" cy="1021151"/>
          </a:xfrm>
        </p:grpSpPr>
        <p:sp>
          <p:nvSpPr>
            <p:cNvPr id="4" name="Freeform 4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1858814" cy="1021151"/>
            </a:xfrm>
            <a:custGeom>
              <a:rect l="l" t="t" r="r" b="b"/>
              <a:pathLst>
                <a:path w="1858814" h="1021151">
                  <a:moveTo>
                    <a:pt x="1779395" y="0"/>
                  </a:moveTo>
                  <a:lnTo>
                    <a:pt x="79418" y="0"/>
                  </a:lnTo>
                  <a:cubicBezTo>
                    <a:pt x="79418" y="43699"/>
                    <a:pt x="44079" y="79418"/>
                    <a:pt x="0" y="79418"/>
                  </a:cubicBezTo>
                  <a:lnTo>
                    <a:pt x="0" y="941733"/>
                  </a:lnTo>
                  <a:cubicBezTo>
                    <a:pt x="43699" y="941733"/>
                    <a:pt x="79418" y="977072"/>
                    <a:pt x="79418" y="1021151"/>
                  </a:cubicBezTo>
                  <a:lnTo>
                    <a:pt x="1779395" y="1021151"/>
                  </a:lnTo>
                  <a:cubicBezTo>
                    <a:pt x="1779395" y="977451"/>
                    <a:pt x="1814734" y="941733"/>
                    <a:pt x="1858814" y="941733"/>
                  </a:cubicBezTo>
                  <a:lnTo>
                    <a:pt x="1858814" y="79418"/>
                  </a:lnTo>
                  <a:cubicBezTo>
                    <a:pt x="1815114" y="79418"/>
                    <a:pt x="1779395" y="44079"/>
                    <a:pt x="1779395" y="0"/>
                  </a:cubicBezTo>
                  <a:close/>
                </a:path>
              </a:pathLst>
            </a:custGeom>
            <a:solidFill>
              <a:srgbClr val="F5F6F4">
                <a:alpha val="89804"/>
              </a:srgbClr>
            </a:solidFill>
            <a:ln w="9525">
              <a:solidFill>
                <a:srgbClr val="ADB4A8">
                  <a:alpha val="89804"/>
                </a:srgbClr>
              </a:solidFill>
            </a:ln>
          </p:spPr>
          <p:txBody>
            <a:bodyPr/>
            <a:lstStyle/>
            <a:p>
              <a:endParaRPr sz="1200"/>
            </a:p>
          </p:txBody>
        </p:sp>
        <p:sp>
          <p:nvSpPr>
            <p:cNvPr id="5" name="TextBox 5"/>
            <p:cNvSpPr txBox="1"/>
            <p:nvPr>
              <p:custDataLst>
                <p:tags r:id="rId7"/>
              </p:custDataLst>
            </p:nvPr>
          </p:nvSpPr>
          <p:spPr>
            <a:xfrm>
              <a:off x="38100" y="-19050"/>
              <a:ext cx="736600" cy="793750"/>
            </a:xfrm>
            <a:prstGeom prst="rect">
              <a:avLst/>
            </a:prstGeom>
          </p:spPr>
          <p:txBody>
            <a:bodyPr lIns="33866" tIns="33866" rIns="33866" bIns="33866" rtlCol="0" anchor="ctr"/>
            <a:lstStyle/>
            <a:p>
              <a:pPr algn="ctr">
                <a:lnSpc>
                  <a:spcPts val="3500"/>
                </a:lnSpc>
              </a:pPr>
              <a:endParaRPr sz="1200"/>
            </a:p>
          </p:txBody>
        </p:sp>
      </p:grpSp>
      <p:sp>
        <p:nvSpPr>
          <p:cNvPr id="6" name="Freeform 6" title=""/>
          <p:cNvSpPr/>
          <p:nvPr>
            <p:custDataLst>
              <p:tags r:id="rId8"/>
            </p:custDataLst>
          </p:nvPr>
        </p:nvSpPr>
        <p:spPr>
          <a:xfrm rot="-803654">
            <a:off x="652810" y="539597"/>
            <a:ext cx="312129" cy="413857"/>
          </a:xfrm>
          <a:custGeom>
            <a:rect l="l" t="t" r="r" b="b"/>
            <a:pathLst>
              <a:path w="468194" h="620785">
                <a:moveTo>
                  <a:pt x="0" y="0"/>
                </a:moveTo>
                <a:lnTo>
                  <a:pt x="468193" y="0"/>
                </a:lnTo>
                <a:lnTo>
                  <a:pt x="468193" y="620785"/>
                </a:lnTo>
                <a:lnTo>
                  <a:pt x="0" y="62078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00540" t="-28648" r="-55366" b="-108570"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7" name="AutoShape 7" title=""/>
          <p:cNvSpPr/>
          <p:nvPr>
            <p:custDataLst>
              <p:tags r:id="rId10"/>
            </p:custDataLst>
          </p:nvPr>
        </p:nvSpPr>
        <p:spPr>
          <a:xfrm flipV="1">
            <a:off x="992803" y="893864"/>
            <a:ext cx="2305968" cy="3973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sz="1200"/>
          </a:p>
        </p:txBody>
      </p:sp>
      <p:sp>
        <p:nvSpPr>
          <p:cNvPr id="8" name="TextBox 8" title=""/>
          <p:cNvSpPr txBox="1"/>
          <p:nvPr>
            <p:custDataLst>
              <p:tags r:id="rId11"/>
            </p:custDataLst>
          </p:nvPr>
        </p:nvSpPr>
        <p:spPr>
          <a:xfrm>
            <a:off x="1349889" y="322538"/>
            <a:ext cx="2463344" cy="659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40"/>
              </a:lnSpc>
            </a:pPr>
            <a:r>
              <a:rPr lang="zh-CN" altLang="en-US" sz="2445" b="1">
                <a:solidFill>
                  <a:srgbClr val="22211E"/>
                </a:solidFill>
                <a:ea typeface="字由点字青花楷"/>
              </a:rPr>
              <a:t>三、赏析梦后</a:t>
            </a:r>
            <a:endParaRPr lang="zh-CN" altLang="en-US" sz="2445" b="1">
              <a:solidFill>
                <a:srgbClr val="22211E"/>
              </a:solidFill>
              <a:ea typeface="字由点字青花楷"/>
            </a:endParaRPr>
          </a:p>
        </p:txBody>
      </p:sp>
      <p:sp>
        <p:nvSpPr>
          <p:cNvPr id="17" name="文本框 16" title=""/>
          <p:cNvSpPr txBox="1"/>
          <p:nvPr>
            <p:custDataLst>
              <p:tags r:id="rId12"/>
            </p:custDataLst>
          </p:nvPr>
        </p:nvSpPr>
        <p:spPr>
          <a:xfrm>
            <a:off x="702945" y="1053465"/>
            <a:ext cx="11035453" cy="823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赏析“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rPr>
              <a:t>料得年年肠断处，明月夜，短松冈。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”表达了什么情感？</a:t>
            </a:r>
            <a:endParaRPr lang="zh-CN" altLang="en-US" sz="2800" b="1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3"/>
            </p:custDataLst>
          </p:nvPr>
        </p:nvSpPr>
        <p:spPr>
          <a:xfrm>
            <a:off x="634365" y="1948815"/>
            <a:ext cx="11035453" cy="4855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zh-CN" altLang="en-US" sz="26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从对方着笔，展开联想，设身处地描绘对方的情景，将自己对亡妻的思念表达的深沉哀婉，感人至深。</a:t>
            </a:r>
            <a:endParaRPr lang="zh-CN" altLang="en-US" sz="26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210000"/>
              </a:lnSpc>
              <a:buNone/>
            </a:pPr>
            <a:r>
              <a:rPr lang="zh-CN" altLang="en-US" sz="26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②以景结情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665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用明月、短松冈来传达、暗示出作者对亡妻的思念</a:t>
            </a:r>
            <a:r>
              <a:rPr lang="en-US" altLang="zh-CN" sz="2665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665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言有尽而意无穷，给读者留下想象的空间。</a:t>
            </a:r>
            <a:endParaRPr lang="zh-CN" altLang="en-US" sz="2665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70000"/>
              </a:lnSpc>
              <a:buNone/>
            </a:pPr>
            <a:endParaRPr lang="zh-CN" altLang="en-US" sz="26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70000"/>
              </a:lnSpc>
              <a:buNone/>
            </a:pPr>
            <a:endParaRPr lang="zh-CN" altLang="en-US" sz="26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Freeform 2" title=""/>
          <p:cNvSpPr/>
          <p:nvPr>
            <p:custDataLst>
              <p:tags r:id="rId3"/>
            </p:custDataLst>
          </p:nvPr>
        </p:nvSpPr>
        <p:spPr>
          <a:xfrm flipH="1">
            <a:off x="-1353077" y="1919467"/>
            <a:ext cx="14647723" cy="5205610"/>
          </a:xfrm>
          <a:custGeom>
            <a:rect l="l" t="t" r="r" b="b"/>
            <a:pathLst>
              <a:path w="21971585" h="7808414">
                <a:moveTo>
                  <a:pt x="21971585" y="0"/>
                </a:moveTo>
                <a:lnTo>
                  <a:pt x="0" y="0"/>
                </a:lnTo>
                <a:lnTo>
                  <a:pt x="0" y="7808415"/>
                </a:lnTo>
                <a:lnTo>
                  <a:pt x="21971585" y="7808415"/>
                </a:lnTo>
                <a:lnTo>
                  <a:pt x="21971585" y="0"/>
                </a:lnTo>
                <a:close/>
              </a:path>
            </a:pathLst>
          </a:custGeom>
          <a:blipFill>
            <a:blip r:embed="rId4">
              <a:alphaModFix amt="29000"/>
            </a:blip>
            <a:stretch>
              <a:fillRect l="-12281" r="-52058"/>
            </a:stretch>
          </a:blipFill>
        </p:spPr>
        <p:txBody>
          <a:bodyPr/>
          <a:lstStyle/>
          <a:p>
            <a:endParaRPr sz="1200"/>
          </a:p>
        </p:txBody>
      </p:sp>
      <p:grpSp>
        <p:nvGrpSpPr>
          <p:cNvPr id="3" name="Group 3" title=""/>
          <p:cNvGrpSpPr/>
          <p:nvPr>
            <p:custDataLst>
              <p:tags r:id="rId5"/>
            </p:custDataLst>
          </p:nvPr>
        </p:nvGrpSpPr>
        <p:grpSpPr>
          <a:xfrm>
            <a:off x="177382" y="174740"/>
            <a:ext cx="11836400" cy="6502400"/>
            <a:chExt cx="1858814" cy="1021151"/>
          </a:xfrm>
        </p:grpSpPr>
        <p:sp>
          <p:nvSpPr>
            <p:cNvPr id="4" name="Freeform 4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1858814" cy="1021151"/>
            </a:xfrm>
            <a:custGeom>
              <a:rect l="l" t="t" r="r" b="b"/>
              <a:pathLst>
                <a:path w="1858814" h="1021151">
                  <a:moveTo>
                    <a:pt x="1779395" y="0"/>
                  </a:moveTo>
                  <a:lnTo>
                    <a:pt x="79418" y="0"/>
                  </a:lnTo>
                  <a:cubicBezTo>
                    <a:pt x="79418" y="43699"/>
                    <a:pt x="44079" y="79418"/>
                    <a:pt x="0" y="79418"/>
                  </a:cubicBezTo>
                  <a:lnTo>
                    <a:pt x="0" y="941733"/>
                  </a:lnTo>
                  <a:cubicBezTo>
                    <a:pt x="43699" y="941733"/>
                    <a:pt x="79418" y="977072"/>
                    <a:pt x="79418" y="1021151"/>
                  </a:cubicBezTo>
                  <a:lnTo>
                    <a:pt x="1779395" y="1021151"/>
                  </a:lnTo>
                  <a:cubicBezTo>
                    <a:pt x="1779395" y="977451"/>
                    <a:pt x="1814734" y="941733"/>
                    <a:pt x="1858814" y="941733"/>
                  </a:cubicBezTo>
                  <a:lnTo>
                    <a:pt x="1858814" y="79418"/>
                  </a:lnTo>
                  <a:cubicBezTo>
                    <a:pt x="1815114" y="79418"/>
                    <a:pt x="1779395" y="44079"/>
                    <a:pt x="1779395" y="0"/>
                  </a:cubicBezTo>
                  <a:close/>
                </a:path>
              </a:pathLst>
            </a:custGeom>
            <a:solidFill>
              <a:srgbClr val="F5F6F4">
                <a:alpha val="89804"/>
              </a:srgbClr>
            </a:solidFill>
            <a:ln w="9525">
              <a:solidFill>
                <a:srgbClr val="ADB4A8">
                  <a:alpha val="89804"/>
                </a:srgbClr>
              </a:solidFill>
            </a:ln>
          </p:spPr>
          <p:txBody>
            <a:bodyPr/>
            <a:lstStyle/>
            <a:p>
              <a:endParaRPr sz="1200"/>
            </a:p>
          </p:txBody>
        </p:sp>
        <p:sp>
          <p:nvSpPr>
            <p:cNvPr id="5" name="TextBox 5"/>
            <p:cNvSpPr txBox="1"/>
            <p:nvPr>
              <p:custDataLst>
                <p:tags r:id="rId7"/>
              </p:custDataLst>
            </p:nvPr>
          </p:nvSpPr>
          <p:spPr>
            <a:xfrm>
              <a:off x="38100" y="-19050"/>
              <a:ext cx="736600" cy="793750"/>
            </a:xfrm>
            <a:prstGeom prst="rect">
              <a:avLst/>
            </a:prstGeom>
          </p:spPr>
          <p:txBody>
            <a:bodyPr lIns="33866" tIns="33866" rIns="33866" bIns="33866" rtlCol="0" anchor="ctr"/>
            <a:lstStyle/>
            <a:p>
              <a:pPr algn="ctr">
                <a:lnSpc>
                  <a:spcPts val="3500"/>
                </a:lnSpc>
              </a:pPr>
              <a:endParaRPr sz="1200"/>
            </a:p>
          </p:txBody>
        </p:sp>
      </p:grpSp>
      <p:sp>
        <p:nvSpPr>
          <p:cNvPr id="6" name="Freeform 6" title=""/>
          <p:cNvSpPr/>
          <p:nvPr>
            <p:custDataLst>
              <p:tags r:id="rId8"/>
            </p:custDataLst>
          </p:nvPr>
        </p:nvSpPr>
        <p:spPr>
          <a:xfrm rot="-803654">
            <a:off x="652810" y="539597"/>
            <a:ext cx="312129" cy="413857"/>
          </a:xfrm>
          <a:custGeom>
            <a:rect l="l" t="t" r="r" b="b"/>
            <a:pathLst>
              <a:path w="468194" h="620785">
                <a:moveTo>
                  <a:pt x="0" y="0"/>
                </a:moveTo>
                <a:lnTo>
                  <a:pt x="468193" y="0"/>
                </a:lnTo>
                <a:lnTo>
                  <a:pt x="468193" y="620785"/>
                </a:lnTo>
                <a:lnTo>
                  <a:pt x="0" y="62078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00540" t="-28648" r="-55366" b="-108570"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7" name="AutoShape 7" title=""/>
          <p:cNvSpPr/>
          <p:nvPr>
            <p:custDataLst>
              <p:tags r:id="rId10"/>
            </p:custDataLst>
          </p:nvPr>
        </p:nvSpPr>
        <p:spPr>
          <a:xfrm flipV="1">
            <a:off x="992803" y="893864"/>
            <a:ext cx="2305968" cy="3973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sz="1200"/>
          </a:p>
        </p:txBody>
      </p:sp>
      <p:sp>
        <p:nvSpPr>
          <p:cNvPr id="8" name="TextBox 8" title=""/>
          <p:cNvSpPr txBox="1"/>
          <p:nvPr>
            <p:custDataLst>
              <p:tags r:id="rId11"/>
            </p:custDataLst>
          </p:nvPr>
        </p:nvSpPr>
        <p:spPr>
          <a:xfrm>
            <a:off x="1198880" y="290195"/>
            <a:ext cx="2463165" cy="6591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140"/>
              </a:lnSpc>
            </a:pPr>
            <a:r>
              <a:rPr lang="zh-CN" altLang="en-US" sz="2445" b="1">
                <a:solidFill>
                  <a:srgbClr val="22211E"/>
                </a:solidFill>
                <a:ea typeface="字由点字青花楷"/>
              </a:rPr>
              <a:t>三、赏析梦后</a:t>
            </a:r>
            <a:endParaRPr lang="zh-CN" altLang="en-US" sz="2445" b="1">
              <a:solidFill>
                <a:srgbClr val="22211E"/>
              </a:solidFill>
              <a:ea typeface="字由点字青花楷"/>
            </a:endParaRPr>
          </a:p>
        </p:txBody>
      </p:sp>
      <p:pic>
        <p:nvPicPr>
          <p:cNvPr id="16" name="Picture 16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249199" y="175116"/>
            <a:ext cx="2372868" cy="2743200"/>
          </a:xfrm>
          <a:prstGeom prst="rect">
            <a:avLst/>
          </a:prstGeom>
        </p:spPr>
      </p:pic>
      <p:sp>
        <p:nvSpPr>
          <p:cNvPr id="9" name="文本框 8" title=""/>
          <p:cNvSpPr txBox="1"/>
          <p:nvPr>
            <p:custDataLst>
              <p:tags r:id="rId14"/>
            </p:custDataLst>
          </p:nvPr>
        </p:nvSpPr>
        <p:spPr>
          <a:xfrm>
            <a:off x="1122045" y="2811145"/>
            <a:ext cx="9461500" cy="1032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下阕“记梦”：表达诗人沉痛之情。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Freeform 2" title=""/>
          <p:cNvSpPr/>
          <p:nvPr>
            <p:custDataLst>
              <p:tags r:id="rId3"/>
            </p:custDataLst>
          </p:nvPr>
        </p:nvSpPr>
        <p:spPr>
          <a:xfrm flipH="1">
            <a:off x="-1353077" y="1919467"/>
            <a:ext cx="14647723" cy="5205610"/>
          </a:xfrm>
          <a:custGeom>
            <a:rect l="l" t="t" r="r" b="b"/>
            <a:pathLst>
              <a:path w="21971585" h="7808414">
                <a:moveTo>
                  <a:pt x="21971585" y="0"/>
                </a:moveTo>
                <a:lnTo>
                  <a:pt x="0" y="0"/>
                </a:lnTo>
                <a:lnTo>
                  <a:pt x="0" y="7808415"/>
                </a:lnTo>
                <a:lnTo>
                  <a:pt x="21971585" y="7808415"/>
                </a:lnTo>
                <a:lnTo>
                  <a:pt x="21971585" y="0"/>
                </a:lnTo>
                <a:close/>
              </a:path>
            </a:pathLst>
          </a:custGeom>
          <a:blipFill>
            <a:blip r:embed="rId4">
              <a:alphaModFix amt="29000"/>
            </a:blip>
            <a:stretch>
              <a:fillRect l="-12281" r="-52058"/>
            </a:stretch>
          </a:blipFill>
        </p:spPr>
        <p:txBody>
          <a:bodyPr/>
          <a:lstStyle/>
          <a:p>
            <a:endParaRPr sz="1200"/>
          </a:p>
        </p:txBody>
      </p:sp>
      <p:grpSp>
        <p:nvGrpSpPr>
          <p:cNvPr id="3" name="Group 3" title=""/>
          <p:cNvGrpSpPr/>
          <p:nvPr>
            <p:custDataLst>
              <p:tags r:id="rId5"/>
            </p:custDataLst>
          </p:nvPr>
        </p:nvGrpSpPr>
        <p:grpSpPr>
          <a:xfrm>
            <a:off x="177382" y="174740"/>
            <a:ext cx="11836400" cy="6502400"/>
            <a:chExt cx="1858814" cy="1021151"/>
          </a:xfrm>
        </p:grpSpPr>
        <p:sp>
          <p:nvSpPr>
            <p:cNvPr id="4" name="Freeform 4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1858814" cy="1021151"/>
            </a:xfrm>
            <a:custGeom>
              <a:rect l="l" t="t" r="r" b="b"/>
              <a:pathLst>
                <a:path w="1858814" h="1021151">
                  <a:moveTo>
                    <a:pt x="1779395" y="0"/>
                  </a:moveTo>
                  <a:lnTo>
                    <a:pt x="79418" y="0"/>
                  </a:lnTo>
                  <a:cubicBezTo>
                    <a:pt x="79418" y="43699"/>
                    <a:pt x="44079" y="79418"/>
                    <a:pt x="0" y="79418"/>
                  </a:cubicBezTo>
                  <a:lnTo>
                    <a:pt x="0" y="941733"/>
                  </a:lnTo>
                  <a:cubicBezTo>
                    <a:pt x="43699" y="941733"/>
                    <a:pt x="79418" y="977072"/>
                    <a:pt x="79418" y="1021151"/>
                  </a:cubicBezTo>
                  <a:lnTo>
                    <a:pt x="1779395" y="1021151"/>
                  </a:lnTo>
                  <a:cubicBezTo>
                    <a:pt x="1779395" y="977451"/>
                    <a:pt x="1814734" y="941733"/>
                    <a:pt x="1858814" y="941733"/>
                  </a:cubicBezTo>
                  <a:lnTo>
                    <a:pt x="1858814" y="79418"/>
                  </a:lnTo>
                  <a:cubicBezTo>
                    <a:pt x="1815114" y="79418"/>
                    <a:pt x="1779395" y="44079"/>
                    <a:pt x="1779395" y="0"/>
                  </a:cubicBezTo>
                  <a:close/>
                </a:path>
              </a:pathLst>
            </a:custGeom>
            <a:solidFill>
              <a:srgbClr val="F5F6F4">
                <a:alpha val="89804"/>
              </a:srgbClr>
            </a:solidFill>
            <a:ln w="9525">
              <a:solidFill>
                <a:srgbClr val="ADB4A8">
                  <a:alpha val="89804"/>
                </a:srgbClr>
              </a:solidFill>
            </a:ln>
          </p:spPr>
          <p:txBody>
            <a:bodyPr/>
            <a:lstStyle/>
            <a:p>
              <a:endParaRPr sz="1200"/>
            </a:p>
          </p:txBody>
        </p:sp>
        <p:sp>
          <p:nvSpPr>
            <p:cNvPr id="5" name="TextBox 5"/>
            <p:cNvSpPr txBox="1"/>
            <p:nvPr>
              <p:custDataLst>
                <p:tags r:id="rId7"/>
              </p:custDataLst>
            </p:nvPr>
          </p:nvSpPr>
          <p:spPr>
            <a:xfrm>
              <a:off x="38100" y="-19050"/>
              <a:ext cx="736600" cy="793750"/>
            </a:xfrm>
            <a:prstGeom prst="rect">
              <a:avLst/>
            </a:prstGeom>
          </p:spPr>
          <p:txBody>
            <a:bodyPr lIns="33866" tIns="33866" rIns="33866" bIns="33866" rtlCol="0" anchor="ctr"/>
            <a:lstStyle/>
            <a:p>
              <a:pPr algn="ctr">
                <a:lnSpc>
                  <a:spcPts val="3500"/>
                </a:lnSpc>
              </a:pPr>
              <a:endParaRPr sz="1200"/>
            </a:p>
          </p:txBody>
        </p:sp>
      </p:grpSp>
      <p:sp>
        <p:nvSpPr>
          <p:cNvPr id="6" name="Freeform 6" title=""/>
          <p:cNvSpPr/>
          <p:nvPr>
            <p:custDataLst>
              <p:tags r:id="rId8"/>
            </p:custDataLst>
          </p:nvPr>
        </p:nvSpPr>
        <p:spPr>
          <a:xfrm rot="-803654">
            <a:off x="652810" y="539597"/>
            <a:ext cx="312129" cy="413857"/>
          </a:xfrm>
          <a:custGeom>
            <a:rect l="l" t="t" r="r" b="b"/>
            <a:pathLst>
              <a:path w="468194" h="620785">
                <a:moveTo>
                  <a:pt x="0" y="0"/>
                </a:moveTo>
                <a:lnTo>
                  <a:pt x="468193" y="0"/>
                </a:lnTo>
                <a:lnTo>
                  <a:pt x="468193" y="620785"/>
                </a:lnTo>
                <a:lnTo>
                  <a:pt x="0" y="62078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00540" t="-28648" r="-55366" b="-108570"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7" name="AutoShape 7" title=""/>
          <p:cNvSpPr/>
          <p:nvPr>
            <p:custDataLst>
              <p:tags r:id="rId10"/>
            </p:custDataLst>
          </p:nvPr>
        </p:nvSpPr>
        <p:spPr>
          <a:xfrm flipV="1">
            <a:off x="992803" y="893864"/>
            <a:ext cx="2305968" cy="3973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sz="1200"/>
          </a:p>
        </p:txBody>
      </p:sp>
      <p:sp>
        <p:nvSpPr>
          <p:cNvPr id="12" name="TextBox 12" title=""/>
          <p:cNvSpPr txBox="1"/>
          <p:nvPr>
            <p:custDataLst>
              <p:tags r:id="rId11"/>
            </p:custDataLst>
          </p:nvPr>
        </p:nvSpPr>
        <p:spPr>
          <a:xfrm>
            <a:off x="1135380" y="226060"/>
            <a:ext cx="2161540" cy="6591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140"/>
              </a:lnSpc>
            </a:pPr>
            <a:r>
              <a:rPr lang="zh-CN" altLang="en-US" sz="2445">
                <a:solidFill>
                  <a:srgbClr val="22211E"/>
                </a:solidFill>
                <a:ea typeface="字由点字青花楷"/>
              </a:rPr>
              <a:t>诗歌总结</a:t>
            </a:r>
            <a:endParaRPr lang="zh-CN" altLang="en-US" sz="2445">
              <a:solidFill>
                <a:srgbClr val="22211E"/>
              </a:solidFill>
              <a:ea typeface="字由点字青花楷"/>
            </a:endParaRPr>
          </a:p>
        </p:txBody>
      </p:sp>
      <p:sp>
        <p:nvSpPr>
          <p:cNvPr id="17" name="文本框 16" title=""/>
          <p:cNvSpPr txBox="1"/>
          <p:nvPr>
            <p:custDataLst>
              <p:tags r:id="rId12"/>
            </p:custDataLst>
          </p:nvPr>
        </p:nvSpPr>
        <p:spPr>
          <a:xfrm>
            <a:off x="764540" y="1604010"/>
            <a:ext cx="10390505" cy="3044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、以“梦前——梦中——梦后”为时间线索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内容层层递进，引出梦中相逢。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、将“现实——梦境——现实”交织起来，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通过记梦来抒写对亡妻真挚的爱情和深沉的手法。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Picture 2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30101" b="3010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Freeform 3" title=""/>
          <p:cNvSpPr/>
          <p:nvPr>
            <p:custDataLst>
              <p:tags r:id="rId5"/>
            </p:custDataLst>
          </p:nvPr>
        </p:nvSpPr>
        <p:spPr>
          <a:xfrm rot="-1063114" flipH="1">
            <a:off x="-65381" y="-70463"/>
            <a:ext cx="2951532" cy="2608417"/>
          </a:xfrm>
          <a:custGeom>
            <a:rect l="l" t="t" r="r" b="b"/>
            <a:pathLst>
              <a:path w="4427298" h="3912624">
                <a:moveTo>
                  <a:pt x="4427299" y="0"/>
                </a:moveTo>
                <a:lnTo>
                  <a:pt x="0" y="0"/>
                </a:lnTo>
                <a:lnTo>
                  <a:pt x="0" y="3912624"/>
                </a:lnTo>
                <a:lnTo>
                  <a:pt x="4427299" y="3912624"/>
                </a:lnTo>
                <a:lnTo>
                  <a:pt x="4427299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4" name="Freeform 4" title=""/>
          <p:cNvSpPr/>
          <p:nvPr>
            <p:custDataLst>
              <p:tags r:id="rId7"/>
            </p:custDataLst>
          </p:nvPr>
        </p:nvSpPr>
        <p:spPr>
          <a:xfrm flipH="1">
            <a:off x="-1817957" y="3526941"/>
            <a:ext cx="15734581" cy="3402603"/>
          </a:xfrm>
          <a:custGeom>
            <a:rect l="l" t="t" r="r" b="b"/>
            <a:pathLst>
              <a:path w="23601871" h="5103905">
                <a:moveTo>
                  <a:pt x="23601871" y="0"/>
                </a:moveTo>
                <a:lnTo>
                  <a:pt x="0" y="0"/>
                </a:lnTo>
                <a:lnTo>
                  <a:pt x="0" y="5103904"/>
                </a:lnTo>
                <a:lnTo>
                  <a:pt x="23601871" y="5103904"/>
                </a:lnTo>
                <a:lnTo>
                  <a:pt x="23601871" y="0"/>
                </a:lnTo>
                <a:close/>
              </a:path>
            </a:pathLst>
          </a:custGeom>
          <a:blipFill>
            <a:blip r:embed="rId8">
              <a:alphaModFix amt="26000"/>
            </a:blip>
            <a:stretch>
              <a:fillRect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5" name="Freeform 5" title=""/>
          <p:cNvSpPr/>
          <p:nvPr>
            <p:custDataLst>
              <p:tags r:id="rId9"/>
            </p:custDataLst>
          </p:nvPr>
        </p:nvSpPr>
        <p:spPr>
          <a:xfrm flipH="1">
            <a:off x="-392300" y="3738650"/>
            <a:ext cx="2839835" cy="3402603"/>
          </a:xfrm>
          <a:custGeom>
            <a:rect l="l" t="t" r="r" b="b"/>
            <a:pathLst>
              <a:path w="4259753" h="5103905">
                <a:moveTo>
                  <a:pt x="4259753" y="0"/>
                </a:moveTo>
                <a:lnTo>
                  <a:pt x="0" y="0"/>
                </a:lnTo>
                <a:lnTo>
                  <a:pt x="0" y="5103904"/>
                </a:lnTo>
                <a:lnTo>
                  <a:pt x="4259753" y="5103904"/>
                </a:lnTo>
                <a:lnTo>
                  <a:pt x="4259753" y="0"/>
                </a:lnTo>
                <a:close/>
              </a:path>
            </a:pathLst>
          </a:custGeom>
          <a:blipFill>
            <a:blip r:embed="rId8">
              <a:alphaModFix amt="26000"/>
            </a:blip>
            <a:stretch>
              <a:fillRect r="-454066"/>
            </a:stretch>
          </a:blipFill>
        </p:spPr>
        <p:txBody>
          <a:bodyPr/>
          <a:lstStyle/>
          <a:p>
            <a:endParaRPr sz="1200"/>
          </a:p>
        </p:txBody>
      </p:sp>
      <p:grpSp>
        <p:nvGrpSpPr>
          <p:cNvPr id="6" name="Group 6" title=""/>
          <p:cNvGrpSpPr/>
          <p:nvPr>
            <p:custDataLst>
              <p:tags r:id="rId10"/>
            </p:custDataLst>
          </p:nvPr>
        </p:nvGrpSpPr>
        <p:grpSpPr>
          <a:xfrm>
            <a:off x="9213817" y="4559577"/>
            <a:ext cx="3218339" cy="2823587"/>
            <a:chExt cx="6436678" cy="5647175"/>
          </a:xfrm>
        </p:grpSpPr>
        <p:sp>
          <p:nvSpPr>
            <p:cNvPr id="7" name="Freeform 7"/>
            <p:cNvSpPr/>
            <p:nvPr>
              <p:custDataLst>
                <p:tags r:id="rId11"/>
              </p:custDataLst>
            </p:nvPr>
          </p:nvSpPr>
          <p:spPr>
            <a:xfrm rot="2333703">
              <a:off x="764097" y="417724"/>
              <a:ext cx="2501816" cy="3317196"/>
            </a:xfrm>
            <a:custGeom>
              <a:rect l="l" t="t" r="r" b="b"/>
              <a:pathLst>
                <a:path w="2501816" h="3317196">
                  <a:moveTo>
                    <a:pt x="0" y="0"/>
                  </a:moveTo>
                  <a:lnTo>
                    <a:pt x="2501816" y="0"/>
                  </a:lnTo>
                  <a:lnTo>
                    <a:pt x="2501816" y="3317196"/>
                  </a:lnTo>
                  <a:lnTo>
                    <a:pt x="0" y="331719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200540" t="-28648" r="-55366" b="-108570"/>
              </a:stretch>
            </a:blipFill>
          </p:spPr>
          <p:txBody>
            <a:bodyPr/>
            <a:lstStyle/>
            <a:p>
              <a:endParaRPr sz="1200"/>
            </a:p>
          </p:txBody>
        </p:sp>
        <p:sp>
          <p:nvSpPr>
            <p:cNvPr id="8" name="Freeform 8"/>
            <p:cNvSpPr/>
            <p:nvPr>
              <p:custDataLst>
                <p:tags r:id="rId12"/>
              </p:custDataLst>
            </p:nvPr>
          </p:nvSpPr>
          <p:spPr>
            <a:xfrm rot="5754101">
              <a:off x="2168308" y="1358485"/>
              <a:ext cx="3891674" cy="4267536"/>
            </a:xfrm>
            <a:custGeom>
              <a:rect l="l" t="t" r="r" b="b"/>
              <a:pathLst>
                <a:path w="3891674" h="4267536">
                  <a:moveTo>
                    <a:pt x="0" y="0"/>
                  </a:moveTo>
                  <a:lnTo>
                    <a:pt x="3891674" y="0"/>
                  </a:lnTo>
                  <a:lnTo>
                    <a:pt x="3891674" y="4267536"/>
                  </a:lnTo>
                  <a:lnTo>
                    <a:pt x="0" y="42675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128799" r="0" b="-84392"/>
              </a:stretch>
            </a:blipFill>
          </p:spPr>
          <p:txBody>
            <a:bodyPr/>
            <a:lstStyle/>
            <a:p>
              <a:endParaRPr sz="1200"/>
            </a:p>
          </p:txBody>
        </p:sp>
      </p:grpSp>
      <p:sp>
        <p:nvSpPr>
          <p:cNvPr id="9" name="Freeform 9" title=""/>
          <p:cNvSpPr/>
          <p:nvPr>
            <p:custDataLst>
              <p:tags r:id="rId13"/>
            </p:custDataLst>
          </p:nvPr>
        </p:nvSpPr>
        <p:spPr>
          <a:xfrm>
            <a:off x="3213070" y="685800"/>
            <a:ext cx="5515429" cy="5486400"/>
          </a:xfrm>
          <a:custGeom>
            <a:rect l="l" t="t" r="r" b="b"/>
            <a:pathLst>
              <a:path w="8273142" h="8229600">
                <a:moveTo>
                  <a:pt x="0" y="0"/>
                </a:moveTo>
                <a:lnTo>
                  <a:pt x="8273143" y="0"/>
                </a:lnTo>
                <a:lnTo>
                  <a:pt x="827314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10" name="Freeform 10" title=""/>
          <p:cNvSpPr/>
          <p:nvPr>
            <p:custDataLst>
              <p:tags r:id="rId15"/>
            </p:custDataLst>
          </p:nvPr>
        </p:nvSpPr>
        <p:spPr>
          <a:xfrm flipH="1">
            <a:off x="9864942" y="975759"/>
            <a:ext cx="1520359" cy="1016740"/>
          </a:xfrm>
          <a:custGeom>
            <a:rect l="l" t="t" r="r" b="b"/>
            <a:pathLst>
              <a:path w="2280539" h="1525110">
                <a:moveTo>
                  <a:pt x="2280539" y="0"/>
                </a:moveTo>
                <a:lnTo>
                  <a:pt x="0" y="0"/>
                </a:lnTo>
                <a:lnTo>
                  <a:pt x="0" y="1525111"/>
                </a:lnTo>
                <a:lnTo>
                  <a:pt x="2280539" y="1525111"/>
                </a:lnTo>
                <a:lnTo>
                  <a:pt x="2280539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sz="1200"/>
          </a:p>
        </p:txBody>
      </p:sp>
      <p:sp>
        <p:nvSpPr>
          <p:cNvPr id="13" name="文本框 12" title=""/>
          <p:cNvSpPr txBox="1"/>
          <p:nvPr>
            <p:custDataLst>
              <p:tags r:id="rId17"/>
            </p:custDataLst>
          </p:nvPr>
        </p:nvSpPr>
        <p:spPr>
          <a:xfrm>
            <a:off x="1095375" y="2058035"/>
            <a:ext cx="10418445" cy="3063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230000"/>
              </a:lnSpc>
            </a:pPr>
            <a:r>
              <a:rPr lang="en-US" altLang="zh-CN" sz="3200" b="1" smtClean="0">
                <a:solidFill>
                  <a:schemeClr val="tx1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   </a:t>
            </a:r>
            <a:r>
              <a:rPr lang="zh-CN" altLang="en-US" sz="3200" b="1" smtClean="0">
                <a:solidFill>
                  <a:schemeClr val="tx1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苏轼对发妻王弗的感情，是三位妻子中用情最深的吗？</a:t>
            </a:r>
            <a:endParaRPr lang="zh-CN" altLang="en-US" sz="3200" b="1" smtClean="0">
              <a:solidFill>
                <a:schemeClr val="tx1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  <a:p>
            <a:pPr>
              <a:lnSpc>
                <a:spcPct val="230000"/>
              </a:lnSpc>
            </a:pPr>
            <a:r>
              <a:rPr lang="en-US" altLang="zh-CN" sz="3200" b="1" smtClean="0">
                <a:solidFill>
                  <a:schemeClr val="tx1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          </a:t>
            </a:r>
            <a:r>
              <a:rPr lang="zh-CN" altLang="en-US" sz="3200" b="1" smtClean="0">
                <a:solidFill>
                  <a:schemeClr val="tx1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纳兰性德：</a:t>
            </a:r>
            <a:r>
              <a:rPr lang="en-US" altLang="zh-CN" sz="3200" b="1" smtClean="0">
                <a:solidFill>
                  <a:schemeClr val="tx1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“</a:t>
            </a:r>
            <a:r>
              <a:rPr lang="zh-CN" altLang="en-US" sz="3200" b="1" smtClean="0">
                <a:solidFill>
                  <a:schemeClr val="tx1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人生若只如初见</a:t>
            </a:r>
            <a:r>
              <a:rPr lang="en-US" altLang="zh-CN" sz="3200" b="1" smtClean="0">
                <a:solidFill>
                  <a:schemeClr val="tx1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”</a:t>
            </a:r>
            <a:endParaRPr lang="en-US" altLang="zh-CN" sz="3200" b="1" smtClean="0">
              <a:solidFill>
                <a:schemeClr val="tx1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1640" y="1123950"/>
            <a:ext cx="11287760" cy="43408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87" y="5049671"/>
            <a:ext cx="12182426" cy="1808329"/>
          </a:xfrm>
          <a:prstGeom prst="rect">
            <a:avLst/>
          </a:prstGeom>
        </p:spPr>
      </p:pic>
      <p:sp>
        <p:nvSpPr>
          <p:cNvPr id="8" name="矩形 7" title=""/>
          <p:cNvSpPr/>
          <p:nvPr>
            <p:custDataLst>
              <p:tags r:id="rId6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16560" y="471170"/>
            <a:ext cx="11597005" cy="60655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87" y="5049671"/>
            <a:ext cx="12182426" cy="1808329"/>
          </a:xfrm>
          <a:prstGeom prst="rect">
            <a:avLst/>
          </a:prstGeom>
        </p:spPr>
      </p:pic>
      <p:sp>
        <p:nvSpPr>
          <p:cNvPr id="8" name="矩形 7" title=""/>
          <p:cNvSpPr/>
          <p:nvPr>
            <p:custDataLst>
              <p:tags r:id="rId6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3340" y="-45085"/>
            <a:ext cx="2753360" cy="6910070"/>
          </a:xfrm>
          <a:prstGeom prst="rect">
            <a:avLst/>
          </a:prstGeom>
        </p:spPr>
      </p:pic>
      <p:sp>
        <p:nvSpPr>
          <p:cNvPr id="10" name="矩形 9" title=""/>
          <p:cNvSpPr/>
          <p:nvPr>
            <p:custDataLst>
              <p:tags r:id="rId9"/>
            </p:custDataLst>
          </p:nvPr>
        </p:nvSpPr>
        <p:spPr>
          <a:xfrm>
            <a:off x="3334385" y="561340"/>
            <a:ext cx="8649970" cy="47866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Arial" panose="020b0604020202020204" pitchFamily="34" charset="0"/>
              </a:rPr>
              <a:t>走进苏轼</a:t>
            </a:r>
            <a:r>
              <a:rPr lang="zh-CN" altLang="en-US" sz="5400">
                <a:solidFill>
                  <a:srgbClr val="403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/>
                <a:sym typeface="Arial" panose="020b0604020202020204" pitchFamily="34" charset="0"/>
              </a:rPr>
              <a:t> </a:t>
            </a:r>
            <a:endParaRPr lang="zh-CN" altLang="en-US" sz="5400">
              <a:solidFill>
                <a:srgbClr val="403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4400">
              <a:solidFill>
                <a:srgbClr val="403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Arial" panose="020b0604020202020204" pitchFamily="34" charset="0"/>
              </a:rPr>
              <a:t>·</a:t>
            </a:r>
            <a:r>
              <a:rPr lang="zh-CN" altLang="en-US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Arial" panose="020b0604020202020204" pitchFamily="34" charset="0"/>
              </a:rPr>
              <a:t>字子瞻，号东坡居士</a:t>
            </a:r>
            <a:endParaRPr lang="zh-CN" altLang="en-US" sz="36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Arial" panose="020b0604020202020204" pitchFamily="34" charset="0"/>
              </a:rPr>
              <a:t>·</a:t>
            </a:r>
            <a:r>
              <a:rPr lang="zh-CN" altLang="en-US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Arial" panose="020b0604020202020204" pitchFamily="34" charset="0"/>
              </a:rPr>
              <a:t>北宋文学家</a:t>
            </a:r>
            <a:endParaRPr lang="zh-CN" altLang="en-US" sz="36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Arial" panose="020b0604020202020204" pitchFamily="34" charset="0"/>
              </a:rPr>
              <a:t>·</a:t>
            </a: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Arial" panose="020b0604020202020204" pitchFamily="34" charset="0"/>
              </a:rPr>
              <a:t>与父苏洵、弟苏辙，合称“三苏”</a:t>
            </a:r>
            <a:endParaRPr lang="zh-CN" altLang="en-US" sz="36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accent4">
                <a:lumMod val="10000"/>
                <a:lumOff val="90000"/>
              </a:schemeClr>
            </a:gs>
            <a:gs pos="100000">
              <a:schemeClr val="bg1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山水3" title="" hidden="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5" b="39906"/>
          <a:stretch>
            <a:fillRect/>
          </a:stretch>
        </p:blipFill>
        <p:spPr>
          <a:xfrm flipH="1">
            <a:off x="5457312" y="4597665"/>
            <a:ext cx="6734688" cy="2260335"/>
          </a:xfrm>
          <a:custGeom>
            <a:gdLst>
              <a:gd name="connsiteX0" fmla="*/ 12175597 w 12175597"/>
              <a:gd name="connsiteY0" fmla="*/ 0 h 4086444"/>
              <a:gd name="connsiteX1" fmla="*/ 0 w 12175597"/>
              <a:gd name="connsiteY1" fmla="*/ 0 h 4086444"/>
              <a:gd name="connsiteX2" fmla="*/ 0 w 12175597"/>
              <a:gd name="connsiteY2" fmla="*/ 4086444 h 4086444"/>
              <a:gd name="connsiteX3" fmla="*/ 12175597 w 12175597"/>
              <a:gd name="connsiteY3" fmla="*/ 4086444 h 4086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5597" h="4086444">
                <a:moveTo>
                  <a:pt x="12175597" y="0"/>
                </a:moveTo>
                <a:lnTo>
                  <a:pt x="0" y="0"/>
                </a:lnTo>
                <a:lnTo>
                  <a:pt x="0" y="4086444"/>
                </a:lnTo>
                <a:lnTo>
                  <a:pt x="12175597" y="4086444"/>
                </a:lnTo>
                <a:close/>
              </a:path>
            </a:pathLst>
          </a:custGeom>
        </p:spPr>
      </p:pic>
      <p:pic>
        <p:nvPicPr>
          <p:cNvPr id="20" name="山水4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3278378"/>
            <a:ext cx="14746515" cy="3605523"/>
          </a:xfrm>
          <a:prstGeom prst="rect">
            <a:avLst/>
          </a:prstGeom>
        </p:spPr>
      </p:pic>
      <p:sp>
        <p:nvSpPr>
          <p:cNvPr id="6" name="遮罩调整" title=""/>
          <p:cNvSpPr/>
          <p:nvPr>
            <p:custDataLst>
              <p:tags r:id="rId9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accent4">
                  <a:lumMod val="20000"/>
                  <a:lumOff val="80000"/>
                  <a:alpha val="20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/>
              <a:sym typeface="Arial" panose="020b0604020202020204" pitchFamily="34" charset="0"/>
            </a:endParaRPr>
          </a:p>
        </p:txBody>
      </p:sp>
      <p:sp>
        <p:nvSpPr>
          <p:cNvPr id="2" name="墨迹2" title="" hidden="1"/>
          <p:cNvSpPr/>
          <p:nvPr>
            <p:custDataLst>
              <p:tags r:id="rId10"/>
            </p:custDataLst>
          </p:nvPr>
        </p:nvSpPr>
        <p:spPr>
          <a:xfrm>
            <a:off x="50801" y="686684"/>
            <a:ext cx="12261850" cy="5777020"/>
          </a:xfrm>
          <a:custGeom>
            <a:gdLst>
              <a:gd name="connsiteX0" fmla="*/ 1966436 w 12192083"/>
              <a:gd name="connsiteY0" fmla="*/ 3374249 h 3680231"/>
              <a:gd name="connsiteX1" fmla="*/ 2072080 w 12192083"/>
              <a:gd name="connsiteY1" fmla="*/ 3403753 h 3680231"/>
              <a:gd name="connsiteX2" fmla="*/ 2073031 w 12192083"/>
              <a:gd name="connsiteY2" fmla="*/ 3424692 h 3680231"/>
              <a:gd name="connsiteX3" fmla="*/ 1950445 w 12192083"/>
              <a:gd name="connsiteY3" fmla="*/ 3429261 h 3680231"/>
              <a:gd name="connsiteX4" fmla="*/ 1930458 w 12192083"/>
              <a:gd name="connsiteY4" fmla="*/ 3387383 h 3680231"/>
              <a:gd name="connsiteX5" fmla="*/ 1966436 w 12192083"/>
              <a:gd name="connsiteY5" fmla="*/ 3374249 h 3680231"/>
              <a:gd name="connsiteX6" fmla="*/ 2686534 w 12192083"/>
              <a:gd name="connsiteY6" fmla="*/ 3323615 h 3680231"/>
              <a:gd name="connsiteX7" fmla="*/ 2720417 w 12192083"/>
              <a:gd name="connsiteY7" fmla="*/ 3345125 h 3680231"/>
              <a:gd name="connsiteX8" fmla="*/ 2501512 w 12192083"/>
              <a:gd name="connsiteY8" fmla="*/ 3492457 h 3680231"/>
              <a:gd name="connsiteX9" fmla="*/ 2452782 w 12192083"/>
              <a:gd name="connsiteY9" fmla="*/ 3506352 h 3680231"/>
              <a:gd name="connsiteX10" fmla="*/ 2411477 w 12192083"/>
              <a:gd name="connsiteY10" fmla="*/ 3482368 h 3680231"/>
              <a:gd name="connsiteX11" fmla="*/ 2428608 w 12192083"/>
              <a:gd name="connsiteY11" fmla="*/ 3447915 h 3680231"/>
              <a:gd name="connsiteX12" fmla="*/ 2686534 w 12192083"/>
              <a:gd name="connsiteY12" fmla="*/ 3323615 h 3680231"/>
              <a:gd name="connsiteX13" fmla="*/ 8722574 w 12192083"/>
              <a:gd name="connsiteY13" fmla="*/ 3025145 h 3680231"/>
              <a:gd name="connsiteX14" fmla="*/ 8722574 w 12192083"/>
              <a:gd name="connsiteY14" fmla="*/ 3034663 h 3680231"/>
              <a:gd name="connsiteX15" fmla="*/ 8712866 w 12192083"/>
              <a:gd name="connsiteY15" fmla="*/ 3038279 h 3680231"/>
              <a:gd name="connsiteX16" fmla="*/ 8713056 w 12192083"/>
              <a:gd name="connsiteY16" fmla="*/ 3028952 h 3680231"/>
              <a:gd name="connsiteX17" fmla="*/ 8722574 w 12192083"/>
              <a:gd name="connsiteY17" fmla="*/ 3025145 h 3680231"/>
              <a:gd name="connsiteX18" fmla="*/ 9802436 w 12192083"/>
              <a:gd name="connsiteY18" fmla="*/ 3020386 h 3680231"/>
              <a:gd name="connsiteX19" fmla="*/ 9805673 w 12192083"/>
              <a:gd name="connsiteY19" fmla="*/ 3029523 h 3680231"/>
              <a:gd name="connsiteX20" fmla="*/ 9795774 w 12192083"/>
              <a:gd name="connsiteY20" fmla="*/ 3034091 h 3680231"/>
              <a:gd name="connsiteX21" fmla="*/ 9792539 w 12192083"/>
              <a:gd name="connsiteY21" fmla="*/ 3024954 h 3680231"/>
              <a:gd name="connsiteX22" fmla="*/ 9802436 w 12192083"/>
              <a:gd name="connsiteY22" fmla="*/ 3020386 h 3680231"/>
              <a:gd name="connsiteX23" fmla="*/ 9041412 w 12192083"/>
              <a:gd name="connsiteY23" fmla="*/ 2987074 h 3680231"/>
              <a:gd name="connsiteX24" fmla="*/ 8991540 w 12192083"/>
              <a:gd name="connsiteY24" fmla="*/ 3041514 h 3680231"/>
              <a:gd name="connsiteX25" fmla="*/ 9041412 w 12192083"/>
              <a:gd name="connsiteY25" fmla="*/ 2987074 h 3680231"/>
              <a:gd name="connsiteX26" fmla="*/ 9107084 w 12192083"/>
              <a:gd name="connsiteY26" fmla="*/ 2911695 h 3680231"/>
              <a:gd name="connsiteX27" fmla="*/ 9112033 w 12192083"/>
              <a:gd name="connsiteY27" fmla="*/ 2920832 h 3680231"/>
              <a:gd name="connsiteX28" fmla="*/ 9106323 w 12192083"/>
              <a:gd name="connsiteY28" fmla="*/ 2922545 h 3680231"/>
              <a:gd name="connsiteX29" fmla="*/ 9101183 w 12192083"/>
              <a:gd name="connsiteY29" fmla="*/ 2913599 h 3680231"/>
              <a:gd name="connsiteX30" fmla="*/ 9107084 w 12192083"/>
              <a:gd name="connsiteY30" fmla="*/ 2911695 h 3680231"/>
              <a:gd name="connsiteX31" fmla="*/ 3174977 w 12192083"/>
              <a:gd name="connsiteY31" fmla="*/ 2879907 h 3680231"/>
              <a:gd name="connsiteX32" fmla="*/ 2964257 w 12192083"/>
              <a:gd name="connsiteY32" fmla="*/ 2890947 h 3680231"/>
              <a:gd name="connsiteX33" fmla="*/ 2920857 w 12192083"/>
              <a:gd name="connsiteY33" fmla="*/ 2925591 h 3680231"/>
              <a:gd name="connsiteX34" fmla="*/ 2963497 w 12192083"/>
              <a:gd name="connsiteY34" fmla="*/ 2955286 h 3680231"/>
              <a:gd name="connsiteX35" fmla="*/ 3076945 w 12192083"/>
              <a:gd name="connsiteY35" fmla="*/ 2953002 h 3680231"/>
              <a:gd name="connsiteX36" fmla="*/ 3174977 w 12192083"/>
              <a:gd name="connsiteY36" fmla="*/ 2879907 h 3680231"/>
              <a:gd name="connsiteX37" fmla="*/ 8281529 w 12192083"/>
              <a:gd name="connsiteY37" fmla="*/ 2866391 h 3680231"/>
              <a:gd name="connsiteX38" fmla="*/ 8295806 w 12192083"/>
              <a:gd name="connsiteY38" fmla="*/ 2883904 h 3680231"/>
              <a:gd name="connsiteX39" fmla="*/ 8279435 w 12192083"/>
              <a:gd name="connsiteY39" fmla="*/ 2898941 h 3680231"/>
              <a:gd name="connsiteX40" fmla="*/ 8266492 w 12192083"/>
              <a:gd name="connsiteY40" fmla="*/ 2881810 h 3680231"/>
              <a:gd name="connsiteX41" fmla="*/ 8281529 w 12192083"/>
              <a:gd name="connsiteY41" fmla="*/ 2866391 h 3680231"/>
              <a:gd name="connsiteX42" fmla="*/ 8501576 w 12192083"/>
              <a:gd name="connsiteY42" fmla="*/ 2845643 h 3680231"/>
              <a:gd name="connsiteX43" fmla="*/ 8506335 w 12192083"/>
              <a:gd name="connsiteY43" fmla="*/ 2854589 h 3680231"/>
              <a:gd name="connsiteX44" fmla="*/ 8502337 w 12192083"/>
              <a:gd name="connsiteY44" fmla="*/ 2858587 h 3680231"/>
              <a:gd name="connsiteX45" fmla="*/ 8493201 w 12192083"/>
              <a:gd name="connsiteY45" fmla="*/ 2852115 h 3680231"/>
              <a:gd name="connsiteX46" fmla="*/ 8501576 w 12192083"/>
              <a:gd name="connsiteY46" fmla="*/ 2845643 h 3680231"/>
              <a:gd name="connsiteX47" fmla="*/ 8828028 w 12192083"/>
              <a:gd name="connsiteY47" fmla="*/ 2820897 h 3680231"/>
              <a:gd name="connsiteX48" fmla="*/ 8842686 w 12192083"/>
              <a:gd name="connsiteY48" fmla="*/ 2838029 h 3680231"/>
              <a:gd name="connsiteX49" fmla="*/ 8816607 w 12192083"/>
              <a:gd name="connsiteY49" fmla="*/ 2866962 h 3680231"/>
              <a:gd name="connsiteX50" fmla="*/ 8797382 w 12192083"/>
              <a:gd name="connsiteY50" fmla="*/ 2847546 h 3680231"/>
              <a:gd name="connsiteX51" fmla="*/ 8828028 w 12192083"/>
              <a:gd name="connsiteY51" fmla="*/ 2820897 h 3680231"/>
              <a:gd name="connsiteX52" fmla="*/ 9788732 w 12192083"/>
              <a:gd name="connsiteY52" fmla="*/ 2815758 h 3680231"/>
              <a:gd name="connsiteX53" fmla="*/ 9798059 w 12192083"/>
              <a:gd name="connsiteY53" fmla="*/ 2821088 h 3680231"/>
              <a:gd name="connsiteX54" fmla="*/ 9788160 w 12192083"/>
              <a:gd name="connsiteY54" fmla="*/ 2830605 h 3680231"/>
              <a:gd name="connsiteX55" fmla="*/ 9781307 w 12192083"/>
              <a:gd name="connsiteY55" fmla="*/ 2823182 h 3680231"/>
              <a:gd name="connsiteX56" fmla="*/ 9788732 w 12192083"/>
              <a:gd name="connsiteY56" fmla="*/ 2815758 h 3680231"/>
              <a:gd name="connsiteX57" fmla="*/ 8585331 w 12192083"/>
              <a:gd name="connsiteY57" fmla="*/ 2783589 h 3680231"/>
              <a:gd name="connsiteX58" fmla="*/ 8593326 w 12192083"/>
              <a:gd name="connsiteY58" fmla="*/ 2872102 h 3680231"/>
              <a:gd name="connsiteX59" fmla="*/ 8585331 w 12192083"/>
              <a:gd name="connsiteY59" fmla="*/ 2783589 h 3680231"/>
              <a:gd name="connsiteX60" fmla="*/ 7080806 w 12192083"/>
              <a:gd name="connsiteY60" fmla="*/ 2768981 h 3680231"/>
              <a:gd name="connsiteX61" fmla="*/ 7081175 w 12192083"/>
              <a:gd name="connsiteY61" fmla="*/ 2769123 h 3680231"/>
              <a:gd name="connsiteX62" fmla="*/ 7098300 w 12192083"/>
              <a:gd name="connsiteY62" fmla="*/ 2770378 h 3680231"/>
              <a:gd name="connsiteX63" fmla="*/ 7093872 w 12192083"/>
              <a:gd name="connsiteY63" fmla="*/ 2769226 h 3680231"/>
              <a:gd name="connsiteX64" fmla="*/ 8886657 w 12192083"/>
              <a:gd name="connsiteY64" fmla="*/ 2767980 h 3680231"/>
              <a:gd name="connsiteX65" fmla="*/ 8890654 w 12192083"/>
              <a:gd name="connsiteY65" fmla="*/ 2771025 h 3680231"/>
              <a:gd name="connsiteX66" fmla="*/ 8884182 w 12192083"/>
              <a:gd name="connsiteY66" fmla="*/ 2778259 h 3680231"/>
              <a:gd name="connsiteX67" fmla="*/ 8877139 w 12192083"/>
              <a:gd name="connsiteY67" fmla="*/ 2771596 h 3680231"/>
              <a:gd name="connsiteX68" fmla="*/ 8886657 w 12192083"/>
              <a:gd name="connsiteY68" fmla="*/ 2767980 h 3680231"/>
              <a:gd name="connsiteX69" fmla="*/ 10347793 w 12192083"/>
              <a:gd name="connsiteY69" fmla="*/ 2747803 h 3680231"/>
              <a:gd name="connsiteX70" fmla="*/ 10351600 w 12192083"/>
              <a:gd name="connsiteY70" fmla="*/ 2757130 h 3680231"/>
              <a:gd name="connsiteX71" fmla="*/ 10341512 w 12192083"/>
              <a:gd name="connsiteY71" fmla="*/ 2758843 h 3680231"/>
              <a:gd name="connsiteX72" fmla="*/ 10339037 w 12192083"/>
              <a:gd name="connsiteY72" fmla="*/ 2754085 h 3680231"/>
              <a:gd name="connsiteX73" fmla="*/ 10347793 w 12192083"/>
              <a:gd name="connsiteY73" fmla="*/ 2747803 h 3680231"/>
              <a:gd name="connsiteX74" fmla="*/ 8512616 w 12192083"/>
              <a:gd name="connsiteY74" fmla="*/ 2729148 h 3680231"/>
              <a:gd name="connsiteX75" fmla="*/ 8527844 w 12192083"/>
              <a:gd name="connsiteY75" fmla="*/ 2744757 h 3680231"/>
              <a:gd name="connsiteX76" fmla="*/ 8520041 w 12192083"/>
              <a:gd name="connsiteY76" fmla="*/ 2756939 h 3680231"/>
              <a:gd name="connsiteX77" fmla="*/ 8504241 w 12192083"/>
              <a:gd name="connsiteY77" fmla="*/ 2741140 h 3680231"/>
              <a:gd name="connsiteX78" fmla="*/ 8512616 w 12192083"/>
              <a:gd name="connsiteY78" fmla="*/ 2729148 h 3680231"/>
              <a:gd name="connsiteX79" fmla="*/ 7341315 w 12192083"/>
              <a:gd name="connsiteY79" fmla="*/ 2702877 h 3680231"/>
              <a:gd name="connsiteX80" fmla="*/ 7334366 w 12192083"/>
              <a:gd name="connsiteY80" fmla="*/ 2721885 h 3680231"/>
              <a:gd name="connsiteX81" fmla="*/ 7335008 w 12192083"/>
              <a:gd name="connsiteY81" fmla="*/ 2738238 h 3680231"/>
              <a:gd name="connsiteX82" fmla="*/ 7341065 w 12192083"/>
              <a:gd name="connsiteY82" fmla="*/ 2740300 h 3680231"/>
              <a:gd name="connsiteX83" fmla="*/ 7342718 w 12192083"/>
              <a:gd name="connsiteY83" fmla="*/ 2736953 h 3680231"/>
              <a:gd name="connsiteX84" fmla="*/ 6358792 w 12192083"/>
              <a:gd name="connsiteY84" fmla="*/ 2659480 h 3680231"/>
              <a:gd name="connsiteX85" fmla="*/ 6314250 w 12192083"/>
              <a:gd name="connsiteY85" fmla="*/ 2710875 h 3680231"/>
              <a:gd name="connsiteX86" fmla="*/ 6219645 w 12192083"/>
              <a:gd name="connsiteY86" fmla="*/ 2701548 h 3680231"/>
              <a:gd name="connsiteX87" fmla="*/ 6144456 w 12192083"/>
              <a:gd name="connsiteY87" fmla="*/ 2698693 h 3680231"/>
              <a:gd name="connsiteX88" fmla="*/ 6047377 w 12192083"/>
              <a:gd name="connsiteY88" fmla="*/ 2760557 h 3680231"/>
              <a:gd name="connsiteX89" fmla="*/ 6019776 w 12192083"/>
              <a:gd name="connsiteY89" fmla="*/ 2720202 h 3680231"/>
              <a:gd name="connsiteX90" fmla="*/ 6011782 w 12192083"/>
              <a:gd name="connsiteY90" fmla="*/ 2672234 h 3680231"/>
              <a:gd name="connsiteX91" fmla="*/ 5969479 w 12192083"/>
              <a:gd name="connsiteY91" fmla="*/ 2681928 h 3680231"/>
              <a:gd name="connsiteX92" fmla="*/ 5968001 w 12192083"/>
              <a:gd name="connsiteY92" fmla="*/ 2684606 h 3680231"/>
              <a:gd name="connsiteX93" fmla="*/ 5951821 w 12192083"/>
              <a:gd name="connsiteY93" fmla="*/ 2723438 h 3680231"/>
              <a:gd name="connsiteX94" fmla="*/ 5919461 w 12192083"/>
              <a:gd name="connsiteY94" fmla="*/ 2747803 h 3680231"/>
              <a:gd name="connsiteX95" fmla="*/ 5909943 w 12192083"/>
              <a:gd name="connsiteY95" fmla="*/ 2716585 h 3680231"/>
              <a:gd name="connsiteX96" fmla="*/ 5881010 w 12192083"/>
              <a:gd name="connsiteY96" fmla="*/ 2687652 h 3680231"/>
              <a:gd name="connsiteX97" fmla="*/ 5833042 w 12192083"/>
              <a:gd name="connsiteY97" fmla="*/ 2701928 h 3680231"/>
              <a:gd name="connsiteX98" fmla="*/ 5816529 w 12192083"/>
              <a:gd name="connsiteY98" fmla="*/ 2724581 h 3680231"/>
              <a:gd name="connsiteX99" fmla="*/ 5816139 w 12192083"/>
              <a:gd name="connsiteY99" fmla="*/ 2724932 h 3680231"/>
              <a:gd name="connsiteX100" fmla="*/ 5828854 w 12192083"/>
              <a:gd name="connsiteY100" fmla="*/ 2737334 h 3680231"/>
              <a:gd name="connsiteX101" fmla="*/ 5860643 w 12192083"/>
              <a:gd name="connsiteY101" fmla="*/ 2754275 h 3680231"/>
              <a:gd name="connsiteX102" fmla="*/ 5917367 w 12192083"/>
              <a:gd name="connsiteY102" fmla="*/ 2807573 h 3680231"/>
              <a:gd name="connsiteX103" fmla="*/ 6363741 w 12192083"/>
              <a:gd name="connsiteY103" fmla="*/ 2795201 h 3680231"/>
              <a:gd name="connsiteX104" fmla="*/ 6462343 w 12192083"/>
              <a:gd name="connsiteY104" fmla="*/ 2751800 h 3680231"/>
              <a:gd name="connsiteX105" fmla="*/ 6358792 w 12192083"/>
              <a:gd name="connsiteY105" fmla="*/ 2659480 h 3680231"/>
              <a:gd name="connsiteX106" fmla="*/ 7194672 w 12192083"/>
              <a:gd name="connsiteY106" fmla="*/ 2650605 h 3680231"/>
              <a:gd name="connsiteX107" fmla="*/ 7133034 w 12192083"/>
              <a:gd name="connsiteY107" fmla="*/ 2652446 h 3680231"/>
              <a:gd name="connsiteX108" fmla="*/ 7081207 w 12192083"/>
              <a:gd name="connsiteY108" fmla="*/ 2663076 h 3680231"/>
              <a:gd name="connsiteX109" fmla="*/ 7076940 w 12192083"/>
              <a:gd name="connsiteY109" fmla="*/ 2665637 h 3680231"/>
              <a:gd name="connsiteX110" fmla="*/ 7068250 w 12192083"/>
              <a:gd name="connsiteY110" fmla="*/ 2667309 h 3680231"/>
              <a:gd name="connsiteX111" fmla="*/ 7043034 w 12192083"/>
              <a:gd name="connsiteY111" fmla="*/ 2687486 h 3680231"/>
              <a:gd name="connsiteX112" fmla="*/ 7040814 w 12192083"/>
              <a:gd name="connsiteY112" fmla="*/ 2701744 h 3680231"/>
              <a:gd name="connsiteX113" fmla="*/ 7042391 w 12192083"/>
              <a:gd name="connsiteY113" fmla="*/ 2702666 h 3680231"/>
              <a:gd name="connsiteX114" fmla="*/ 7096022 w 12192083"/>
              <a:gd name="connsiteY114" fmla="*/ 2708781 h 3680231"/>
              <a:gd name="connsiteX115" fmla="*/ 7195195 w 12192083"/>
              <a:gd name="connsiteY115" fmla="*/ 2736001 h 3680231"/>
              <a:gd name="connsiteX116" fmla="*/ 7245258 w 12192083"/>
              <a:gd name="connsiteY116" fmla="*/ 2712207 h 3680231"/>
              <a:gd name="connsiteX117" fmla="*/ 7266129 w 12192083"/>
              <a:gd name="connsiteY117" fmla="*/ 2661421 h 3680231"/>
              <a:gd name="connsiteX118" fmla="*/ 7255810 w 12192083"/>
              <a:gd name="connsiteY118" fmla="*/ 2658579 h 3680231"/>
              <a:gd name="connsiteX119" fmla="*/ 7194672 w 12192083"/>
              <a:gd name="connsiteY119" fmla="*/ 2650605 h 3680231"/>
              <a:gd name="connsiteX120" fmla="*/ 6884162 w 12192083"/>
              <a:gd name="connsiteY120" fmla="*/ 2641778 h 3680231"/>
              <a:gd name="connsiteX121" fmla="*/ 6615957 w 12192083"/>
              <a:gd name="connsiteY121" fmla="*/ 2649772 h 3680231"/>
              <a:gd name="connsiteX122" fmla="*/ 6473384 w 12192083"/>
              <a:gd name="connsiteY122" fmla="*/ 2681180 h 3680231"/>
              <a:gd name="connsiteX123" fmla="*/ 6555235 w 12192083"/>
              <a:gd name="connsiteY123" fmla="*/ 2783589 h 3680231"/>
              <a:gd name="connsiteX124" fmla="*/ 6726360 w 12192083"/>
              <a:gd name="connsiteY124" fmla="*/ 2775785 h 3680231"/>
              <a:gd name="connsiteX125" fmla="*/ 6894821 w 12192083"/>
              <a:gd name="connsiteY125" fmla="*/ 2688985 h 3680231"/>
              <a:gd name="connsiteX126" fmla="*/ 6916902 w 12192083"/>
              <a:gd name="connsiteY126" fmla="*/ 2660242 h 3680231"/>
              <a:gd name="connsiteX127" fmla="*/ 6884162 w 12192083"/>
              <a:gd name="connsiteY127" fmla="*/ 2641778 h 3680231"/>
              <a:gd name="connsiteX128" fmla="*/ 2678211 w 12192083"/>
              <a:gd name="connsiteY128" fmla="*/ 2571895 h 3680231"/>
              <a:gd name="connsiteX129" fmla="*/ 2641806 w 12192083"/>
              <a:gd name="connsiteY129" fmla="*/ 2584101 h 3680231"/>
              <a:gd name="connsiteX130" fmla="*/ 2567380 w 12192083"/>
              <a:gd name="connsiteY130" fmla="*/ 2614747 h 3680231"/>
              <a:gd name="connsiteX131" fmla="*/ 2559582 w 12192083"/>
              <a:gd name="connsiteY131" fmla="*/ 2618804 h 3680231"/>
              <a:gd name="connsiteX132" fmla="*/ 2566233 w 12192083"/>
              <a:gd name="connsiteY132" fmla="*/ 2623694 h 3680231"/>
              <a:gd name="connsiteX133" fmla="*/ 2621815 w 12192083"/>
              <a:gd name="connsiteY133" fmla="*/ 2633212 h 3680231"/>
              <a:gd name="connsiteX134" fmla="*/ 2752305 w 12192083"/>
              <a:gd name="connsiteY134" fmla="*/ 2609441 h 3680231"/>
              <a:gd name="connsiteX135" fmla="*/ 2751183 w 12192083"/>
              <a:gd name="connsiteY135" fmla="*/ 2609109 h 3680231"/>
              <a:gd name="connsiteX136" fmla="*/ 2712616 w 12192083"/>
              <a:gd name="connsiteY136" fmla="*/ 2581817 h 3680231"/>
              <a:gd name="connsiteX137" fmla="*/ 2678211 w 12192083"/>
              <a:gd name="connsiteY137" fmla="*/ 2571895 h 3680231"/>
              <a:gd name="connsiteX138" fmla="*/ 11362552 w 12192083"/>
              <a:gd name="connsiteY138" fmla="*/ 2517484 h 3680231"/>
              <a:gd name="connsiteX139" fmla="*/ 11622766 w 12192083"/>
              <a:gd name="connsiteY139" fmla="*/ 2548695 h 3680231"/>
              <a:gd name="connsiteX140" fmla="*/ 11275184 w 12192083"/>
              <a:gd name="connsiteY140" fmla="*/ 2526615 h 3680231"/>
              <a:gd name="connsiteX141" fmla="*/ 11362552 w 12192083"/>
              <a:gd name="connsiteY141" fmla="*/ 2517484 h 3680231"/>
              <a:gd name="connsiteX142" fmla="*/ 3225201 w 12192083"/>
              <a:gd name="connsiteY142" fmla="*/ 2506462 h 3680231"/>
              <a:gd name="connsiteX143" fmla="*/ 3217424 w 12192083"/>
              <a:gd name="connsiteY143" fmla="*/ 2506628 h 3680231"/>
              <a:gd name="connsiteX144" fmla="*/ 3225201 w 12192083"/>
              <a:gd name="connsiteY144" fmla="*/ 2528845 h 3680231"/>
              <a:gd name="connsiteX145" fmla="*/ 3149951 w 12192083"/>
              <a:gd name="connsiteY145" fmla="*/ 2469100 h 3680231"/>
              <a:gd name="connsiteX146" fmla="*/ 3126437 w 12192083"/>
              <a:gd name="connsiteY146" fmla="*/ 2473555 h 3680231"/>
              <a:gd name="connsiteX147" fmla="*/ 3056180 w 12192083"/>
              <a:gd name="connsiteY147" fmla="*/ 2492180 h 3680231"/>
              <a:gd name="connsiteX148" fmla="*/ 3044895 w 12192083"/>
              <a:gd name="connsiteY148" fmla="*/ 2498252 h 3680231"/>
              <a:gd name="connsiteX149" fmla="*/ 3003850 w 12192083"/>
              <a:gd name="connsiteY149" fmla="*/ 2552693 h 3680231"/>
              <a:gd name="connsiteX150" fmla="*/ 3003003 w 12192083"/>
              <a:gd name="connsiteY150" fmla="*/ 2554337 h 3680231"/>
              <a:gd name="connsiteX151" fmla="*/ 3047078 w 12192083"/>
              <a:gd name="connsiteY151" fmla="*/ 2572868 h 3680231"/>
              <a:gd name="connsiteX152" fmla="*/ 3174141 w 12192083"/>
              <a:gd name="connsiteY152" fmla="*/ 2600931 h 3680231"/>
              <a:gd name="connsiteX153" fmla="*/ 3225201 w 12192083"/>
              <a:gd name="connsiteY153" fmla="*/ 2614786 h 3680231"/>
              <a:gd name="connsiteX154" fmla="*/ 3225201 w 12192083"/>
              <a:gd name="connsiteY154" fmla="*/ 2602009 h 3680231"/>
              <a:gd name="connsiteX155" fmla="*/ 3220399 w 12192083"/>
              <a:gd name="connsiteY155" fmla="*/ 2603374 h 3680231"/>
              <a:gd name="connsiteX156" fmla="*/ 3200483 w 12192083"/>
              <a:gd name="connsiteY156" fmla="*/ 2598758 h 3680231"/>
              <a:gd name="connsiteX157" fmla="*/ 3156892 w 12192083"/>
              <a:gd name="connsiteY157" fmla="*/ 2517859 h 3680231"/>
              <a:gd name="connsiteX158" fmla="*/ 3162032 w 12192083"/>
              <a:gd name="connsiteY158" fmla="*/ 2488925 h 3680231"/>
              <a:gd name="connsiteX159" fmla="*/ 8991802 w 12192083"/>
              <a:gd name="connsiteY159" fmla="*/ 2323796 h 3680231"/>
              <a:gd name="connsiteX160" fmla="*/ 8978597 w 12192083"/>
              <a:gd name="connsiteY160" fmla="*/ 2325223 h 3680231"/>
              <a:gd name="connsiteX161" fmla="*/ 8971553 w 12192083"/>
              <a:gd name="connsiteY161" fmla="*/ 2345781 h 3680231"/>
              <a:gd name="connsiteX162" fmla="*/ 8975002 w 12192083"/>
              <a:gd name="connsiteY162" fmla="*/ 2350908 h 3680231"/>
              <a:gd name="connsiteX163" fmla="*/ 9026054 w 12192083"/>
              <a:gd name="connsiteY163" fmla="*/ 2356339 h 3680231"/>
              <a:gd name="connsiteX164" fmla="*/ 9002581 w 12192083"/>
              <a:gd name="connsiteY164" fmla="*/ 2330934 h 3680231"/>
              <a:gd name="connsiteX165" fmla="*/ 8991802 w 12192083"/>
              <a:gd name="connsiteY165" fmla="*/ 2323796 h 3680231"/>
              <a:gd name="connsiteX166" fmla="*/ 9187930 w 12192083"/>
              <a:gd name="connsiteY166" fmla="*/ 2289373 h 3680231"/>
              <a:gd name="connsiteX167" fmla="*/ 9175801 w 12192083"/>
              <a:gd name="connsiteY167" fmla="*/ 2320833 h 3680231"/>
              <a:gd name="connsiteX168" fmla="*/ 9147010 w 12192083"/>
              <a:gd name="connsiteY168" fmla="*/ 2351444 h 3680231"/>
              <a:gd name="connsiteX169" fmla="*/ 9133893 w 12192083"/>
              <a:gd name="connsiteY169" fmla="*/ 2358711 h 3680231"/>
              <a:gd name="connsiteX170" fmla="*/ 9225482 w 12192083"/>
              <a:gd name="connsiteY170" fmla="*/ 2359296 h 3680231"/>
              <a:gd name="connsiteX171" fmla="*/ 9287537 w 12192083"/>
              <a:gd name="connsiteY171" fmla="*/ 2337977 h 3680231"/>
              <a:gd name="connsiteX172" fmla="*/ 9236142 w 12192083"/>
              <a:gd name="connsiteY172" fmla="*/ 2302381 h 3680231"/>
              <a:gd name="connsiteX173" fmla="*/ 8469169 w 12192083"/>
              <a:gd name="connsiteY173" fmla="*/ 2256673 h 3680231"/>
              <a:gd name="connsiteX174" fmla="*/ 8439903 w 12192083"/>
              <a:gd name="connsiteY174" fmla="*/ 2263359 h 3680231"/>
              <a:gd name="connsiteX175" fmla="*/ 8430902 w 12192083"/>
              <a:gd name="connsiteY175" fmla="*/ 2270529 h 3680231"/>
              <a:gd name="connsiteX176" fmla="*/ 8495799 w 12192083"/>
              <a:gd name="connsiteY176" fmla="*/ 2274939 h 3680231"/>
              <a:gd name="connsiteX177" fmla="*/ 8494153 w 12192083"/>
              <a:gd name="connsiteY177" fmla="*/ 2272115 h 3680231"/>
              <a:gd name="connsiteX178" fmla="*/ 8469169 w 12192083"/>
              <a:gd name="connsiteY178" fmla="*/ 2256673 h 3680231"/>
              <a:gd name="connsiteX179" fmla="*/ 8807592 w 12192083"/>
              <a:gd name="connsiteY179" fmla="*/ 2244019 h 3680231"/>
              <a:gd name="connsiteX180" fmla="*/ 8813182 w 12192083"/>
              <a:gd name="connsiteY180" fmla="*/ 2258790 h 3680231"/>
              <a:gd name="connsiteX181" fmla="*/ 8879042 w 12192083"/>
              <a:gd name="connsiteY181" fmla="*/ 2289247 h 3680231"/>
              <a:gd name="connsiteX182" fmla="*/ 8926250 w 12192083"/>
              <a:gd name="connsiteY182" fmla="*/ 2282394 h 3680231"/>
              <a:gd name="connsiteX183" fmla="*/ 8941011 w 12192083"/>
              <a:gd name="connsiteY183" fmla="*/ 2278055 h 3680231"/>
              <a:gd name="connsiteX184" fmla="*/ 8918636 w 12192083"/>
              <a:gd name="connsiteY184" fmla="*/ 2280491 h 3680231"/>
              <a:gd name="connsiteX185" fmla="*/ 8825364 w 12192083"/>
              <a:gd name="connsiteY185" fmla="*/ 2253913 h 3680231"/>
              <a:gd name="connsiteX186" fmla="*/ 5468709 w 12192083"/>
              <a:gd name="connsiteY186" fmla="*/ 2225479 h 3680231"/>
              <a:gd name="connsiteX187" fmla="*/ 5455765 w 12192083"/>
              <a:gd name="connsiteY187" fmla="*/ 2234616 h 3680231"/>
              <a:gd name="connsiteX188" fmla="*/ 5462618 w 12192083"/>
              <a:gd name="connsiteY188" fmla="*/ 2241659 h 3680231"/>
              <a:gd name="connsiteX189" fmla="*/ 5475181 w 12192083"/>
              <a:gd name="connsiteY189" fmla="*/ 2232522 h 3680231"/>
              <a:gd name="connsiteX190" fmla="*/ 5468709 w 12192083"/>
              <a:gd name="connsiteY190" fmla="*/ 2225479 h 3680231"/>
              <a:gd name="connsiteX191" fmla="*/ 5928978 w 12192083"/>
              <a:gd name="connsiteY191" fmla="*/ 2220149 h 3680231"/>
              <a:gd name="connsiteX192" fmla="*/ 5917557 w 12192083"/>
              <a:gd name="connsiteY192" fmla="*/ 2233283 h 3680231"/>
              <a:gd name="connsiteX193" fmla="*/ 5919966 w 12192083"/>
              <a:gd name="connsiteY193" fmla="*/ 2237319 h 3680231"/>
              <a:gd name="connsiteX194" fmla="*/ 5935288 w 12192083"/>
              <a:gd name="connsiteY194" fmla="*/ 2241834 h 3680231"/>
              <a:gd name="connsiteX195" fmla="*/ 5938115 w 12192083"/>
              <a:gd name="connsiteY195" fmla="*/ 2237471 h 3680231"/>
              <a:gd name="connsiteX196" fmla="*/ 5928978 w 12192083"/>
              <a:gd name="connsiteY196" fmla="*/ 2220149 h 3680231"/>
              <a:gd name="connsiteX197" fmla="*/ 6457013 w 12192083"/>
              <a:gd name="connsiteY197" fmla="*/ 2214439 h 3680231"/>
              <a:gd name="connsiteX198" fmla="*/ 6402902 w 12192083"/>
              <a:gd name="connsiteY198" fmla="*/ 2231973 h 3680231"/>
              <a:gd name="connsiteX199" fmla="*/ 6453348 w 12192083"/>
              <a:gd name="connsiteY199" fmla="*/ 2228814 h 3680231"/>
              <a:gd name="connsiteX200" fmla="*/ 8600387 w 12192083"/>
              <a:gd name="connsiteY200" fmla="*/ 2196728 h 3680231"/>
              <a:gd name="connsiteX201" fmla="*/ 8587425 w 12192083"/>
              <a:gd name="connsiteY201" fmla="*/ 2211940 h 3680231"/>
              <a:gd name="connsiteX202" fmla="*/ 8590851 w 12192083"/>
              <a:gd name="connsiteY202" fmla="*/ 2247369 h 3680231"/>
              <a:gd name="connsiteX203" fmla="*/ 8592812 w 12192083"/>
              <a:gd name="connsiteY203" fmla="*/ 2281532 h 3680231"/>
              <a:gd name="connsiteX204" fmla="*/ 8603057 w 12192083"/>
              <a:gd name="connsiteY204" fmla="*/ 2282228 h 3680231"/>
              <a:gd name="connsiteX205" fmla="*/ 8673318 w 12192083"/>
              <a:gd name="connsiteY205" fmla="*/ 2292356 h 3680231"/>
              <a:gd name="connsiteX206" fmla="*/ 8673273 w 12192083"/>
              <a:gd name="connsiteY206" fmla="*/ 2290579 h 3680231"/>
              <a:gd name="connsiteX207" fmla="*/ 8690024 w 12192083"/>
              <a:gd name="connsiteY207" fmla="*/ 2262597 h 3680231"/>
              <a:gd name="connsiteX208" fmla="*/ 8703729 w 12192083"/>
              <a:gd name="connsiteY208" fmla="*/ 2295528 h 3680231"/>
              <a:gd name="connsiteX209" fmla="*/ 8703180 w 12192083"/>
              <a:gd name="connsiteY209" fmla="*/ 2296661 h 3680231"/>
              <a:gd name="connsiteX210" fmla="*/ 8733719 w 12192083"/>
              <a:gd name="connsiteY210" fmla="*/ 2301064 h 3680231"/>
              <a:gd name="connsiteX211" fmla="*/ 8771936 w 12192083"/>
              <a:gd name="connsiteY211" fmla="*/ 2309584 h 3680231"/>
              <a:gd name="connsiteX212" fmla="*/ 8771756 w 12192083"/>
              <a:gd name="connsiteY212" fmla="*/ 2308806 h 3680231"/>
              <a:gd name="connsiteX213" fmla="*/ 8688198 w 12192083"/>
              <a:gd name="connsiteY213" fmla="*/ 2209235 h 3680231"/>
              <a:gd name="connsiteX214" fmla="*/ 8618381 w 12192083"/>
              <a:gd name="connsiteY214" fmla="*/ 2199473 h 3680231"/>
              <a:gd name="connsiteX215" fmla="*/ 6097439 w 12192083"/>
              <a:gd name="connsiteY215" fmla="*/ 2172942 h 3680231"/>
              <a:gd name="connsiteX216" fmla="*/ 6082593 w 12192083"/>
              <a:gd name="connsiteY216" fmla="*/ 2179985 h 3680231"/>
              <a:gd name="connsiteX217" fmla="*/ 6089064 w 12192083"/>
              <a:gd name="connsiteY217" fmla="*/ 2188170 h 3680231"/>
              <a:gd name="connsiteX218" fmla="*/ 6103340 w 12192083"/>
              <a:gd name="connsiteY218" fmla="*/ 2180937 h 3680231"/>
              <a:gd name="connsiteX219" fmla="*/ 6097439 w 12192083"/>
              <a:gd name="connsiteY219" fmla="*/ 2172942 h 3680231"/>
              <a:gd name="connsiteX220" fmla="*/ 6798313 w 12192083"/>
              <a:gd name="connsiteY220" fmla="*/ 2164186 h 3680231"/>
              <a:gd name="connsiteX221" fmla="*/ 6765192 w 12192083"/>
              <a:gd name="connsiteY221" fmla="*/ 2224861 h 3680231"/>
              <a:gd name="connsiteX222" fmla="*/ 6765178 w 12192083"/>
              <a:gd name="connsiteY222" fmla="*/ 2224957 h 3680231"/>
              <a:gd name="connsiteX223" fmla="*/ 6817505 w 12192083"/>
              <a:gd name="connsiteY223" fmla="*/ 2226482 h 3680231"/>
              <a:gd name="connsiteX224" fmla="*/ 6821512 w 12192083"/>
              <a:gd name="connsiteY224" fmla="*/ 2220935 h 3680231"/>
              <a:gd name="connsiteX225" fmla="*/ 6798313 w 12192083"/>
              <a:gd name="connsiteY225" fmla="*/ 2164186 h 3680231"/>
              <a:gd name="connsiteX226" fmla="*/ 8205473 w 12192083"/>
              <a:gd name="connsiteY226" fmla="*/ 2137256 h 3680231"/>
              <a:gd name="connsiteX227" fmla="*/ 8205199 w 12192083"/>
              <a:gd name="connsiteY227" fmla="*/ 2144389 h 3680231"/>
              <a:gd name="connsiteX228" fmla="*/ 8265350 w 12192083"/>
              <a:gd name="connsiteY228" fmla="*/ 2159808 h 3680231"/>
              <a:gd name="connsiteX229" fmla="*/ 8279056 w 12192083"/>
              <a:gd name="connsiteY229" fmla="*/ 2158285 h 3680231"/>
              <a:gd name="connsiteX230" fmla="*/ 8299233 w 12192083"/>
              <a:gd name="connsiteY230" fmla="*/ 2185125 h 3680231"/>
              <a:gd name="connsiteX231" fmla="*/ 8274487 w 12192083"/>
              <a:gd name="connsiteY231" fmla="*/ 2220720 h 3680231"/>
              <a:gd name="connsiteX232" fmla="*/ 8261585 w 12192083"/>
              <a:gd name="connsiteY232" fmla="*/ 2247174 h 3680231"/>
              <a:gd name="connsiteX233" fmla="*/ 8308370 w 12192083"/>
              <a:gd name="connsiteY233" fmla="*/ 2262788 h 3680231"/>
              <a:gd name="connsiteX234" fmla="*/ 8314945 w 12192083"/>
              <a:gd name="connsiteY234" fmla="*/ 2263649 h 3680231"/>
              <a:gd name="connsiteX235" fmla="*/ 8317914 w 12192083"/>
              <a:gd name="connsiteY235" fmla="*/ 2261506 h 3680231"/>
              <a:gd name="connsiteX236" fmla="*/ 8335209 w 12192083"/>
              <a:gd name="connsiteY236" fmla="*/ 2257268 h 3680231"/>
              <a:gd name="connsiteX237" fmla="*/ 8429433 w 12192083"/>
              <a:gd name="connsiteY237" fmla="*/ 2226811 h 3680231"/>
              <a:gd name="connsiteX238" fmla="*/ 8474269 w 12192083"/>
              <a:gd name="connsiteY238" fmla="*/ 2183260 h 3680231"/>
              <a:gd name="connsiteX239" fmla="*/ 8472706 w 12192083"/>
              <a:gd name="connsiteY239" fmla="*/ 2177341 h 3680231"/>
              <a:gd name="connsiteX240" fmla="*/ 8367227 w 12192083"/>
              <a:gd name="connsiteY240" fmla="*/ 2161554 h 3680231"/>
              <a:gd name="connsiteX241" fmla="*/ 8231159 w 12192083"/>
              <a:gd name="connsiteY241" fmla="*/ 2139845 h 3680231"/>
              <a:gd name="connsiteX242" fmla="*/ 6604379 w 12192083"/>
              <a:gd name="connsiteY242" fmla="*/ 2134051 h 3680231"/>
              <a:gd name="connsiteX243" fmla="*/ 6558973 w 12192083"/>
              <a:gd name="connsiteY243" fmla="*/ 2135376 h 3680231"/>
              <a:gd name="connsiteX244" fmla="*/ 6552569 w 12192083"/>
              <a:gd name="connsiteY244" fmla="*/ 2143818 h 3680231"/>
              <a:gd name="connsiteX245" fmla="*/ 6552760 w 12192083"/>
              <a:gd name="connsiteY245" fmla="*/ 2146103 h 3680231"/>
              <a:gd name="connsiteX246" fmla="*/ 6546155 w 12192083"/>
              <a:gd name="connsiteY246" fmla="*/ 2223446 h 3680231"/>
              <a:gd name="connsiteX247" fmla="*/ 6580977 w 12192083"/>
              <a:gd name="connsiteY247" fmla="*/ 2221434 h 3680231"/>
              <a:gd name="connsiteX248" fmla="*/ 6650598 w 12192083"/>
              <a:gd name="connsiteY248" fmla="*/ 2222452 h 3680231"/>
              <a:gd name="connsiteX249" fmla="*/ 6648771 w 12192083"/>
              <a:gd name="connsiteY249" fmla="*/ 2221360 h 3680231"/>
              <a:gd name="connsiteX250" fmla="*/ 6619740 w 12192083"/>
              <a:gd name="connsiteY250" fmla="*/ 2187195 h 3680231"/>
              <a:gd name="connsiteX251" fmla="*/ 6720410 w 12192083"/>
              <a:gd name="connsiteY251" fmla="*/ 2132447 h 3680231"/>
              <a:gd name="connsiteX252" fmla="*/ 6692155 w 12192083"/>
              <a:gd name="connsiteY252" fmla="*/ 2132634 h 3680231"/>
              <a:gd name="connsiteX253" fmla="*/ 6687528 w 12192083"/>
              <a:gd name="connsiteY253" fmla="*/ 2141344 h 3680231"/>
              <a:gd name="connsiteX254" fmla="*/ 6695714 w 12192083"/>
              <a:gd name="connsiteY254" fmla="*/ 2160759 h 3680231"/>
              <a:gd name="connsiteX255" fmla="*/ 6716081 w 12192083"/>
              <a:gd name="connsiteY255" fmla="*/ 2149910 h 3680231"/>
              <a:gd name="connsiteX256" fmla="*/ 7114958 w 12192083"/>
              <a:gd name="connsiteY256" fmla="*/ 2124763 h 3680231"/>
              <a:gd name="connsiteX257" fmla="*/ 7111060 w 12192083"/>
              <a:gd name="connsiteY257" fmla="*/ 2131469 h 3680231"/>
              <a:gd name="connsiteX258" fmla="*/ 7113725 w 12192083"/>
              <a:gd name="connsiteY258" fmla="*/ 2177130 h 3680231"/>
              <a:gd name="connsiteX259" fmla="*/ 7131047 w 12192083"/>
              <a:gd name="connsiteY259" fmla="*/ 2191977 h 3680231"/>
              <a:gd name="connsiteX260" fmla="*/ 7146846 w 12192083"/>
              <a:gd name="connsiteY260" fmla="*/ 2175607 h 3680231"/>
              <a:gd name="connsiteX261" fmla="*/ 7145300 w 12192083"/>
              <a:gd name="connsiteY261" fmla="*/ 2133230 h 3680231"/>
              <a:gd name="connsiteX262" fmla="*/ 7144977 w 12192083"/>
              <a:gd name="connsiteY262" fmla="*/ 2126427 h 3680231"/>
              <a:gd name="connsiteX263" fmla="*/ 7131809 w 12192083"/>
              <a:gd name="connsiteY263" fmla="*/ 2125735 h 3680231"/>
              <a:gd name="connsiteX264" fmla="*/ 10606480 w 12192083"/>
              <a:gd name="connsiteY264" fmla="*/ 1930816 h 3680231"/>
              <a:gd name="connsiteX265" fmla="*/ 10559083 w 12192083"/>
              <a:gd name="connsiteY265" fmla="*/ 1954990 h 3680231"/>
              <a:gd name="connsiteX266" fmla="*/ 10600199 w 12192083"/>
              <a:gd name="connsiteY266" fmla="*/ 1992870 h 3680231"/>
              <a:gd name="connsiteX267" fmla="*/ 10864597 w 12192083"/>
              <a:gd name="connsiteY267" fmla="*/ 2008860 h 3680231"/>
              <a:gd name="connsiteX268" fmla="*/ 10970433 w 12192083"/>
              <a:gd name="connsiteY268" fmla="*/ 1978594 h 3680231"/>
              <a:gd name="connsiteX269" fmla="*/ 10955966 w 12192083"/>
              <a:gd name="connsiteY269" fmla="*/ 1959368 h 3680231"/>
              <a:gd name="connsiteX270" fmla="*/ 10606480 w 12192083"/>
              <a:gd name="connsiteY270" fmla="*/ 1930816 h 3680231"/>
              <a:gd name="connsiteX271" fmla="*/ 8606864 w 12192083"/>
              <a:gd name="connsiteY271" fmla="*/ 1676007 h 3680231"/>
              <a:gd name="connsiteX272" fmla="*/ 8570484 w 12192083"/>
              <a:gd name="connsiteY272" fmla="*/ 1693447 h 3680231"/>
              <a:gd name="connsiteX273" fmla="*/ 8551086 w 12192083"/>
              <a:gd name="connsiteY273" fmla="*/ 1715394 h 3680231"/>
              <a:gd name="connsiteX274" fmla="*/ 8566082 w 12192083"/>
              <a:gd name="connsiteY274" fmla="*/ 1724309 h 3680231"/>
              <a:gd name="connsiteX275" fmla="*/ 8600128 w 12192083"/>
              <a:gd name="connsiteY275" fmla="*/ 1718637 h 3680231"/>
              <a:gd name="connsiteX276" fmla="*/ 8643799 w 12192083"/>
              <a:gd name="connsiteY276" fmla="*/ 1692040 h 3680231"/>
              <a:gd name="connsiteX277" fmla="*/ 8624902 w 12192083"/>
              <a:gd name="connsiteY277" fmla="*/ 1681589 h 3680231"/>
              <a:gd name="connsiteX278" fmla="*/ 8606864 w 12192083"/>
              <a:gd name="connsiteY278" fmla="*/ 1676007 h 3680231"/>
              <a:gd name="connsiteX279" fmla="*/ 10679005 w 12192083"/>
              <a:gd name="connsiteY279" fmla="*/ 1422768 h 3680231"/>
              <a:gd name="connsiteX280" fmla="*/ 10645503 w 12192083"/>
              <a:gd name="connsiteY280" fmla="*/ 1456650 h 3680231"/>
              <a:gd name="connsiteX281" fmla="*/ 10681860 w 12192083"/>
              <a:gd name="connsiteY281" fmla="*/ 1497957 h 3680231"/>
              <a:gd name="connsiteX282" fmla="*/ 10779511 w 12192083"/>
              <a:gd name="connsiteY282" fmla="*/ 1516802 h 3680231"/>
              <a:gd name="connsiteX283" fmla="*/ 10856031 w 12192083"/>
              <a:gd name="connsiteY283" fmla="*/ 1494150 h 3680231"/>
              <a:gd name="connsiteX284" fmla="*/ 10855841 w 12192083"/>
              <a:gd name="connsiteY284" fmla="*/ 1460077 h 3680231"/>
              <a:gd name="connsiteX285" fmla="*/ 10679005 w 12192083"/>
              <a:gd name="connsiteY285" fmla="*/ 1422768 h 3680231"/>
              <a:gd name="connsiteX286" fmla="*/ 10337324 w 12192083"/>
              <a:gd name="connsiteY286" fmla="*/ 1187303 h 3680231"/>
              <a:gd name="connsiteX287" fmla="*/ 10243481 w 12192083"/>
              <a:gd name="connsiteY287" fmla="*/ 1242505 h 3680231"/>
              <a:gd name="connsiteX288" fmla="*/ 10377107 w 12192083"/>
              <a:gd name="connsiteY288" fmla="*/ 1340727 h 3680231"/>
              <a:gd name="connsiteX289" fmla="*/ 10527295 w 12192083"/>
              <a:gd name="connsiteY289" fmla="*/ 1304940 h 3680231"/>
              <a:gd name="connsiteX290" fmla="*/ 10557180 w 12192083"/>
              <a:gd name="connsiteY290" fmla="*/ 1269154 h 3680231"/>
              <a:gd name="connsiteX291" fmla="*/ 10533195 w 12192083"/>
              <a:gd name="connsiteY291" fmla="*/ 1238889 h 3680231"/>
              <a:gd name="connsiteX292" fmla="*/ 10337324 w 12192083"/>
              <a:gd name="connsiteY292" fmla="*/ 1187303 h 3680231"/>
              <a:gd name="connsiteX293" fmla="*/ 9538863 w 12192083"/>
              <a:gd name="connsiteY293" fmla="*/ 1186563 h 3680231"/>
              <a:gd name="connsiteX294" fmla="*/ 9491403 w 12192083"/>
              <a:gd name="connsiteY294" fmla="*/ 1215285 h 3680231"/>
              <a:gd name="connsiteX295" fmla="*/ 9542417 w 12192083"/>
              <a:gd name="connsiteY295" fmla="*/ 1267822 h 3680231"/>
              <a:gd name="connsiteX296" fmla="*/ 9584294 w 12192083"/>
              <a:gd name="connsiteY296" fmla="*/ 1273342 h 3680231"/>
              <a:gd name="connsiteX297" fmla="*/ 9665956 w 12192083"/>
              <a:gd name="connsiteY297" fmla="*/ 1236604 h 3680231"/>
              <a:gd name="connsiteX298" fmla="*/ 9590956 w 12192083"/>
              <a:gd name="connsiteY298" fmla="*/ 1198344 h 3680231"/>
              <a:gd name="connsiteX299" fmla="*/ 9560691 w 12192083"/>
              <a:gd name="connsiteY299" fmla="*/ 1190349 h 3680231"/>
              <a:gd name="connsiteX300" fmla="*/ 9538863 w 12192083"/>
              <a:gd name="connsiteY300" fmla="*/ 1186563 h 3680231"/>
              <a:gd name="connsiteX301" fmla="*/ 8291619 w 12192083"/>
              <a:gd name="connsiteY301" fmla="*/ 1175882 h 3680231"/>
              <a:gd name="connsiteX302" fmla="*/ 8297139 w 12192083"/>
              <a:gd name="connsiteY302" fmla="*/ 1187303 h 3680231"/>
              <a:gd name="connsiteX303" fmla="*/ 8281530 w 12192083"/>
              <a:gd name="connsiteY303" fmla="*/ 1193014 h 3680231"/>
              <a:gd name="connsiteX304" fmla="*/ 8275439 w 12192083"/>
              <a:gd name="connsiteY304" fmla="*/ 1184448 h 3680231"/>
              <a:gd name="connsiteX305" fmla="*/ 8291619 w 12192083"/>
              <a:gd name="connsiteY305" fmla="*/ 1175882 h 3680231"/>
              <a:gd name="connsiteX306" fmla="*/ 8118637 w 12192083"/>
              <a:gd name="connsiteY306" fmla="*/ 1082737 h 3680231"/>
              <a:gd name="connsiteX307" fmla="*/ 8107740 w 12192083"/>
              <a:gd name="connsiteY307" fmla="*/ 1094031 h 3680231"/>
              <a:gd name="connsiteX308" fmla="*/ 8041188 w 12192083"/>
              <a:gd name="connsiteY308" fmla="*/ 1145545 h 3680231"/>
              <a:gd name="connsiteX309" fmla="*/ 7993140 w 12192083"/>
              <a:gd name="connsiteY309" fmla="*/ 1197359 h 3680231"/>
              <a:gd name="connsiteX310" fmla="*/ 8052371 w 12192083"/>
              <a:gd name="connsiteY310" fmla="*/ 1197607 h 3680231"/>
              <a:gd name="connsiteX311" fmla="*/ 8369853 w 12192083"/>
              <a:gd name="connsiteY311" fmla="*/ 1194346 h 3680231"/>
              <a:gd name="connsiteX312" fmla="*/ 8650621 w 12192083"/>
              <a:gd name="connsiteY312" fmla="*/ 1189588 h 3680231"/>
              <a:gd name="connsiteX313" fmla="*/ 8908738 w 12192083"/>
              <a:gd name="connsiteY313" fmla="*/ 1194917 h 3680231"/>
              <a:gd name="connsiteX314" fmla="*/ 8990970 w 12192083"/>
              <a:gd name="connsiteY314" fmla="*/ 1202531 h 3680231"/>
              <a:gd name="connsiteX315" fmla="*/ 9207399 w 12192083"/>
              <a:gd name="connsiteY315" fmla="*/ 1221567 h 3680231"/>
              <a:gd name="connsiteX316" fmla="*/ 9253273 w 12192083"/>
              <a:gd name="connsiteY316" fmla="*/ 1190159 h 3680231"/>
              <a:gd name="connsiteX317" fmla="*/ 9221865 w 12192083"/>
              <a:gd name="connsiteY317" fmla="*/ 1155895 h 3680231"/>
              <a:gd name="connsiteX318" fmla="*/ 9140300 w 12192083"/>
              <a:gd name="connsiteY318" fmla="*/ 1139287 h 3680231"/>
              <a:gd name="connsiteX319" fmla="*/ 9107844 w 12192083"/>
              <a:gd name="connsiteY319" fmla="*/ 1134868 h 3680231"/>
              <a:gd name="connsiteX320" fmla="*/ 9105513 w 12192083"/>
              <a:gd name="connsiteY320" fmla="*/ 1146330 h 3680231"/>
              <a:gd name="connsiteX321" fmla="*/ 9090332 w 12192083"/>
              <a:gd name="connsiteY321" fmla="*/ 1157418 h 3680231"/>
              <a:gd name="connsiteX322" fmla="*/ 9078341 w 12192083"/>
              <a:gd name="connsiteY322" fmla="*/ 1152850 h 3680231"/>
              <a:gd name="connsiteX323" fmla="*/ 9064778 w 12192083"/>
              <a:gd name="connsiteY323" fmla="*/ 1135718 h 3680231"/>
              <a:gd name="connsiteX324" fmla="*/ 9065487 w 12192083"/>
              <a:gd name="connsiteY324" fmla="*/ 1129102 h 3680231"/>
              <a:gd name="connsiteX325" fmla="*/ 9058163 w 12192083"/>
              <a:gd name="connsiteY325" fmla="*/ 1128104 h 3680231"/>
              <a:gd name="connsiteX326" fmla="*/ 8783344 w 12192083"/>
              <a:gd name="connsiteY326" fmla="*/ 1107785 h 3680231"/>
              <a:gd name="connsiteX327" fmla="*/ 8573839 w 12192083"/>
              <a:gd name="connsiteY327" fmla="*/ 1094267 h 3680231"/>
              <a:gd name="connsiteX328" fmla="*/ 8578430 w 12192083"/>
              <a:gd name="connsiteY328" fmla="*/ 1102692 h 3680231"/>
              <a:gd name="connsiteX329" fmla="*/ 8570863 w 12192083"/>
              <a:gd name="connsiteY329" fmla="*/ 1124487 h 3680231"/>
              <a:gd name="connsiteX330" fmla="*/ 8517565 w 12192083"/>
              <a:gd name="connsiteY330" fmla="*/ 1177595 h 3680231"/>
              <a:gd name="connsiteX331" fmla="*/ 8482540 w 12192083"/>
              <a:gd name="connsiteY331" fmla="*/ 1175692 h 3680231"/>
              <a:gd name="connsiteX332" fmla="*/ 8480828 w 12192083"/>
              <a:gd name="connsiteY332" fmla="*/ 1114018 h 3680231"/>
              <a:gd name="connsiteX333" fmla="*/ 8498921 w 12192083"/>
              <a:gd name="connsiteY333" fmla="*/ 1089920 h 3680231"/>
              <a:gd name="connsiteX334" fmla="*/ 8391322 w 12192083"/>
              <a:gd name="connsiteY334" fmla="*/ 1088604 h 3680231"/>
              <a:gd name="connsiteX335" fmla="*/ 8157415 w 12192083"/>
              <a:gd name="connsiteY335" fmla="*/ 1087170 h 3680231"/>
              <a:gd name="connsiteX336" fmla="*/ 8729807 w 12192083"/>
              <a:gd name="connsiteY336" fmla="*/ 594359 h 3680231"/>
              <a:gd name="connsiteX337" fmla="*/ 8742371 w 12192083"/>
              <a:gd name="connsiteY337" fmla="*/ 602925 h 3680231"/>
              <a:gd name="connsiteX338" fmla="*/ 8735138 w 12192083"/>
              <a:gd name="connsiteY338" fmla="*/ 610348 h 3680231"/>
              <a:gd name="connsiteX339" fmla="*/ 8722765 w 12192083"/>
              <a:gd name="connsiteY339" fmla="*/ 602163 h 3680231"/>
              <a:gd name="connsiteX340" fmla="*/ 8729807 w 12192083"/>
              <a:gd name="connsiteY340" fmla="*/ 594359 h 3680231"/>
              <a:gd name="connsiteX341" fmla="*/ 8439712 w 12192083"/>
              <a:gd name="connsiteY341" fmla="*/ 521645 h 3680231"/>
              <a:gd name="connsiteX342" fmla="*/ 8451894 w 12192083"/>
              <a:gd name="connsiteY342" fmla="*/ 536683 h 3680231"/>
              <a:gd name="connsiteX343" fmla="*/ 8435904 w 12192083"/>
              <a:gd name="connsiteY343" fmla="*/ 541061 h 3680231"/>
              <a:gd name="connsiteX344" fmla="*/ 8424102 w 12192083"/>
              <a:gd name="connsiteY344" fmla="*/ 529068 h 3680231"/>
              <a:gd name="connsiteX345" fmla="*/ 8439712 w 12192083"/>
              <a:gd name="connsiteY345" fmla="*/ 521645 h 3680231"/>
              <a:gd name="connsiteX346" fmla="*/ 10139761 w 12192083"/>
              <a:gd name="connsiteY346" fmla="*/ 511437 h 3680231"/>
              <a:gd name="connsiteX347" fmla="*/ 10295255 w 12192083"/>
              <a:gd name="connsiteY347" fmla="*/ 519931 h 3680231"/>
              <a:gd name="connsiteX348" fmla="*/ 10718597 w 12192083"/>
              <a:gd name="connsiteY348" fmla="*/ 611680 h 3680231"/>
              <a:gd name="connsiteX349" fmla="*/ 11067701 w 12192083"/>
              <a:gd name="connsiteY349" fmla="*/ 657936 h 3680231"/>
              <a:gd name="connsiteX350" fmla="*/ 11108055 w 12192083"/>
              <a:gd name="connsiteY350" fmla="*/ 682110 h 3680231"/>
              <a:gd name="connsiteX351" fmla="*/ 10827668 w 12192083"/>
              <a:gd name="connsiteY351" fmla="*/ 672402 h 3680231"/>
              <a:gd name="connsiteX352" fmla="*/ 10541760 w 12192083"/>
              <a:gd name="connsiteY352" fmla="*/ 649370 h 3680231"/>
              <a:gd name="connsiteX353" fmla="*/ 10260611 w 12192083"/>
              <a:gd name="connsiteY353" fmla="*/ 584460 h 3680231"/>
              <a:gd name="connsiteX354" fmla="*/ 9983269 w 12192083"/>
              <a:gd name="connsiteY354" fmla="*/ 515934 h 3680231"/>
              <a:gd name="connsiteX355" fmla="*/ 10139761 w 12192083"/>
              <a:gd name="connsiteY355" fmla="*/ 511437 h 3680231"/>
              <a:gd name="connsiteX356" fmla="*/ 8453989 w 12192083"/>
              <a:gd name="connsiteY356" fmla="*/ 499184 h 3680231"/>
              <a:gd name="connsiteX357" fmla="*/ 8415537 w 12192083"/>
              <a:gd name="connsiteY357" fmla="*/ 539157 h 3680231"/>
              <a:gd name="connsiteX358" fmla="*/ 8501999 w 12192083"/>
              <a:gd name="connsiteY358" fmla="*/ 613867 h 3680231"/>
              <a:gd name="connsiteX359" fmla="*/ 8513397 w 12192083"/>
              <a:gd name="connsiteY359" fmla="*/ 613891 h 3680231"/>
              <a:gd name="connsiteX360" fmla="*/ 8495342 w 12192083"/>
              <a:gd name="connsiteY360" fmla="*/ 585841 h 3680231"/>
              <a:gd name="connsiteX361" fmla="*/ 8482541 w 12192083"/>
              <a:gd name="connsiteY361" fmla="*/ 548865 h 3680231"/>
              <a:gd name="connsiteX362" fmla="*/ 8556849 w 12192083"/>
              <a:gd name="connsiteY362" fmla="*/ 602669 h 3680231"/>
              <a:gd name="connsiteX363" fmla="*/ 8565127 w 12192083"/>
              <a:gd name="connsiteY363" fmla="*/ 610289 h 3680231"/>
              <a:gd name="connsiteX364" fmla="*/ 8594182 w 12192083"/>
              <a:gd name="connsiteY364" fmla="*/ 603901 h 3680231"/>
              <a:gd name="connsiteX365" fmla="*/ 8725239 w 12192083"/>
              <a:gd name="connsiteY365" fmla="*/ 625957 h 3680231"/>
              <a:gd name="connsiteX366" fmla="*/ 8767116 w 12192083"/>
              <a:gd name="connsiteY366" fmla="*/ 606351 h 3680231"/>
              <a:gd name="connsiteX367" fmla="*/ 8746368 w 12192083"/>
              <a:gd name="connsiteY367" fmla="*/ 564474 h 3680231"/>
              <a:gd name="connsiteX368" fmla="*/ 8696877 w 12192083"/>
              <a:gd name="connsiteY368" fmla="*/ 550578 h 3680231"/>
              <a:gd name="connsiteX369" fmla="*/ 8651945 w 12192083"/>
              <a:gd name="connsiteY369" fmla="*/ 549148 h 3680231"/>
              <a:gd name="connsiteX370" fmla="*/ 8631029 w 12192083"/>
              <a:gd name="connsiteY370" fmla="*/ 544484 h 3680231"/>
              <a:gd name="connsiteX371" fmla="*/ 8624353 w 12192083"/>
              <a:gd name="connsiteY371" fmla="*/ 557811 h 3680231"/>
              <a:gd name="connsiteX372" fmla="*/ 8622252 w 12192083"/>
              <a:gd name="connsiteY372" fmla="*/ 542527 h 3680231"/>
              <a:gd name="connsiteX373" fmla="*/ 8608958 w 12192083"/>
              <a:gd name="connsiteY373" fmla="*/ 539562 h 3680231"/>
              <a:gd name="connsiteX374" fmla="*/ 8524609 w 12192083"/>
              <a:gd name="connsiteY374" fmla="*/ 513841 h 3680231"/>
              <a:gd name="connsiteX375" fmla="*/ 8453989 w 12192083"/>
              <a:gd name="connsiteY375" fmla="*/ 499184 h 3680231"/>
              <a:gd name="connsiteX376" fmla="*/ 5661892 w 12192083"/>
              <a:gd name="connsiteY376" fmla="*/ 316875 h 3680231"/>
              <a:gd name="connsiteX377" fmla="*/ 5646307 w 12192083"/>
              <a:gd name="connsiteY377" fmla="*/ 328057 h 3680231"/>
              <a:gd name="connsiteX378" fmla="*/ 5596435 w 12192083"/>
              <a:gd name="connsiteY378" fmla="*/ 359085 h 3680231"/>
              <a:gd name="connsiteX379" fmla="*/ 5574172 w 12192083"/>
              <a:gd name="connsiteY379" fmla="*/ 367302 h 3680231"/>
              <a:gd name="connsiteX380" fmla="*/ 5592637 w 12192083"/>
              <a:gd name="connsiteY380" fmla="*/ 365792 h 3680231"/>
              <a:gd name="connsiteX381" fmla="*/ 5689062 w 12192083"/>
              <a:gd name="connsiteY381" fmla="*/ 353575 h 3680231"/>
              <a:gd name="connsiteX382" fmla="*/ 5690659 w 12192083"/>
              <a:gd name="connsiteY382" fmla="*/ 346522 h 3680231"/>
              <a:gd name="connsiteX383" fmla="*/ 5681902 w 12192083"/>
              <a:gd name="connsiteY383" fmla="*/ 318540 h 3680231"/>
              <a:gd name="connsiteX384" fmla="*/ 5661892 w 12192083"/>
              <a:gd name="connsiteY384" fmla="*/ 316875 h 3680231"/>
              <a:gd name="connsiteX385" fmla="*/ 5541042 w 12192083"/>
              <a:gd name="connsiteY385" fmla="*/ 314923 h 3680231"/>
              <a:gd name="connsiteX386" fmla="*/ 5510015 w 12192083"/>
              <a:gd name="connsiteY386" fmla="*/ 323299 h 3680231"/>
              <a:gd name="connsiteX387" fmla="*/ 5498975 w 12192083"/>
              <a:gd name="connsiteY387" fmla="*/ 360608 h 3680231"/>
              <a:gd name="connsiteX388" fmla="*/ 5501137 w 12192083"/>
              <a:gd name="connsiteY388" fmla="*/ 373276 h 3680231"/>
              <a:gd name="connsiteX389" fmla="*/ 5571663 w 12192083"/>
              <a:gd name="connsiteY389" fmla="*/ 367507 h 3680231"/>
              <a:gd name="connsiteX390" fmla="*/ 5559365 w 12192083"/>
              <a:gd name="connsiteY390" fmla="*/ 367246 h 3680231"/>
              <a:gd name="connsiteX391" fmla="*/ 5547705 w 12192083"/>
              <a:gd name="connsiteY391" fmla="*/ 335291 h 3680231"/>
              <a:gd name="connsiteX392" fmla="*/ 5541042 w 12192083"/>
              <a:gd name="connsiteY392" fmla="*/ 314923 h 3680231"/>
              <a:gd name="connsiteX393" fmla="*/ 5004182 w 12192083"/>
              <a:gd name="connsiteY393" fmla="*/ 308380 h 3680231"/>
              <a:gd name="connsiteX394" fmla="*/ 4985932 w 12192083"/>
              <a:gd name="connsiteY394" fmla="*/ 315813 h 3680231"/>
              <a:gd name="connsiteX395" fmla="*/ 4967548 w 12192083"/>
              <a:gd name="connsiteY395" fmla="*/ 316316 h 3680231"/>
              <a:gd name="connsiteX396" fmla="*/ 4998732 w 12192083"/>
              <a:gd name="connsiteY396" fmla="*/ 390493 h 3680231"/>
              <a:gd name="connsiteX397" fmla="*/ 5028046 w 12192083"/>
              <a:gd name="connsiteY397" fmla="*/ 401914 h 3680231"/>
              <a:gd name="connsiteX398" fmla="*/ 5040799 w 12192083"/>
              <a:gd name="connsiteY398" fmla="*/ 377929 h 3680231"/>
              <a:gd name="connsiteX399" fmla="*/ 5004442 w 12192083"/>
              <a:gd name="connsiteY399" fmla="*/ 308642 h 3680231"/>
              <a:gd name="connsiteX400" fmla="*/ 5356782 w 12192083"/>
              <a:gd name="connsiteY400" fmla="*/ 308261 h 3680231"/>
              <a:gd name="connsiteX401" fmla="*/ 5310338 w 12192083"/>
              <a:gd name="connsiteY401" fmla="*/ 333958 h 3680231"/>
              <a:gd name="connsiteX402" fmla="*/ 5338129 w 12192083"/>
              <a:gd name="connsiteY402" fmla="*/ 354326 h 3680231"/>
              <a:gd name="connsiteX403" fmla="*/ 5376199 w 12192083"/>
              <a:gd name="connsiteY403" fmla="*/ 329390 h 3680231"/>
              <a:gd name="connsiteX404" fmla="*/ 5356782 w 12192083"/>
              <a:gd name="connsiteY404" fmla="*/ 308261 h 3680231"/>
              <a:gd name="connsiteX405" fmla="*/ 6838394 w 12192083"/>
              <a:gd name="connsiteY405" fmla="*/ 14 h 3680231"/>
              <a:gd name="connsiteX406" fmla="*/ 6856750 w 12192083"/>
              <a:gd name="connsiteY406" fmla="*/ 4080 h 3680231"/>
              <a:gd name="connsiteX407" fmla="*/ 7064614 w 12192083"/>
              <a:gd name="connsiteY407" fmla="*/ 30538 h 3680231"/>
              <a:gd name="connsiteX408" fmla="*/ 7118674 w 12192083"/>
              <a:gd name="connsiteY408" fmla="*/ 39104 h 3680231"/>
              <a:gd name="connsiteX409" fmla="*/ 7178254 w 12192083"/>
              <a:gd name="connsiteY409" fmla="*/ 65944 h 3680231"/>
              <a:gd name="connsiteX410" fmla="*/ 7148940 w 12192083"/>
              <a:gd name="connsiteY410" fmla="*/ 114674 h 3680231"/>
              <a:gd name="connsiteX411" fmla="*/ 7142277 w 12192083"/>
              <a:gd name="connsiteY411" fmla="*/ 177299 h 3680231"/>
              <a:gd name="connsiteX412" fmla="*/ 7175970 w 12192083"/>
              <a:gd name="connsiteY412" fmla="*/ 189291 h 3680231"/>
              <a:gd name="connsiteX413" fmla="*/ 7200144 w 12192083"/>
              <a:gd name="connsiteY413" fmla="*/ 219367 h 3680231"/>
              <a:gd name="connsiteX414" fmla="*/ 7179261 w 12192083"/>
              <a:gd name="connsiteY414" fmla="*/ 242882 h 3680231"/>
              <a:gd name="connsiteX415" fmla="*/ 7302998 w 12192083"/>
              <a:gd name="connsiteY415" fmla="*/ 235277 h 3680231"/>
              <a:gd name="connsiteX416" fmla="*/ 7306170 w 12192083"/>
              <a:gd name="connsiteY416" fmla="*/ 224316 h 3680231"/>
              <a:gd name="connsiteX417" fmla="*/ 7285231 w 12192083"/>
              <a:gd name="connsiteY417" fmla="*/ 201283 h 3680231"/>
              <a:gd name="connsiteX418" fmla="*/ 7266006 w 12192083"/>
              <a:gd name="connsiteY418" fmla="*/ 169685 h 3680231"/>
              <a:gd name="connsiteX419" fmla="*/ 7386498 w 12192083"/>
              <a:gd name="connsiteY419" fmla="*/ 135041 h 3680231"/>
              <a:gd name="connsiteX420" fmla="*/ 7410292 w 12192083"/>
              <a:gd name="connsiteY420" fmla="*/ 147033 h 3680231"/>
              <a:gd name="connsiteX421" fmla="*/ 7479961 w 12192083"/>
              <a:gd name="connsiteY421" fmla="*/ 231930 h 3680231"/>
              <a:gd name="connsiteX422" fmla="*/ 7584464 w 12192083"/>
              <a:gd name="connsiteY422" fmla="*/ 234785 h 3680231"/>
              <a:gd name="connsiteX423" fmla="*/ 7630924 w 12192083"/>
              <a:gd name="connsiteY423" fmla="*/ 264872 h 3680231"/>
              <a:gd name="connsiteX424" fmla="*/ 7647851 w 12192083"/>
              <a:gd name="connsiteY424" fmla="*/ 268859 h 3680231"/>
              <a:gd name="connsiteX425" fmla="*/ 7880650 w 12192083"/>
              <a:gd name="connsiteY425" fmla="*/ 315114 h 3680231"/>
              <a:gd name="connsiteX426" fmla="*/ 8349105 w 12192083"/>
              <a:gd name="connsiteY426" fmla="*/ 341192 h 3680231"/>
              <a:gd name="connsiteX427" fmla="*/ 9322181 w 12192083"/>
              <a:gd name="connsiteY427" fmla="*/ 446647 h 3680231"/>
              <a:gd name="connsiteX428" fmla="*/ 9412026 w 12192083"/>
              <a:gd name="connsiteY428" fmla="*/ 487001 h 3680231"/>
              <a:gd name="connsiteX429" fmla="*/ 9331698 w 12192083"/>
              <a:gd name="connsiteY429" fmla="*/ 496899 h 3680231"/>
              <a:gd name="connsiteX430" fmla="*/ 9082529 w 12192083"/>
              <a:gd name="connsiteY430" fmla="*/ 479958 h 3680231"/>
              <a:gd name="connsiteX431" fmla="*/ 9001630 w 12192083"/>
              <a:gd name="connsiteY431" fmla="*/ 529259 h 3680231"/>
              <a:gd name="connsiteX432" fmla="*/ 9046933 w 12192083"/>
              <a:gd name="connsiteY432" fmla="*/ 626909 h 3680231"/>
              <a:gd name="connsiteX433" fmla="*/ 9136017 w 12192083"/>
              <a:gd name="connsiteY433" fmla="*/ 652797 h 3680231"/>
              <a:gd name="connsiteX434" fmla="*/ 10027051 w 12192083"/>
              <a:gd name="connsiteY434" fmla="*/ 748924 h 3680231"/>
              <a:gd name="connsiteX435" fmla="*/ 10567649 w 12192083"/>
              <a:gd name="connsiteY435" fmla="*/ 789089 h 3680231"/>
              <a:gd name="connsiteX436" fmla="*/ 10996130 w 12192083"/>
              <a:gd name="connsiteY436" fmla="*/ 872082 h 3680231"/>
              <a:gd name="connsiteX437" fmla="*/ 11354752 w 12192083"/>
              <a:gd name="connsiteY437" fmla="*/ 933946 h 3680231"/>
              <a:gd name="connsiteX438" fmla="*/ 12023266 w 12192083"/>
              <a:gd name="connsiteY438" fmla="*/ 1093651 h 3680231"/>
              <a:gd name="connsiteX439" fmla="*/ 12099786 w 12192083"/>
              <a:gd name="connsiteY439" fmla="*/ 1126201 h 3680231"/>
              <a:gd name="connsiteX440" fmla="*/ 12133479 w 12192083"/>
              <a:gd name="connsiteY440" fmla="*/ 1172456 h 3680231"/>
              <a:gd name="connsiteX441" fmla="*/ 12087033 w 12192083"/>
              <a:gd name="connsiteY441" fmla="*/ 1208813 h 3680231"/>
              <a:gd name="connsiteX442" fmla="*/ 11848333 w 12192083"/>
              <a:gd name="connsiteY442" fmla="*/ 1211668 h 3680231"/>
              <a:gd name="connsiteX443" fmla="*/ 11714135 w 12192083"/>
              <a:gd name="connsiteY443" fmla="*/ 1195488 h 3680231"/>
              <a:gd name="connsiteX444" fmla="*/ 11631522 w 12192083"/>
              <a:gd name="connsiteY444" fmla="*/ 1269154 h 3680231"/>
              <a:gd name="connsiteX445" fmla="*/ 11503797 w 12192083"/>
              <a:gd name="connsiteY445" fmla="*/ 1368708 h 3680231"/>
              <a:gd name="connsiteX446" fmla="*/ 11059327 w 12192083"/>
              <a:gd name="connsiteY446" fmla="*/ 1324166 h 3680231"/>
              <a:gd name="connsiteX447" fmla="*/ 10758762 w 12192083"/>
              <a:gd name="connsiteY447" fmla="*/ 1302085 h 3680231"/>
              <a:gd name="connsiteX448" fmla="*/ 10701467 w 12192083"/>
              <a:gd name="connsiteY448" fmla="*/ 1352148 h 3680231"/>
              <a:gd name="connsiteX449" fmla="*/ 10743914 w 12192083"/>
              <a:gd name="connsiteY449" fmla="*/ 1387172 h 3680231"/>
              <a:gd name="connsiteX450" fmla="*/ 10835283 w 12192083"/>
              <a:gd name="connsiteY450" fmla="*/ 1407730 h 3680231"/>
              <a:gd name="connsiteX451" fmla="*/ 10939025 w 12192083"/>
              <a:gd name="connsiteY451" fmla="*/ 1452082 h 3680231"/>
              <a:gd name="connsiteX452" fmla="*/ 11197712 w 12192083"/>
              <a:gd name="connsiteY452" fmla="*/ 1536027 h 3680231"/>
              <a:gd name="connsiteX453" fmla="*/ 11350945 w 12192083"/>
              <a:gd name="connsiteY453" fmla="*/ 1570480 h 3680231"/>
              <a:gd name="connsiteX454" fmla="*/ 11675303 w 12192083"/>
              <a:gd name="connsiteY454" fmla="*/ 1734754 h 3680231"/>
              <a:gd name="connsiteX455" fmla="*/ 11755441 w 12192083"/>
              <a:gd name="connsiteY455" fmla="*/ 1807087 h 3680231"/>
              <a:gd name="connsiteX456" fmla="*/ 11835008 w 12192083"/>
              <a:gd name="connsiteY456" fmla="*/ 1885893 h 3680231"/>
              <a:gd name="connsiteX457" fmla="*/ 12016794 w 12192083"/>
              <a:gd name="connsiteY457" fmla="*/ 1986208 h 3680231"/>
              <a:gd name="connsiteX458" fmla="*/ 12074279 w 12192083"/>
              <a:gd name="connsiteY458" fmla="*/ 2046168 h 3680231"/>
              <a:gd name="connsiteX459" fmla="*/ 11990525 w 12192083"/>
              <a:gd name="connsiteY459" fmla="*/ 2069010 h 3680231"/>
              <a:gd name="connsiteX460" fmla="*/ 11638375 w 12192083"/>
              <a:gd name="connsiteY460" fmla="*/ 2040838 h 3680231"/>
              <a:gd name="connsiteX461" fmla="*/ 11277089 w 12192083"/>
              <a:gd name="connsiteY461" fmla="*/ 1992680 h 3680231"/>
              <a:gd name="connsiteX462" fmla="*/ 11131470 w 12192083"/>
              <a:gd name="connsiteY462" fmla="*/ 1990586 h 3680231"/>
              <a:gd name="connsiteX463" fmla="*/ 11070557 w 12192083"/>
              <a:gd name="connsiteY463" fmla="*/ 2033986 h 3680231"/>
              <a:gd name="connsiteX464" fmla="*/ 11134325 w 12192083"/>
              <a:gd name="connsiteY464" fmla="*/ 2070343 h 3680231"/>
              <a:gd name="connsiteX465" fmla="*/ 11402339 w 12192083"/>
              <a:gd name="connsiteY465" fmla="*/ 2084619 h 3680231"/>
              <a:gd name="connsiteX466" fmla="*/ 11579176 w 12192083"/>
              <a:gd name="connsiteY466" fmla="*/ 2138679 h 3680231"/>
              <a:gd name="connsiteX467" fmla="*/ 11602208 w 12192083"/>
              <a:gd name="connsiteY467" fmla="*/ 2192739 h 3680231"/>
              <a:gd name="connsiteX468" fmla="*/ 11690341 w 12192083"/>
              <a:gd name="connsiteY468" fmla="*/ 2302381 h 3680231"/>
              <a:gd name="connsiteX469" fmla="*/ 11890972 w 12192083"/>
              <a:gd name="connsiteY469" fmla="*/ 2351872 h 3680231"/>
              <a:gd name="connsiteX470" fmla="*/ 12139380 w 12192083"/>
              <a:gd name="connsiteY470" fmla="*/ 2426300 h 3680231"/>
              <a:gd name="connsiteX471" fmla="*/ 12189442 w 12192083"/>
              <a:gd name="connsiteY471" fmla="*/ 2494255 h 3680231"/>
              <a:gd name="connsiteX472" fmla="*/ 12110446 w 12192083"/>
              <a:gd name="connsiteY472" fmla="*/ 2591905 h 3680231"/>
              <a:gd name="connsiteX473" fmla="*/ 11913433 w 12192083"/>
              <a:gd name="connsiteY473" fmla="*/ 2540320 h 3680231"/>
              <a:gd name="connsiteX474" fmla="*/ 11759058 w 12192083"/>
              <a:gd name="connsiteY474" fmla="*/ 2460563 h 3680231"/>
              <a:gd name="connsiteX475" fmla="*/ 11430702 w 12192083"/>
              <a:gd name="connsiteY475" fmla="*/ 2432201 h 3680231"/>
              <a:gd name="connsiteX476" fmla="*/ 10967007 w 12192083"/>
              <a:gd name="connsiteY476" fmla="*/ 2394321 h 3680231"/>
              <a:gd name="connsiteX477" fmla="*/ 10906094 w 12192083"/>
              <a:gd name="connsiteY477" fmla="*/ 2384042 h 3680231"/>
              <a:gd name="connsiteX478" fmla="*/ 10827479 w 12192083"/>
              <a:gd name="connsiteY478" fmla="*/ 2413546 h 3680231"/>
              <a:gd name="connsiteX479" fmla="*/ 10899812 w 12192083"/>
              <a:gd name="connsiteY479" fmla="*/ 2449713 h 3680231"/>
              <a:gd name="connsiteX480" fmla="*/ 11084453 w 12192083"/>
              <a:gd name="connsiteY480" fmla="*/ 2472936 h 3680231"/>
              <a:gd name="connsiteX481" fmla="*/ 11123475 w 12192083"/>
              <a:gd name="connsiteY481" fmla="*/ 2509293 h 3680231"/>
              <a:gd name="connsiteX482" fmla="*/ 10909139 w 12192083"/>
              <a:gd name="connsiteY482" fmla="*/ 2503202 h 3680231"/>
              <a:gd name="connsiteX483" fmla="*/ 10329519 w 12192083"/>
              <a:gd name="connsiteY483" fmla="*/ 2454852 h 3680231"/>
              <a:gd name="connsiteX484" fmla="*/ 10074259 w 12192083"/>
              <a:gd name="connsiteY484" fmla="*/ 2413927 h 3680231"/>
              <a:gd name="connsiteX485" fmla="*/ 9960238 w 12192083"/>
              <a:gd name="connsiteY485" fmla="*/ 2410691 h 3680231"/>
              <a:gd name="connsiteX486" fmla="*/ 9941774 w 12192083"/>
              <a:gd name="connsiteY486" fmla="*/ 2431249 h 3680231"/>
              <a:gd name="connsiteX487" fmla="*/ 9958525 w 12192083"/>
              <a:gd name="connsiteY487" fmla="*/ 2454472 h 3680231"/>
              <a:gd name="connsiteX488" fmla="*/ 10122036 w 12192083"/>
              <a:gd name="connsiteY488" fmla="*/ 2478266 h 3680231"/>
              <a:gd name="connsiteX489" fmla="*/ 10379962 w 12192083"/>
              <a:gd name="connsiteY489" fmla="*/ 2553835 h 3680231"/>
              <a:gd name="connsiteX490" fmla="*/ 10250143 w 12192083"/>
              <a:gd name="connsiteY490" fmla="*/ 2598377 h 3680231"/>
              <a:gd name="connsiteX491" fmla="*/ 10031430 w 12192083"/>
              <a:gd name="connsiteY491" fmla="*/ 2593048 h 3680231"/>
              <a:gd name="connsiteX492" fmla="*/ 9957764 w 12192083"/>
              <a:gd name="connsiteY492" fmla="*/ 2661193 h 3680231"/>
              <a:gd name="connsiteX493" fmla="*/ 10013917 w 12192083"/>
              <a:gd name="connsiteY493" fmla="*/ 2711827 h 3680231"/>
              <a:gd name="connsiteX494" fmla="*/ 10219687 w 12192083"/>
              <a:gd name="connsiteY494" fmla="*/ 2743806 h 3680231"/>
              <a:gd name="connsiteX495" fmla="*/ 10775322 w 12192083"/>
              <a:gd name="connsiteY495" fmla="*/ 2830606 h 3680231"/>
              <a:gd name="connsiteX496" fmla="*/ 10836044 w 12192083"/>
              <a:gd name="connsiteY496" fmla="*/ 2845263 h 3680231"/>
              <a:gd name="connsiteX497" fmla="*/ 11123095 w 12192083"/>
              <a:gd name="connsiteY497" fmla="*/ 2889615 h 3680231"/>
              <a:gd name="connsiteX498" fmla="*/ 11248916 w 12192083"/>
              <a:gd name="connsiteY498" fmla="*/ 2923878 h 3680231"/>
              <a:gd name="connsiteX499" fmla="*/ 11241874 w 12192083"/>
              <a:gd name="connsiteY499" fmla="*/ 2931873 h 3680231"/>
              <a:gd name="connsiteX500" fmla="*/ 10708890 w 12192083"/>
              <a:gd name="connsiteY500" fmla="*/ 2887331 h 3680231"/>
              <a:gd name="connsiteX501" fmla="*/ 10133458 w 12192083"/>
              <a:gd name="connsiteY501" fmla="*/ 2795010 h 3680231"/>
              <a:gd name="connsiteX502" fmla="*/ 10008777 w 12192083"/>
              <a:gd name="connsiteY502" fmla="*/ 2799008 h 3680231"/>
              <a:gd name="connsiteX503" fmla="*/ 9601807 w 12192083"/>
              <a:gd name="connsiteY503" fmla="*/ 2751800 h 3680231"/>
              <a:gd name="connsiteX504" fmla="*/ 9276687 w 12192083"/>
              <a:gd name="connsiteY504" fmla="*/ 2734859 h 3680231"/>
              <a:gd name="connsiteX505" fmla="*/ 9092236 w 12192083"/>
              <a:gd name="connsiteY505" fmla="*/ 2717157 h 3680231"/>
              <a:gd name="connsiteX506" fmla="*/ 9054928 w 12192083"/>
              <a:gd name="connsiteY506" fmla="*/ 2700596 h 3680231"/>
              <a:gd name="connsiteX507" fmla="*/ 8952398 w 12192083"/>
              <a:gd name="connsiteY507" fmla="*/ 2694534 h 3680231"/>
              <a:gd name="connsiteX508" fmla="*/ 8951566 w 12192083"/>
              <a:gd name="connsiteY508" fmla="*/ 2728196 h 3680231"/>
              <a:gd name="connsiteX509" fmla="*/ 8938432 w 12192083"/>
              <a:gd name="connsiteY509" fmla="*/ 2745899 h 3680231"/>
              <a:gd name="connsiteX510" fmla="*/ 8921300 w 12192083"/>
              <a:gd name="connsiteY510" fmla="*/ 2725721 h 3680231"/>
              <a:gd name="connsiteX511" fmla="*/ 8922309 w 12192083"/>
              <a:gd name="connsiteY511" fmla="*/ 2690150 h 3680231"/>
              <a:gd name="connsiteX512" fmla="*/ 8844185 w 12192083"/>
              <a:gd name="connsiteY512" fmla="*/ 2677921 h 3680231"/>
              <a:gd name="connsiteX513" fmla="*/ 8739144 w 12192083"/>
              <a:gd name="connsiteY513" fmla="*/ 2663041 h 3680231"/>
              <a:gd name="connsiteX514" fmla="*/ 8730460 w 12192083"/>
              <a:gd name="connsiteY514" fmla="*/ 2662906 h 3680231"/>
              <a:gd name="connsiteX515" fmla="*/ 8728950 w 12192083"/>
              <a:gd name="connsiteY515" fmla="*/ 2678468 h 3680231"/>
              <a:gd name="connsiteX516" fmla="*/ 8702397 w 12192083"/>
              <a:gd name="connsiteY516" fmla="*/ 2739237 h 3680231"/>
              <a:gd name="connsiteX517" fmla="*/ 8683024 w 12192083"/>
              <a:gd name="connsiteY517" fmla="*/ 2662167 h 3680231"/>
              <a:gd name="connsiteX518" fmla="*/ 8632728 w 12192083"/>
              <a:gd name="connsiteY518" fmla="*/ 2661384 h 3680231"/>
              <a:gd name="connsiteX519" fmla="*/ 8435334 w 12192083"/>
              <a:gd name="connsiteY519" fmla="*/ 2653960 h 3680231"/>
              <a:gd name="connsiteX520" fmla="*/ 8189591 w 12192083"/>
              <a:gd name="connsiteY520" fmla="*/ 2719441 h 3680231"/>
              <a:gd name="connsiteX521" fmla="*/ 8119732 w 12192083"/>
              <a:gd name="connsiteY521" fmla="*/ 2735240 h 3680231"/>
              <a:gd name="connsiteX522" fmla="*/ 7767582 w 12192083"/>
              <a:gd name="connsiteY522" fmla="*/ 2727055 h 3680231"/>
              <a:gd name="connsiteX523" fmla="*/ 7796325 w 12192083"/>
              <a:gd name="connsiteY523" fmla="*/ 2671472 h 3680231"/>
              <a:gd name="connsiteX524" fmla="*/ 7752354 w 12192083"/>
              <a:gd name="connsiteY524" fmla="*/ 2657577 h 3680231"/>
              <a:gd name="connsiteX525" fmla="*/ 7653752 w 12192083"/>
              <a:gd name="connsiteY525" fmla="*/ 2612463 h 3680231"/>
              <a:gd name="connsiteX526" fmla="*/ 7582560 w 12192083"/>
              <a:gd name="connsiteY526" fmla="*/ 2762079 h 3680231"/>
              <a:gd name="connsiteX527" fmla="*/ 7999620 w 12192083"/>
              <a:gd name="connsiteY527" fmla="*/ 2854210 h 3680231"/>
              <a:gd name="connsiteX528" fmla="*/ 7664174 w 12192083"/>
              <a:gd name="connsiteY528" fmla="*/ 2832581 h 3680231"/>
              <a:gd name="connsiteX529" fmla="*/ 7376212 w 12192083"/>
              <a:gd name="connsiteY529" fmla="*/ 2820254 h 3680231"/>
              <a:gd name="connsiteX530" fmla="*/ 7346935 w 12192083"/>
              <a:gd name="connsiteY530" fmla="*/ 2826650 h 3680231"/>
              <a:gd name="connsiteX531" fmla="*/ 7289229 w 12192083"/>
              <a:gd name="connsiteY531" fmla="*/ 2824753 h 3680231"/>
              <a:gd name="connsiteX532" fmla="*/ 7260887 w 12192083"/>
              <a:gd name="connsiteY532" fmla="*/ 2818931 h 3680231"/>
              <a:gd name="connsiteX533" fmla="*/ 7146409 w 12192083"/>
              <a:gd name="connsiteY533" fmla="*/ 2820104 h 3680231"/>
              <a:gd name="connsiteX534" fmla="*/ 6599777 w 12192083"/>
              <a:gd name="connsiteY534" fmla="*/ 2850593 h 3680231"/>
              <a:gd name="connsiteX535" fmla="*/ 6477952 w 12192083"/>
              <a:gd name="connsiteY535" fmla="*/ 2877242 h 3680231"/>
              <a:gd name="connsiteX536" fmla="*/ 6132084 w 12192083"/>
              <a:gd name="connsiteY536" fmla="*/ 2871151 h 3680231"/>
              <a:gd name="connsiteX537" fmla="*/ 6039383 w 12192083"/>
              <a:gd name="connsiteY537" fmla="*/ 2860872 h 3680231"/>
              <a:gd name="connsiteX538" fmla="*/ 5146635 w 12192083"/>
              <a:gd name="connsiteY538" fmla="*/ 2922926 h 3680231"/>
              <a:gd name="connsiteX539" fmla="*/ 4740806 w 12192083"/>
              <a:gd name="connsiteY539" fmla="*/ 2939296 h 3680231"/>
              <a:gd name="connsiteX540" fmla="*/ 4356297 w 12192083"/>
              <a:gd name="connsiteY540" fmla="*/ 2950908 h 3680231"/>
              <a:gd name="connsiteX541" fmla="*/ 4258076 w 12192083"/>
              <a:gd name="connsiteY541" fmla="*/ 3034282 h 3680231"/>
              <a:gd name="connsiteX542" fmla="*/ 4243799 w 12192083"/>
              <a:gd name="connsiteY542" fmla="*/ 3059979 h 3680231"/>
              <a:gd name="connsiteX543" fmla="*/ 4053828 w 12192083"/>
              <a:gd name="connsiteY543" fmla="*/ 3033520 h 3680231"/>
              <a:gd name="connsiteX544" fmla="*/ 3983017 w 12192083"/>
              <a:gd name="connsiteY544" fmla="*/ 2923307 h 3680231"/>
              <a:gd name="connsiteX545" fmla="*/ 4401790 w 12192083"/>
              <a:gd name="connsiteY545" fmla="*/ 2887140 h 3680231"/>
              <a:gd name="connsiteX546" fmla="*/ 4495253 w 12192083"/>
              <a:gd name="connsiteY546" fmla="*/ 2888663 h 3680231"/>
              <a:gd name="connsiteX547" fmla="*/ 5294729 w 12192083"/>
              <a:gd name="connsiteY547" fmla="*/ 2847547 h 3680231"/>
              <a:gd name="connsiteX548" fmla="*/ 5533608 w 12192083"/>
              <a:gd name="connsiteY548" fmla="*/ 2784589 h 3680231"/>
              <a:gd name="connsiteX549" fmla="*/ 5563484 w 12192083"/>
              <a:gd name="connsiteY549" fmla="*/ 2763889 h 3680231"/>
              <a:gd name="connsiteX550" fmla="*/ 5529621 w 12192083"/>
              <a:gd name="connsiteY550" fmla="*/ 2720012 h 3680231"/>
              <a:gd name="connsiteX551" fmla="*/ 5508683 w 12192083"/>
              <a:gd name="connsiteY551" fmla="*/ 2726674 h 3680231"/>
              <a:gd name="connsiteX552" fmla="*/ 5463379 w 12192083"/>
              <a:gd name="connsiteY552" fmla="*/ 2750848 h 3680231"/>
              <a:gd name="connsiteX553" fmla="*/ 5404490 w 12192083"/>
              <a:gd name="connsiteY553" fmla="*/ 2738500 h 3680231"/>
              <a:gd name="connsiteX554" fmla="*/ 5380818 w 12192083"/>
              <a:gd name="connsiteY554" fmla="*/ 2740645 h 3680231"/>
              <a:gd name="connsiteX555" fmla="*/ 5376827 w 12192083"/>
              <a:gd name="connsiteY555" fmla="*/ 2756441 h 3680231"/>
              <a:gd name="connsiteX556" fmla="*/ 5344937 w 12192083"/>
              <a:gd name="connsiteY556" fmla="*/ 2768528 h 3680231"/>
              <a:gd name="connsiteX557" fmla="*/ 5328143 w 12192083"/>
              <a:gd name="connsiteY557" fmla="*/ 2758051 h 3680231"/>
              <a:gd name="connsiteX558" fmla="*/ 5325117 w 12192083"/>
              <a:gd name="connsiteY558" fmla="*/ 2759060 h 3680231"/>
              <a:gd name="connsiteX559" fmla="*/ 5267698 w 12192083"/>
              <a:gd name="connsiteY559" fmla="*/ 2741902 h 3680231"/>
              <a:gd name="connsiteX560" fmla="*/ 5171571 w 12192083"/>
              <a:gd name="connsiteY560" fmla="*/ 2718298 h 3680231"/>
              <a:gd name="connsiteX561" fmla="*/ 5116559 w 12192083"/>
              <a:gd name="connsiteY561" fmla="*/ 2715633 h 3680231"/>
              <a:gd name="connsiteX562" fmla="*/ 5068124 w 12192083"/>
              <a:gd name="connsiteY562" fmla="*/ 2705542 h 3680231"/>
              <a:gd name="connsiteX563" fmla="*/ 5060311 w 12192083"/>
              <a:gd name="connsiteY563" fmla="*/ 2701334 h 3680231"/>
              <a:gd name="connsiteX564" fmla="*/ 5046320 w 12192083"/>
              <a:gd name="connsiteY564" fmla="*/ 2703451 h 3680231"/>
              <a:gd name="connsiteX565" fmla="*/ 4881619 w 12192083"/>
              <a:gd name="connsiteY565" fmla="*/ 2719536 h 3680231"/>
              <a:gd name="connsiteX566" fmla="*/ 4824036 w 12192083"/>
              <a:gd name="connsiteY566" fmla="*/ 2721550 h 3680231"/>
              <a:gd name="connsiteX567" fmla="*/ 4717774 w 12192083"/>
              <a:gd name="connsiteY567" fmla="*/ 2749326 h 3680231"/>
              <a:gd name="connsiteX568" fmla="*/ 4654199 w 12192083"/>
              <a:gd name="connsiteY568" fmla="*/ 2742179 h 3680231"/>
              <a:gd name="connsiteX569" fmla="*/ 4647629 w 12192083"/>
              <a:gd name="connsiteY569" fmla="*/ 2733599 h 3680231"/>
              <a:gd name="connsiteX570" fmla="*/ 4569378 w 12192083"/>
              <a:gd name="connsiteY570" fmla="*/ 2739625 h 3680231"/>
              <a:gd name="connsiteX571" fmla="*/ 4581476 w 12192083"/>
              <a:gd name="connsiteY571" fmla="*/ 2769857 h 3680231"/>
              <a:gd name="connsiteX572" fmla="*/ 4531420 w 12192083"/>
              <a:gd name="connsiteY572" fmla="*/ 2831557 h 3680231"/>
              <a:gd name="connsiteX573" fmla="*/ 4521593 w 12192083"/>
              <a:gd name="connsiteY573" fmla="*/ 2779568 h 3680231"/>
              <a:gd name="connsiteX574" fmla="*/ 4520192 w 12192083"/>
              <a:gd name="connsiteY574" fmla="*/ 2743388 h 3680231"/>
              <a:gd name="connsiteX575" fmla="*/ 4324318 w 12192083"/>
              <a:gd name="connsiteY575" fmla="*/ 2753895 h 3680231"/>
              <a:gd name="connsiteX576" fmla="*/ 4283583 w 12192083"/>
              <a:gd name="connsiteY576" fmla="*/ 2755417 h 3680231"/>
              <a:gd name="connsiteX577" fmla="*/ 4155857 w 12192083"/>
              <a:gd name="connsiteY577" fmla="*/ 2752752 h 3680231"/>
              <a:gd name="connsiteX578" fmla="*/ 4123116 w 12192083"/>
              <a:gd name="connsiteY578" fmla="*/ 2764554 h 3680231"/>
              <a:gd name="connsiteX579" fmla="*/ 4048499 w 12192083"/>
              <a:gd name="connsiteY579" fmla="*/ 2804338 h 3680231"/>
              <a:gd name="connsiteX580" fmla="*/ 3934478 w 12192083"/>
              <a:gd name="connsiteY580" fmla="*/ 2810809 h 3680231"/>
              <a:gd name="connsiteX581" fmla="*/ 3844442 w 12192083"/>
              <a:gd name="connsiteY581" fmla="*/ 2826989 h 3680231"/>
              <a:gd name="connsiteX582" fmla="*/ 3715961 w 12192083"/>
              <a:gd name="connsiteY582" fmla="*/ 2827766 h 3680231"/>
              <a:gd name="connsiteX583" fmla="*/ 3714551 w 12192083"/>
              <a:gd name="connsiteY583" fmla="*/ 2827965 h 3680231"/>
              <a:gd name="connsiteX584" fmla="*/ 3714404 w 12192083"/>
              <a:gd name="connsiteY584" fmla="*/ 2827776 h 3680231"/>
              <a:gd name="connsiteX585" fmla="*/ 3694945 w 12192083"/>
              <a:gd name="connsiteY585" fmla="*/ 2827894 h 3680231"/>
              <a:gd name="connsiteX586" fmla="*/ 3545020 w 12192083"/>
              <a:gd name="connsiteY586" fmla="*/ 2842788 h 3680231"/>
              <a:gd name="connsiteX587" fmla="*/ 3281383 w 12192083"/>
              <a:gd name="connsiteY587" fmla="*/ 2880288 h 3680231"/>
              <a:gd name="connsiteX588" fmla="*/ 3245026 w 12192083"/>
              <a:gd name="connsiteY588" fmla="*/ 2906746 h 3680231"/>
              <a:gd name="connsiteX589" fmla="*/ 3275292 w 12192083"/>
              <a:gd name="connsiteY589" fmla="*/ 2929779 h 3680231"/>
              <a:gd name="connsiteX590" fmla="*/ 3481823 w 12192083"/>
              <a:gd name="connsiteY590" fmla="*/ 2937012 h 3680231"/>
              <a:gd name="connsiteX591" fmla="*/ 3751931 w 12192083"/>
              <a:gd name="connsiteY591" fmla="*/ 2936632 h 3680231"/>
              <a:gd name="connsiteX592" fmla="*/ 3777819 w 12192083"/>
              <a:gd name="connsiteY592" fmla="*/ 2949385 h 3680231"/>
              <a:gd name="connsiteX593" fmla="*/ 3749647 w 12192083"/>
              <a:gd name="connsiteY593" fmla="*/ 3076159 h 3680231"/>
              <a:gd name="connsiteX594" fmla="*/ 3705676 w 12192083"/>
              <a:gd name="connsiteY594" fmla="*/ 3090816 h 3680231"/>
              <a:gd name="connsiteX595" fmla="*/ 3608597 w 12192083"/>
              <a:gd name="connsiteY595" fmla="*/ 3058647 h 3680231"/>
              <a:gd name="connsiteX596" fmla="*/ 3386076 w 12192083"/>
              <a:gd name="connsiteY596" fmla="*/ 3007633 h 3680231"/>
              <a:gd name="connsiteX597" fmla="*/ 3160510 w 12192083"/>
              <a:gd name="connsiteY597" fmla="*/ 3028000 h 3680231"/>
              <a:gd name="connsiteX598" fmla="*/ 3067618 w 12192083"/>
              <a:gd name="connsiteY598" fmla="*/ 3119940 h 3680231"/>
              <a:gd name="connsiteX599" fmla="*/ 2900299 w 12192083"/>
              <a:gd name="connsiteY599" fmla="*/ 3128315 h 3680231"/>
              <a:gd name="connsiteX600" fmla="*/ 2772954 w 12192083"/>
              <a:gd name="connsiteY600" fmla="*/ 3173809 h 3680231"/>
              <a:gd name="connsiteX601" fmla="*/ 2690913 w 12192083"/>
              <a:gd name="connsiteY601" fmla="*/ 3168860 h 3680231"/>
              <a:gd name="connsiteX602" fmla="*/ 2590408 w 12192083"/>
              <a:gd name="connsiteY602" fmla="*/ 3238909 h 3680231"/>
              <a:gd name="connsiteX603" fmla="*/ 2555954 w 12192083"/>
              <a:gd name="connsiteY603" fmla="*/ 3264226 h 3680231"/>
              <a:gd name="connsiteX604" fmla="*/ 2551576 w 12192083"/>
              <a:gd name="connsiteY604" fmla="*/ 3217209 h 3680231"/>
              <a:gd name="connsiteX605" fmla="*/ 2602780 w 12192083"/>
              <a:gd name="connsiteY605" fmla="*/ 3166766 h 3680231"/>
              <a:gd name="connsiteX606" fmla="*/ 2641993 w 12192083"/>
              <a:gd name="connsiteY606" fmla="*/ 3115752 h 3680231"/>
              <a:gd name="connsiteX607" fmla="*/ 2410906 w 12192083"/>
              <a:gd name="connsiteY607" fmla="*/ 3140308 h 3680231"/>
              <a:gd name="connsiteX608" fmla="*/ 2037818 w 12192083"/>
              <a:gd name="connsiteY608" fmla="*/ 3205408 h 3680231"/>
              <a:gd name="connsiteX609" fmla="*/ 1807493 w 12192083"/>
              <a:gd name="connsiteY609" fmla="*/ 3255089 h 3680231"/>
              <a:gd name="connsiteX610" fmla="*/ 1756859 w 12192083"/>
              <a:gd name="connsiteY610" fmla="*/ 3318476 h 3680231"/>
              <a:gd name="connsiteX611" fmla="*/ 1649691 w 12192083"/>
              <a:gd name="connsiteY611" fmla="*/ 3391762 h 3680231"/>
              <a:gd name="connsiteX612" fmla="*/ 1545379 w 12192083"/>
              <a:gd name="connsiteY612" fmla="*/ 3393855 h 3680231"/>
              <a:gd name="connsiteX613" fmla="*/ 1395953 w 12192083"/>
              <a:gd name="connsiteY613" fmla="*/ 3441634 h 3680231"/>
              <a:gd name="connsiteX614" fmla="*/ 1347414 w 12192083"/>
              <a:gd name="connsiteY614" fmla="*/ 3454197 h 3680231"/>
              <a:gd name="connsiteX615" fmla="*/ 994883 w 12192083"/>
              <a:gd name="connsiteY615" fmla="*/ 3509399 h 3680231"/>
              <a:gd name="connsiteX616" fmla="*/ 908083 w 12192083"/>
              <a:gd name="connsiteY616" fmla="*/ 3591440 h 3680231"/>
              <a:gd name="connsiteX617" fmla="*/ 808148 w 12192083"/>
              <a:gd name="connsiteY617" fmla="*/ 3663012 h 3680231"/>
              <a:gd name="connsiteX618" fmla="*/ 704597 w 12192083"/>
              <a:gd name="connsiteY618" fmla="*/ 3664916 h 3680231"/>
              <a:gd name="connsiteX619" fmla="*/ 363297 w 12192083"/>
              <a:gd name="connsiteY619" fmla="*/ 3672720 h 3680231"/>
              <a:gd name="connsiteX620" fmla="*/ 260317 w 12192083"/>
              <a:gd name="connsiteY620" fmla="*/ 3673481 h 3680231"/>
              <a:gd name="connsiteX621" fmla="*/ 293058 w 12192083"/>
              <a:gd name="connsiteY621" fmla="*/ 3634650 h 3680231"/>
              <a:gd name="connsiteX622" fmla="*/ 276497 w 12192083"/>
              <a:gd name="connsiteY622" fmla="*/ 3554322 h 3680231"/>
              <a:gd name="connsiteX623" fmla="*/ 256701 w 12192083"/>
              <a:gd name="connsiteY623" fmla="*/ 3548611 h 3680231"/>
              <a:gd name="connsiteX624" fmla="*/ 219392 w 12192083"/>
              <a:gd name="connsiteY624" fmla="*/ 3503688 h 3680231"/>
              <a:gd name="connsiteX625" fmla="*/ 257652 w 12192083"/>
              <a:gd name="connsiteY625" fmla="*/ 3472280 h 3680231"/>
              <a:gd name="connsiteX626" fmla="*/ 399274 w 12192083"/>
              <a:gd name="connsiteY626" fmla="*/ 3438588 h 3680231"/>
              <a:gd name="connsiteX627" fmla="*/ 727439 w 12192083"/>
              <a:gd name="connsiteY627" fmla="*/ 3341318 h 3680231"/>
              <a:gd name="connsiteX628" fmla="*/ 740383 w 12192083"/>
              <a:gd name="connsiteY628" fmla="*/ 3211880 h 3680231"/>
              <a:gd name="connsiteX629" fmla="*/ 688037 w 12192083"/>
              <a:gd name="connsiteY629" fmla="*/ 3178378 h 3680231"/>
              <a:gd name="connsiteX630" fmla="*/ 629028 w 12192083"/>
              <a:gd name="connsiteY630" fmla="*/ 3073304 h 3680231"/>
              <a:gd name="connsiteX631" fmla="*/ 605234 w 12192083"/>
              <a:gd name="connsiteY631" fmla="*/ 2997544 h 3680231"/>
              <a:gd name="connsiteX632" fmla="*/ 618178 w 12192083"/>
              <a:gd name="connsiteY632" fmla="*/ 2803195 h 3680231"/>
              <a:gd name="connsiteX633" fmla="*/ 809481 w 12192083"/>
              <a:gd name="connsiteY633" fmla="*/ 2570015 h 3680231"/>
              <a:gd name="connsiteX634" fmla="*/ 830039 w 12192083"/>
              <a:gd name="connsiteY634" fmla="*/ 2473697 h 3680231"/>
              <a:gd name="connsiteX635" fmla="*/ 751233 w 12192083"/>
              <a:gd name="connsiteY635" fmla="*/ 2433724 h 3680231"/>
              <a:gd name="connsiteX636" fmla="*/ 730485 w 12192083"/>
              <a:gd name="connsiteY636" fmla="*/ 2432581 h 3680231"/>
              <a:gd name="connsiteX637" fmla="*/ 462851 w 12192083"/>
              <a:gd name="connsiteY637" fmla="*/ 2349398 h 3680231"/>
              <a:gd name="connsiteX638" fmla="*/ 430111 w 12192083"/>
              <a:gd name="connsiteY638" fmla="*/ 2300478 h 3680231"/>
              <a:gd name="connsiteX639" fmla="*/ 371673 w 12192083"/>
              <a:gd name="connsiteY639" fmla="*/ 2059683 h 3680231"/>
              <a:gd name="connsiteX640" fmla="*/ 371482 w 12192083"/>
              <a:gd name="connsiteY640" fmla="*/ 1987921 h 3680231"/>
              <a:gd name="connsiteX641" fmla="*/ 296865 w 12192083"/>
              <a:gd name="connsiteY641" fmla="*/ 1900169 h 3680231"/>
              <a:gd name="connsiteX642" fmla="*/ 266599 w 12192083"/>
              <a:gd name="connsiteY642" fmla="*/ 1895029 h 3680231"/>
              <a:gd name="connsiteX643" fmla="*/ 140777 w 12192083"/>
              <a:gd name="connsiteY643" fmla="*/ 1858482 h 3680231"/>
              <a:gd name="connsiteX644" fmla="*/ 150104 w 12192083"/>
              <a:gd name="connsiteY644" fmla="*/ 1739703 h 3680231"/>
              <a:gd name="connsiteX645" fmla="*/ 112224 w 12192083"/>
              <a:gd name="connsiteY645" fmla="*/ 1657090 h 3680231"/>
              <a:gd name="connsiteX646" fmla="*/ 51312 w 12192083"/>
              <a:gd name="connsiteY646" fmla="*/ 1600175 h 3680231"/>
              <a:gd name="connsiteX647" fmla="*/ 79484 w 12192083"/>
              <a:gd name="connsiteY647" fmla="*/ 1439519 h 3680231"/>
              <a:gd name="connsiteX648" fmla="*/ 149343 w 12192083"/>
              <a:gd name="connsiteY648" fmla="*/ 1325498 h 3680231"/>
              <a:gd name="connsiteX649" fmla="*/ 202260 w 12192083"/>
              <a:gd name="connsiteY649" fmla="*/ 1187113 h 3680231"/>
              <a:gd name="connsiteX650" fmla="*/ 580488 w 12192083"/>
              <a:gd name="connsiteY650" fmla="*/ 769863 h 3680231"/>
              <a:gd name="connsiteX651" fmla="*/ 1206363 w 12192083"/>
              <a:gd name="connsiteY651" fmla="*/ 337575 h 3680231"/>
              <a:gd name="connsiteX652" fmla="*/ 1293163 w 12192083"/>
              <a:gd name="connsiteY652" fmla="*/ 302360 h 3680231"/>
              <a:gd name="connsiteX653" fmla="*/ 1303252 w 12192083"/>
              <a:gd name="connsiteY653" fmla="*/ 303122 h 3680231"/>
              <a:gd name="connsiteX654" fmla="*/ 1313531 w 12192083"/>
              <a:gd name="connsiteY654" fmla="*/ 318350 h 3680231"/>
              <a:gd name="connsiteX655" fmla="*/ 1444302 w 12192083"/>
              <a:gd name="connsiteY655" fmla="*/ 446266 h 3680231"/>
              <a:gd name="connsiteX656" fmla="*/ 1897719 w 12192083"/>
              <a:gd name="connsiteY656" fmla="*/ 329581 h 3680231"/>
              <a:gd name="connsiteX657" fmla="*/ 2196951 w 12192083"/>
              <a:gd name="connsiteY657" fmla="*/ 287894 h 3680231"/>
              <a:gd name="connsiteX658" fmla="*/ 2279183 w 12192083"/>
              <a:gd name="connsiteY658" fmla="*/ 321776 h 3680231"/>
              <a:gd name="connsiteX659" fmla="*/ 2402531 w 12192083"/>
              <a:gd name="connsiteY659" fmla="*/ 359846 h 3680231"/>
              <a:gd name="connsiteX660" fmla="*/ 2811025 w 12192083"/>
              <a:gd name="connsiteY660" fmla="*/ 282754 h 3680231"/>
              <a:gd name="connsiteX661" fmla="*/ 2882597 w 12192083"/>
              <a:gd name="connsiteY661" fmla="*/ 273617 h 3680231"/>
              <a:gd name="connsiteX662" fmla="*/ 3401686 w 12192083"/>
              <a:gd name="connsiteY662" fmla="*/ 240877 h 3680231"/>
              <a:gd name="connsiteX663" fmla="*/ 3744317 w 12192083"/>
              <a:gd name="connsiteY663" fmla="*/ 251727 h 3680231"/>
              <a:gd name="connsiteX664" fmla="*/ 4168040 w 12192083"/>
              <a:gd name="connsiteY664" fmla="*/ 223365 h 3680231"/>
              <a:gd name="connsiteX665" fmla="*/ 4319178 w 12192083"/>
              <a:gd name="connsiteY665" fmla="*/ 183771 h 3680231"/>
              <a:gd name="connsiteX666" fmla="*/ 4458896 w 12192083"/>
              <a:gd name="connsiteY666" fmla="*/ 198809 h 3680231"/>
              <a:gd name="connsiteX667" fmla="*/ 4529136 w 12192083"/>
              <a:gd name="connsiteY667" fmla="*/ 213466 h 3680231"/>
              <a:gd name="connsiteX668" fmla="*/ 4700261 w 12192083"/>
              <a:gd name="connsiteY668" fmla="*/ 268478 h 3680231"/>
              <a:gd name="connsiteX669" fmla="*/ 4800005 w 12192083"/>
              <a:gd name="connsiteY669" fmla="*/ 286180 h 3680231"/>
              <a:gd name="connsiteX670" fmla="*/ 4911139 w 12192083"/>
              <a:gd name="connsiteY670" fmla="*/ 279277 h 3680231"/>
              <a:gd name="connsiteX671" fmla="*/ 4911551 w 12192083"/>
              <a:gd name="connsiteY671" fmla="*/ 279137 h 3680231"/>
              <a:gd name="connsiteX672" fmla="*/ 4951977 w 12192083"/>
              <a:gd name="connsiteY672" fmla="*/ 276211 h 3680231"/>
              <a:gd name="connsiteX673" fmla="*/ 4952351 w 12192083"/>
              <a:gd name="connsiteY673" fmla="*/ 276718 h 3680231"/>
              <a:gd name="connsiteX674" fmla="*/ 4956284 w 12192083"/>
              <a:gd name="connsiteY674" fmla="*/ 276473 h 3680231"/>
              <a:gd name="connsiteX675" fmla="*/ 4986812 w 12192083"/>
              <a:gd name="connsiteY675" fmla="*/ 281184 h 3680231"/>
              <a:gd name="connsiteX676" fmla="*/ 4993131 w 12192083"/>
              <a:gd name="connsiteY676" fmla="*/ 285875 h 3680231"/>
              <a:gd name="connsiteX677" fmla="*/ 4993284 w 12192083"/>
              <a:gd name="connsiteY677" fmla="*/ 279232 h 3680231"/>
              <a:gd name="connsiteX678" fmla="*/ 5023097 w 12192083"/>
              <a:gd name="connsiteY678" fmla="*/ 254391 h 3680231"/>
              <a:gd name="connsiteX679" fmla="*/ 5207738 w 12192083"/>
              <a:gd name="connsiteY679" fmla="*/ 195383 h 3680231"/>
              <a:gd name="connsiteX680" fmla="*/ 5482034 w 12192083"/>
              <a:gd name="connsiteY680" fmla="*/ 179583 h 3680231"/>
              <a:gd name="connsiteX681" fmla="*/ 5837419 w 12192083"/>
              <a:gd name="connsiteY681" fmla="*/ 265813 h 3680231"/>
              <a:gd name="connsiteX682" fmla="*/ 5871492 w 12192083"/>
              <a:gd name="connsiteY682" fmla="*/ 309974 h 3680231"/>
              <a:gd name="connsiteX683" fmla="*/ 5871159 w 12192083"/>
              <a:gd name="connsiteY683" fmla="*/ 330664 h 3680231"/>
              <a:gd name="connsiteX684" fmla="*/ 6016597 w 12192083"/>
              <a:gd name="connsiteY684" fmla="*/ 312476 h 3680231"/>
              <a:gd name="connsiteX685" fmla="*/ 6504819 w 12192083"/>
              <a:gd name="connsiteY685" fmla="*/ 274674 h 3680231"/>
              <a:gd name="connsiteX686" fmla="*/ 6639656 w 12192083"/>
              <a:gd name="connsiteY686" fmla="*/ 260488 h 3680231"/>
              <a:gd name="connsiteX687" fmla="*/ 6639369 w 12192083"/>
              <a:gd name="connsiteY687" fmla="*/ 254201 h 3680231"/>
              <a:gd name="connsiteX688" fmla="*/ 6698378 w 12192083"/>
              <a:gd name="connsiteY688" fmla="*/ 200141 h 3680231"/>
              <a:gd name="connsiteX689" fmla="*/ 6795267 w 12192083"/>
              <a:gd name="connsiteY689" fmla="*/ 155980 h 3680231"/>
              <a:gd name="connsiteX690" fmla="*/ 6828959 w 12192083"/>
              <a:gd name="connsiteY690" fmla="*/ 201855 h 3680231"/>
              <a:gd name="connsiteX691" fmla="*/ 6826294 w 12192083"/>
              <a:gd name="connsiteY691" fmla="*/ 115816 h 3680231"/>
              <a:gd name="connsiteX692" fmla="*/ 6807450 w 12192083"/>
              <a:gd name="connsiteY692" fmla="*/ 35107 h 3680231"/>
              <a:gd name="connsiteX693" fmla="*/ 6838394 w 12192083"/>
              <a:gd name="connsiteY693" fmla="*/ 14 h 36802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</a:cxnLst>
            <a:rect l="l" t="t" r="r" b="b"/>
            <a:pathLst>
              <a:path w="12192083" h="3680230">
                <a:moveTo>
                  <a:pt x="1966436" y="3374249"/>
                </a:moveTo>
                <a:cubicBezTo>
                  <a:pt x="2002031" y="3382624"/>
                  <a:pt x="2036866" y="3393665"/>
                  <a:pt x="2072080" y="3403753"/>
                </a:cubicBezTo>
                <a:cubicBezTo>
                  <a:pt x="2072651" y="3410606"/>
                  <a:pt x="2072842" y="3417649"/>
                  <a:pt x="2073031" y="3424692"/>
                </a:cubicBezTo>
                <a:cubicBezTo>
                  <a:pt x="2032868" y="3434400"/>
                  <a:pt x="1993655" y="3463333"/>
                  <a:pt x="1950445" y="3429261"/>
                </a:cubicBezTo>
                <a:cubicBezTo>
                  <a:pt x="1938073" y="3419362"/>
                  <a:pt x="1920560" y="3407560"/>
                  <a:pt x="1930458" y="3387383"/>
                </a:cubicBezTo>
                <a:cubicBezTo>
                  <a:pt x="1937121" y="3373868"/>
                  <a:pt x="1953491" y="3371203"/>
                  <a:pt x="1966436" y="3374249"/>
                </a:cubicBezTo>
                <a:close/>
                <a:moveTo>
                  <a:pt x="2686534" y="3323615"/>
                </a:moveTo>
                <a:cubicBezTo>
                  <a:pt x="2697384" y="3319237"/>
                  <a:pt x="2713754" y="3325709"/>
                  <a:pt x="2720417" y="3345125"/>
                </a:cubicBezTo>
                <a:cubicBezTo>
                  <a:pt x="2653604" y="3401850"/>
                  <a:pt x="2567565" y="3432687"/>
                  <a:pt x="2501512" y="3492457"/>
                </a:cubicBezTo>
                <a:cubicBezTo>
                  <a:pt x="2490281" y="3502736"/>
                  <a:pt x="2469534" y="3504830"/>
                  <a:pt x="2452782" y="3506352"/>
                </a:cubicBezTo>
                <a:cubicBezTo>
                  <a:pt x="2435080" y="3507875"/>
                  <a:pt x="2417567" y="3501213"/>
                  <a:pt x="2411477" y="3482368"/>
                </a:cubicBezTo>
                <a:cubicBezTo>
                  <a:pt x="2406528" y="3467140"/>
                  <a:pt x="2417759" y="3457051"/>
                  <a:pt x="2428608" y="3447915"/>
                </a:cubicBezTo>
                <a:cubicBezTo>
                  <a:pt x="2504367" y="3385479"/>
                  <a:pt x="2598021" y="3359782"/>
                  <a:pt x="2686534" y="3323615"/>
                </a:cubicBezTo>
                <a:close/>
                <a:moveTo>
                  <a:pt x="8722574" y="3025145"/>
                </a:moveTo>
                <a:cubicBezTo>
                  <a:pt x="8722765" y="3028381"/>
                  <a:pt x="8724287" y="3032378"/>
                  <a:pt x="8722574" y="3034663"/>
                </a:cubicBezTo>
                <a:cubicBezTo>
                  <a:pt x="8721051" y="3036756"/>
                  <a:pt x="8716292" y="3037137"/>
                  <a:pt x="8712866" y="3038279"/>
                </a:cubicBezTo>
                <a:cubicBezTo>
                  <a:pt x="8712675" y="3035043"/>
                  <a:pt x="8711343" y="3031046"/>
                  <a:pt x="8713056" y="3028952"/>
                </a:cubicBezTo>
                <a:cubicBezTo>
                  <a:pt x="8714388" y="3026858"/>
                  <a:pt x="8719338" y="3026287"/>
                  <a:pt x="8722574" y="3025145"/>
                </a:cubicBezTo>
                <a:close/>
                <a:moveTo>
                  <a:pt x="9802436" y="3020386"/>
                </a:moveTo>
                <a:cubicBezTo>
                  <a:pt x="9803769" y="3023432"/>
                  <a:pt x="9806815" y="3027239"/>
                  <a:pt x="9805673" y="3029523"/>
                </a:cubicBezTo>
                <a:cubicBezTo>
                  <a:pt x="9804530" y="3031807"/>
                  <a:pt x="9799201" y="3032568"/>
                  <a:pt x="9795774" y="3034091"/>
                </a:cubicBezTo>
                <a:cubicBezTo>
                  <a:pt x="9794632" y="3031046"/>
                  <a:pt x="9791396" y="3027048"/>
                  <a:pt x="9792539" y="3024954"/>
                </a:cubicBezTo>
                <a:cubicBezTo>
                  <a:pt x="9793870" y="3022670"/>
                  <a:pt x="9799010" y="3021718"/>
                  <a:pt x="9802436" y="3020386"/>
                </a:cubicBezTo>
                <a:close/>
                <a:moveTo>
                  <a:pt x="9041412" y="2987074"/>
                </a:moveTo>
                <a:cubicBezTo>
                  <a:pt x="9047884" y="3024002"/>
                  <a:pt x="9029991" y="3036565"/>
                  <a:pt x="8991540" y="3041514"/>
                </a:cubicBezTo>
                <a:cubicBezTo>
                  <a:pt x="8994015" y="3012010"/>
                  <a:pt x="9012669" y="3000018"/>
                  <a:pt x="9041412" y="2987074"/>
                </a:cubicBezTo>
                <a:close/>
                <a:moveTo>
                  <a:pt x="9107084" y="2911695"/>
                </a:moveTo>
                <a:cubicBezTo>
                  <a:pt x="9108797" y="2914741"/>
                  <a:pt x="9110319" y="2917786"/>
                  <a:pt x="9112033" y="2920832"/>
                </a:cubicBezTo>
                <a:cubicBezTo>
                  <a:pt x="9109939" y="2921403"/>
                  <a:pt x="9106512" y="2922926"/>
                  <a:pt x="9106323" y="2922545"/>
                </a:cubicBezTo>
                <a:cubicBezTo>
                  <a:pt x="9104229" y="2919880"/>
                  <a:pt x="9102896" y="2916644"/>
                  <a:pt x="9101183" y="2913599"/>
                </a:cubicBezTo>
                <a:cubicBezTo>
                  <a:pt x="9103277" y="2912837"/>
                  <a:pt x="9105181" y="2912266"/>
                  <a:pt x="9107084" y="2911695"/>
                </a:cubicBezTo>
                <a:close/>
                <a:moveTo>
                  <a:pt x="3174977" y="2879907"/>
                </a:moveTo>
                <a:cubicBezTo>
                  <a:pt x="3093887" y="2897039"/>
                  <a:pt x="3029167" y="2894183"/>
                  <a:pt x="2964257" y="2890947"/>
                </a:cubicBezTo>
                <a:cubicBezTo>
                  <a:pt x="2942938" y="2889805"/>
                  <a:pt x="2921809" y="2900084"/>
                  <a:pt x="2920857" y="2925591"/>
                </a:cubicBezTo>
                <a:cubicBezTo>
                  <a:pt x="2919906" y="2954144"/>
                  <a:pt x="2941225" y="2956238"/>
                  <a:pt x="2963497" y="2955286"/>
                </a:cubicBezTo>
                <a:cubicBezTo>
                  <a:pt x="3001376" y="2953763"/>
                  <a:pt x="3039256" y="2951289"/>
                  <a:pt x="3076945" y="2953002"/>
                </a:cubicBezTo>
                <a:cubicBezTo>
                  <a:pt x="3120917" y="2954905"/>
                  <a:pt x="3147566" y="2934538"/>
                  <a:pt x="3174977" y="2879907"/>
                </a:cubicBezTo>
                <a:close/>
                <a:moveTo>
                  <a:pt x="8281529" y="2866391"/>
                </a:moveTo>
                <a:cubicBezTo>
                  <a:pt x="8291619" y="2867533"/>
                  <a:pt x="8294663" y="2875909"/>
                  <a:pt x="8295806" y="2883904"/>
                </a:cubicBezTo>
                <a:cubicBezTo>
                  <a:pt x="8295045" y="2892660"/>
                  <a:pt x="8289905" y="2899322"/>
                  <a:pt x="8279435" y="2898941"/>
                </a:cubicBezTo>
                <a:cubicBezTo>
                  <a:pt x="8268014" y="2898370"/>
                  <a:pt x="8265921" y="2889804"/>
                  <a:pt x="8266492" y="2881810"/>
                </a:cubicBezTo>
                <a:cubicBezTo>
                  <a:pt x="8267062" y="2873815"/>
                  <a:pt x="8269918" y="2865059"/>
                  <a:pt x="8281529" y="2866391"/>
                </a:cubicBezTo>
                <a:close/>
                <a:moveTo>
                  <a:pt x="8501576" y="2845643"/>
                </a:moveTo>
                <a:cubicBezTo>
                  <a:pt x="8504241" y="2846594"/>
                  <a:pt x="8505383" y="2851353"/>
                  <a:pt x="8506335" y="2854589"/>
                </a:cubicBezTo>
                <a:cubicBezTo>
                  <a:pt x="8506526" y="2855731"/>
                  <a:pt x="8502528" y="2858777"/>
                  <a:pt x="8502337" y="2858587"/>
                </a:cubicBezTo>
                <a:cubicBezTo>
                  <a:pt x="8499102" y="2856683"/>
                  <a:pt x="8496247" y="2854399"/>
                  <a:pt x="8493201" y="2852115"/>
                </a:cubicBezTo>
                <a:cubicBezTo>
                  <a:pt x="8493581" y="2847546"/>
                  <a:pt x="8497008" y="2844120"/>
                  <a:pt x="8501576" y="2845643"/>
                </a:cubicBezTo>
                <a:close/>
                <a:moveTo>
                  <a:pt x="8828028" y="2820897"/>
                </a:moveTo>
                <a:cubicBezTo>
                  <a:pt x="8839068" y="2820136"/>
                  <a:pt x="8842875" y="2828131"/>
                  <a:pt x="8842686" y="2838029"/>
                </a:cubicBezTo>
                <a:cubicBezTo>
                  <a:pt x="8839830" y="2850782"/>
                  <a:pt x="8836594" y="2865630"/>
                  <a:pt x="8816607" y="2866962"/>
                </a:cubicBezTo>
                <a:cubicBezTo>
                  <a:pt x="8802902" y="2867914"/>
                  <a:pt x="8796430" y="2858206"/>
                  <a:pt x="8797382" y="2847546"/>
                </a:cubicBezTo>
                <a:cubicBezTo>
                  <a:pt x="8798905" y="2832128"/>
                  <a:pt x="8809945" y="2822039"/>
                  <a:pt x="8828028" y="2820897"/>
                </a:cubicBezTo>
                <a:close/>
                <a:moveTo>
                  <a:pt x="9788732" y="2815758"/>
                </a:moveTo>
                <a:cubicBezTo>
                  <a:pt x="9791967" y="2817471"/>
                  <a:pt x="9797297" y="2818804"/>
                  <a:pt x="9798059" y="2821088"/>
                </a:cubicBezTo>
                <a:cubicBezTo>
                  <a:pt x="9799962" y="2827369"/>
                  <a:pt x="9795584" y="2831367"/>
                  <a:pt x="9788160" y="2830605"/>
                </a:cubicBezTo>
                <a:cubicBezTo>
                  <a:pt x="9785305" y="2830225"/>
                  <a:pt x="9781118" y="2825656"/>
                  <a:pt x="9781307" y="2823182"/>
                </a:cubicBezTo>
                <a:cubicBezTo>
                  <a:pt x="9781498" y="2820517"/>
                  <a:pt x="9786066" y="2818232"/>
                  <a:pt x="9788732" y="2815758"/>
                </a:cubicBezTo>
                <a:close/>
                <a:moveTo>
                  <a:pt x="8585331" y="2783589"/>
                </a:moveTo>
                <a:cubicBezTo>
                  <a:pt x="8603033" y="2809286"/>
                  <a:pt x="8599226" y="2834794"/>
                  <a:pt x="8593326" y="2872102"/>
                </a:cubicBezTo>
                <a:cubicBezTo>
                  <a:pt x="8567248" y="2835555"/>
                  <a:pt x="8566296" y="2809667"/>
                  <a:pt x="8585331" y="2783589"/>
                </a:cubicBezTo>
                <a:close/>
                <a:moveTo>
                  <a:pt x="7080806" y="2768981"/>
                </a:moveTo>
                <a:lnTo>
                  <a:pt x="7081175" y="2769123"/>
                </a:lnTo>
                <a:lnTo>
                  <a:pt x="7098300" y="2770378"/>
                </a:lnTo>
                <a:lnTo>
                  <a:pt x="7093872" y="2769226"/>
                </a:lnTo>
                <a:close/>
                <a:moveTo>
                  <a:pt x="8886657" y="2767980"/>
                </a:moveTo>
                <a:cubicBezTo>
                  <a:pt x="8887608" y="2767789"/>
                  <a:pt x="8890845" y="2770835"/>
                  <a:pt x="8890654" y="2771025"/>
                </a:cubicBezTo>
                <a:cubicBezTo>
                  <a:pt x="8888751" y="2773690"/>
                  <a:pt x="8886467" y="2775974"/>
                  <a:pt x="8884182" y="2778259"/>
                </a:cubicBezTo>
                <a:cubicBezTo>
                  <a:pt x="8881708" y="2775974"/>
                  <a:pt x="8879424" y="2773881"/>
                  <a:pt x="8877139" y="2771596"/>
                </a:cubicBezTo>
                <a:cubicBezTo>
                  <a:pt x="8880375" y="2770264"/>
                  <a:pt x="8883421" y="2768741"/>
                  <a:pt x="8886657" y="2767980"/>
                </a:cubicBezTo>
                <a:close/>
                <a:moveTo>
                  <a:pt x="10347793" y="2747803"/>
                </a:moveTo>
                <a:cubicBezTo>
                  <a:pt x="10349316" y="2750849"/>
                  <a:pt x="10352361" y="2754465"/>
                  <a:pt x="10351600" y="2757130"/>
                </a:cubicBezTo>
                <a:cubicBezTo>
                  <a:pt x="10350458" y="2761318"/>
                  <a:pt x="10345509" y="2761889"/>
                  <a:pt x="10341512" y="2758843"/>
                </a:cubicBezTo>
                <a:cubicBezTo>
                  <a:pt x="10339988" y="2757701"/>
                  <a:pt x="10338466" y="2754656"/>
                  <a:pt x="10339037" y="2754085"/>
                </a:cubicBezTo>
                <a:cubicBezTo>
                  <a:pt x="10341512" y="2751610"/>
                  <a:pt x="10344747" y="2749897"/>
                  <a:pt x="10347793" y="2747803"/>
                </a:cubicBezTo>
                <a:close/>
                <a:moveTo>
                  <a:pt x="8512616" y="2729148"/>
                </a:moveTo>
                <a:cubicBezTo>
                  <a:pt x="8522896" y="2730671"/>
                  <a:pt x="8526322" y="2737333"/>
                  <a:pt x="8527844" y="2744757"/>
                </a:cubicBezTo>
                <a:cubicBezTo>
                  <a:pt x="8528796" y="2750277"/>
                  <a:pt x="8528225" y="2757510"/>
                  <a:pt x="8520041" y="2756939"/>
                </a:cubicBezTo>
                <a:cubicBezTo>
                  <a:pt x="8510523" y="2756368"/>
                  <a:pt x="8506526" y="2748373"/>
                  <a:pt x="8504241" y="2741140"/>
                </a:cubicBezTo>
                <a:cubicBezTo>
                  <a:pt x="8502338" y="2735429"/>
                  <a:pt x="8504622" y="2730480"/>
                  <a:pt x="8512616" y="2729148"/>
                </a:cubicBezTo>
                <a:close/>
                <a:moveTo>
                  <a:pt x="7341315" y="2702877"/>
                </a:moveTo>
                <a:lnTo>
                  <a:pt x="7334366" y="2721885"/>
                </a:lnTo>
                <a:cubicBezTo>
                  <a:pt x="7332534" y="2729160"/>
                  <a:pt x="7332581" y="2734312"/>
                  <a:pt x="7335008" y="2738238"/>
                </a:cubicBezTo>
                <a:lnTo>
                  <a:pt x="7341065" y="2740300"/>
                </a:lnTo>
                <a:lnTo>
                  <a:pt x="7342718" y="2736953"/>
                </a:lnTo>
                <a:close/>
                <a:moveTo>
                  <a:pt x="6358792" y="2659480"/>
                </a:moveTo>
                <a:cubicBezTo>
                  <a:pt x="6325481" y="2677754"/>
                  <a:pt x="6323577" y="2696789"/>
                  <a:pt x="6314250" y="2710875"/>
                </a:cubicBezTo>
                <a:cubicBezTo>
                  <a:pt x="6276751" y="2767980"/>
                  <a:pt x="6251434" y="2764935"/>
                  <a:pt x="6219645" y="2701548"/>
                </a:cubicBezTo>
                <a:cubicBezTo>
                  <a:pt x="6200230" y="2662907"/>
                  <a:pt x="6161207" y="2658338"/>
                  <a:pt x="6144456" y="2698693"/>
                </a:cubicBezTo>
                <a:cubicBezTo>
                  <a:pt x="6124660" y="2746661"/>
                  <a:pt x="6090969" y="2759224"/>
                  <a:pt x="6047377" y="2760557"/>
                </a:cubicBezTo>
                <a:cubicBezTo>
                  <a:pt x="6021490" y="2761318"/>
                  <a:pt x="6007784" y="2747232"/>
                  <a:pt x="6019776" y="2720202"/>
                </a:cubicBezTo>
                <a:cubicBezTo>
                  <a:pt x="6026819" y="2704593"/>
                  <a:pt x="6039954" y="2689936"/>
                  <a:pt x="6011782" y="2672234"/>
                </a:cubicBezTo>
                <a:lnTo>
                  <a:pt x="5969479" y="2681928"/>
                </a:lnTo>
                <a:lnTo>
                  <a:pt x="5968001" y="2684606"/>
                </a:lnTo>
                <a:cubicBezTo>
                  <a:pt x="5964766" y="2697931"/>
                  <a:pt x="5959054" y="2711255"/>
                  <a:pt x="5951821" y="2723438"/>
                </a:cubicBezTo>
                <a:cubicBezTo>
                  <a:pt x="5945158" y="2734859"/>
                  <a:pt x="5940971" y="2753704"/>
                  <a:pt x="5919461" y="2747803"/>
                </a:cubicBezTo>
                <a:cubicBezTo>
                  <a:pt x="5902710" y="2743234"/>
                  <a:pt x="5909753" y="2727816"/>
                  <a:pt x="5909943" y="2716585"/>
                </a:cubicBezTo>
                <a:cubicBezTo>
                  <a:pt x="5910134" y="2699834"/>
                  <a:pt x="5897762" y="2692411"/>
                  <a:pt x="5881010" y="2687652"/>
                </a:cubicBezTo>
                <a:cubicBezTo>
                  <a:pt x="5860452" y="2681751"/>
                  <a:pt x="5845414" y="2687462"/>
                  <a:pt x="5833042" y="2701928"/>
                </a:cubicBezTo>
                <a:cubicBezTo>
                  <a:pt x="5826951" y="2709067"/>
                  <a:pt x="5822144" y="2717109"/>
                  <a:pt x="5816529" y="2724581"/>
                </a:cubicBezTo>
                <a:lnTo>
                  <a:pt x="5816139" y="2724932"/>
                </a:lnTo>
                <a:lnTo>
                  <a:pt x="5828854" y="2737334"/>
                </a:lnTo>
                <a:cubicBezTo>
                  <a:pt x="5840657" y="2741902"/>
                  <a:pt x="5865021" y="2737905"/>
                  <a:pt x="5860643" y="2754275"/>
                </a:cubicBezTo>
                <a:cubicBezTo>
                  <a:pt x="5844653" y="2812713"/>
                  <a:pt x="5879107" y="2808716"/>
                  <a:pt x="5917367" y="2807573"/>
                </a:cubicBezTo>
                <a:cubicBezTo>
                  <a:pt x="6066222" y="2803195"/>
                  <a:pt x="6215077" y="2801482"/>
                  <a:pt x="6363741" y="2795201"/>
                </a:cubicBezTo>
                <a:cubicBezTo>
                  <a:pt x="6393817" y="2793868"/>
                  <a:pt x="6433029" y="2800531"/>
                  <a:pt x="6462343" y="2751800"/>
                </a:cubicBezTo>
                <a:cubicBezTo>
                  <a:pt x="6394197" y="2755037"/>
                  <a:pt x="6369262" y="2715634"/>
                  <a:pt x="6358792" y="2659480"/>
                </a:cubicBezTo>
                <a:close/>
                <a:moveTo>
                  <a:pt x="7194672" y="2650605"/>
                </a:moveTo>
                <a:cubicBezTo>
                  <a:pt x="7174209" y="2649523"/>
                  <a:pt x="7153663" y="2650076"/>
                  <a:pt x="7133034" y="2652446"/>
                </a:cubicBezTo>
                <a:lnTo>
                  <a:pt x="7081207" y="2663076"/>
                </a:lnTo>
                <a:lnTo>
                  <a:pt x="7076940" y="2665637"/>
                </a:lnTo>
                <a:lnTo>
                  <a:pt x="7068250" y="2667309"/>
                </a:lnTo>
                <a:lnTo>
                  <a:pt x="7043034" y="2687486"/>
                </a:lnTo>
                <a:lnTo>
                  <a:pt x="7040814" y="2701744"/>
                </a:lnTo>
                <a:lnTo>
                  <a:pt x="7042391" y="2702666"/>
                </a:lnTo>
                <a:cubicBezTo>
                  <a:pt x="7059475" y="2707115"/>
                  <a:pt x="7080699" y="2705640"/>
                  <a:pt x="7096022" y="2708781"/>
                </a:cubicBezTo>
                <a:cubicBezTo>
                  <a:pt x="7130095" y="2715824"/>
                  <a:pt x="7164168" y="2712398"/>
                  <a:pt x="7195195" y="2736001"/>
                </a:cubicBezTo>
                <a:cubicBezTo>
                  <a:pt x="7216705" y="2752371"/>
                  <a:pt x="7240499" y="2734098"/>
                  <a:pt x="7245258" y="2712207"/>
                </a:cubicBezTo>
                <a:lnTo>
                  <a:pt x="7266129" y="2661421"/>
                </a:lnTo>
                <a:lnTo>
                  <a:pt x="7255810" y="2658579"/>
                </a:lnTo>
                <a:cubicBezTo>
                  <a:pt x="7235514" y="2654406"/>
                  <a:pt x="7215135" y="2651688"/>
                  <a:pt x="7194672" y="2650605"/>
                </a:cubicBezTo>
                <a:close/>
                <a:moveTo>
                  <a:pt x="6884162" y="2641778"/>
                </a:moveTo>
                <a:cubicBezTo>
                  <a:pt x="6794697" y="2644252"/>
                  <a:pt x="6705232" y="2645204"/>
                  <a:pt x="6615957" y="2649772"/>
                </a:cubicBezTo>
                <a:cubicBezTo>
                  <a:pt x="6571795" y="2652057"/>
                  <a:pt x="6525159" y="2643491"/>
                  <a:pt x="6473384" y="2681180"/>
                </a:cubicBezTo>
                <a:cubicBezTo>
                  <a:pt x="6503649" y="2717157"/>
                  <a:pt x="6500033" y="2773310"/>
                  <a:pt x="6555235" y="2783589"/>
                </a:cubicBezTo>
                <a:cubicBezTo>
                  <a:pt x="6613292" y="2794249"/>
                  <a:pt x="6685625" y="2809287"/>
                  <a:pt x="6726360" y="2775785"/>
                </a:cubicBezTo>
                <a:cubicBezTo>
                  <a:pt x="6779088" y="2732765"/>
                  <a:pt x="6832005" y="2705545"/>
                  <a:pt x="6894821" y="2688985"/>
                </a:cubicBezTo>
                <a:cubicBezTo>
                  <a:pt x="6908527" y="2685368"/>
                  <a:pt x="6920900" y="2676802"/>
                  <a:pt x="6916902" y="2660242"/>
                </a:cubicBezTo>
                <a:cubicBezTo>
                  <a:pt x="6912905" y="2644252"/>
                  <a:pt x="6898628" y="2641397"/>
                  <a:pt x="6884162" y="2641778"/>
                </a:cubicBezTo>
                <a:close/>
                <a:moveTo>
                  <a:pt x="2678211" y="2571895"/>
                </a:moveTo>
                <a:cubicBezTo>
                  <a:pt x="2665791" y="2573489"/>
                  <a:pt x="2653037" y="2578771"/>
                  <a:pt x="2641806" y="2584101"/>
                </a:cubicBezTo>
                <a:cubicBezTo>
                  <a:pt x="2617632" y="2595522"/>
                  <a:pt x="2594599" y="2608275"/>
                  <a:pt x="2567380" y="2614747"/>
                </a:cubicBezTo>
                <a:lnTo>
                  <a:pt x="2559582" y="2618804"/>
                </a:lnTo>
                <a:lnTo>
                  <a:pt x="2566233" y="2623694"/>
                </a:lnTo>
                <a:cubicBezTo>
                  <a:pt x="2582793" y="2628834"/>
                  <a:pt x="2600306" y="2629785"/>
                  <a:pt x="2621815" y="2633212"/>
                </a:cubicBezTo>
                <a:lnTo>
                  <a:pt x="2752305" y="2609441"/>
                </a:lnTo>
                <a:lnTo>
                  <a:pt x="2751183" y="2609109"/>
                </a:lnTo>
                <a:cubicBezTo>
                  <a:pt x="2737933" y="2602649"/>
                  <a:pt x="2725085" y="2593667"/>
                  <a:pt x="2712616" y="2581817"/>
                </a:cubicBezTo>
                <a:cubicBezTo>
                  <a:pt x="2702718" y="2572395"/>
                  <a:pt x="2690631" y="2570301"/>
                  <a:pt x="2678211" y="2571895"/>
                </a:cubicBezTo>
                <a:close/>
                <a:moveTo>
                  <a:pt x="11362552" y="2517484"/>
                </a:moveTo>
                <a:cubicBezTo>
                  <a:pt x="11449772" y="2513861"/>
                  <a:pt x="11536536" y="2526139"/>
                  <a:pt x="11622766" y="2548695"/>
                </a:cubicBezTo>
                <a:cubicBezTo>
                  <a:pt x="11505889" y="2570395"/>
                  <a:pt x="11391108" y="2552312"/>
                  <a:pt x="11275184" y="2526615"/>
                </a:cubicBezTo>
                <a:cubicBezTo>
                  <a:pt x="11304355" y="2521666"/>
                  <a:pt x="11333479" y="2518691"/>
                  <a:pt x="11362552" y="2517484"/>
                </a:cubicBezTo>
                <a:close/>
                <a:moveTo>
                  <a:pt x="3225201" y="2506462"/>
                </a:moveTo>
                <a:lnTo>
                  <a:pt x="3217424" y="2506628"/>
                </a:lnTo>
                <a:lnTo>
                  <a:pt x="3225201" y="2528845"/>
                </a:lnTo>
                <a:close/>
                <a:moveTo>
                  <a:pt x="3149951" y="2469100"/>
                </a:moveTo>
                <a:lnTo>
                  <a:pt x="3126437" y="2473555"/>
                </a:lnTo>
                <a:lnTo>
                  <a:pt x="3056180" y="2492180"/>
                </a:lnTo>
                <a:lnTo>
                  <a:pt x="3044895" y="2498252"/>
                </a:lnTo>
                <a:cubicBezTo>
                  <a:pt x="3026121" y="2512101"/>
                  <a:pt x="3011179" y="2529280"/>
                  <a:pt x="3003850" y="2552693"/>
                </a:cubicBezTo>
                <a:lnTo>
                  <a:pt x="3003003" y="2554337"/>
                </a:lnTo>
                <a:lnTo>
                  <a:pt x="3047078" y="2572868"/>
                </a:lnTo>
                <a:cubicBezTo>
                  <a:pt x="3088971" y="2585070"/>
                  <a:pt x="3132081" y="2591697"/>
                  <a:pt x="3174141" y="2600931"/>
                </a:cubicBezTo>
                <a:lnTo>
                  <a:pt x="3225201" y="2614786"/>
                </a:lnTo>
                <a:lnTo>
                  <a:pt x="3225201" y="2602009"/>
                </a:lnTo>
                <a:lnTo>
                  <a:pt x="3220399" y="2603374"/>
                </a:lnTo>
                <a:cubicBezTo>
                  <a:pt x="3213903" y="2603136"/>
                  <a:pt x="3207241" y="2601233"/>
                  <a:pt x="3200483" y="2598758"/>
                </a:cubicBezTo>
                <a:cubicBezTo>
                  <a:pt x="3150230" y="2580294"/>
                  <a:pt x="3142235" y="2565827"/>
                  <a:pt x="3156892" y="2517859"/>
                </a:cubicBezTo>
                <a:cubicBezTo>
                  <a:pt x="3159748" y="2508531"/>
                  <a:pt x="3162793" y="2498443"/>
                  <a:pt x="3162032" y="2488925"/>
                </a:cubicBezTo>
                <a:close/>
                <a:moveTo>
                  <a:pt x="8991802" y="2323796"/>
                </a:moveTo>
                <a:cubicBezTo>
                  <a:pt x="8987781" y="2322559"/>
                  <a:pt x="8983355" y="2322749"/>
                  <a:pt x="8978597" y="2325223"/>
                </a:cubicBezTo>
                <a:cubicBezTo>
                  <a:pt x="8969840" y="2329982"/>
                  <a:pt x="8965463" y="2340451"/>
                  <a:pt x="8971553" y="2345781"/>
                </a:cubicBezTo>
                <a:lnTo>
                  <a:pt x="8975002" y="2350908"/>
                </a:lnTo>
                <a:lnTo>
                  <a:pt x="9026054" y="2356339"/>
                </a:lnTo>
                <a:lnTo>
                  <a:pt x="9002581" y="2330934"/>
                </a:lnTo>
                <a:cubicBezTo>
                  <a:pt x="8999440" y="2327698"/>
                  <a:pt x="8995823" y="2325033"/>
                  <a:pt x="8991802" y="2323796"/>
                </a:cubicBezTo>
                <a:close/>
                <a:moveTo>
                  <a:pt x="9187930" y="2289373"/>
                </a:moveTo>
                <a:lnTo>
                  <a:pt x="9175801" y="2320833"/>
                </a:lnTo>
                <a:cubicBezTo>
                  <a:pt x="9168341" y="2332231"/>
                  <a:pt x="9158431" y="2342640"/>
                  <a:pt x="9147010" y="2351444"/>
                </a:cubicBezTo>
                <a:lnTo>
                  <a:pt x="9133893" y="2358711"/>
                </a:lnTo>
                <a:lnTo>
                  <a:pt x="9225482" y="2359296"/>
                </a:lnTo>
                <a:cubicBezTo>
                  <a:pt x="9247183" y="2358535"/>
                  <a:pt x="9281826" y="2369956"/>
                  <a:pt x="9287537" y="2337977"/>
                </a:cubicBezTo>
                <a:cubicBezTo>
                  <a:pt x="9294199" y="2300858"/>
                  <a:pt x="9256510" y="2310566"/>
                  <a:pt x="9236142" y="2302381"/>
                </a:cubicBezTo>
                <a:close/>
                <a:moveTo>
                  <a:pt x="8469169" y="2256673"/>
                </a:moveTo>
                <a:cubicBezTo>
                  <a:pt x="8459937" y="2255079"/>
                  <a:pt x="8449992" y="2257173"/>
                  <a:pt x="8439903" y="2263359"/>
                </a:cubicBezTo>
                <a:lnTo>
                  <a:pt x="8430902" y="2270529"/>
                </a:lnTo>
                <a:lnTo>
                  <a:pt x="8495799" y="2274939"/>
                </a:lnTo>
                <a:lnTo>
                  <a:pt x="8494153" y="2272115"/>
                </a:lnTo>
                <a:cubicBezTo>
                  <a:pt x="8486920" y="2263549"/>
                  <a:pt x="8478401" y="2258267"/>
                  <a:pt x="8469169" y="2256673"/>
                </a:cubicBezTo>
                <a:close/>
                <a:moveTo>
                  <a:pt x="8807592" y="2244019"/>
                </a:moveTo>
                <a:lnTo>
                  <a:pt x="8813182" y="2258790"/>
                </a:lnTo>
                <a:cubicBezTo>
                  <a:pt x="8828599" y="2302952"/>
                  <a:pt x="8829932" y="2303333"/>
                  <a:pt x="8879042" y="2289247"/>
                </a:cubicBezTo>
                <a:cubicBezTo>
                  <a:pt x="8894652" y="2284678"/>
                  <a:pt x="8910070" y="2283155"/>
                  <a:pt x="8926250" y="2282394"/>
                </a:cubicBezTo>
                <a:lnTo>
                  <a:pt x="8941011" y="2278055"/>
                </a:lnTo>
                <a:lnTo>
                  <a:pt x="8918636" y="2280491"/>
                </a:lnTo>
                <a:cubicBezTo>
                  <a:pt x="8882660" y="2284869"/>
                  <a:pt x="8853774" y="2270355"/>
                  <a:pt x="8825364" y="2253913"/>
                </a:cubicBezTo>
                <a:close/>
                <a:moveTo>
                  <a:pt x="5468709" y="2225479"/>
                </a:moveTo>
                <a:cubicBezTo>
                  <a:pt x="5460905" y="2225098"/>
                  <a:pt x="5456146" y="2228715"/>
                  <a:pt x="5455765" y="2234616"/>
                </a:cubicBezTo>
                <a:cubicBezTo>
                  <a:pt x="5455575" y="2237091"/>
                  <a:pt x="5459953" y="2241278"/>
                  <a:pt x="5462618" y="2241659"/>
                </a:cubicBezTo>
                <a:cubicBezTo>
                  <a:pt x="5469661" y="2242420"/>
                  <a:pt x="5474991" y="2238613"/>
                  <a:pt x="5475181" y="2232522"/>
                </a:cubicBezTo>
                <a:cubicBezTo>
                  <a:pt x="5475181" y="2230047"/>
                  <a:pt x="5470803" y="2227573"/>
                  <a:pt x="5468709" y="2225479"/>
                </a:cubicBezTo>
                <a:close/>
                <a:moveTo>
                  <a:pt x="5928978" y="2220149"/>
                </a:moveTo>
                <a:cubicBezTo>
                  <a:pt x="5921745" y="2219007"/>
                  <a:pt x="5919270" y="2225479"/>
                  <a:pt x="5917557" y="2233283"/>
                </a:cubicBezTo>
                <a:lnTo>
                  <a:pt x="5919966" y="2237319"/>
                </a:lnTo>
                <a:lnTo>
                  <a:pt x="5935288" y="2241834"/>
                </a:lnTo>
                <a:lnTo>
                  <a:pt x="5938115" y="2237471"/>
                </a:lnTo>
                <a:cubicBezTo>
                  <a:pt x="5940019" y="2229857"/>
                  <a:pt x="5939448" y="2221672"/>
                  <a:pt x="5928978" y="2220149"/>
                </a:cubicBezTo>
                <a:close/>
                <a:moveTo>
                  <a:pt x="6457013" y="2214439"/>
                </a:moveTo>
                <a:lnTo>
                  <a:pt x="6402902" y="2231973"/>
                </a:lnTo>
                <a:lnTo>
                  <a:pt x="6453348" y="2228814"/>
                </a:lnTo>
                <a:close/>
                <a:moveTo>
                  <a:pt x="8600387" y="2196728"/>
                </a:moveTo>
                <a:lnTo>
                  <a:pt x="8587425" y="2211940"/>
                </a:lnTo>
                <a:cubicBezTo>
                  <a:pt x="8583760" y="2222909"/>
                  <a:pt x="8584664" y="2235092"/>
                  <a:pt x="8590851" y="2247369"/>
                </a:cubicBezTo>
                <a:lnTo>
                  <a:pt x="8592812" y="2281532"/>
                </a:lnTo>
                <a:lnTo>
                  <a:pt x="8603057" y="2282228"/>
                </a:lnTo>
                <a:lnTo>
                  <a:pt x="8673318" y="2292356"/>
                </a:lnTo>
                <a:lnTo>
                  <a:pt x="8673273" y="2290579"/>
                </a:lnTo>
                <a:cubicBezTo>
                  <a:pt x="8674034" y="2280871"/>
                  <a:pt x="8676509" y="2271544"/>
                  <a:pt x="8690024" y="2262597"/>
                </a:cubicBezTo>
                <a:cubicBezTo>
                  <a:pt x="8705252" y="2272305"/>
                  <a:pt x="8705823" y="2283916"/>
                  <a:pt x="8703729" y="2295528"/>
                </a:cubicBezTo>
                <a:lnTo>
                  <a:pt x="8703180" y="2296661"/>
                </a:lnTo>
                <a:lnTo>
                  <a:pt x="8733719" y="2301064"/>
                </a:lnTo>
                <a:lnTo>
                  <a:pt x="8771936" y="2309584"/>
                </a:lnTo>
                <a:lnTo>
                  <a:pt x="8771756" y="2308806"/>
                </a:lnTo>
                <a:lnTo>
                  <a:pt x="8688198" y="2209235"/>
                </a:lnTo>
                <a:lnTo>
                  <a:pt x="8618381" y="2199473"/>
                </a:lnTo>
                <a:close/>
                <a:moveTo>
                  <a:pt x="6097439" y="2172942"/>
                </a:moveTo>
                <a:cubicBezTo>
                  <a:pt x="6090587" y="2171038"/>
                  <a:pt x="6085447" y="2174275"/>
                  <a:pt x="6082593" y="2179985"/>
                </a:cubicBezTo>
                <a:cubicBezTo>
                  <a:pt x="6084687" y="2182840"/>
                  <a:pt x="6086210" y="2187409"/>
                  <a:pt x="6089064" y="2188170"/>
                </a:cubicBezTo>
                <a:cubicBezTo>
                  <a:pt x="6095916" y="2190074"/>
                  <a:pt x="6101818" y="2186838"/>
                  <a:pt x="6103340" y="2180937"/>
                </a:cubicBezTo>
                <a:cubicBezTo>
                  <a:pt x="6103911" y="2178462"/>
                  <a:pt x="6100295" y="2173513"/>
                  <a:pt x="6097439" y="2172942"/>
                </a:cubicBezTo>
                <a:close/>
                <a:moveTo>
                  <a:pt x="6798313" y="2164186"/>
                </a:moveTo>
                <a:cubicBezTo>
                  <a:pt x="6779849" y="2182841"/>
                  <a:pt x="6770569" y="2203446"/>
                  <a:pt x="6765192" y="2224861"/>
                </a:cubicBezTo>
                <a:lnTo>
                  <a:pt x="6765178" y="2224957"/>
                </a:lnTo>
                <a:lnTo>
                  <a:pt x="6817505" y="2226482"/>
                </a:lnTo>
                <a:lnTo>
                  <a:pt x="6821512" y="2220935"/>
                </a:lnTo>
                <a:cubicBezTo>
                  <a:pt x="6827008" y="2204731"/>
                  <a:pt x="6817634" y="2190645"/>
                  <a:pt x="6798313" y="2164186"/>
                </a:cubicBezTo>
                <a:close/>
                <a:moveTo>
                  <a:pt x="8205473" y="2137256"/>
                </a:moveTo>
                <a:lnTo>
                  <a:pt x="8205199" y="2144389"/>
                </a:lnTo>
                <a:cubicBezTo>
                  <a:pt x="8212813" y="2167993"/>
                  <a:pt x="8242508" y="2161711"/>
                  <a:pt x="8265350" y="2159808"/>
                </a:cubicBezTo>
                <a:cubicBezTo>
                  <a:pt x="8269918" y="2159427"/>
                  <a:pt x="8274487" y="2158285"/>
                  <a:pt x="8279056" y="2158285"/>
                </a:cubicBezTo>
                <a:cubicBezTo>
                  <a:pt x="8302469" y="2157904"/>
                  <a:pt x="8307608" y="2169135"/>
                  <a:pt x="8299233" y="2185125"/>
                </a:cubicBezTo>
                <a:cubicBezTo>
                  <a:pt x="8292760" y="2197688"/>
                  <a:pt x="8283624" y="2209299"/>
                  <a:pt x="8274487" y="2220720"/>
                </a:cubicBezTo>
                <a:lnTo>
                  <a:pt x="8261585" y="2247174"/>
                </a:lnTo>
                <a:lnTo>
                  <a:pt x="8308370" y="2262788"/>
                </a:lnTo>
                <a:lnTo>
                  <a:pt x="8314945" y="2263649"/>
                </a:lnTo>
                <a:lnTo>
                  <a:pt x="8317914" y="2261506"/>
                </a:lnTo>
                <a:cubicBezTo>
                  <a:pt x="8323110" y="2258743"/>
                  <a:pt x="8328690" y="2257078"/>
                  <a:pt x="8335209" y="2257268"/>
                </a:cubicBezTo>
                <a:cubicBezTo>
                  <a:pt x="8373280" y="2258219"/>
                  <a:pt x="8399357" y="2241468"/>
                  <a:pt x="8429433" y="2226811"/>
                </a:cubicBezTo>
                <a:cubicBezTo>
                  <a:pt x="8466409" y="2208681"/>
                  <a:pt x="8477259" y="2203934"/>
                  <a:pt x="8474269" y="2183260"/>
                </a:cubicBezTo>
                <a:lnTo>
                  <a:pt x="8472706" y="2177341"/>
                </a:lnTo>
                <a:lnTo>
                  <a:pt x="8367227" y="2161554"/>
                </a:lnTo>
                <a:cubicBezTo>
                  <a:pt x="8321950" y="2154032"/>
                  <a:pt x="8276641" y="2146282"/>
                  <a:pt x="8231159" y="2139845"/>
                </a:cubicBezTo>
                <a:close/>
                <a:moveTo>
                  <a:pt x="6604379" y="2134051"/>
                </a:moveTo>
                <a:lnTo>
                  <a:pt x="6558973" y="2135376"/>
                </a:lnTo>
                <a:lnTo>
                  <a:pt x="6552569" y="2143818"/>
                </a:lnTo>
                <a:cubicBezTo>
                  <a:pt x="6552760" y="2144580"/>
                  <a:pt x="6552569" y="2145341"/>
                  <a:pt x="6552760" y="2146103"/>
                </a:cubicBezTo>
                <a:lnTo>
                  <a:pt x="6546155" y="2223446"/>
                </a:lnTo>
                <a:lnTo>
                  <a:pt x="6580977" y="2221434"/>
                </a:lnTo>
                <a:lnTo>
                  <a:pt x="6650598" y="2222452"/>
                </a:lnTo>
                <a:lnTo>
                  <a:pt x="6648771" y="2221360"/>
                </a:lnTo>
                <a:cubicBezTo>
                  <a:pt x="6636699" y="2211149"/>
                  <a:pt x="6627199" y="2199675"/>
                  <a:pt x="6619740" y="2187195"/>
                </a:cubicBezTo>
                <a:close/>
                <a:moveTo>
                  <a:pt x="6720410" y="2132447"/>
                </a:moveTo>
                <a:lnTo>
                  <a:pt x="6692155" y="2132634"/>
                </a:lnTo>
                <a:lnTo>
                  <a:pt x="6687528" y="2141344"/>
                </a:lnTo>
                <a:cubicBezTo>
                  <a:pt x="6685625" y="2148958"/>
                  <a:pt x="6685625" y="2157524"/>
                  <a:pt x="6695714" y="2160759"/>
                </a:cubicBezTo>
                <a:cubicBezTo>
                  <a:pt x="6706564" y="2164376"/>
                  <a:pt x="6712845" y="2157143"/>
                  <a:pt x="6716081" y="2149910"/>
                </a:cubicBezTo>
                <a:close/>
                <a:moveTo>
                  <a:pt x="7114958" y="2124763"/>
                </a:moveTo>
                <a:lnTo>
                  <a:pt x="7111060" y="2131469"/>
                </a:lnTo>
                <a:cubicBezTo>
                  <a:pt x="7109728" y="2146912"/>
                  <a:pt x="7113249" y="2162378"/>
                  <a:pt x="7113725" y="2177130"/>
                </a:cubicBezTo>
                <a:cubicBezTo>
                  <a:pt x="7113915" y="2185315"/>
                  <a:pt x="7120197" y="2192358"/>
                  <a:pt x="7131047" y="2191977"/>
                </a:cubicBezTo>
                <a:cubicBezTo>
                  <a:pt x="7141897" y="2191597"/>
                  <a:pt x="7147036" y="2183792"/>
                  <a:pt x="7146846" y="2175607"/>
                </a:cubicBezTo>
                <a:cubicBezTo>
                  <a:pt x="7146560" y="2161807"/>
                  <a:pt x="7145989" y="2147959"/>
                  <a:pt x="7145300" y="2133230"/>
                </a:cubicBezTo>
                <a:lnTo>
                  <a:pt x="7144977" y="2126427"/>
                </a:lnTo>
                <a:lnTo>
                  <a:pt x="7131809" y="2125735"/>
                </a:lnTo>
                <a:close/>
                <a:moveTo>
                  <a:pt x="10606480" y="1930816"/>
                </a:moveTo>
                <a:cubicBezTo>
                  <a:pt x="10586113" y="1929864"/>
                  <a:pt x="10561368" y="1925676"/>
                  <a:pt x="10559083" y="1954990"/>
                </a:cubicBezTo>
                <a:cubicBezTo>
                  <a:pt x="10556989" y="1981259"/>
                  <a:pt x="10581164" y="1993060"/>
                  <a:pt x="10600199" y="1992870"/>
                </a:cubicBezTo>
                <a:cubicBezTo>
                  <a:pt x="10688903" y="1991538"/>
                  <a:pt x="10775132" y="2031321"/>
                  <a:pt x="10864597" y="2008860"/>
                </a:cubicBezTo>
                <a:cubicBezTo>
                  <a:pt x="10899621" y="1999723"/>
                  <a:pt x="10939595" y="2004862"/>
                  <a:pt x="10970433" y="1978594"/>
                </a:cubicBezTo>
                <a:cubicBezTo>
                  <a:pt x="10963580" y="1969076"/>
                  <a:pt x="10960534" y="1959939"/>
                  <a:pt x="10955966" y="1959368"/>
                </a:cubicBezTo>
                <a:cubicBezTo>
                  <a:pt x="10840042" y="1942237"/>
                  <a:pt x="10723357" y="1935765"/>
                  <a:pt x="10606480" y="1930816"/>
                </a:cubicBezTo>
                <a:close/>
                <a:moveTo>
                  <a:pt x="8606864" y="1676007"/>
                </a:moveTo>
                <a:cubicBezTo>
                  <a:pt x="8595848" y="1675174"/>
                  <a:pt x="8585807" y="1680408"/>
                  <a:pt x="8570484" y="1693447"/>
                </a:cubicBezTo>
                <a:lnTo>
                  <a:pt x="8551086" y="1715394"/>
                </a:lnTo>
                <a:lnTo>
                  <a:pt x="8566082" y="1724309"/>
                </a:lnTo>
                <a:cubicBezTo>
                  <a:pt x="8576468" y="1726343"/>
                  <a:pt x="8587324" y="1724339"/>
                  <a:pt x="8600128" y="1718637"/>
                </a:cubicBezTo>
                <a:lnTo>
                  <a:pt x="8643799" y="1692040"/>
                </a:lnTo>
                <a:lnTo>
                  <a:pt x="8624902" y="1681589"/>
                </a:lnTo>
                <a:cubicBezTo>
                  <a:pt x="8618124" y="1678356"/>
                  <a:pt x="8612372" y="1676423"/>
                  <a:pt x="8606864" y="1676007"/>
                </a:cubicBezTo>
                <a:close/>
                <a:moveTo>
                  <a:pt x="10679005" y="1422768"/>
                </a:moveTo>
                <a:cubicBezTo>
                  <a:pt x="10661682" y="1425623"/>
                  <a:pt x="10647216" y="1437425"/>
                  <a:pt x="10645503" y="1456650"/>
                </a:cubicBezTo>
                <a:cubicBezTo>
                  <a:pt x="10643028" y="1481967"/>
                  <a:pt x="10660350" y="1493769"/>
                  <a:pt x="10681860" y="1497957"/>
                </a:cubicBezTo>
                <a:cubicBezTo>
                  <a:pt x="10715171" y="1504429"/>
                  <a:pt x="10750577" y="1499099"/>
                  <a:pt x="10779511" y="1516802"/>
                </a:cubicBezTo>
                <a:cubicBezTo>
                  <a:pt x="10811108" y="1524987"/>
                  <a:pt x="10835474" y="1514517"/>
                  <a:pt x="10856031" y="1494150"/>
                </a:cubicBezTo>
                <a:cubicBezTo>
                  <a:pt x="10866882" y="1483300"/>
                  <a:pt x="10870498" y="1462171"/>
                  <a:pt x="10855841" y="1460077"/>
                </a:cubicBezTo>
                <a:cubicBezTo>
                  <a:pt x="10796071" y="1450750"/>
                  <a:pt x="10742202" y="1412299"/>
                  <a:pt x="10679005" y="1422768"/>
                </a:cubicBezTo>
                <a:close/>
                <a:moveTo>
                  <a:pt x="10337324" y="1187303"/>
                </a:moveTo>
                <a:cubicBezTo>
                  <a:pt x="10264990" y="1187494"/>
                  <a:pt x="10235867" y="1207671"/>
                  <a:pt x="10243481" y="1242505"/>
                </a:cubicBezTo>
                <a:cubicBezTo>
                  <a:pt x="10251666" y="1280004"/>
                  <a:pt x="10341131" y="1350625"/>
                  <a:pt x="10377107" y="1340727"/>
                </a:cubicBezTo>
                <a:cubicBezTo>
                  <a:pt x="10426789" y="1327021"/>
                  <a:pt x="10475519" y="1310651"/>
                  <a:pt x="10527295" y="1304940"/>
                </a:cubicBezTo>
                <a:cubicBezTo>
                  <a:pt x="10544997" y="1302847"/>
                  <a:pt x="10558131" y="1289903"/>
                  <a:pt x="10557180" y="1269154"/>
                </a:cubicBezTo>
                <a:cubicBezTo>
                  <a:pt x="10556418" y="1253736"/>
                  <a:pt x="10546901" y="1242696"/>
                  <a:pt x="10533195" y="1238889"/>
                </a:cubicBezTo>
                <a:cubicBezTo>
                  <a:pt x="10463717" y="1219854"/>
                  <a:pt x="10393859" y="1202151"/>
                  <a:pt x="10337324" y="1187303"/>
                </a:cubicBezTo>
                <a:close/>
                <a:moveTo>
                  <a:pt x="9538863" y="1186563"/>
                </a:moveTo>
                <a:cubicBezTo>
                  <a:pt x="9517207" y="1184627"/>
                  <a:pt x="9497399" y="1189731"/>
                  <a:pt x="9491403" y="1215285"/>
                </a:cubicBezTo>
                <a:cubicBezTo>
                  <a:pt x="9483408" y="1249358"/>
                  <a:pt x="9513674" y="1261731"/>
                  <a:pt x="9542417" y="1267822"/>
                </a:cubicBezTo>
                <a:cubicBezTo>
                  <a:pt x="9555932" y="1270677"/>
                  <a:pt x="9570018" y="1271439"/>
                  <a:pt x="9584294" y="1273342"/>
                </a:cubicBezTo>
                <a:cubicBezTo>
                  <a:pt x="9615893" y="1269725"/>
                  <a:pt x="9664623" y="1286667"/>
                  <a:pt x="9665956" y="1236604"/>
                </a:cubicBezTo>
                <a:cubicBezTo>
                  <a:pt x="9666907" y="1195679"/>
                  <a:pt x="9618368" y="1207861"/>
                  <a:pt x="9590956" y="1198344"/>
                </a:cubicBezTo>
                <a:cubicBezTo>
                  <a:pt x="9581059" y="1194917"/>
                  <a:pt x="9570969" y="1192633"/>
                  <a:pt x="9560691" y="1190349"/>
                </a:cubicBezTo>
                <a:cubicBezTo>
                  <a:pt x="9553505" y="1188636"/>
                  <a:pt x="9546081" y="1187208"/>
                  <a:pt x="9538863" y="1186563"/>
                </a:cubicBezTo>
                <a:close/>
                <a:moveTo>
                  <a:pt x="8291619" y="1175882"/>
                </a:moveTo>
                <a:cubicBezTo>
                  <a:pt x="8296187" y="1177024"/>
                  <a:pt x="8299804" y="1181403"/>
                  <a:pt x="8297139" y="1187303"/>
                </a:cubicBezTo>
                <a:cubicBezTo>
                  <a:pt x="8294664" y="1193014"/>
                  <a:pt x="8288002" y="1195488"/>
                  <a:pt x="8281530" y="1193014"/>
                </a:cubicBezTo>
                <a:cubicBezTo>
                  <a:pt x="8278484" y="1191872"/>
                  <a:pt x="8275058" y="1187113"/>
                  <a:pt x="8275439" y="1184448"/>
                </a:cubicBezTo>
                <a:cubicBezTo>
                  <a:pt x="8276391" y="1178738"/>
                  <a:pt x="8281150" y="1174740"/>
                  <a:pt x="8291619" y="1175882"/>
                </a:cubicBezTo>
                <a:close/>
                <a:moveTo>
                  <a:pt x="8118637" y="1082737"/>
                </a:moveTo>
                <a:lnTo>
                  <a:pt x="8107740" y="1094031"/>
                </a:lnTo>
                <a:cubicBezTo>
                  <a:pt x="8080329" y="1106975"/>
                  <a:pt x="8059866" y="1125535"/>
                  <a:pt x="8041188" y="1145545"/>
                </a:cubicBezTo>
                <a:lnTo>
                  <a:pt x="7993140" y="1197359"/>
                </a:lnTo>
                <a:lnTo>
                  <a:pt x="8052371" y="1197607"/>
                </a:lnTo>
                <a:cubicBezTo>
                  <a:pt x="8158183" y="1196774"/>
                  <a:pt x="8264018" y="1194156"/>
                  <a:pt x="8369853" y="1194346"/>
                </a:cubicBezTo>
                <a:cubicBezTo>
                  <a:pt x="8463316" y="1194537"/>
                  <a:pt x="8556208" y="1176263"/>
                  <a:pt x="8650621" y="1189588"/>
                </a:cubicBezTo>
                <a:cubicBezTo>
                  <a:pt x="8735708" y="1201580"/>
                  <a:pt x="8821366" y="1218331"/>
                  <a:pt x="8908738" y="1194917"/>
                </a:cubicBezTo>
                <a:cubicBezTo>
                  <a:pt x="8933864" y="1188255"/>
                  <a:pt x="8964701" y="1195108"/>
                  <a:pt x="8990970" y="1202531"/>
                </a:cubicBezTo>
                <a:cubicBezTo>
                  <a:pt x="9061970" y="1222709"/>
                  <a:pt x="9136588" y="1192633"/>
                  <a:pt x="9207399" y="1221567"/>
                </a:cubicBezTo>
                <a:cubicBezTo>
                  <a:pt x="9226624" y="1229371"/>
                  <a:pt x="9249086" y="1214333"/>
                  <a:pt x="9253273" y="1190159"/>
                </a:cubicBezTo>
                <a:cubicBezTo>
                  <a:pt x="9257271" y="1168078"/>
                  <a:pt x="9238806" y="1159322"/>
                  <a:pt x="9221865" y="1155895"/>
                </a:cubicBezTo>
                <a:cubicBezTo>
                  <a:pt x="9194740" y="1150566"/>
                  <a:pt x="9167568" y="1144475"/>
                  <a:pt x="9140300" y="1139287"/>
                </a:cubicBezTo>
                <a:lnTo>
                  <a:pt x="9107844" y="1134868"/>
                </a:lnTo>
                <a:lnTo>
                  <a:pt x="9105513" y="1146330"/>
                </a:lnTo>
                <a:cubicBezTo>
                  <a:pt x="9103277" y="1151518"/>
                  <a:pt x="9099089" y="1155705"/>
                  <a:pt x="9090332" y="1157418"/>
                </a:cubicBezTo>
                <a:cubicBezTo>
                  <a:pt x="9086907" y="1157989"/>
                  <a:pt x="9081387" y="1155324"/>
                  <a:pt x="9078341" y="1152850"/>
                </a:cubicBezTo>
                <a:cubicBezTo>
                  <a:pt x="9072345" y="1147615"/>
                  <a:pt x="9067253" y="1141905"/>
                  <a:pt x="9064778" y="1135718"/>
                </a:cubicBezTo>
                <a:lnTo>
                  <a:pt x="9065487" y="1129102"/>
                </a:lnTo>
                <a:lnTo>
                  <a:pt x="9058163" y="1128104"/>
                </a:lnTo>
                <a:cubicBezTo>
                  <a:pt x="8966509" y="1122394"/>
                  <a:pt x="8874950" y="1114875"/>
                  <a:pt x="8783344" y="1107785"/>
                </a:cubicBezTo>
                <a:lnTo>
                  <a:pt x="8573839" y="1094267"/>
                </a:lnTo>
                <a:lnTo>
                  <a:pt x="8578430" y="1102692"/>
                </a:lnTo>
                <a:cubicBezTo>
                  <a:pt x="8579429" y="1109973"/>
                  <a:pt x="8577240" y="1117349"/>
                  <a:pt x="8570863" y="1124487"/>
                </a:cubicBezTo>
                <a:cubicBezTo>
                  <a:pt x="8554493" y="1142952"/>
                  <a:pt x="8536600" y="1160845"/>
                  <a:pt x="8517565" y="1177595"/>
                </a:cubicBezTo>
                <a:cubicBezTo>
                  <a:pt x="8506905" y="1186923"/>
                  <a:pt x="8492249" y="1188255"/>
                  <a:pt x="8482540" y="1175692"/>
                </a:cubicBezTo>
                <a:cubicBezTo>
                  <a:pt x="8467312" y="1155895"/>
                  <a:pt x="8470358" y="1134195"/>
                  <a:pt x="8480828" y="1114018"/>
                </a:cubicBezTo>
                <a:lnTo>
                  <a:pt x="8498921" y="1089920"/>
                </a:lnTo>
                <a:lnTo>
                  <a:pt x="8391322" y="1088604"/>
                </a:lnTo>
                <a:cubicBezTo>
                  <a:pt x="8313313" y="1089288"/>
                  <a:pt x="8235233" y="1091768"/>
                  <a:pt x="8157415" y="1087170"/>
                </a:cubicBezTo>
                <a:close/>
                <a:moveTo>
                  <a:pt x="8729807" y="594359"/>
                </a:moveTo>
                <a:cubicBezTo>
                  <a:pt x="8737231" y="593788"/>
                  <a:pt x="8742180" y="596834"/>
                  <a:pt x="8742371" y="602925"/>
                </a:cubicBezTo>
                <a:cubicBezTo>
                  <a:pt x="8742371" y="605399"/>
                  <a:pt x="8738182" y="609587"/>
                  <a:pt x="8735138" y="610348"/>
                </a:cubicBezTo>
                <a:cubicBezTo>
                  <a:pt x="8728094" y="611871"/>
                  <a:pt x="8722574" y="608635"/>
                  <a:pt x="8722765" y="602163"/>
                </a:cubicBezTo>
                <a:cubicBezTo>
                  <a:pt x="8722765" y="599498"/>
                  <a:pt x="8727333" y="597024"/>
                  <a:pt x="8729807" y="594359"/>
                </a:cubicBezTo>
                <a:close/>
                <a:moveTo>
                  <a:pt x="8439712" y="521645"/>
                </a:moveTo>
                <a:cubicBezTo>
                  <a:pt x="8446374" y="523548"/>
                  <a:pt x="8454178" y="527736"/>
                  <a:pt x="8451894" y="536683"/>
                </a:cubicBezTo>
                <a:cubicBezTo>
                  <a:pt x="8449990" y="543345"/>
                  <a:pt x="8441806" y="544106"/>
                  <a:pt x="8435904" y="541061"/>
                </a:cubicBezTo>
                <a:cubicBezTo>
                  <a:pt x="8430765" y="538396"/>
                  <a:pt x="8424674" y="533637"/>
                  <a:pt x="8424102" y="529068"/>
                </a:cubicBezTo>
                <a:cubicBezTo>
                  <a:pt x="8422961" y="522787"/>
                  <a:pt x="8430003" y="520312"/>
                  <a:pt x="8439712" y="521645"/>
                </a:cubicBezTo>
                <a:close/>
                <a:moveTo>
                  <a:pt x="10139761" y="511437"/>
                </a:moveTo>
                <a:cubicBezTo>
                  <a:pt x="10191656" y="511889"/>
                  <a:pt x="10243384" y="514506"/>
                  <a:pt x="10295255" y="519931"/>
                </a:cubicBezTo>
                <a:cubicBezTo>
                  <a:pt x="10439922" y="535159"/>
                  <a:pt x="10575452" y="588838"/>
                  <a:pt x="10718597" y="611680"/>
                </a:cubicBezTo>
                <a:cubicBezTo>
                  <a:pt x="10834711" y="630144"/>
                  <a:pt x="10950444" y="648037"/>
                  <a:pt x="11067701" y="657936"/>
                </a:cubicBezTo>
                <a:cubicBezTo>
                  <a:pt x="11081216" y="659078"/>
                  <a:pt x="11095302" y="660029"/>
                  <a:pt x="11108055" y="682110"/>
                </a:cubicBezTo>
                <a:cubicBezTo>
                  <a:pt x="11011738" y="718467"/>
                  <a:pt x="10918655" y="676019"/>
                  <a:pt x="10827668" y="672402"/>
                </a:cubicBezTo>
                <a:cubicBezTo>
                  <a:pt x="10733063" y="668595"/>
                  <a:pt x="10635983" y="655651"/>
                  <a:pt x="10541760" y="649370"/>
                </a:cubicBezTo>
                <a:cubicBezTo>
                  <a:pt x="10441635" y="642708"/>
                  <a:pt x="10354835" y="602734"/>
                  <a:pt x="10260611" y="584460"/>
                </a:cubicBezTo>
                <a:cubicBezTo>
                  <a:pt x="10167719" y="566377"/>
                  <a:pt x="10076541" y="536301"/>
                  <a:pt x="9983269" y="515934"/>
                </a:cubicBezTo>
                <a:cubicBezTo>
                  <a:pt x="10035806" y="512698"/>
                  <a:pt x="10087867" y="510985"/>
                  <a:pt x="10139761" y="511437"/>
                </a:cubicBezTo>
                <a:close/>
                <a:moveTo>
                  <a:pt x="8453989" y="499184"/>
                </a:moveTo>
                <a:cubicBezTo>
                  <a:pt x="8431527" y="498803"/>
                  <a:pt x="8415537" y="513270"/>
                  <a:pt x="8415537" y="539157"/>
                </a:cubicBezTo>
                <a:cubicBezTo>
                  <a:pt x="8417965" y="570994"/>
                  <a:pt x="8456689" y="604650"/>
                  <a:pt x="8501999" y="613867"/>
                </a:cubicBezTo>
                <a:lnTo>
                  <a:pt x="8513397" y="613891"/>
                </a:lnTo>
                <a:lnTo>
                  <a:pt x="8495342" y="585841"/>
                </a:lnTo>
                <a:cubicBezTo>
                  <a:pt x="8487919" y="575419"/>
                  <a:pt x="8481685" y="563998"/>
                  <a:pt x="8482541" y="548865"/>
                </a:cubicBezTo>
                <a:cubicBezTo>
                  <a:pt x="8527654" y="549294"/>
                  <a:pt x="8538611" y="578953"/>
                  <a:pt x="8556849" y="602669"/>
                </a:cubicBezTo>
                <a:lnTo>
                  <a:pt x="8565127" y="610289"/>
                </a:lnTo>
                <a:lnTo>
                  <a:pt x="8594182" y="603901"/>
                </a:lnTo>
                <a:cubicBezTo>
                  <a:pt x="8639152" y="594871"/>
                  <a:pt x="8681982" y="592266"/>
                  <a:pt x="8725239" y="625957"/>
                </a:cubicBezTo>
                <a:cubicBezTo>
                  <a:pt x="8738183" y="636046"/>
                  <a:pt x="8760264" y="625386"/>
                  <a:pt x="8767116" y="606351"/>
                </a:cubicBezTo>
                <a:cubicBezTo>
                  <a:pt x="8774160" y="586935"/>
                  <a:pt x="8763309" y="572088"/>
                  <a:pt x="8746368" y="564474"/>
                </a:cubicBezTo>
                <a:cubicBezTo>
                  <a:pt x="8730759" y="557431"/>
                  <a:pt x="8712866" y="549056"/>
                  <a:pt x="8696877" y="550578"/>
                </a:cubicBezTo>
                <a:cubicBezTo>
                  <a:pt x="8681458" y="551959"/>
                  <a:pt x="8666540" y="551233"/>
                  <a:pt x="8651945" y="549148"/>
                </a:cubicBezTo>
                <a:lnTo>
                  <a:pt x="8631029" y="544484"/>
                </a:lnTo>
                <a:lnTo>
                  <a:pt x="8624353" y="557811"/>
                </a:lnTo>
                <a:lnTo>
                  <a:pt x="8622252" y="542527"/>
                </a:lnTo>
                <a:lnTo>
                  <a:pt x="8608958" y="539562"/>
                </a:lnTo>
                <a:cubicBezTo>
                  <a:pt x="8580715" y="531449"/>
                  <a:pt x="8553067" y="520884"/>
                  <a:pt x="8524609" y="513841"/>
                </a:cubicBezTo>
                <a:cubicBezTo>
                  <a:pt x="8501195" y="508130"/>
                  <a:pt x="8477592" y="499755"/>
                  <a:pt x="8453989" y="499184"/>
                </a:cubicBezTo>
                <a:close/>
                <a:moveTo>
                  <a:pt x="5661892" y="316875"/>
                </a:moveTo>
                <a:cubicBezTo>
                  <a:pt x="5656015" y="319159"/>
                  <a:pt x="5650876" y="323584"/>
                  <a:pt x="5646307" y="328057"/>
                </a:cubicBezTo>
                <a:cubicBezTo>
                  <a:pt x="5632411" y="341953"/>
                  <a:pt x="5614899" y="350900"/>
                  <a:pt x="5596435" y="359085"/>
                </a:cubicBezTo>
                <a:lnTo>
                  <a:pt x="5574172" y="367302"/>
                </a:lnTo>
                <a:lnTo>
                  <a:pt x="5592637" y="365792"/>
                </a:lnTo>
                <a:lnTo>
                  <a:pt x="5689062" y="353575"/>
                </a:lnTo>
                <a:lnTo>
                  <a:pt x="5690659" y="346522"/>
                </a:lnTo>
                <a:cubicBezTo>
                  <a:pt x="5692943" y="334910"/>
                  <a:pt x="5692752" y="324441"/>
                  <a:pt x="5681902" y="318540"/>
                </a:cubicBezTo>
                <a:cubicBezTo>
                  <a:pt x="5674384" y="314448"/>
                  <a:pt x="5667769" y="314591"/>
                  <a:pt x="5661892" y="316875"/>
                </a:cubicBezTo>
                <a:close/>
                <a:moveTo>
                  <a:pt x="5541042" y="314923"/>
                </a:moveTo>
                <a:cubicBezTo>
                  <a:pt x="5529050" y="310735"/>
                  <a:pt x="5518772" y="316636"/>
                  <a:pt x="5510015" y="323299"/>
                </a:cubicBezTo>
                <a:cubicBezTo>
                  <a:pt x="5496881" y="333578"/>
                  <a:pt x="5491742" y="347283"/>
                  <a:pt x="5498975" y="360608"/>
                </a:cubicBezTo>
                <a:lnTo>
                  <a:pt x="5501137" y="373276"/>
                </a:lnTo>
                <a:lnTo>
                  <a:pt x="5571663" y="367507"/>
                </a:lnTo>
                <a:lnTo>
                  <a:pt x="5559365" y="367246"/>
                </a:lnTo>
                <a:cubicBezTo>
                  <a:pt x="5552322" y="363844"/>
                  <a:pt x="5549514" y="353755"/>
                  <a:pt x="5547705" y="335291"/>
                </a:cubicBezTo>
                <a:cubicBezTo>
                  <a:pt x="5546944" y="327677"/>
                  <a:pt x="5552083" y="318730"/>
                  <a:pt x="5541042" y="314923"/>
                </a:cubicBezTo>
                <a:close/>
                <a:moveTo>
                  <a:pt x="5004182" y="308380"/>
                </a:moveTo>
                <a:lnTo>
                  <a:pt x="4985932" y="315813"/>
                </a:lnTo>
                <a:lnTo>
                  <a:pt x="4967548" y="316316"/>
                </a:lnTo>
                <a:lnTo>
                  <a:pt x="4998732" y="390493"/>
                </a:lnTo>
                <a:cubicBezTo>
                  <a:pt x="5006155" y="398487"/>
                  <a:pt x="5015292" y="405150"/>
                  <a:pt x="5028046" y="401914"/>
                </a:cubicBezTo>
                <a:cubicBezTo>
                  <a:pt x="5042132" y="398297"/>
                  <a:pt x="5044797" y="387066"/>
                  <a:pt x="5040799" y="377929"/>
                </a:cubicBezTo>
                <a:cubicBezTo>
                  <a:pt x="5030711" y="354707"/>
                  <a:pt x="5048794" y="323679"/>
                  <a:pt x="5004442" y="308642"/>
                </a:cubicBezTo>
                <a:close/>
                <a:moveTo>
                  <a:pt x="5356782" y="308261"/>
                </a:moveTo>
                <a:cubicBezTo>
                  <a:pt x="5336035" y="309022"/>
                  <a:pt x="5313192" y="311497"/>
                  <a:pt x="5310338" y="333958"/>
                </a:cubicBezTo>
                <a:cubicBezTo>
                  <a:pt x="5308624" y="348425"/>
                  <a:pt x="5323471" y="353945"/>
                  <a:pt x="5338129" y="354326"/>
                </a:cubicBezTo>
                <a:cubicBezTo>
                  <a:pt x="5359067" y="355087"/>
                  <a:pt x="5372962" y="346522"/>
                  <a:pt x="5376199" y="329390"/>
                </a:cubicBezTo>
                <a:cubicBezTo>
                  <a:pt x="5376960" y="315875"/>
                  <a:pt x="5370107" y="307880"/>
                  <a:pt x="5356782" y="308261"/>
                </a:cubicBezTo>
                <a:close/>
                <a:moveTo>
                  <a:pt x="6838394" y="14"/>
                </a:moveTo>
                <a:cubicBezTo>
                  <a:pt x="6844009" y="-156"/>
                  <a:pt x="6850183" y="1130"/>
                  <a:pt x="6856750" y="4080"/>
                </a:cubicBezTo>
                <a:cubicBezTo>
                  <a:pt x="6923373" y="33965"/>
                  <a:pt x="6995707" y="20259"/>
                  <a:pt x="7064614" y="30538"/>
                </a:cubicBezTo>
                <a:cubicBezTo>
                  <a:pt x="7082698" y="33203"/>
                  <a:pt x="7101923" y="33394"/>
                  <a:pt x="7118674" y="39104"/>
                </a:cubicBezTo>
                <a:cubicBezTo>
                  <a:pt x="7139422" y="46338"/>
                  <a:pt x="7167975" y="47099"/>
                  <a:pt x="7178254" y="65944"/>
                </a:cubicBezTo>
                <a:cubicBezTo>
                  <a:pt x="7190817" y="88786"/>
                  <a:pt x="7162455" y="99636"/>
                  <a:pt x="7148940" y="114674"/>
                </a:cubicBezTo>
                <a:cubicBezTo>
                  <a:pt x="7131237" y="133899"/>
                  <a:pt x="7136948" y="156361"/>
                  <a:pt x="7142277" y="177299"/>
                </a:cubicBezTo>
                <a:cubicBezTo>
                  <a:pt x="7145894" y="191766"/>
                  <a:pt x="7160932" y="190053"/>
                  <a:pt x="7175970" y="189291"/>
                </a:cubicBezTo>
                <a:cubicBezTo>
                  <a:pt x="7209472" y="187578"/>
                  <a:pt x="7218608" y="198428"/>
                  <a:pt x="7200144" y="219367"/>
                </a:cubicBezTo>
                <a:lnTo>
                  <a:pt x="7179261" y="242882"/>
                </a:lnTo>
                <a:lnTo>
                  <a:pt x="7302998" y="235277"/>
                </a:lnTo>
                <a:lnTo>
                  <a:pt x="7306170" y="224316"/>
                </a:lnTo>
                <a:cubicBezTo>
                  <a:pt x="7307502" y="211372"/>
                  <a:pt x="7305028" y="200522"/>
                  <a:pt x="7285231" y="201283"/>
                </a:cubicBezTo>
                <a:cubicBezTo>
                  <a:pt x="7253252" y="202426"/>
                  <a:pt x="7260105" y="185294"/>
                  <a:pt x="7266006" y="169685"/>
                </a:cubicBezTo>
                <a:cubicBezTo>
                  <a:pt x="7296462" y="89547"/>
                  <a:pt x="7305789" y="87073"/>
                  <a:pt x="7386498" y="135041"/>
                </a:cubicBezTo>
                <a:cubicBezTo>
                  <a:pt x="7394112" y="139610"/>
                  <a:pt x="7401917" y="144178"/>
                  <a:pt x="7410292" y="147033"/>
                </a:cubicBezTo>
                <a:cubicBezTo>
                  <a:pt x="7451028" y="160929"/>
                  <a:pt x="7483006" y="180916"/>
                  <a:pt x="7479961" y="231930"/>
                </a:cubicBezTo>
                <a:cubicBezTo>
                  <a:pt x="7523551" y="200141"/>
                  <a:pt x="7550771" y="212514"/>
                  <a:pt x="7584464" y="234785"/>
                </a:cubicBezTo>
                <a:lnTo>
                  <a:pt x="7630924" y="264872"/>
                </a:lnTo>
                <a:lnTo>
                  <a:pt x="7647851" y="268859"/>
                </a:lnTo>
                <a:cubicBezTo>
                  <a:pt x="7720185" y="311497"/>
                  <a:pt x="7800703" y="310926"/>
                  <a:pt x="7880650" y="315114"/>
                </a:cubicBezTo>
                <a:cubicBezTo>
                  <a:pt x="8036929" y="323109"/>
                  <a:pt x="8193398" y="328058"/>
                  <a:pt x="8349105" y="341192"/>
                </a:cubicBezTo>
                <a:cubicBezTo>
                  <a:pt x="8674225" y="368412"/>
                  <a:pt x="9001058" y="382879"/>
                  <a:pt x="9322181" y="446647"/>
                </a:cubicBezTo>
                <a:cubicBezTo>
                  <a:pt x="9355111" y="453119"/>
                  <a:pt x="9388804" y="458068"/>
                  <a:pt x="9412026" y="487001"/>
                </a:cubicBezTo>
                <a:cubicBezTo>
                  <a:pt x="9384045" y="521645"/>
                  <a:pt x="9356254" y="501848"/>
                  <a:pt x="9331698" y="496899"/>
                </a:cubicBezTo>
                <a:cubicBezTo>
                  <a:pt x="9249276" y="480148"/>
                  <a:pt x="9166473" y="474057"/>
                  <a:pt x="9082529" y="479958"/>
                </a:cubicBezTo>
                <a:cubicBezTo>
                  <a:pt x="9046362" y="482433"/>
                  <a:pt x="9010195" y="485478"/>
                  <a:pt x="9001630" y="529259"/>
                </a:cubicBezTo>
                <a:cubicBezTo>
                  <a:pt x="8993634" y="571136"/>
                  <a:pt x="9012099" y="603877"/>
                  <a:pt x="9046933" y="626909"/>
                </a:cubicBezTo>
                <a:cubicBezTo>
                  <a:pt x="9073772" y="644802"/>
                  <a:pt x="9104229" y="650703"/>
                  <a:pt x="9136017" y="652797"/>
                </a:cubicBezTo>
                <a:cubicBezTo>
                  <a:pt x="9434298" y="672213"/>
                  <a:pt x="9729342" y="723798"/>
                  <a:pt x="10027051" y="748924"/>
                </a:cubicBezTo>
                <a:cubicBezTo>
                  <a:pt x="10207124" y="764153"/>
                  <a:pt x="10388339" y="767198"/>
                  <a:pt x="10567649" y="789089"/>
                </a:cubicBezTo>
                <a:cubicBezTo>
                  <a:pt x="10711745" y="806601"/>
                  <a:pt x="10853176" y="845242"/>
                  <a:pt x="10996130" y="872082"/>
                </a:cubicBezTo>
                <a:cubicBezTo>
                  <a:pt x="11115290" y="894543"/>
                  <a:pt x="11235592" y="911675"/>
                  <a:pt x="11354752" y="933946"/>
                </a:cubicBezTo>
                <a:cubicBezTo>
                  <a:pt x="11580127" y="976013"/>
                  <a:pt x="11806456" y="1015416"/>
                  <a:pt x="12023266" y="1093651"/>
                </a:cubicBezTo>
                <a:cubicBezTo>
                  <a:pt x="12049343" y="1102978"/>
                  <a:pt x="12075422" y="1113257"/>
                  <a:pt x="12099786" y="1126201"/>
                </a:cubicBezTo>
                <a:cubicBezTo>
                  <a:pt x="12117490" y="1135528"/>
                  <a:pt x="12139760" y="1147330"/>
                  <a:pt x="12133479" y="1172456"/>
                </a:cubicBezTo>
                <a:cubicBezTo>
                  <a:pt x="12128149" y="1194156"/>
                  <a:pt x="12107972" y="1209384"/>
                  <a:pt x="12087033" y="1208813"/>
                </a:cubicBezTo>
                <a:cubicBezTo>
                  <a:pt x="12007466" y="1206339"/>
                  <a:pt x="11928661" y="1231275"/>
                  <a:pt x="11848333" y="1211668"/>
                </a:cubicBezTo>
                <a:cubicBezTo>
                  <a:pt x="11804742" y="1201009"/>
                  <a:pt x="11759058" y="1196821"/>
                  <a:pt x="11714135" y="1195488"/>
                </a:cubicBezTo>
                <a:cubicBezTo>
                  <a:pt x="11666737" y="1194156"/>
                  <a:pt x="11639136" y="1216808"/>
                  <a:pt x="11631522" y="1269154"/>
                </a:cubicBezTo>
                <a:cubicBezTo>
                  <a:pt x="11616866" y="1370041"/>
                  <a:pt x="11607348" y="1376893"/>
                  <a:pt x="11503797" y="1368708"/>
                </a:cubicBezTo>
                <a:cubicBezTo>
                  <a:pt x="11355513" y="1357097"/>
                  <a:pt x="11206087" y="1367947"/>
                  <a:pt x="11059327" y="1324166"/>
                </a:cubicBezTo>
                <a:cubicBezTo>
                  <a:pt x="10963580" y="1295613"/>
                  <a:pt x="10858696" y="1322453"/>
                  <a:pt x="10758762" y="1302085"/>
                </a:cubicBezTo>
                <a:cubicBezTo>
                  <a:pt x="10729638" y="1296184"/>
                  <a:pt x="10705844" y="1321882"/>
                  <a:pt x="10701467" y="1352148"/>
                </a:cubicBezTo>
                <a:cubicBezTo>
                  <a:pt x="10697278" y="1380700"/>
                  <a:pt x="10724879" y="1382033"/>
                  <a:pt x="10743914" y="1387172"/>
                </a:cubicBezTo>
                <a:cubicBezTo>
                  <a:pt x="10773990" y="1395357"/>
                  <a:pt x="10804446" y="1403352"/>
                  <a:pt x="10835283" y="1407730"/>
                </a:cubicBezTo>
                <a:cubicBezTo>
                  <a:pt x="10874496" y="1413060"/>
                  <a:pt x="10913137" y="1423529"/>
                  <a:pt x="10939025" y="1452082"/>
                </a:cubicBezTo>
                <a:cubicBezTo>
                  <a:pt x="11010216" y="1530126"/>
                  <a:pt x="11103488" y="1540786"/>
                  <a:pt x="11197712" y="1536027"/>
                </a:cubicBezTo>
                <a:cubicBezTo>
                  <a:pt x="11255008" y="1533172"/>
                  <a:pt x="11298598" y="1541166"/>
                  <a:pt x="11350945" y="1570480"/>
                </a:cubicBezTo>
                <a:cubicBezTo>
                  <a:pt x="11456209" y="1629489"/>
                  <a:pt x="11558427" y="1697635"/>
                  <a:pt x="11675303" y="1734754"/>
                </a:cubicBezTo>
                <a:cubicBezTo>
                  <a:pt x="11712993" y="1746746"/>
                  <a:pt x="11743259" y="1763497"/>
                  <a:pt x="11755441" y="1807087"/>
                </a:cubicBezTo>
                <a:cubicBezTo>
                  <a:pt x="11766101" y="1845728"/>
                  <a:pt x="11800745" y="1868951"/>
                  <a:pt x="11835008" y="1885893"/>
                </a:cubicBezTo>
                <a:cubicBezTo>
                  <a:pt x="11897253" y="1916539"/>
                  <a:pt x="11958546" y="1948137"/>
                  <a:pt x="12016794" y="1986208"/>
                </a:cubicBezTo>
                <a:cubicBezTo>
                  <a:pt x="12041920" y="2002578"/>
                  <a:pt x="12086652" y="2007527"/>
                  <a:pt x="12074279" y="2046168"/>
                </a:cubicBezTo>
                <a:cubicBezTo>
                  <a:pt x="12063239" y="2080432"/>
                  <a:pt x="12020220" y="2070533"/>
                  <a:pt x="11990525" y="2069010"/>
                </a:cubicBezTo>
                <a:cubicBezTo>
                  <a:pt x="11872888" y="2063681"/>
                  <a:pt x="11754489" y="2065203"/>
                  <a:pt x="11638375" y="2040838"/>
                </a:cubicBezTo>
                <a:cubicBezTo>
                  <a:pt x="11519215" y="2015712"/>
                  <a:pt x="11396249" y="2021232"/>
                  <a:pt x="11277089" y="1992680"/>
                </a:cubicBezTo>
                <a:cubicBezTo>
                  <a:pt x="11231023" y="1981639"/>
                  <a:pt x="11180009" y="1988873"/>
                  <a:pt x="11131470" y="1990586"/>
                </a:cubicBezTo>
                <a:cubicBezTo>
                  <a:pt x="11103108" y="1991538"/>
                  <a:pt x="11070176" y="1999532"/>
                  <a:pt x="11070557" y="2033986"/>
                </a:cubicBezTo>
                <a:cubicBezTo>
                  <a:pt x="11070748" y="2072818"/>
                  <a:pt x="11108056" y="2068630"/>
                  <a:pt x="11134325" y="2070343"/>
                </a:cubicBezTo>
                <a:cubicBezTo>
                  <a:pt x="11223219" y="2076434"/>
                  <a:pt x="11308497" y="2106129"/>
                  <a:pt x="11402339" y="2084619"/>
                </a:cubicBezTo>
                <a:cubicBezTo>
                  <a:pt x="11460397" y="2071295"/>
                  <a:pt x="11520167" y="2118692"/>
                  <a:pt x="11579176" y="2138679"/>
                </a:cubicBezTo>
                <a:cubicBezTo>
                  <a:pt x="11602018" y="2146483"/>
                  <a:pt x="11603921" y="2172371"/>
                  <a:pt x="11602208" y="2192739"/>
                </a:cubicBezTo>
                <a:cubicBezTo>
                  <a:pt x="11596307" y="2258600"/>
                  <a:pt x="11634568" y="2286201"/>
                  <a:pt x="11690341" y="2302381"/>
                </a:cubicBezTo>
                <a:cubicBezTo>
                  <a:pt x="11756583" y="2321607"/>
                  <a:pt x="11819970" y="2344258"/>
                  <a:pt x="11890972" y="2351872"/>
                </a:cubicBezTo>
                <a:cubicBezTo>
                  <a:pt x="11975487" y="2361009"/>
                  <a:pt x="12057719" y="2397366"/>
                  <a:pt x="12139380" y="2426300"/>
                </a:cubicBezTo>
                <a:cubicBezTo>
                  <a:pt x="12167171" y="2436198"/>
                  <a:pt x="12202005" y="2454852"/>
                  <a:pt x="12189442" y="2494255"/>
                </a:cubicBezTo>
                <a:cubicBezTo>
                  <a:pt x="12176308" y="2535371"/>
                  <a:pt x="12169836" y="2585624"/>
                  <a:pt x="12110446" y="2591905"/>
                </a:cubicBezTo>
                <a:cubicBezTo>
                  <a:pt x="12037922" y="2599519"/>
                  <a:pt x="11974726" y="2577439"/>
                  <a:pt x="11913433" y="2540320"/>
                </a:cubicBezTo>
                <a:cubicBezTo>
                  <a:pt x="11864132" y="2510245"/>
                  <a:pt x="11811404" y="2485309"/>
                  <a:pt x="11759058" y="2460563"/>
                </a:cubicBezTo>
                <a:cubicBezTo>
                  <a:pt x="11653413" y="2410691"/>
                  <a:pt x="11540725" y="2431630"/>
                  <a:pt x="11430702" y="2432201"/>
                </a:cubicBezTo>
                <a:cubicBezTo>
                  <a:pt x="11274804" y="2432962"/>
                  <a:pt x="11118525" y="2447810"/>
                  <a:pt x="10967007" y="2394321"/>
                </a:cubicBezTo>
                <a:cubicBezTo>
                  <a:pt x="10947781" y="2387468"/>
                  <a:pt x="10926081" y="2382329"/>
                  <a:pt x="10906094" y="2384042"/>
                </a:cubicBezTo>
                <a:cubicBezTo>
                  <a:pt x="10877351" y="2386517"/>
                  <a:pt x="10830524" y="2374144"/>
                  <a:pt x="10827479" y="2413546"/>
                </a:cubicBezTo>
                <a:cubicBezTo>
                  <a:pt x="10824243" y="2455804"/>
                  <a:pt x="10873734" y="2452378"/>
                  <a:pt x="10899812" y="2449713"/>
                </a:cubicBezTo>
                <a:cubicBezTo>
                  <a:pt x="10964151" y="2442860"/>
                  <a:pt x="11023350" y="2463609"/>
                  <a:pt x="11084453" y="2472936"/>
                </a:cubicBezTo>
                <a:cubicBezTo>
                  <a:pt x="11100823" y="2475411"/>
                  <a:pt x="11119668" y="2477695"/>
                  <a:pt x="11123475" y="2509293"/>
                </a:cubicBezTo>
                <a:cubicBezTo>
                  <a:pt x="11051332" y="2507580"/>
                  <a:pt x="10979379" y="2511768"/>
                  <a:pt x="10909139" y="2503202"/>
                </a:cubicBezTo>
                <a:cubicBezTo>
                  <a:pt x="10716504" y="2479408"/>
                  <a:pt x="10522726" y="2470842"/>
                  <a:pt x="10329519" y="2454852"/>
                </a:cubicBezTo>
                <a:cubicBezTo>
                  <a:pt x="10243861" y="2447810"/>
                  <a:pt x="10159346" y="2427823"/>
                  <a:pt x="10074259" y="2413927"/>
                </a:cubicBezTo>
                <a:cubicBezTo>
                  <a:pt x="10036378" y="2407836"/>
                  <a:pt x="9998499" y="2403077"/>
                  <a:pt x="9960238" y="2410691"/>
                </a:cubicBezTo>
                <a:cubicBezTo>
                  <a:pt x="9949579" y="2412785"/>
                  <a:pt x="9939871" y="2420589"/>
                  <a:pt x="9941774" y="2431249"/>
                </a:cubicBezTo>
                <a:cubicBezTo>
                  <a:pt x="9943487" y="2440005"/>
                  <a:pt x="9952053" y="2453901"/>
                  <a:pt x="9958525" y="2454472"/>
                </a:cubicBezTo>
                <a:cubicBezTo>
                  <a:pt x="10013347" y="2458660"/>
                  <a:pt x="10063790" y="2483215"/>
                  <a:pt x="10122036" y="2478266"/>
                </a:cubicBezTo>
                <a:cubicBezTo>
                  <a:pt x="10212834" y="2470461"/>
                  <a:pt x="10298874" y="2494065"/>
                  <a:pt x="10379962" y="2553835"/>
                </a:cubicBezTo>
                <a:cubicBezTo>
                  <a:pt x="10338847" y="2591334"/>
                  <a:pt x="10295067" y="2598758"/>
                  <a:pt x="10250143" y="2598377"/>
                </a:cubicBezTo>
                <a:cubicBezTo>
                  <a:pt x="10177238" y="2597997"/>
                  <a:pt x="10104334" y="2594190"/>
                  <a:pt x="10031430" y="2593048"/>
                </a:cubicBezTo>
                <a:cubicBezTo>
                  <a:pt x="9992788" y="2592477"/>
                  <a:pt x="9958334" y="2624836"/>
                  <a:pt x="9957764" y="2661193"/>
                </a:cubicBezTo>
                <a:cubicBezTo>
                  <a:pt x="9957193" y="2698502"/>
                  <a:pt x="9988220" y="2706878"/>
                  <a:pt x="10013917" y="2711827"/>
                </a:cubicBezTo>
                <a:cubicBezTo>
                  <a:pt x="10082063" y="2724961"/>
                  <a:pt x="10151161" y="2733527"/>
                  <a:pt x="10219687" y="2743806"/>
                </a:cubicBezTo>
                <a:cubicBezTo>
                  <a:pt x="10405089" y="2771597"/>
                  <a:pt x="10587636" y="2816710"/>
                  <a:pt x="10775322" y="2830606"/>
                </a:cubicBezTo>
                <a:cubicBezTo>
                  <a:pt x="10795880" y="2832129"/>
                  <a:pt x="10816057" y="2839362"/>
                  <a:pt x="10836044" y="2845263"/>
                </a:cubicBezTo>
                <a:cubicBezTo>
                  <a:pt x="10929888" y="2872483"/>
                  <a:pt x="11023921" y="2894374"/>
                  <a:pt x="11123095" y="2889615"/>
                </a:cubicBezTo>
                <a:cubicBezTo>
                  <a:pt x="11167065" y="2887521"/>
                  <a:pt x="11214273" y="2885998"/>
                  <a:pt x="11248916" y="2923878"/>
                </a:cubicBezTo>
                <a:cubicBezTo>
                  <a:pt x="11246061" y="2927114"/>
                  <a:pt x="11243587" y="2932063"/>
                  <a:pt x="11241874" y="2931873"/>
                </a:cubicBezTo>
                <a:cubicBezTo>
                  <a:pt x="11065418" y="2905795"/>
                  <a:pt x="10886678" y="2920832"/>
                  <a:pt x="10708890" y="2887331"/>
                </a:cubicBezTo>
                <a:cubicBezTo>
                  <a:pt x="10518539" y="2851354"/>
                  <a:pt x="10326474" y="2818995"/>
                  <a:pt x="10133458" y="2795010"/>
                </a:cubicBezTo>
                <a:cubicBezTo>
                  <a:pt x="10091580" y="2789871"/>
                  <a:pt x="10049513" y="2790252"/>
                  <a:pt x="10008777" y="2799008"/>
                </a:cubicBezTo>
                <a:cubicBezTo>
                  <a:pt x="9867347" y="2829464"/>
                  <a:pt x="9734482" y="2803195"/>
                  <a:pt x="9601807" y="2751800"/>
                </a:cubicBezTo>
                <a:cubicBezTo>
                  <a:pt x="9497304" y="2711256"/>
                  <a:pt x="9387662" y="2701548"/>
                  <a:pt x="9276687" y="2734859"/>
                </a:cubicBezTo>
                <a:cubicBezTo>
                  <a:pt x="9213871" y="2753895"/>
                  <a:pt x="9149152" y="2775404"/>
                  <a:pt x="9092236" y="2717157"/>
                </a:cubicBezTo>
                <a:cubicBezTo>
                  <a:pt x="9083290" y="2708020"/>
                  <a:pt x="9067301" y="2700215"/>
                  <a:pt x="9054928" y="2700596"/>
                </a:cubicBezTo>
                <a:lnTo>
                  <a:pt x="8952398" y="2694534"/>
                </a:lnTo>
                <a:lnTo>
                  <a:pt x="8951566" y="2728196"/>
                </a:lnTo>
                <a:cubicBezTo>
                  <a:pt x="8952899" y="2736381"/>
                  <a:pt x="8948901" y="2745137"/>
                  <a:pt x="8938432" y="2745899"/>
                </a:cubicBezTo>
                <a:cubicBezTo>
                  <a:pt x="8922442" y="2747041"/>
                  <a:pt x="8921491" y="2735429"/>
                  <a:pt x="8921300" y="2725721"/>
                </a:cubicBezTo>
                <a:lnTo>
                  <a:pt x="8922309" y="2690150"/>
                </a:lnTo>
                <a:lnTo>
                  <a:pt x="8844185" y="2677921"/>
                </a:lnTo>
                <a:cubicBezTo>
                  <a:pt x="8809267" y="2672056"/>
                  <a:pt x="8774320" y="2666446"/>
                  <a:pt x="8739144" y="2663041"/>
                </a:cubicBezTo>
                <a:lnTo>
                  <a:pt x="8730460" y="2662906"/>
                </a:lnTo>
                <a:lnTo>
                  <a:pt x="8728950" y="2678468"/>
                </a:lnTo>
                <a:cubicBezTo>
                  <a:pt x="8724906" y="2697693"/>
                  <a:pt x="8717340" y="2717728"/>
                  <a:pt x="8702397" y="2739237"/>
                </a:cubicBezTo>
                <a:lnTo>
                  <a:pt x="8683024" y="2662167"/>
                </a:lnTo>
                <a:lnTo>
                  <a:pt x="8632728" y="2661384"/>
                </a:lnTo>
                <a:cubicBezTo>
                  <a:pt x="8567248" y="2666714"/>
                  <a:pt x="8502147" y="2646727"/>
                  <a:pt x="8435334" y="2653960"/>
                </a:cubicBezTo>
                <a:cubicBezTo>
                  <a:pt x="8349677" y="2663287"/>
                  <a:pt x="8263067" y="2665571"/>
                  <a:pt x="8189591" y="2719441"/>
                </a:cubicBezTo>
                <a:cubicBezTo>
                  <a:pt x="8168843" y="2734669"/>
                  <a:pt x="8144477" y="2735811"/>
                  <a:pt x="8119732" y="2735240"/>
                </a:cubicBezTo>
                <a:cubicBezTo>
                  <a:pt x="8002095" y="2732385"/>
                  <a:pt x="7884648" y="2729720"/>
                  <a:pt x="7767582" y="2727055"/>
                </a:cubicBezTo>
                <a:cubicBezTo>
                  <a:pt x="7764346" y="2695647"/>
                  <a:pt x="7804891" y="2696979"/>
                  <a:pt x="7796325" y="2671472"/>
                </a:cubicBezTo>
                <a:cubicBezTo>
                  <a:pt x="7788902" y="2649392"/>
                  <a:pt x="7768344" y="2652247"/>
                  <a:pt x="7752354" y="2657577"/>
                </a:cubicBezTo>
                <a:cubicBezTo>
                  <a:pt x="7707050" y="2672805"/>
                  <a:pt x="7682685" y="2638732"/>
                  <a:pt x="7653752" y="2612463"/>
                </a:cubicBezTo>
                <a:cubicBezTo>
                  <a:pt x="7604641" y="2652057"/>
                  <a:pt x="7626341" y="2715443"/>
                  <a:pt x="7582560" y="2762079"/>
                </a:cubicBezTo>
                <a:cubicBezTo>
                  <a:pt x="7723992" y="2809096"/>
                  <a:pt x="7868659" y="2803766"/>
                  <a:pt x="7999620" y="2854210"/>
                </a:cubicBezTo>
                <a:cubicBezTo>
                  <a:pt x="7887599" y="2846786"/>
                  <a:pt x="7775862" y="2839077"/>
                  <a:pt x="7664174" y="2832581"/>
                </a:cubicBezTo>
                <a:lnTo>
                  <a:pt x="7376212" y="2820254"/>
                </a:lnTo>
                <a:lnTo>
                  <a:pt x="7346935" y="2826650"/>
                </a:lnTo>
                <a:cubicBezTo>
                  <a:pt x="7329203" y="2827834"/>
                  <a:pt x="7309145" y="2827108"/>
                  <a:pt x="7289229" y="2824753"/>
                </a:cubicBezTo>
                <a:lnTo>
                  <a:pt x="7260887" y="2818931"/>
                </a:lnTo>
                <a:lnTo>
                  <a:pt x="7146409" y="2820104"/>
                </a:lnTo>
                <a:cubicBezTo>
                  <a:pt x="6964038" y="2827109"/>
                  <a:pt x="6782229" y="2846453"/>
                  <a:pt x="6599777" y="2850593"/>
                </a:cubicBezTo>
                <a:cubicBezTo>
                  <a:pt x="6558851" y="2851545"/>
                  <a:pt x="6516403" y="2862775"/>
                  <a:pt x="6477952" y="2877242"/>
                </a:cubicBezTo>
                <a:cubicBezTo>
                  <a:pt x="6361076" y="2921213"/>
                  <a:pt x="6246485" y="2913980"/>
                  <a:pt x="6132084" y="2871151"/>
                </a:cubicBezTo>
                <a:cubicBezTo>
                  <a:pt x="6101818" y="2859730"/>
                  <a:pt x="6070219" y="2859159"/>
                  <a:pt x="6039383" y="2860872"/>
                </a:cubicBezTo>
                <a:cubicBezTo>
                  <a:pt x="5741483" y="2877432"/>
                  <a:pt x="5443583" y="2891328"/>
                  <a:pt x="5146635" y="2922926"/>
                </a:cubicBezTo>
                <a:cubicBezTo>
                  <a:pt x="5012057" y="2937203"/>
                  <a:pt x="4875765" y="2924068"/>
                  <a:pt x="4740806" y="2939296"/>
                </a:cubicBezTo>
                <a:cubicBezTo>
                  <a:pt x="4613080" y="2953573"/>
                  <a:pt x="4484974" y="2959093"/>
                  <a:pt x="4356297" y="2950908"/>
                </a:cubicBezTo>
                <a:cubicBezTo>
                  <a:pt x="4301856" y="2947482"/>
                  <a:pt x="4247035" y="2954715"/>
                  <a:pt x="4258076" y="3034282"/>
                </a:cubicBezTo>
                <a:cubicBezTo>
                  <a:pt x="4259598" y="3044751"/>
                  <a:pt x="4253316" y="3053317"/>
                  <a:pt x="4243799" y="3059979"/>
                </a:cubicBezTo>
                <a:cubicBezTo>
                  <a:pt x="4200399" y="3090816"/>
                  <a:pt x="4086378" y="3076921"/>
                  <a:pt x="4053828" y="3033520"/>
                </a:cubicBezTo>
                <a:cubicBezTo>
                  <a:pt x="4029273" y="3000970"/>
                  <a:pt x="4009477" y="2964804"/>
                  <a:pt x="3983017" y="2923307"/>
                </a:cubicBezTo>
                <a:cubicBezTo>
                  <a:pt x="4127113" y="2890757"/>
                  <a:pt x="4263405" y="2879526"/>
                  <a:pt x="4401790" y="2887140"/>
                </a:cubicBezTo>
                <a:cubicBezTo>
                  <a:pt x="4433008" y="2888853"/>
                  <a:pt x="4464797" y="2893232"/>
                  <a:pt x="4495253" y="2888663"/>
                </a:cubicBezTo>
                <a:cubicBezTo>
                  <a:pt x="4760413" y="2848689"/>
                  <a:pt x="5028617" y="2867344"/>
                  <a:pt x="5294729" y="2847547"/>
                </a:cubicBezTo>
                <a:cubicBezTo>
                  <a:pt x="5409368" y="2838982"/>
                  <a:pt x="5458693" y="2832664"/>
                  <a:pt x="5533608" y="2784589"/>
                </a:cubicBezTo>
                <a:lnTo>
                  <a:pt x="5563484" y="2763889"/>
                </a:lnTo>
                <a:lnTo>
                  <a:pt x="5529621" y="2720012"/>
                </a:lnTo>
                <a:cubicBezTo>
                  <a:pt x="5516868" y="2717918"/>
                  <a:pt x="5509063" y="2720773"/>
                  <a:pt x="5508683" y="2726674"/>
                </a:cubicBezTo>
                <a:cubicBezTo>
                  <a:pt x="5506589" y="2753513"/>
                  <a:pt x="5492122" y="2760366"/>
                  <a:pt x="5463379" y="2750848"/>
                </a:cubicBezTo>
                <a:cubicBezTo>
                  <a:pt x="5443583" y="2744186"/>
                  <a:pt x="5424120" y="2739142"/>
                  <a:pt x="5404490" y="2738500"/>
                </a:cubicBezTo>
                <a:lnTo>
                  <a:pt x="5380818" y="2740645"/>
                </a:lnTo>
                <a:lnTo>
                  <a:pt x="5376827" y="2756441"/>
                </a:lnTo>
                <a:cubicBezTo>
                  <a:pt x="5369564" y="2768813"/>
                  <a:pt x="5357197" y="2772335"/>
                  <a:pt x="5344937" y="2768528"/>
                </a:cubicBezTo>
                <a:lnTo>
                  <a:pt x="5328143" y="2758051"/>
                </a:lnTo>
                <a:lnTo>
                  <a:pt x="5325117" y="2759060"/>
                </a:lnTo>
                <a:cubicBezTo>
                  <a:pt x="5305174" y="2762067"/>
                  <a:pt x="5284403" y="2755036"/>
                  <a:pt x="5267698" y="2741902"/>
                </a:cubicBezTo>
                <a:cubicBezTo>
                  <a:pt x="5239717" y="2719821"/>
                  <a:pt x="5207738" y="2715062"/>
                  <a:pt x="5171571" y="2718298"/>
                </a:cubicBezTo>
                <a:cubicBezTo>
                  <a:pt x="5153487" y="2719821"/>
                  <a:pt x="5134642" y="2718298"/>
                  <a:pt x="5116559" y="2715633"/>
                </a:cubicBezTo>
                <a:cubicBezTo>
                  <a:pt x="5096526" y="2712588"/>
                  <a:pt x="5080714" y="2709530"/>
                  <a:pt x="5068124" y="2705542"/>
                </a:cubicBezTo>
                <a:lnTo>
                  <a:pt x="5060311" y="2701334"/>
                </a:lnTo>
                <a:lnTo>
                  <a:pt x="5046320" y="2703451"/>
                </a:lnTo>
                <a:cubicBezTo>
                  <a:pt x="4991213" y="2714301"/>
                  <a:pt x="4936345" y="2717537"/>
                  <a:pt x="4881619" y="2719536"/>
                </a:cubicBezTo>
                <a:lnTo>
                  <a:pt x="4824036" y="2721550"/>
                </a:lnTo>
                <a:lnTo>
                  <a:pt x="4717774" y="2749326"/>
                </a:lnTo>
                <a:cubicBezTo>
                  <a:pt x="4680655" y="2758320"/>
                  <a:pt x="4669448" y="2759070"/>
                  <a:pt x="4654199" y="2742179"/>
                </a:cubicBezTo>
                <a:lnTo>
                  <a:pt x="4647629" y="2733599"/>
                </a:lnTo>
                <a:lnTo>
                  <a:pt x="4569378" y="2739625"/>
                </a:lnTo>
                <a:lnTo>
                  <a:pt x="4581476" y="2769857"/>
                </a:lnTo>
                <a:cubicBezTo>
                  <a:pt x="4588347" y="2794225"/>
                  <a:pt x="4576533" y="2801862"/>
                  <a:pt x="4531420" y="2831557"/>
                </a:cubicBezTo>
                <a:cubicBezTo>
                  <a:pt x="4523900" y="2814331"/>
                  <a:pt x="4522092" y="2796866"/>
                  <a:pt x="4521593" y="2779568"/>
                </a:cubicBezTo>
                <a:lnTo>
                  <a:pt x="4520192" y="2743388"/>
                </a:lnTo>
                <a:lnTo>
                  <a:pt x="4324318" y="2753895"/>
                </a:lnTo>
                <a:cubicBezTo>
                  <a:pt x="4310422" y="2754656"/>
                  <a:pt x="4291197" y="2748374"/>
                  <a:pt x="4283583" y="2755417"/>
                </a:cubicBezTo>
                <a:cubicBezTo>
                  <a:pt x="4239040" y="2796914"/>
                  <a:pt x="4198876" y="2808716"/>
                  <a:pt x="4155857" y="2752752"/>
                </a:cubicBezTo>
                <a:cubicBezTo>
                  <a:pt x="4148623" y="2743235"/>
                  <a:pt x="4122164" y="2750087"/>
                  <a:pt x="4123116" y="2764554"/>
                </a:cubicBezTo>
                <a:cubicBezTo>
                  <a:pt x="4127494" y="2835555"/>
                  <a:pt x="4075718" y="2819756"/>
                  <a:pt x="4048499" y="2804338"/>
                </a:cubicBezTo>
                <a:cubicBezTo>
                  <a:pt x="4004718" y="2779782"/>
                  <a:pt x="3972168" y="2782828"/>
                  <a:pt x="3934478" y="2810809"/>
                </a:cubicBezTo>
                <a:cubicBezTo>
                  <a:pt x="3908209" y="2830416"/>
                  <a:pt x="3876611" y="2828322"/>
                  <a:pt x="3844442" y="2826989"/>
                </a:cubicBezTo>
                <a:lnTo>
                  <a:pt x="3715961" y="2827766"/>
                </a:lnTo>
                <a:lnTo>
                  <a:pt x="3714551" y="2827965"/>
                </a:lnTo>
                <a:lnTo>
                  <a:pt x="3714404" y="2827776"/>
                </a:lnTo>
                <a:lnTo>
                  <a:pt x="3694945" y="2827894"/>
                </a:lnTo>
                <a:cubicBezTo>
                  <a:pt x="3645192" y="2830606"/>
                  <a:pt x="3595367" y="2835650"/>
                  <a:pt x="3545020" y="2842788"/>
                </a:cubicBezTo>
                <a:cubicBezTo>
                  <a:pt x="3457649" y="2855161"/>
                  <a:pt x="3370278" y="2875529"/>
                  <a:pt x="3281383" y="2880288"/>
                </a:cubicBezTo>
                <a:cubicBezTo>
                  <a:pt x="3263680" y="2881239"/>
                  <a:pt x="3243693" y="2882572"/>
                  <a:pt x="3245026" y="2906746"/>
                </a:cubicBezTo>
                <a:cubicBezTo>
                  <a:pt x="3245977" y="2922355"/>
                  <a:pt x="3261777" y="2929208"/>
                  <a:pt x="3275292" y="2929779"/>
                </a:cubicBezTo>
                <a:cubicBezTo>
                  <a:pt x="3344199" y="2932634"/>
                  <a:pt x="3412725" y="2955667"/>
                  <a:pt x="3481823" y="2937012"/>
                </a:cubicBezTo>
                <a:cubicBezTo>
                  <a:pt x="3572049" y="2912647"/>
                  <a:pt x="3661895" y="2939677"/>
                  <a:pt x="3751931" y="2936632"/>
                </a:cubicBezTo>
                <a:cubicBezTo>
                  <a:pt x="3760878" y="2936251"/>
                  <a:pt x="3776677" y="2943484"/>
                  <a:pt x="3777819" y="2949385"/>
                </a:cubicBezTo>
                <a:cubicBezTo>
                  <a:pt x="3786385" y="2994689"/>
                  <a:pt x="3746221" y="3029523"/>
                  <a:pt x="3749647" y="3076159"/>
                </a:cubicBezTo>
                <a:cubicBezTo>
                  <a:pt x="3750789" y="3093100"/>
                  <a:pt x="3722998" y="3091958"/>
                  <a:pt x="3705676" y="3090816"/>
                </a:cubicBezTo>
                <a:cubicBezTo>
                  <a:pt x="3670270" y="3088722"/>
                  <a:pt x="3631819" y="3084344"/>
                  <a:pt x="3608597" y="3058647"/>
                </a:cubicBezTo>
                <a:cubicBezTo>
                  <a:pt x="3544829" y="2988027"/>
                  <a:pt x="3466596" y="2997544"/>
                  <a:pt x="3386076" y="3007633"/>
                </a:cubicBezTo>
                <a:cubicBezTo>
                  <a:pt x="3311458" y="3016960"/>
                  <a:pt x="3240458" y="3048939"/>
                  <a:pt x="3160510" y="3028000"/>
                </a:cubicBezTo>
                <a:cubicBezTo>
                  <a:pt x="3116729" y="3014676"/>
                  <a:pt x="3082466" y="3055982"/>
                  <a:pt x="3067618" y="3119940"/>
                </a:cubicBezTo>
                <a:cubicBezTo>
                  <a:pt x="2980057" y="3054840"/>
                  <a:pt x="2962355" y="3055030"/>
                  <a:pt x="2900299" y="3128315"/>
                </a:cubicBezTo>
                <a:cubicBezTo>
                  <a:pt x="2865465" y="3169431"/>
                  <a:pt x="2826062" y="3185421"/>
                  <a:pt x="2772954" y="3173809"/>
                </a:cubicBezTo>
                <a:cubicBezTo>
                  <a:pt x="2746305" y="3167909"/>
                  <a:pt x="2716801" y="3163340"/>
                  <a:pt x="2690913" y="3168860"/>
                </a:cubicBezTo>
                <a:cubicBezTo>
                  <a:pt x="2649416" y="3177616"/>
                  <a:pt x="2596689" y="3175713"/>
                  <a:pt x="2590408" y="3238909"/>
                </a:cubicBezTo>
                <a:cubicBezTo>
                  <a:pt x="2588504" y="3256993"/>
                  <a:pt x="2576893" y="3276028"/>
                  <a:pt x="2555954" y="3264226"/>
                </a:cubicBezTo>
                <a:cubicBezTo>
                  <a:pt x="2538822" y="3254709"/>
                  <a:pt x="2543771" y="3233199"/>
                  <a:pt x="2551576" y="3217209"/>
                </a:cubicBezTo>
                <a:cubicBezTo>
                  <a:pt x="2562616" y="3194748"/>
                  <a:pt x="2581080" y="3178949"/>
                  <a:pt x="2602780" y="3166766"/>
                </a:cubicBezTo>
                <a:cubicBezTo>
                  <a:pt x="2620293" y="3156868"/>
                  <a:pt x="2643896" y="3152680"/>
                  <a:pt x="2641993" y="3115752"/>
                </a:cubicBezTo>
                <a:cubicBezTo>
                  <a:pt x="2565281" y="3123366"/>
                  <a:pt x="2494661" y="3105473"/>
                  <a:pt x="2410906" y="3140308"/>
                </a:cubicBezTo>
                <a:cubicBezTo>
                  <a:pt x="2296696" y="3187895"/>
                  <a:pt x="2171254" y="3221207"/>
                  <a:pt x="2037818" y="3205408"/>
                </a:cubicBezTo>
                <a:cubicBezTo>
                  <a:pt x="1961296" y="3196271"/>
                  <a:pt x="1882681" y="3230534"/>
                  <a:pt x="1807493" y="3255089"/>
                </a:cubicBezTo>
                <a:cubicBezTo>
                  <a:pt x="1780843" y="3263845"/>
                  <a:pt x="1762189" y="3291256"/>
                  <a:pt x="1756859" y="3318476"/>
                </a:cubicBezTo>
                <a:cubicBezTo>
                  <a:pt x="1744867" y="3380721"/>
                  <a:pt x="1702419" y="3391762"/>
                  <a:pt x="1649691" y="3391762"/>
                </a:cubicBezTo>
                <a:cubicBezTo>
                  <a:pt x="1614857" y="3391571"/>
                  <a:pt x="1580023" y="3392523"/>
                  <a:pt x="1545379" y="3393855"/>
                </a:cubicBezTo>
                <a:cubicBezTo>
                  <a:pt x="1491509" y="3395949"/>
                  <a:pt x="1432881" y="3380531"/>
                  <a:pt x="1395953" y="3441634"/>
                </a:cubicBezTo>
                <a:cubicBezTo>
                  <a:pt x="1389672" y="3451913"/>
                  <a:pt x="1364355" y="3452864"/>
                  <a:pt x="1347414" y="3454197"/>
                </a:cubicBezTo>
                <a:cubicBezTo>
                  <a:pt x="1228634" y="3464095"/>
                  <a:pt x="1111568" y="3485224"/>
                  <a:pt x="994883" y="3509399"/>
                </a:cubicBezTo>
                <a:cubicBezTo>
                  <a:pt x="947866" y="3519107"/>
                  <a:pt x="919885" y="3552608"/>
                  <a:pt x="908083" y="3591440"/>
                </a:cubicBezTo>
                <a:cubicBezTo>
                  <a:pt x="891522" y="3645690"/>
                  <a:pt x="855546" y="3655779"/>
                  <a:pt x="808148" y="3663012"/>
                </a:cubicBezTo>
                <a:cubicBezTo>
                  <a:pt x="773124" y="3668152"/>
                  <a:pt x="737338" y="3673101"/>
                  <a:pt x="704597" y="3664916"/>
                </a:cubicBezTo>
                <a:cubicBezTo>
                  <a:pt x="589435" y="3636173"/>
                  <a:pt x="476747" y="3653875"/>
                  <a:pt x="363297" y="3672720"/>
                </a:cubicBezTo>
                <a:cubicBezTo>
                  <a:pt x="329605" y="3678240"/>
                  <a:pt x="294771" y="3686045"/>
                  <a:pt x="260317" y="3673481"/>
                </a:cubicBezTo>
                <a:cubicBezTo>
                  <a:pt x="262030" y="3651972"/>
                  <a:pt x="282017" y="3647213"/>
                  <a:pt x="293058" y="3634650"/>
                </a:cubicBezTo>
                <a:cubicBezTo>
                  <a:pt x="332080" y="3589917"/>
                  <a:pt x="330367" y="3580780"/>
                  <a:pt x="276497" y="3554322"/>
                </a:cubicBezTo>
                <a:cubicBezTo>
                  <a:pt x="270406" y="3551276"/>
                  <a:pt x="262030" y="3552228"/>
                  <a:pt x="256701" y="3548611"/>
                </a:cubicBezTo>
                <a:cubicBezTo>
                  <a:pt x="239950" y="3537190"/>
                  <a:pt x="216727" y="3528243"/>
                  <a:pt x="219392" y="3503688"/>
                </a:cubicBezTo>
                <a:cubicBezTo>
                  <a:pt x="221486" y="3484843"/>
                  <a:pt x="241092" y="3477991"/>
                  <a:pt x="257652" y="3472280"/>
                </a:cubicBezTo>
                <a:cubicBezTo>
                  <a:pt x="303717" y="3456100"/>
                  <a:pt x="350353" y="3443156"/>
                  <a:pt x="399274" y="3438588"/>
                </a:cubicBezTo>
                <a:cubicBezTo>
                  <a:pt x="514817" y="3427547"/>
                  <a:pt x="624079" y="3393094"/>
                  <a:pt x="727439" y="3341318"/>
                </a:cubicBezTo>
                <a:cubicBezTo>
                  <a:pt x="804532" y="3302867"/>
                  <a:pt x="807387" y="3267652"/>
                  <a:pt x="740383" y="3211880"/>
                </a:cubicBezTo>
                <a:cubicBezTo>
                  <a:pt x="724394" y="3198745"/>
                  <a:pt x="707072" y="3183898"/>
                  <a:pt x="688037" y="3178378"/>
                </a:cubicBezTo>
                <a:cubicBezTo>
                  <a:pt x="632454" y="3162007"/>
                  <a:pt x="585247" y="3147160"/>
                  <a:pt x="629028" y="3073304"/>
                </a:cubicBezTo>
                <a:cubicBezTo>
                  <a:pt x="644637" y="3046845"/>
                  <a:pt x="619891" y="3020767"/>
                  <a:pt x="605234" y="2997544"/>
                </a:cubicBezTo>
                <a:cubicBezTo>
                  <a:pt x="558027" y="2923307"/>
                  <a:pt x="554600" y="2860110"/>
                  <a:pt x="618178" y="2803195"/>
                </a:cubicBezTo>
                <a:cubicBezTo>
                  <a:pt x="694889" y="2734479"/>
                  <a:pt x="738860" y="2641968"/>
                  <a:pt x="809481" y="2570015"/>
                </a:cubicBezTo>
                <a:cubicBezTo>
                  <a:pt x="836130" y="2542795"/>
                  <a:pt x="843554" y="2509103"/>
                  <a:pt x="830039" y="2473697"/>
                </a:cubicBezTo>
                <a:cubicBezTo>
                  <a:pt x="816524" y="2438292"/>
                  <a:pt x="782261" y="2437911"/>
                  <a:pt x="751233" y="2433724"/>
                </a:cubicBezTo>
                <a:cubicBezTo>
                  <a:pt x="744381" y="2432772"/>
                  <a:pt x="736576" y="2430488"/>
                  <a:pt x="730485" y="2432581"/>
                </a:cubicBezTo>
                <a:cubicBezTo>
                  <a:pt x="621223" y="2469129"/>
                  <a:pt x="549842" y="2384042"/>
                  <a:pt x="462851" y="2349398"/>
                </a:cubicBezTo>
                <a:cubicBezTo>
                  <a:pt x="440770" y="2340642"/>
                  <a:pt x="429920" y="2321987"/>
                  <a:pt x="430111" y="2300478"/>
                </a:cubicBezTo>
                <a:cubicBezTo>
                  <a:pt x="430301" y="2215200"/>
                  <a:pt x="409362" y="2136205"/>
                  <a:pt x="371673" y="2059683"/>
                </a:cubicBezTo>
                <a:cubicBezTo>
                  <a:pt x="362155" y="2040458"/>
                  <a:pt x="371102" y="2012095"/>
                  <a:pt x="371482" y="1987921"/>
                </a:cubicBezTo>
                <a:cubicBezTo>
                  <a:pt x="372434" y="1936716"/>
                  <a:pt x="360061" y="1897314"/>
                  <a:pt x="296865" y="1900169"/>
                </a:cubicBezTo>
                <a:cubicBezTo>
                  <a:pt x="286776" y="1900550"/>
                  <a:pt x="273452" y="1900740"/>
                  <a:pt x="266599" y="1895029"/>
                </a:cubicBezTo>
                <a:cubicBezTo>
                  <a:pt x="229290" y="1864193"/>
                  <a:pt x="172565" y="1895220"/>
                  <a:pt x="140777" y="1858482"/>
                </a:cubicBezTo>
                <a:cubicBezTo>
                  <a:pt x="106894" y="1819270"/>
                  <a:pt x="149533" y="1779867"/>
                  <a:pt x="150104" y="1739703"/>
                </a:cubicBezTo>
                <a:cubicBezTo>
                  <a:pt x="150675" y="1706011"/>
                  <a:pt x="136018" y="1679361"/>
                  <a:pt x="112224" y="1657090"/>
                </a:cubicBezTo>
                <a:cubicBezTo>
                  <a:pt x="91856" y="1638055"/>
                  <a:pt x="70156" y="1620543"/>
                  <a:pt x="51312" y="1600175"/>
                </a:cubicBezTo>
                <a:cubicBezTo>
                  <a:pt x="-23306" y="1519466"/>
                  <a:pt x="-18738" y="1486345"/>
                  <a:pt x="79484" y="1439519"/>
                </a:cubicBezTo>
                <a:cubicBezTo>
                  <a:pt x="130688" y="1415154"/>
                  <a:pt x="158099" y="1380129"/>
                  <a:pt x="149343" y="1325498"/>
                </a:cubicBezTo>
                <a:cubicBezTo>
                  <a:pt x="139825" y="1266870"/>
                  <a:pt x="169900" y="1230894"/>
                  <a:pt x="202260" y="1187113"/>
                </a:cubicBezTo>
                <a:cubicBezTo>
                  <a:pt x="314758" y="1034451"/>
                  <a:pt x="467039" y="919289"/>
                  <a:pt x="580488" y="769863"/>
                </a:cubicBezTo>
                <a:cubicBezTo>
                  <a:pt x="742477" y="556099"/>
                  <a:pt x="974135" y="447218"/>
                  <a:pt x="1206363" y="337575"/>
                </a:cubicBezTo>
                <a:cubicBezTo>
                  <a:pt x="1234535" y="324251"/>
                  <a:pt x="1264040" y="313781"/>
                  <a:pt x="1293163" y="302360"/>
                </a:cubicBezTo>
                <a:cubicBezTo>
                  <a:pt x="1296019" y="301218"/>
                  <a:pt x="1299826" y="302931"/>
                  <a:pt x="1303252" y="303122"/>
                </a:cubicBezTo>
                <a:cubicBezTo>
                  <a:pt x="1306869" y="308261"/>
                  <a:pt x="1314292" y="313972"/>
                  <a:pt x="1313531" y="318350"/>
                </a:cubicBezTo>
                <a:cubicBezTo>
                  <a:pt x="1293735" y="439984"/>
                  <a:pt x="1327046" y="474628"/>
                  <a:pt x="1444302" y="446266"/>
                </a:cubicBezTo>
                <a:cubicBezTo>
                  <a:pt x="1596012" y="409528"/>
                  <a:pt x="1746771" y="369364"/>
                  <a:pt x="1897719" y="329581"/>
                </a:cubicBezTo>
                <a:cubicBezTo>
                  <a:pt x="1995941" y="303693"/>
                  <a:pt x="2096256" y="295888"/>
                  <a:pt x="2196951" y="287894"/>
                </a:cubicBezTo>
                <a:cubicBezTo>
                  <a:pt x="2231405" y="285229"/>
                  <a:pt x="2256531" y="295888"/>
                  <a:pt x="2279183" y="321776"/>
                </a:cubicBezTo>
                <a:cubicBezTo>
                  <a:pt x="2311733" y="359085"/>
                  <a:pt x="2353991" y="364224"/>
                  <a:pt x="2402531" y="359846"/>
                </a:cubicBezTo>
                <a:cubicBezTo>
                  <a:pt x="2541297" y="347283"/>
                  <a:pt x="2679873" y="336053"/>
                  <a:pt x="2811025" y="282754"/>
                </a:cubicBezTo>
                <a:cubicBezTo>
                  <a:pt x="2832725" y="273998"/>
                  <a:pt x="2859374" y="270572"/>
                  <a:pt x="2882597" y="273617"/>
                </a:cubicBezTo>
                <a:cubicBezTo>
                  <a:pt x="3057910" y="295888"/>
                  <a:pt x="3229226" y="258008"/>
                  <a:pt x="3401686" y="240877"/>
                </a:cubicBezTo>
                <a:cubicBezTo>
                  <a:pt x="3516657" y="229456"/>
                  <a:pt x="3629726" y="234976"/>
                  <a:pt x="3744317" y="251727"/>
                </a:cubicBezTo>
                <a:cubicBezTo>
                  <a:pt x="3886319" y="272666"/>
                  <a:pt x="4028321" y="254011"/>
                  <a:pt x="4168040" y="223365"/>
                </a:cubicBezTo>
                <a:cubicBezTo>
                  <a:pt x="4218863" y="212134"/>
                  <a:pt x="4267023" y="191576"/>
                  <a:pt x="4319178" y="183771"/>
                </a:cubicBezTo>
                <a:cubicBezTo>
                  <a:pt x="4368098" y="176348"/>
                  <a:pt x="4413402" y="167211"/>
                  <a:pt x="4458896" y="198809"/>
                </a:cubicBezTo>
                <a:cubicBezTo>
                  <a:pt x="4477170" y="211372"/>
                  <a:pt x="4505342" y="212895"/>
                  <a:pt x="4529136" y="213466"/>
                </a:cubicBezTo>
                <a:cubicBezTo>
                  <a:pt x="4591952" y="214608"/>
                  <a:pt x="4652483" y="213086"/>
                  <a:pt x="4700261" y="268478"/>
                </a:cubicBezTo>
                <a:cubicBezTo>
                  <a:pt x="4723865" y="295888"/>
                  <a:pt x="4765171" y="287894"/>
                  <a:pt x="4800005" y="286180"/>
                </a:cubicBezTo>
                <a:lnTo>
                  <a:pt x="4911139" y="279277"/>
                </a:lnTo>
                <a:lnTo>
                  <a:pt x="4911551" y="279137"/>
                </a:lnTo>
                <a:cubicBezTo>
                  <a:pt x="4930110" y="271618"/>
                  <a:pt x="4943197" y="270524"/>
                  <a:pt x="4951977" y="276211"/>
                </a:cubicBezTo>
                <a:lnTo>
                  <a:pt x="4952351" y="276718"/>
                </a:lnTo>
                <a:lnTo>
                  <a:pt x="4956284" y="276473"/>
                </a:lnTo>
                <a:cubicBezTo>
                  <a:pt x="4966753" y="275997"/>
                  <a:pt x="4976843" y="277139"/>
                  <a:pt x="4986812" y="281184"/>
                </a:cubicBezTo>
                <a:lnTo>
                  <a:pt x="4993131" y="285875"/>
                </a:lnTo>
                <a:lnTo>
                  <a:pt x="4993284" y="279232"/>
                </a:lnTo>
                <a:cubicBezTo>
                  <a:pt x="4997162" y="266955"/>
                  <a:pt x="5007869" y="255438"/>
                  <a:pt x="5023097" y="254391"/>
                </a:cubicBezTo>
                <a:cubicBezTo>
                  <a:pt x="5092384" y="249442"/>
                  <a:pt x="5143970" y="208898"/>
                  <a:pt x="5207738" y="195383"/>
                </a:cubicBezTo>
                <a:cubicBezTo>
                  <a:pt x="5297964" y="176347"/>
                  <a:pt x="5389142" y="176157"/>
                  <a:pt x="5482034" y="179583"/>
                </a:cubicBezTo>
                <a:cubicBezTo>
                  <a:pt x="5609760" y="184342"/>
                  <a:pt x="5721496" y="229455"/>
                  <a:pt x="5837419" y="265813"/>
                </a:cubicBezTo>
                <a:cubicBezTo>
                  <a:pt x="5861784" y="273617"/>
                  <a:pt x="5874919" y="284848"/>
                  <a:pt x="5871492" y="309974"/>
                </a:cubicBezTo>
                <a:lnTo>
                  <a:pt x="5871159" y="330664"/>
                </a:lnTo>
                <a:lnTo>
                  <a:pt x="6016597" y="312476"/>
                </a:lnTo>
                <a:cubicBezTo>
                  <a:pt x="6179151" y="296778"/>
                  <a:pt x="6342217" y="288230"/>
                  <a:pt x="6504819" y="274674"/>
                </a:cubicBezTo>
                <a:lnTo>
                  <a:pt x="6639656" y="260488"/>
                </a:lnTo>
                <a:lnTo>
                  <a:pt x="6639369" y="254201"/>
                </a:lnTo>
                <a:cubicBezTo>
                  <a:pt x="6640321" y="227552"/>
                  <a:pt x="6672681" y="192147"/>
                  <a:pt x="6698378" y="200141"/>
                </a:cubicBezTo>
                <a:cubicBezTo>
                  <a:pt x="6754532" y="217654"/>
                  <a:pt x="6777374" y="191005"/>
                  <a:pt x="6795267" y="155980"/>
                </a:cubicBezTo>
                <a:cubicBezTo>
                  <a:pt x="6825533" y="164165"/>
                  <a:pt x="6803833" y="192147"/>
                  <a:pt x="6828959" y="201855"/>
                </a:cubicBezTo>
                <a:cubicBezTo>
                  <a:pt x="6839619" y="171969"/>
                  <a:pt x="6841332" y="144749"/>
                  <a:pt x="6826294" y="115816"/>
                </a:cubicBezTo>
                <a:cubicBezTo>
                  <a:pt x="6813351" y="90689"/>
                  <a:pt x="6804404" y="63279"/>
                  <a:pt x="6807450" y="35107"/>
                </a:cubicBezTo>
                <a:cubicBezTo>
                  <a:pt x="6809734" y="14121"/>
                  <a:pt x="6821548" y="523"/>
                  <a:pt x="6838394" y="14"/>
                </a:cubicBezTo>
                <a:close/>
              </a:path>
            </a:pathLst>
          </a:custGeom>
          <a:gradFill>
            <a:gsLst>
              <a:gs pos="25000">
                <a:schemeClr val="accent4">
                  <a:lumMod val="10000"/>
                  <a:lumOff val="90000"/>
                  <a:alpha val="90000"/>
                </a:schemeClr>
              </a:gs>
              <a:gs pos="100000">
                <a:schemeClr val="accent4">
                  <a:lumMod val="10000"/>
                  <a:lumOff val="90000"/>
                  <a:alpha val="33000"/>
                </a:schemeClr>
              </a:gs>
            </a:gsLst>
            <a:lin ang="0" scaled="0"/>
          </a:gradFill>
          <a:ln w="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/>
              <a:sym typeface="Arial" panose="020b0604020202020204" pitchFamily="34" charset="0"/>
            </a:endParaRPr>
          </a:p>
        </p:txBody>
      </p:sp>
      <p:pic>
        <p:nvPicPr>
          <p:cNvPr id="8" name="Picture 700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704988" y="438744"/>
            <a:ext cx="1945830" cy="815798"/>
          </a:xfrm>
          <a:prstGeom prst="rect">
            <a:avLst/>
          </a:prstGeom>
        </p:spPr>
      </p:pic>
      <p:pic>
        <p:nvPicPr>
          <p:cNvPr id="9" name="Picture 698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557586" y="219976"/>
            <a:ext cx="1929423" cy="714375"/>
          </a:xfrm>
          <a:prstGeom prst="rect">
            <a:avLst/>
          </a:prstGeom>
        </p:spPr>
      </p:pic>
      <p:pic>
        <p:nvPicPr>
          <p:cNvPr id="12" name="!!菊花" title="" hidden="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7" b="10636"/>
          <a:stretch>
            <a:fillRect/>
          </a:stretch>
        </p:blipFill>
        <p:spPr>
          <a:xfrm>
            <a:off x="0" y="3981264"/>
            <a:ext cx="3873500" cy="2876736"/>
          </a:xfrm>
          <a:prstGeom prst="rect">
            <a:avLst/>
          </a:prstGeom>
        </p:spPr>
      </p:pic>
      <p:sp>
        <p:nvSpPr>
          <p:cNvPr id="40" name="遮罩调整2" title=""/>
          <p:cNvSpPr/>
          <p:nvPr>
            <p:custDataLst>
              <p:tags r:id="rId17"/>
            </p:custDataLst>
          </p:nvPr>
        </p:nvSpPr>
        <p:spPr>
          <a:xfrm>
            <a:off x="1785258" y="1007113"/>
            <a:ext cx="10406742" cy="5850888"/>
          </a:xfrm>
          <a:prstGeom prst="rect">
            <a:avLst/>
          </a:prstGeom>
          <a:gradFill>
            <a:gsLst>
              <a:gs pos="20000">
                <a:schemeClr val="bg1">
                  <a:alpha val="33000"/>
                </a:schemeClr>
              </a:gs>
              <a:gs pos="100000">
                <a:schemeClr val="accent4">
                  <a:lumMod val="10000"/>
                  <a:lumOff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/>
              <a:sym typeface="Arial" panose="020b0604020202020204" pitchFamily="34" charset="0"/>
            </a:endParaRPr>
          </a:p>
        </p:txBody>
      </p:sp>
      <p:sp>
        <p:nvSpPr>
          <p:cNvPr id="21" name="YOO-MD-弧形 20" title=""/>
          <p:cNvSpPr/>
          <p:nvPr>
            <p:custDataLst>
              <p:tags r:id="rId18"/>
            </p:custDataLst>
          </p:nvPr>
        </p:nvSpPr>
        <p:spPr>
          <a:xfrm>
            <a:off x="-3418154" y="-53742"/>
            <a:ext cx="7998498" cy="7998496"/>
          </a:xfrm>
          <a:prstGeom prst="arc">
            <a:avLst>
              <a:gd name="adj1" fmla="val 18658543"/>
              <a:gd name="adj2" fmla="val 2803215"/>
            </a:avLst>
          </a:prstGeom>
          <a:gradFill>
            <a:gsLst>
              <a:gs pos="50000">
                <a:srgbClr val="C00000">
                  <a:alpha val="0"/>
                </a:srgbClr>
              </a:gs>
              <a:gs pos="0">
                <a:srgbClr val="C00000">
                  <a:alpha val="0"/>
                </a:srgbClr>
              </a:gs>
            </a:gsLst>
            <a:lin ang="5400000" scaled="1"/>
          </a:gradFill>
          <a:ln w="19050" cap="rnd">
            <a:gradFill>
              <a:gsLst>
                <a:gs pos="40000">
                  <a:schemeClr val="accent4">
                    <a:lumMod val="50000"/>
                    <a:alpha val="0"/>
                  </a:schemeClr>
                </a:gs>
                <a:gs pos="0">
                  <a:schemeClr val="accent4">
                    <a:lumMod val="50000"/>
                  </a:schemeClr>
                </a:gs>
              </a:gsLst>
              <a:lin ang="10800000" scaled="0"/>
            </a:gra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/>
              <a:sym typeface="Arial" panose="020b0604020202020204" pitchFamily="34" charset="0"/>
            </a:endParaRPr>
          </a:p>
        </p:txBody>
      </p:sp>
      <p:pic>
        <p:nvPicPr>
          <p:cNvPr id="18" name="苏轼3" title="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2"/>
          <a:stretch>
            <a:fillRect/>
          </a:stretch>
        </p:blipFill>
        <p:spPr>
          <a:xfrm>
            <a:off x="-541521" y="1007112"/>
            <a:ext cx="4332702" cy="5876789"/>
          </a:xfrm>
          <a:prstGeom prst="rect">
            <a:avLst/>
          </a:prstGeom>
        </p:spPr>
      </p:pic>
      <p:grpSp>
        <p:nvGrpSpPr>
          <p:cNvPr id="3" name="YOO-MD-组合 2" title=""/>
          <p:cNvGrpSpPr/>
          <p:nvPr>
            <p:custDataLst>
              <p:tags r:id="rId22"/>
            </p:custDataLst>
          </p:nvPr>
        </p:nvGrpSpPr>
        <p:grpSpPr>
          <a:xfrm>
            <a:off x="3437524" y="1180772"/>
            <a:ext cx="752989" cy="706644"/>
            <a:chOff x="2038350" y="3962879"/>
            <a:chExt cx="792568" cy="743786"/>
          </a:xfrm>
        </p:grpSpPr>
        <p:sp>
          <p:nvSpPr>
            <p:cNvPr id="23" name="YOO-MD-文"/>
            <p:cNvSpPr txBox="1"/>
            <p:nvPr>
              <p:custDataLst>
                <p:tags r:id="rId23"/>
              </p:custDataLst>
            </p:nvPr>
          </p:nvSpPr>
          <p:spPr>
            <a:xfrm>
              <a:off x="2107192" y="4007108"/>
              <a:ext cx="654884" cy="655328"/>
            </a:xfrm>
            <a:prstGeom prst="ellipse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defRPr sz="3200">
                  <a:solidFill>
                    <a:schemeClr val="accent2">
                      <a:lumMod val="50000"/>
                    </a:schemeClr>
                  </a:solidFill>
                  <a:latin typeface="锐字云字库隶书GB" panose="02010604000000000000" pitchFamily="2" charset="-122"/>
                  <a:ea typeface="锐字云字库隶书GB" panose="02010604000000000000" pitchFamily="2" charset="-122"/>
                  <a:cs typeface="楷体" panose="02010609060101010101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YOO-MD-圆形墨迹2"/>
            <p:cNvSpPr/>
            <p:nvPr>
              <p:custDataLst>
                <p:tags r:id="rId24"/>
              </p:custDataLst>
            </p:nvPr>
          </p:nvSpPr>
          <p:spPr>
            <a:xfrm>
              <a:off x="2038350" y="3962879"/>
              <a:ext cx="792568" cy="743786"/>
            </a:xfrm>
            <a:custGeom>
              <a:gdLst>
                <a:gd name="connsiteX0" fmla="*/ 3565602 w 7774834"/>
                <a:gd name="connsiteY0" fmla="*/ 6696017 h 6857993"/>
                <a:gd name="connsiteX1" fmla="*/ 3567712 w 7774834"/>
                <a:gd name="connsiteY1" fmla="*/ 6696897 h 6857993"/>
                <a:gd name="connsiteX2" fmla="*/ 3542284 w 7774834"/>
                <a:gd name="connsiteY2" fmla="*/ 6698083 h 6857993"/>
                <a:gd name="connsiteX3" fmla="*/ 4168492 w 7774834"/>
                <a:gd name="connsiteY3" fmla="*/ 6619156 h 6857993"/>
                <a:gd name="connsiteX4" fmla="*/ 4040756 w 7774834"/>
                <a:gd name="connsiteY4" fmla="*/ 6658041 h 6857993"/>
                <a:gd name="connsiteX5" fmla="*/ 3580004 w 7774834"/>
                <a:gd name="connsiteY5" fmla="*/ 6702031 h 6857993"/>
                <a:gd name="connsiteX6" fmla="*/ 3567712 w 7774834"/>
                <a:gd name="connsiteY6" fmla="*/ 6696897 h 6857993"/>
                <a:gd name="connsiteX7" fmla="*/ 3582300 w 7774834"/>
                <a:gd name="connsiteY7" fmla="*/ 6696217 h 6857993"/>
                <a:gd name="connsiteX8" fmla="*/ 3632176 w 7774834"/>
                <a:gd name="connsiteY8" fmla="*/ 6691213 h 6857993"/>
                <a:gd name="connsiteX9" fmla="*/ 3659474 w 7774834"/>
                <a:gd name="connsiteY9" fmla="*/ 6687697 h 6857993"/>
                <a:gd name="connsiteX10" fmla="*/ 3829250 w 7774834"/>
                <a:gd name="connsiteY10" fmla="*/ 6672650 h 6857993"/>
                <a:gd name="connsiteX11" fmla="*/ 4112862 w 7774834"/>
                <a:gd name="connsiteY11" fmla="*/ 6625633 h 6857993"/>
                <a:gd name="connsiteX12" fmla="*/ 4117050 w 7774834"/>
                <a:gd name="connsiteY12" fmla="*/ 6624594 h 6857993"/>
                <a:gd name="connsiteX13" fmla="*/ 3297638 w 7774834"/>
                <a:gd name="connsiteY13" fmla="*/ 6591133 h 6857993"/>
                <a:gd name="connsiteX14" fmla="*/ 3349292 w 7774834"/>
                <a:gd name="connsiteY14" fmla="*/ 6613017 h 6857993"/>
                <a:gd name="connsiteX15" fmla="*/ 3243676 w 7774834"/>
                <a:gd name="connsiteY15" fmla="*/ 6594553 h 6857993"/>
                <a:gd name="connsiteX16" fmla="*/ 3297638 w 7774834"/>
                <a:gd name="connsiteY16" fmla="*/ 6591133 h 6857993"/>
                <a:gd name="connsiteX17" fmla="*/ 5200952 w 7774834"/>
                <a:gd name="connsiteY17" fmla="*/ 6570155 h 6857993"/>
                <a:gd name="connsiteX18" fmla="*/ 4978618 w 7774834"/>
                <a:gd name="connsiteY18" fmla="*/ 6700501 h 6857993"/>
                <a:gd name="connsiteX19" fmla="*/ 5200952 w 7774834"/>
                <a:gd name="connsiteY19" fmla="*/ 6570155 h 6857993"/>
                <a:gd name="connsiteX20" fmla="*/ 5792016 w 7774834"/>
                <a:gd name="connsiteY20" fmla="*/ 6564329 h 6857993"/>
                <a:gd name="connsiteX21" fmla="*/ 5714644 w 7774834"/>
                <a:gd name="connsiteY21" fmla="*/ 6625875 h 6857993"/>
                <a:gd name="connsiteX22" fmla="*/ 5792016 w 7774834"/>
                <a:gd name="connsiteY22" fmla="*/ 6564329 h 6857993"/>
                <a:gd name="connsiteX23" fmla="*/ 6176900 w 7774834"/>
                <a:gd name="connsiteY23" fmla="*/ 6559054 h 6857993"/>
                <a:gd name="connsiteX24" fmla="*/ 6078536 w 7774834"/>
                <a:gd name="connsiteY24" fmla="*/ 6615215 h 6857993"/>
                <a:gd name="connsiteX25" fmla="*/ 6176900 w 7774834"/>
                <a:gd name="connsiteY25" fmla="*/ 6559054 h 6857993"/>
                <a:gd name="connsiteX26" fmla="*/ 2199808 w 7774834"/>
                <a:gd name="connsiteY26" fmla="*/ 6539161 h 6857993"/>
                <a:gd name="connsiteX27" fmla="*/ 2259596 w 7774834"/>
                <a:gd name="connsiteY27" fmla="*/ 6576638 h 6857993"/>
                <a:gd name="connsiteX28" fmla="*/ 2199808 w 7774834"/>
                <a:gd name="connsiteY28" fmla="*/ 6539161 h 6857993"/>
                <a:gd name="connsiteX29" fmla="*/ 2413326 w 7774834"/>
                <a:gd name="connsiteY29" fmla="*/ 6536675 h 6857993"/>
                <a:gd name="connsiteX30" fmla="*/ 2430266 w 7774834"/>
                <a:gd name="connsiteY30" fmla="*/ 6538539 h 6857993"/>
                <a:gd name="connsiteX31" fmla="*/ 2447204 w 7774834"/>
                <a:gd name="connsiteY31" fmla="*/ 6545865 h 6857993"/>
                <a:gd name="connsiteX32" fmla="*/ 2413326 w 7774834"/>
                <a:gd name="connsiteY32" fmla="*/ 6536675 h 6857993"/>
                <a:gd name="connsiteX33" fmla="*/ 2463908 w 7774834"/>
                <a:gd name="connsiteY33" fmla="*/ 6466845 h 6857993"/>
                <a:gd name="connsiteX34" fmla="*/ 2539412 w 7774834"/>
                <a:gd name="connsiteY34" fmla="*/ 6514433 h 6857993"/>
                <a:gd name="connsiteX35" fmla="*/ 2463908 w 7774834"/>
                <a:gd name="connsiteY35" fmla="*/ 6466845 h 6857993"/>
                <a:gd name="connsiteX36" fmla="*/ 2563372 w 7774834"/>
                <a:gd name="connsiteY36" fmla="*/ 6301769 h 6857993"/>
                <a:gd name="connsiteX37" fmla="*/ 2617554 w 7774834"/>
                <a:gd name="connsiteY37" fmla="*/ 6328695 h 6857993"/>
                <a:gd name="connsiteX38" fmla="*/ 2563372 w 7774834"/>
                <a:gd name="connsiteY38" fmla="*/ 6301769 h 6857993"/>
                <a:gd name="connsiteX39" fmla="*/ 2084740 w 7774834"/>
                <a:gd name="connsiteY39" fmla="*/ 6286492 h 6857993"/>
                <a:gd name="connsiteX40" fmla="*/ 2447204 w 7774834"/>
                <a:gd name="connsiteY40" fmla="*/ 6545865 h 6857993"/>
                <a:gd name="connsiteX41" fmla="*/ 2434344 w 7774834"/>
                <a:gd name="connsiteY41" fmla="*/ 6538988 h 6857993"/>
                <a:gd name="connsiteX42" fmla="*/ 2430266 w 7774834"/>
                <a:gd name="connsiteY42" fmla="*/ 6538539 h 6857993"/>
                <a:gd name="connsiteX43" fmla="*/ 2342998 w 7774834"/>
                <a:gd name="connsiteY43" fmla="*/ 6500795 h 6857993"/>
                <a:gd name="connsiteX44" fmla="*/ 2084740 w 7774834"/>
                <a:gd name="connsiteY44" fmla="*/ 6286492 h 6857993"/>
                <a:gd name="connsiteX45" fmla="*/ 2357594 w 7774834"/>
                <a:gd name="connsiteY45" fmla="*/ 6270540 h 6857993"/>
                <a:gd name="connsiteX46" fmla="*/ 2390822 w 7774834"/>
                <a:gd name="connsiteY46" fmla="*/ 6292208 h 6857993"/>
                <a:gd name="connsiteX47" fmla="*/ 2357594 w 7774834"/>
                <a:gd name="connsiteY47" fmla="*/ 6270540 h 6857993"/>
                <a:gd name="connsiteX48" fmla="*/ 1556761 w 7774834"/>
                <a:gd name="connsiteY48" fmla="*/ 6230771 h 6857993"/>
                <a:gd name="connsiteX49" fmla="*/ 1823828 w 7774834"/>
                <a:gd name="connsiteY49" fmla="*/ 6455305 h 6857993"/>
                <a:gd name="connsiteX50" fmla="*/ 1556761 w 7774834"/>
                <a:gd name="connsiteY50" fmla="*/ 6230771 h 6857993"/>
                <a:gd name="connsiteX51" fmla="*/ 6553100 w 7774834"/>
                <a:gd name="connsiteY51" fmla="*/ 6142738 h 6857993"/>
                <a:gd name="connsiteX52" fmla="*/ 6335710 w 7774834"/>
                <a:gd name="connsiteY52" fmla="*/ 6301219 h 6857993"/>
                <a:gd name="connsiteX53" fmla="*/ 6553100 w 7774834"/>
                <a:gd name="connsiteY53" fmla="*/ 6142738 h 6857993"/>
                <a:gd name="connsiteX54" fmla="*/ 2313560 w 7774834"/>
                <a:gd name="connsiteY54" fmla="*/ 6120428 h 6857993"/>
                <a:gd name="connsiteX55" fmla="*/ 2541608 w 7774834"/>
                <a:gd name="connsiteY55" fmla="*/ 6257258 h 6857993"/>
                <a:gd name="connsiteX56" fmla="*/ 2541608 w 7774834"/>
                <a:gd name="connsiteY56" fmla="*/ 6257258 h 6857993"/>
                <a:gd name="connsiteX57" fmla="*/ 2313560 w 7774834"/>
                <a:gd name="connsiteY57" fmla="*/ 6120428 h 6857993"/>
                <a:gd name="connsiteX58" fmla="*/ 6215806 w 7774834"/>
                <a:gd name="connsiteY58" fmla="*/ 6104163 h 6857993"/>
                <a:gd name="connsiteX59" fmla="*/ 6104472 w 7774834"/>
                <a:gd name="connsiteY59" fmla="*/ 6176369 h 6857993"/>
                <a:gd name="connsiteX60" fmla="*/ 6215806 w 7774834"/>
                <a:gd name="connsiteY60" fmla="*/ 6104163 h 6857993"/>
                <a:gd name="connsiteX61" fmla="*/ 6343532 w 7774834"/>
                <a:gd name="connsiteY61" fmla="*/ 6102960 h 6857993"/>
                <a:gd name="connsiteX62" fmla="*/ 6230312 w 7774834"/>
                <a:gd name="connsiteY62" fmla="*/ 6173732 h 6857993"/>
                <a:gd name="connsiteX63" fmla="*/ 6337922 w 7774834"/>
                <a:gd name="connsiteY63" fmla="*/ 6105152 h 6857993"/>
                <a:gd name="connsiteX64" fmla="*/ 1422899 w 7774834"/>
                <a:gd name="connsiteY64" fmla="*/ 5993379 h 6857993"/>
                <a:gd name="connsiteX65" fmla="*/ 1638970 w 7774834"/>
                <a:gd name="connsiteY65" fmla="*/ 6226815 h 6857993"/>
                <a:gd name="connsiteX66" fmla="*/ 1422899 w 7774834"/>
                <a:gd name="connsiteY66" fmla="*/ 5993379 h 6857993"/>
                <a:gd name="connsiteX67" fmla="*/ 5064452 w 7774834"/>
                <a:gd name="connsiteY67" fmla="*/ 5969310 h 6857993"/>
                <a:gd name="connsiteX68" fmla="*/ 5029284 w 7774834"/>
                <a:gd name="connsiteY68" fmla="*/ 6020196 h 6857993"/>
                <a:gd name="connsiteX69" fmla="*/ 5064452 w 7774834"/>
                <a:gd name="connsiteY69" fmla="*/ 5969310 h 6857993"/>
                <a:gd name="connsiteX70" fmla="*/ 1911860 w 7774834"/>
                <a:gd name="connsiteY70" fmla="*/ 5958650 h 6857993"/>
                <a:gd name="connsiteX71" fmla="*/ 2390822 w 7774834"/>
                <a:gd name="connsiteY71" fmla="*/ 6292208 h 6857993"/>
                <a:gd name="connsiteX72" fmla="*/ 2817908 w 7774834"/>
                <a:gd name="connsiteY72" fmla="*/ 6582244 h 6857993"/>
                <a:gd name="connsiteX73" fmla="*/ 2185522 w 7774834"/>
                <a:gd name="connsiteY73" fmla="*/ 6207802 h 6857993"/>
                <a:gd name="connsiteX74" fmla="*/ 2459072 w 7774834"/>
                <a:gd name="connsiteY74" fmla="*/ 6464208 h 6857993"/>
                <a:gd name="connsiteX75" fmla="*/ 2010556 w 7774834"/>
                <a:gd name="connsiteY75" fmla="*/ 6139222 h 6857993"/>
                <a:gd name="connsiteX76" fmla="*/ 1911860 w 7774834"/>
                <a:gd name="connsiteY76" fmla="*/ 5958650 h 6857993"/>
                <a:gd name="connsiteX77" fmla="*/ 2313546 w 7774834"/>
                <a:gd name="connsiteY77" fmla="*/ 5929836 h 6857993"/>
                <a:gd name="connsiteX78" fmla="*/ 2315648 w 7774834"/>
                <a:gd name="connsiteY78" fmla="*/ 5931613 h 6857993"/>
                <a:gd name="connsiteX79" fmla="*/ 2320924 w 7774834"/>
                <a:gd name="connsiteY79" fmla="*/ 5936105 h 6857993"/>
                <a:gd name="connsiteX80" fmla="*/ 2315430 w 7774834"/>
                <a:gd name="connsiteY80" fmla="*/ 5931436 h 6857993"/>
                <a:gd name="connsiteX81" fmla="*/ 5806546 w 7774834"/>
                <a:gd name="connsiteY81" fmla="*/ 5925294 h 6857993"/>
                <a:gd name="connsiteX82" fmla="*/ 5797524 w 7774834"/>
                <a:gd name="connsiteY82" fmla="*/ 5931889 h 6857993"/>
                <a:gd name="connsiteX83" fmla="*/ 5780870 w 7774834"/>
                <a:gd name="connsiteY83" fmla="*/ 5944096 h 6857993"/>
                <a:gd name="connsiteX84" fmla="*/ 5779870 w 7774834"/>
                <a:gd name="connsiteY84" fmla="*/ 5944830 h 6857993"/>
                <a:gd name="connsiteX85" fmla="*/ 5780256 w 7774834"/>
                <a:gd name="connsiteY85" fmla="*/ 5944582 h 6857993"/>
                <a:gd name="connsiteX86" fmla="*/ 5806546 w 7774834"/>
                <a:gd name="connsiteY86" fmla="*/ 5925294 h 6857993"/>
                <a:gd name="connsiteX87" fmla="*/ 5297448 w 7774834"/>
                <a:gd name="connsiteY87" fmla="*/ 5825007 h 6857993"/>
                <a:gd name="connsiteX88" fmla="*/ 5297448 w 7774834"/>
                <a:gd name="connsiteY88" fmla="*/ 5825007 h 6857993"/>
                <a:gd name="connsiteX89" fmla="*/ 5300238 w 7774834"/>
                <a:gd name="connsiteY89" fmla="*/ 5822510 h 6857993"/>
                <a:gd name="connsiteX90" fmla="*/ 5297448 w 7774834"/>
                <a:gd name="connsiteY90" fmla="*/ 5825007 h 6857993"/>
                <a:gd name="connsiteX91" fmla="*/ 5300238 w 7774834"/>
                <a:gd name="connsiteY91" fmla="*/ 5822510 h 6857993"/>
                <a:gd name="connsiteX92" fmla="*/ 1452683 w 7774834"/>
                <a:gd name="connsiteY92" fmla="*/ 5808191 h 6857993"/>
                <a:gd name="connsiteX93" fmla="*/ 1865812 w 7774834"/>
                <a:gd name="connsiteY93" fmla="*/ 6231321 h 6857993"/>
                <a:gd name="connsiteX94" fmla="*/ 1942084 w 7774834"/>
                <a:gd name="connsiteY94" fmla="*/ 6313859 h 6857993"/>
                <a:gd name="connsiteX95" fmla="*/ 1452683 w 7774834"/>
                <a:gd name="connsiteY95" fmla="*/ 5808191 h 6857993"/>
                <a:gd name="connsiteX96" fmla="*/ 5264078 w 7774834"/>
                <a:gd name="connsiteY96" fmla="*/ 5735870 h 6857993"/>
                <a:gd name="connsiteX97" fmla="*/ 5250740 w 7774834"/>
                <a:gd name="connsiteY97" fmla="*/ 5736534 h 6857993"/>
                <a:gd name="connsiteX98" fmla="*/ 5264078 w 7774834"/>
                <a:gd name="connsiteY98" fmla="*/ 5735870 h 6857993"/>
                <a:gd name="connsiteX99" fmla="*/ 2040668 w 7774834"/>
                <a:gd name="connsiteY99" fmla="*/ 5703563 h 6857993"/>
                <a:gd name="connsiteX100" fmla="*/ 2040668 w 7774834"/>
                <a:gd name="connsiteY100" fmla="*/ 5703563 h 6857993"/>
                <a:gd name="connsiteX101" fmla="*/ 5412080 w 7774834"/>
                <a:gd name="connsiteY101" fmla="*/ 5618607 h 6857993"/>
                <a:gd name="connsiteX102" fmla="*/ 5316462 w 7774834"/>
                <a:gd name="connsiteY102" fmla="*/ 5682242 h 6857993"/>
                <a:gd name="connsiteX103" fmla="*/ 5412080 w 7774834"/>
                <a:gd name="connsiteY103" fmla="*/ 5618607 h 6857993"/>
                <a:gd name="connsiteX104" fmla="*/ 1228698 w 7774834"/>
                <a:gd name="connsiteY104" fmla="*/ 5521562 h 6857993"/>
                <a:gd name="connsiteX105" fmla="*/ 1302334 w 7774834"/>
                <a:gd name="connsiteY105" fmla="*/ 5622454 h 6857993"/>
                <a:gd name="connsiteX106" fmla="*/ 1228698 w 7774834"/>
                <a:gd name="connsiteY106" fmla="*/ 5521562 h 6857993"/>
                <a:gd name="connsiteX107" fmla="*/ 6911608 w 7774834"/>
                <a:gd name="connsiteY107" fmla="*/ 5516727 h 6857993"/>
                <a:gd name="connsiteX108" fmla="*/ 6230312 w 7774834"/>
                <a:gd name="connsiteY108" fmla="*/ 6173732 h 6857993"/>
                <a:gd name="connsiteX109" fmla="*/ 6356168 w 7774834"/>
                <a:gd name="connsiteY109" fmla="*/ 6098021 h 6857993"/>
                <a:gd name="connsiteX110" fmla="*/ 6343532 w 7774834"/>
                <a:gd name="connsiteY110" fmla="*/ 6102960 h 6857993"/>
                <a:gd name="connsiteX111" fmla="*/ 6434644 w 7774834"/>
                <a:gd name="connsiteY111" fmla="*/ 6046007 h 6857993"/>
                <a:gd name="connsiteX112" fmla="*/ 6911608 w 7774834"/>
                <a:gd name="connsiteY112" fmla="*/ 5516727 h 6857993"/>
                <a:gd name="connsiteX113" fmla="*/ 6969306 w 7774834"/>
                <a:gd name="connsiteY113" fmla="*/ 5394294 h 6857993"/>
                <a:gd name="connsiteX114" fmla="*/ 6934908 w 7774834"/>
                <a:gd name="connsiteY114" fmla="*/ 5454960 h 6857993"/>
                <a:gd name="connsiteX115" fmla="*/ 6969306 w 7774834"/>
                <a:gd name="connsiteY115" fmla="*/ 5394294 h 6857993"/>
                <a:gd name="connsiteX116" fmla="*/ 1101540 w 7774834"/>
                <a:gd name="connsiteY116" fmla="*/ 5379016 h 6857993"/>
                <a:gd name="connsiteX117" fmla="*/ 1224303 w 7774834"/>
                <a:gd name="connsiteY117" fmla="*/ 5515407 h 6857993"/>
                <a:gd name="connsiteX118" fmla="*/ 1101540 w 7774834"/>
                <a:gd name="connsiteY118" fmla="*/ 5379016 h 6857993"/>
                <a:gd name="connsiteX119" fmla="*/ 1101540 w 7774834"/>
                <a:gd name="connsiteY119" fmla="*/ 5379016 h 6857993"/>
                <a:gd name="connsiteX120" fmla="*/ 1101540 w 7774834"/>
                <a:gd name="connsiteY120" fmla="*/ 5379016 h 6857993"/>
                <a:gd name="connsiteX121" fmla="*/ 7232966 w 7774834"/>
                <a:gd name="connsiteY121" fmla="*/ 5371653 h 6857993"/>
                <a:gd name="connsiteX122" fmla="*/ 7168672 w 7774834"/>
                <a:gd name="connsiteY122" fmla="*/ 5452432 h 6857993"/>
                <a:gd name="connsiteX123" fmla="*/ 7232966 w 7774834"/>
                <a:gd name="connsiteY123" fmla="*/ 5371653 h 6857993"/>
                <a:gd name="connsiteX124" fmla="*/ 7018950 w 7774834"/>
                <a:gd name="connsiteY124" fmla="*/ 5323210 h 6857993"/>
                <a:gd name="connsiteX125" fmla="*/ 7002058 w 7774834"/>
                <a:gd name="connsiteY125" fmla="*/ 5335605 h 6857993"/>
                <a:gd name="connsiteX126" fmla="*/ 7018950 w 7774834"/>
                <a:gd name="connsiteY126" fmla="*/ 5323210 h 6857993"/>
                <a:gd name="connsiteX127" fmla="*/ 1064832 w 7774834"/>
                <a:gd name="connsiteY127" fmla="*/ 5297578 h 6857993"/>
                <a:gd name="connsiteX128" fmla="*/ 1047244 w 7774834"/>
                <a:gd name="connsiteY128" fmla="*/ 5299395 h 6857993"/>
                <a:gd name="connsiteX129" fmla="*/ 1045974 w 7774834"/>
                <a:gd name="connsiteY129" fmla="*/ 5298776 h 6857993"/>
                <a:gd name="connsiteX130" fmla="*/ 1159459 w 7774834"/>
                <a:gd name="connsiteY130" fmla="*/ 5151736 h 6857993"/>
                <a:gd name="connsiteX131" fmla="*/ 1251998 w 7774834"/>
                <a:gd name="connsiteY131" fmla="*/ 5302084 h 6857993"/>
                <a:gd name="connsiteX132" fmla="*/ 1159459 w 7774834"/>
                <a:gd name="connsiteY132" fmla="*/ 5151736 h 6857993"/>
                <a:gd name="connsiteX133" fmla="*/ 1669633 w 7774834"/>
                <a:gd name="connsiteY133" fmla="*/ 5101180 h 6857993"/>
                <a:gd name="connsiteX134" fmla="*/ 1722717 w 7774834"/>
                <a:gd name="connsiteY134" fmla="*/ 5159539 h 6857993"/>
                <a:gd name="connsiteX135" fmla="*/ 1669633 w 7774834"/>
                <a:gd name="connsiteY135" fmla="*/ 5101180 h 6857993"/>
                <a:gd name="connsiteX136" fmla="*/ 490474 w 7774834"/>
                <a:gd name="connsiteY136" fmla="*/ 5087991 h 6857993"/>
                <a:gd name="connsiteX137" fmla="*/ 507212 w 7774834"/>
                <a:gd name="connsiteY137" fmla="*/ 5092025 h 6857993"/>
                <a:gd name="connsiteX138" fmla="*/ 490488 w 7774834"/>
                <a:gd name="connsiteY138" fmla="*/ 5088021 h 6857993"/>
                <a:gd name="connsiteX139" fmla="*/ 490364 w 7774834"/>
                <a:gd name="connsiteY139" fmla="*/ 5087991 h 6857993"/>
                <a:gd name="connsiteX140" fmla="*/ 490488 w 7774834"/>
                <a:gd name="connsiteY140" fmla="*/ 5088021 h 6857993"/>
                <a:gd name="connsiteX141" fmla="*/ 494680 w 7774834"/>
                <a:gd name="connsiteY141" fmla="*/ 5096840 h 6857993"/>
                <a:gd name="connsiteX142" fmla="*/ 490364 w 7774834"/>
                <a:gd name="connsiteY142" fmla="*/ 5087991 h 6857993"/>
                <a:gd name="connsiteX143" fmla="*/ 6921280 w 7774834"/>
                <a:gd name="connsiteY143" fmla="*/ 5041282 h 6857993"/>
                <a:gd name="connsiteX144" fmla="*/ 6880176 w 7774834"/>
                <a:gd name="connsiteY144" fmla="*/ 5129315 h 6857993"/>
                <a:gd name="connsiteX145" fmla="*/ 6921280 w 7774834"/>
                <a:gd name="connsiteY145" fmla="*/ 5041282 h 6857993"/>
                <a:gd name="connsiteX146" fmla="*/ 805789 w 7774834"/>
                <a:gd name="connsiteY146" fmla="*/ 5037765 h 6857993"/>
                <a:gd name="connsiteX147" fmla="*/ 808147 w 7774834"/>
                <a:gd name="connsiteY147" fmla="*/ 5045428 h 6857993"/>
                <a:gd name="connsiteX148" fmla="*/ 807056 w 7774834"/>
                <a:gd name="connsiteY148" fmla="*/ 5043639 h 6857993"/>
                <a:gd name="connsiteX149" fmla="*/ 805789 w 7774834"/>
                <a:gd name="connsiteY149" fmla="*/ 5037765 h 6857993"/>
                <a:gd name="connsiteX150" fmla="*/ 785841 w 7774834"/>
                <a:gd name="connsiteY150" fmla="*/ 5030477 h 6857993"/>
                <a:gd name="connsiteX151" fmla="*/ 855972 w 7774834"/>
                <a:gd name="connsiteY151" fmla="*/ 5211359 h 6857993"/>
                <a:gd name="connsiteX152" fmla="*/ 865258 w 7774834"/>
                <a:gd name="connsiteY152" fmla="*/ 5230990 h 6857993"/>
                <a:gd name="connsiteX153" fmla="*/ 869753 w 7774834"/>
                <a:gd name="connsiteY153" fmla="*/ 5245594 h 6857993"/>
                <a:gd name="connsiteX154" fmla="*/ 868893 w 7774834"/>
                <a:gd name="connsiteY154" fmla="*/ 5238674 h 6857993"/>
                <a:gd name="connsiteX155" fmla="*/ 865258 w 7774834"/>
                <a:gd name="connsiteY155" fmla="*/ 5230990 h 6857993"/>
                <a:gd name="connsiteX156" fmla="*/ 808147 w 7774834"/>
                <a:gd name="connsiteY156" fmla="*/ 5045428 h 6857993"/>
                <a:gd name="connsiteX157" fmla="*/ 816093 w 7774834"/>
                <a:gd name="connsiteY157" fmla="*/ 5058455 h 6857993"/>
                <a:gd name="connsiteX158" fmla="*/ 805789 w 7774834"/>
                <a:gd name="connsiteY158" fmla="*/ 5037765 h 6857993"/>
                <a:gd name="connsiteX159" fmla="*/ 785841 w 7774834"/>
                <a:gd name="connsiteY159" fmla="*/ 5030477 h 6857993"/>
                <a:gd name="connsiteX160" fmla="*/ 475637 w 7774834"/>
                <a:gd name="connsiteY160" fmla="*/ 5016554 h 6857993"/>
                <a:gd name="connsiteX161" fmla="*/ 483303 w 7774834"/>
                <a:gd name="connsiteY161" fmla="*/ 5033575 h 6857993"/>
                <a:gd name="connsiteX162" fmla="*/ 484359 w 7774834"/>
                <a:gd name="connsiteY162" fmla="*/ 5029345 h 6857993"/>
                <a:gd name="connsiteX163" fmla="*/ 488173 w 7774834"/>
                <a:gd name="connsiteY163" fmla="*/ 5034937 h 6857993"/>
                <a:gd name="connsiteX164" fmla="*/ 475637 w 7774834"/>
                <a:gd name="connsiteY164" fmla="*/ 5016554 h 6857993"/>
                <a:gd name="connsiteX165" fmla="*/ 475637 w 7774834"/>
                <a:gd name="connsiteY165" fmla="*/ 5016554 h 6857993"/>
                <a:gd name="connsiteX166" fmla="*/ 484508 w 7774834"/>
                <a:gd name="connsiteY166" fmla="*/ 5028748 h 6857993"/>
                <a:gd name="connsiteX167" fmla="*/ 484359 w 7774834"/>
                <a:gd name="connsiteY167" fmla="*/ 5029345 h 6857993"/>
                <a:gd name="connsiteX168" fmla="*/ 1064173 w 7774834"/>
                <a:gd name="connsiteY168" fmla="*/ 4968196 h 6857993"/>
                <a:gd name="connsiteX169" fmla="*/ 1090879 w 7774834"/>
                <a:gd name="connsiteY169" fmla="*/ 5027324 h 6857993"/>
                <a:gd name="connsiteX170" fmla="*/ 1064173 w 7774834"/>
                <a:gd name="connsiteY170" fmla="*/ 4968196 h 6857993"/>
                <a:gd name="connsiteX171" fmla="*/ 6261134 w 7774834"/>
                <a:gd name="connsiteY171" fmla="*/ 4867093 h 6857993"/>
                <a:gd name="connsiteX172" fmla="*/ 6185032 w 7774834"/>
                <a:gd name="connsiteY172" fmla="*/ 4993254 h 6857993"/>
                <a:gd name="connsiteX173" fmla="*/ 6186680 w 7774834"/>
                <a:gd name="connsiteY173" fmla="*/ 4895110 h 6857993"/>
                <a:gd name="connsiteX174" fmla="*/ 6261134 w 7774834"/>
                <a:gd name="connsiteY174" fmla="*/ 4867093 h 6857993"/>
                <a:gd name="connsiteX175" fmla="*/ 1496151 w 7774834"/>
                <a:gd name="connsiteY175" fmla="*/ 4862003 h 6857993"/>
                <a:gd name="connsiteX176" fmla="*/ 1690404 w 7774834"/>
                <a:gd name="connsiteY176" fmla="*/ 5253286 h 6857993"/>
                <a:gd name="connsiteX177" fmla="*/ 1465761 w 7774834"/>
                <a:gd name="connsiteY177" fmla="*/ 4868623 h 6857993"/>
                <a:gd name="connsiteX178" fmla="*/ 1496151 w 7774834"/>
                <a:gd name="connsiteY178" fmla="*/ 4862003 h 6857993"/>
                <a:gd name="connsiteX179" fmla="*/ 7241208 w 7774834"/>
                <a:gd name="connsiteY179" fmla="*/ 4813452 h 6857993"/>
                <a:gd name="connsiteX180" fmla="*/ 7114708 w 7774834"/>
                <a:gd name="connsiteY180" fmla="*/ 5101509 h 6857993"/>
                <a:gd name="connsiteX181" fmla="*/ 7241208 w 7774834"/>
                <a:gd name="connsiteY181" fmla="*/ 4813452 h 6857993"/>
                <a:gd name="connsiteX182" fmla="*/ 1498842 w 7774834"/>
                <a:gd name="connsiteY182" fmla="*/ 4786855 h 6857993"/>
                <a:gd name="connsiteX183" fmla="*/ 1465211 w 7774834"/>
                <a:gd name="connsiteY183" fmla="*/ 4866975 h 6857993"/>
                <a:gd name="connsiteX184" fmla="*/ 1498842 w 7774834"/>
                <a:gd name="connsiteY184" fmla="*/ 4786855 h 6857993"/>
                <a:gd name="connsiteX185" fmla="*/ 1010540 w 7774834"/>
                <a:gd name="connsiteY185" fmla="*/ 4765753 h 6857993"/>
                <a:gd name="connsiteX186" fmla="*/ 1032740 w 7774834"/>
                <a:gd name="connsiteY186" fmla="*/ 4853457 h 6857993"/>
                <a:gd name="connsiteX187" fmla="*/ 1010540 w 7774834"/>
                <a:gd name="connsiteY187" fmla="*/ 4765753 h 6857993"/>
                <a:gd name="connsiteX188" fmla="*/ 1061205 w 7774834"/>
                <a:gd name="connsiteY188" fmla="*/ 4721572 h 6857993"/>
                <a:gd name="connsiteX189" fmla="*/ 1127697 w 7774834"/>
                <a:gd name="connsiteY189" fmla="*/ 4973142 h 6857993"/>
                <a:gd name="connsiteX190" fmla="*/ 1061205 w 7774834"/>
                <a:gd name="connsiteY190" fmla="*/ 4721572 h 6857993"/>
                <a:gd name="connsiteX191" fmla="*/ 7436508 w 7774834"/>
                <a:gd name="connsiteY191" fmla="*/ 4720583 h 6857993"/>
                <a:gd name="connsiteX192" fmla="*/ 7353420 w 7774834"/>
                <a:gd name="connsiteY192" fmla="*/ 4918629 h 6857993"/>
                <a:gd name="connsiteX193" fmla="*/ 7436508 w 7774834"/>
                <a:gd name="connsiteY193" fmla="*/ 4720583 h 6857993"/>
                <a:gd name="connsiteX194" fmla="*/ 211978 w 7774834"/>
                <a:gd name="connsiteY194" fmla="*/ 4706185 h 6857993"/>
                <a:gd name="connsiteX195" fmla="*/ 254840 w 7774834"/>
                <a:gd name="connsiteY195" fmla="*/ 4918189 h 6857993"/>
                <a:gd name="connsiteX196" fmla="*/ 211978 w 7774834"/>
                <a:gd name="connsiteY196" fmla="*/ 4706185 h 6857993"/>
                <a:gd name="connsiteX197" fmla="*/ 7498054 w 7774834"/>
                <a:gd name="connsiteY197" fmla="*/ 4596061 h 6857993"/>
                <a:gd name="connsiteX198" fmla="*/ 7440244 w 7774834"/>
                <a:gd name="connsiteY198" fmla="*/ 4711570 h 6857993"/>
                <a:gd name="connsiteX199" fmla="*/ 7498054 w 7774834"/>
                <a:gd name="connsiteY199" fmla="*/ 4596061 h 6857993"/>
                <a:gd name="connsiteX200" fmla="*/ 538282 w 7774834"/>
                <a:gd name="connsiteY200" fmla="*/ 4569135 h 6857993"/>
                <a:gd name="connsiteX201" fmla="*/ 548606 w 7774834"/>
                <a:gd name="connsiteY201" fmla="*/ 4602278 h 6857993"/>
                <a:gd name="connsiteX202" fmla="*/ 547432 w 7774834"/>
                <a:gd name="connsiteY202" fmla="*/ 4607094 h 6857993"/>
                <a:gd name="connsiteX203" fmla="*/ 538282 w 7774834"/>
                <a:gd name="connsiteY203" fmla="*/ 4569135 h 6857993"/>
                <a:gd name="connsiteX204" fmla="*/ 538282 w 7774834"/>
                <a:gd name="connsiteY204" fmla="*/ 4569135 h 6857993"/>
                <a:gd name="connsiteX205" fmla="*/ 598400 w 7774834"/>
                <a:gd name="connsiteY205" fmla="*/ 4762126 h 6857993"/>
                <a:gd name="connsiteX206" fmla="*/ 548606 w 7774834"/>
                <a:gd name="connsiteY206" fmla="*/ 4602278 h 6857993"/>
                <a:gd name="connsiteX207" fmla="*/ 551326 w 7774834"/>
                <a:gd name="connsiteY207" fmla="*/ 4591128 h 6857993"/>
                <a:gd name="connsiteX208" fmla="*/ 538282 w 7774834"/>
                <a:gd name="connsiteY208" fmla="*/ 4569135 h 6857993"/>
                <a:gd name="connsiteX209" fmla="*/ 1394324 w 7774834"/>
                <a:gd name="connsiteY209" fmla="*/ 4287892 h 6857993"/>
                <a:gd name="connsiteX210" fmla="*/ 1394324 w 7774834"/>
                <a:gd name="connsiteY210" fmla="*/ 4287892 h 6857993"/>
                <a:gd name="connsiteX211" fmla="*/ 1394324 w 7774834"/>
                <a:gd name="connsiteY211" fmla="*/ 4287892 h 6857993"/>
                <a:gd name="connsiteX212" fmla="*/ 1365199 w 7774834"/>
                <a:gd name="connsiteY212" fmla="*/ 4407137 h 6857993"/>
                <a:gd name="connsiteX213" fmla="*/ 1394324 w 7774834"/>
                <a:gd name="connsiteY213" fmla="*/ 4287892 h 6857993"/>
                <a:gd name="connsiteX214" fmla="*/ 1308467 w 7774834"/>
                <a:gd name="connsiteY214" fmla="*/ 4243298 h 6857993"/>
                <a:gd name="connsiteX215" fmla="*/ 1306071 w 7774834"/>
                <a:gd name="connsiteY215" fmla="*/ 4244040 h 6857993"/>
                <a:gd name="connsiteX216" fmla="*/ 1308467 w 7774834"/>
                <a:gd name="connsiteY216" fmla="*/ 4243298 h 6857993"/>
                <a:gd name="connsiteX217" fmla="*/ 1321642 w 7774834"/>
                <a:gd name="connsiteY217" fmla="*/ 4236583 h 6857993"/>
                <a:gd name="connsiteX218" fmla="*/ 1306071 w 7774834"/>
                <a:gd name="connsiteY218" fmla="*/ 4244040 h 6857993"/>
                <a:gd name="connsiteX219" fmla="*/ 1321642 w 7774834"/>
                <a:gd name="connsiteY219" fmla="*/ 4236583 h 6857993"/>
                <a:gd name="connsiteX220" fmla="*/ 62509 w 7774834"/>
                <a:gd name="connsiteY220" fmla="*/ 4052367 h 6857993"/>
                <a:gd name="connsiteX221" fmla="*/ 60750 w 7774834"/>
                <a:gd name="connsiteY221" fmla="*/ 4133366 h 6857993"/>
                <a:gd name="connsiteX222" fmla="*/ 62509 w 7774834"/>
                <a:gd name="connsiteY222" fmla="*/ 4052367 h 6857993"/>
                <a:gd name="connsiteX223" fmla="*/ 6928766 w 7774834"/>
                <a:gd name="connsiteY223" fmla="*/ 4017917 h 6857993"/>
                <a:gd name="connsiteX224" fmla="*/ 6928202 w 7774834"/>
                <a:gd name="connsiteY224" fmla="*/ 4021375 h 6857993"/>
                <a:gd name="connsiteX225" fmla="*/ 6928450 w 7774834"/>
                <a:gd name="connsiteY225" fmla="*/ 4018737 h 6857993"/>
                <a:gd name="connsiteX226" fmla="*/ 6928642 w 7774834"/>
                <a:gd name="connsiteY226" fmla="*/ 4010619 h 6857993"/>
                <a:gd name="connsiteX227" fmla="*/ 6928202 w 7774834"/>
                <a:gd name="connsiteY227" fmla="*/ 4021375 h 6857993"/>
                <a:gd name="connsiteX228" fmla="*/ 6929006 w 7774834"/>
                <a:gd name="connsiteY228" fmla="*/ 4017295 h 6857993"/>
                <a:gd name="connsiteX229" fmla="*/ 6928766 w 7774834"/>
                <a:gd name="connsiteY229" fmla="*/ 4017917 h 6857993"/>
                <a:gd name="connsiteX230" fmla="*/ 6929910 w 7774834"/>
                <a:gd name="connsiteY230" fmla="*/ 4010894 h 6857993"/>
                <a:gd name="connsiteX231" fmla="*/ 6928642 w 7774834"/>
                <a:gd name="connsiteY231" fmla="*/ 4010619 h 6857993"/>
                <a:gd name="connsiteX232" fmla="*/ 844255 w 7774834"/>
                <a:gd name="connsiteY232" fmla="*/ 3995437 h 6857993"/>
                <a:gd name="connsiteX233" fmla="*/ 1000978 w 7774834"/>
                <a:gd name="connsiteY233" fmla="*/ 4706735 h 6857993"/>
                <a:gd name="connsiteX234" fmla="*/ 950093 w 7774834"/>
                <a:gd name="connsiteY234" fmla="*/ 4444395 h 6857993"/>
                <a:gd name="connsiteX235" fmla="*/ 1002407 w 7774834"/>
                <a:gd name="connsiteY235" fmla="*/ 4495170 h 6857993"/>
                <a:gd name="connsiteX236" fmla="*/ 980426 w 7774834"/>
                <a:gd name="connsiteY236" fmla="*/ 4386805 h 6857993"/>
                <a:gd name="connsiteX237" fmla="*/ 844255 w 7774834"/>
                <a:gd name="connsiteY237" fmla="*/ 3995437 h 6857993"/>
                <a:gd name="connsiteX238" fmla="*/ 952620 w 7774834"/>
                <a:gd name="connsiteY238" fmla="*/ 3975764 h 6857993"/>
                <a:gd name="connsiteX239" fmla="*/ 951851 w 7774834"/>
                <a:gd name="connsiteY239" fmla="*/ 4027749 h 6857993"/>
                <a:gd name="connsiteX240" fmla="*/ 952620 w 7774834"/>
                <a:gd name="connsiteY240" fmla="*/ 3975764 h 6857993"/>
                <a:gd name="connsiteX241" fmla="*/ 7645542 w 7774834"/>
                <a:gd name="connsiteY241" fmla="*/ 3920045 h 6857993"/>
                <a:gd name="connsiteX242" fmla="*/ 7643456 w 7774834"/>
                <a:gd name="connsiteY242" fmla="*/ 3935979 h 6857993"/>
                <a:gd name="connsiteX243" fmla="*/ 7645542 w 7774834"/>
                <a:gd name="connsiteY243" fmla="*/ 3920045 h 6857993"/>
                <a:gd name="connsiteX244" fmla="*/ 534299 w 7774834"/>
                <a:gd name="connsiteY244" fmla="*/ 3797602 h 6857993"/>
                <a:gd name="connsiteX245" fmla="*/ 537513 w 7774834"/>
                <a:gd name="connsiteY245" fmla="*/ 3798050 h 6857993"/>
                <a:gd name="connsiteX246" fmla="*/ 534299 w 7774834"/>
                <a:gd name="connsiteY246" fmla="*/ 3797602 h 6857993"/>
                <a:gd name="connsiteX247" fmla="*/ 521842 w 7774834"/>
                <a:gd name="connsiteY247" fmla="*/ 3795871 h 6857993"/>
                <a:gd name="connsiteX248" fmla="*/ 523981 w 7774834"/>
                <a:gd name="connsiteY248" fmla="*/ 3796152 h 6857993"/>
                <a:gd name="connsiteX249" fmla="*/ 524635 w 7774834"/>
                <a:gd name="connsiteY249" fmla="*/ 3796244 h 6857993"/>
                <a:gd name="connsiteX250" fmla="*/ 524635 w 7774834"/>
                <a:gd name="connsiteY250" fmla="*/ 3796273 h 6857993"/>
                <a:gd name="connsiteX251" fmla="*/ 6517272 w 7774834"/>
                <a:gd name="connsiteY251" fmla="*/ 3726063 h 6857993"/>
                <a:gd name="connsiteX252" fmla="*/ 6526942 w 7774834"/>
                <a:gd name="connsiteY252" fmla="*/ 3772882 h 6857993"/>
                <a:gd name="connsiteX253" fmla="*/ 6517272 w 7774834"/>
                <a:gd name="connsiteY253" fmla="*/ 3726063 h 6857993"/>
                <a:gd name="connsiteX254" fmla="*/ 533377 w 7774834"/>
                <a:gd name="connsiteY254" fmla="*/ 3662984 h 6857993"/>
                <a:gd name="connsiteX255" fmla="*/ 532898 w 7774834"/>
                <a:gd name="connsiteY255" fmla="*/ 3674188 h 6857993"/>
                <a:gd name="connsiteX256" fmla="*/ 533377 w 7774834"/>
                <a:gd name="connsiteY256" fmla="*/ 3662984 h 6857993"/>
                <a:gd name="connsiteX257" fmla="*/ 560222 w 7774834"/>
                <a:gd name="connsiteY257" fmla="*/ 3597182 h 6857993"/>
                <a:gd name="connsiteX258" fmla="*/ 558630 w 7774834"/>
                <a:gd name="connsiteY258" fmla="*/ 3598886 h 6857993"/>
                <a:gd name="connsiteX259" fmla="*/ 558505 w 7774834"/>
                <a:gd name="connsiteY259" fmla="*/ 3599014 h 6857993"/>
                <a:gd name="connsiteX260" fmla="*/ 597931 w 7774834"/>
                <a:gd name="connsiteY260" fmla="*/ 3556791 h 6857993"/>
                <a:gd name="connsiteX261" fmla="*/ 558505 w 7774834"/>
                <a:gd name="connsiteY261" fmla="*/ 3599014 h 6857993"/>
                <a:gd name="connsiteX262" fmla="*/ 553142 w 7774834"/>
                <a:gd name="connsiteY262" fmla="*/ 3604764 h 6857993"/>
                <a:gd name="connsiteX263" fmla="*/ 558630 w 7774834"/>
                <a:gd name="connsiteY263" fmla="*/ 3598886 h 6857993"/>
                <a:gd name="connsiteX264" fmla="*/ 559108 w 7774834"/>
                <a:gd name="connsiteY264" fmla="*/ 3598396 h 6857993"/>
                <a:gd name="connsiteX265" fmla="*/ 566496 w 7774834"/>
                <a:gd name="connsiteY265" fmla="*/ 3590483 h 6857993"/>
                <a:gd name="connsiteX266" fmla="*/ 560222 w 7774834"/>
                <a:gd name="connsiteY266" fmla="*/ 3597182 h 6857993"/>
                <a:gd name="connsiteX267" fmla="*/ 565798 w 7774834"/>
                <a:gd name="connsiteY267" fmla="*/ 3591209 h 6857993"/>
                <a:gd name="connsiteX268" fmla="*/ 597931 w 7774834"/>
                <a:gd name="connsiteY268" fmla="*/ 3556791 h 6857993"/>
                <a:gd name="connsiteX269" fmla="*/ 796117 w 7774834"/>
                <a:gd name="connsiteY269" fmla="*/ 3417460 h 6857993"/>
                <a:gd name="connsiteX270" fmla="*/ 770729 w 7774834"/>
                <a:gd name="connsiteY270" fmla="*/ 3777718 h 6857993"/>
                <a:gd name="connsiteX271" fmla="*/ 762996 w 7774834"/>
                <a:gd name="connsiteY271" fmla="*/ 3686606 h 6857993"/>
                <a:gd name="connsiteX272" fmla="*/ 796117 w 7774834"/>
                <a:gd name="connsiteY272" fmla="*/ 3417460 h 6857993"/>
                <a:gd name="connsiteX273" fmla="*/ 6897540 w 7774834"/>
                <a:gd name="connsiteY273" fmla="*/ 3379987 h 6857993"/>
                <a:gd name="connsiteX274" fmla="*/ 6896770 w 7774834"/>
                <a:gd name="connsiteY274" fmla="*/ 3463942 h 6857993"/>
                <a:gd name="connsiteX275" fmla="*/ 6897540 w 7774834"/>
                <a:gd name="connsiteY275" fmla="*/ 3379987 h 6857993"/>
                <a:gd name="connsiteX276" fmla="*/ 574991 w 7774834"/>
                <a:gd name="connsiteY276" fmla="*/ 3373067 h 6857993"/>
                <a:gd name="connsiteX277" fmla="*/ 557296 w 7774834"/>
                <a:gd name="connsiteY277" fmla="*/ 3448995 h 6857993"/>
                <a:gd name="connsiteX278" fmla="*/ 574991 w 7774834"/>
                <a:gd name="connsiteY278" fmla="*/ 3373067 h 6857993"/>
                <a:gd name="connsiteX279" fmla="*/ 6850048 w 7774834"/>
                <a:gd name="connsiteY279" fmla="*/ 3319553 h 6857993"/>
                <a:gd name="connsiteX280" fmla="*/ 6849634 w 7774834"/>
                <a:gd name="connsiteY280" fmla="*/ 3321329 h 6857993"/>
                <a:gd name="connsiteX281" fmla="*/ 6849840 w 7774834"/>
                <a:gd name="connsiteY281" fmla="*/ 3320422 h 6857993"/>
                <a:gd name="connsiteX282" fmla="*/ 6853658 w 7774834"/>
                <a:gd name="connsiteY282" fmla="*/ 3304562 h 6857993"/>
                <a:gd name="connsiteX283" fmla="*/ 6853388 w 7774834"/>
                <a:gd name="connsiteY283" fmla="*/ 3305553 h 6857993"/>
                <a:gd name="connsiteX284" fmla="*/ 6850048 w 7774834"/>
                <a:gd name="connsiteY284" fmla="*/ 3319553 h 6857993"/>
                <a:gd name="connsiteX285" fmla="*/ 6850320 w 7774834"/>
                <a:gd name="connsiteY285" fmla="*/ 3318380 h 6857993"/>
                <a:gd name="connsiteX286" fmla="*/ 6849840 w 7774834"/>
                <a:gd name="connsiteY286" fmla="*/ 3320422 h 6857993"/>
                <a:gd name="connsiteX287" fmla="*/ 6853658 w 7774834"/>
                <a:gd name="connsiteY287" fmla="*/ 3304562 h 6857993"/>
                <a:gd name="connsiteX288" fmla="*/ 609500 w 7774834"/>
                <a:gd name="connsiteY288" fmla="*/ 3256015 h 6857993"/>
                <a:gd name="connsiteX289" fmla="*/ 577409 w 7774834"/>
                <a:gd name="connsiteY289" fmla="*/ 3365046 h 6857993"/>
                <a:gd name="connsiteX290" fmla="*/ 609500 w 7774834"/>
                <a:gd name="connsiteY290" fmla="*/ 3256015 h 6857993"/>
                <a:gd name="connsiteX291" fmla="*/ 6844784 w 7774834"/>
                <a:gd name="connsiteY291" fmla="*/ 3137423 h 6857993"/>
                <a:gd name="connsiteX292" fmla="*/ 6850946 w 7774834"/>
                <a:gd name="connsiteY292" fmla="*/ 3138092 h 6857993"/>
                <a:gd name="connsiteX293" fmla="*/ 6849896 w 7774834"/>
                <a:gd name="connsiteY293" fmla="*/ 3138001 h 6857993"/>
                <a:gd name="connsiteX294" fmla="*/ 6844784 w 7774834"/>
                <a:gd name="connsiteY294" fmla="*/ 3137423 h 6857993"/>
                <a:gd name="connsiteX295" fmla="*/ 6839412 w 7774834"/>
                <a:gd name="connsiteY295" fmla="*/ 3136931 h 6857993"/>
                <a:gd name="connsiteX296" fmla="*/ 6856936 w 7774834"/>
                <a:gd name="connsiteY296" fmla="*/ 3138745 h 6857993"/>
                <a:gd name="connsiteX297" fmla="*/ 6850946 w 7774834"/>
                <a:gd name="connsiteY297" fmla="*/ 3138092 h 6857993"/>
                <a:gd name="connsiteX298" fmla="*/ 6851060 w 7774834"/>
                <a:gd name="connsiteY298" fmla="*/ 3138104 h 6857993"/>
                <a:gd name="connsiteX299" fmla="*/ 6844784 w 7774834"/>
                <a:gd name="connsiteY299" fmla="*/ 3137423 h 6857993"/>
                <a:gd name="connsiteX300" fmla="*/ 6839412 w 7774834"/>
                <a:gd name="connsiteY300" fmla="*/ 3136931 h 6857993"/>
                <a:gd name="connsiteX301" fmla="*/ 870522 w 7774834"/>
                <a:gd name="connsiteY301" fmla="*/ 3136211 h 6857993"/>
                <a:gd name="connsiteX302" fmla="*/ 841068 w 7774834"/>
                <a:gd name="connsiteY302" fmla="*/ 3276453 h 6857993"/>
                <a:gd name="connsiteX303" fmla="*/ 870522 w 7774834"/>
                <a:gd name="connsiteY303" fmla="*/ 3136211 h 6857993"/>
                <a:gd name="connsiteX304" fmla="*/ 871857 w 7774834"/>
                <a:gd name="connsiteY304" fmla="*/ 3131307 h 6857993"/>
                <a:gd name="connsiteX305" fmla="*/ 870852 w 7774834"/>
                <a:gd name="connsiteY305" fmla="*/ 3133903 h 6857993"/>
                <a:gd name="connsiteX306" fmla="*/ 871857 w 7774834"/>
                <a:gd name="connsiteY306" fmla="*/ 3131307 h 6857993"/>
                <a:gd name="connsiteX307" fmla="*/ 7131744 w 7774834"/>
                <a:gd name="connsiteY307" fmla="*/ 3070489 h 6857993"/>
                <a:gd name="connsiteX308" fmla="*/ 6705428 w 7774834"/>
                <a:gd name="connsiteY308" fmla="*/ 5169320 h 6857993"/>
                <a:gd name="connsiteX309" fmla="*/ 7211644 w 7774834"/>
                <a:gd name="connsiteY309" fmla="*/ 3840583 h 6857993"/>
                <a:gd name="connsiteX310" fmla="*/ 7131744 w 7774834"/>
                <a:gd name="connsiteY310" fmla="*/ 3070489 h 6857993"/>
                <a:gd name="connsiteX311" fmla="*/ 7131196 w 7774834"/>
                <a:gd name="connsiteY311" fmla="*/ 2980477 h 6857993"/>
                <a:gd name="connsiteX312" fmla="*/ 7131414 w 7774834"/>
                <a:gd name="connsiteY312" fmla="*/ 3067411 h 6857993"/>
                <a:gd name="connsiteX313" fmla="*/ 7131196 w 7774834"/>
                <a:gd name="connsiteY313" fmla="*/ 2980477 h 6857993"/>
                <a:gd name="connsiteX314" fmla="*/ 948554 w 7774834"/>
                <a:gd name="connsiteY314" fmla="*/ 2973772 h 6857993"/>
                <a:gd name="connsiteX315" fmla="*/ 872061 w 7774834"/>
                <a:gd name="connsiteY315" fmla="*/ 3130717 h 6857993"/>
                <a:gd name="connsiteX316" fmla="*/ 948554 w 7774834"/>
                <a:gd name="connsiteY316" fmla="*/ 2973772 h 6857993"/>
                <a:gd name="connsiteX317" fmla="*/ 293637 w 7774834"/>
                <a:gd name="connsiteY317" fmla="*/ 2858045 h 6857993"/>
                <a:gd name="connsiteX318" fmla="*/ 228574 w 7774834"/>
                <a:gd name="connsiteY318" fmla="*/ 2990697 h 6857993"/>
                <a:gd name="connsiteX319" fmla="*/ 293637 w 7774834"/>
                <a:gd name="connsiteY319" fmla="*/ 2858045 h 6857993"/>
                <a:gd name="connsiteX320" fmla="*/ 291761 w 7774834"/>
                <a:gd name="connsiteY320" fmla="*/ 2848781 h 6857993"/>
                <a:gd name="connsiteX321" fmla="*/ 293966 w 7774834"/>
                <a:gd name="connsiteY321" fmla="*/ 2857935 h 6857993"/>
                <a:gd name="connsiteX322" fmla="*/ 292379 w 7774834"/>
                <a:gd name="connsiteY322" fmla="*/ 2851348 h 6857993"/>
                <a:gd name="connsiteX323" fmla="*/ 287823 w 7774834"/>
                <a:gd name="connsiteY323" fmla="*/ 2832437 h 6857993"/>
                <a:gd name="connsiteX324" fmla="*/ 288526 w 7774834"/>
                <a:gd name="connsiteY324" fmla="*/ 2835353 h 6857993"/>
                <a:gd name="connsiteX325" fmla="*/ 291761 w 7774834"/>
                <a:gd name="connsiteY325" fmla="*/ 2848781 h 6857993"/>
                <a:gd name="connsiteX326" fmla="*/ 285587 w 7774834"/>
                <a:gd name="connsiteY326" fmla="*/ 2823153 h 6857993"/>
                <a:gd name="connsiteX327" fmla="*/ 287591 w 7774834"/>
                <a:gd name="connsiteY327" fmla="*/ 2831472 h 6857993"/>
                <a:gd name="connsiteX328" fmla="*/ 287823 w 7774834"/>
                <a:gd name="connsiteY328" fmla="*/ 2832437 h 6857993"/>
                <a:gd name="connsiteX329" fmla="*/ 280011 w 7774834"/>
                <a:gd name="connsiteY329" fmla="*/ 2800011 h 6857993"/>
                <a:gd name="connsiteX330" fmla="*/ 283766 w 7774834"/>
                <a:gd name="connsiteY330" fmla="*/ 2815596 h 6857993"/>
                <a:gd name="connsiteX331" fmla="*/ 285587 w 7774834"/>
                <a:gd name="connsiteY331" fmla="*/ 2823153 h 6857993"/>
                <a:gd name="connsiteX332" fmla="*/ 282859 w 7774834"/>
                <a:gd name="connsiteY332" fmla="*/ 2811833 h 6857993"/>
                <a:gd name="connsiteX333" fmla="*/ 276965 w 7774834"/>
                <a:gd name="connsiteY333" fmla="*/ 2787371 h 6857993"/>
                <a:gd name="connsiteX334" fmla="*/ 277646 w 7774834"/>
                <a:gd name="connsiteY334" fmla="*/ 2790195 h 6857993"/>
                <a:gd name="connsiteX335" fmla="*/ 280011 w 7774834"/>
                <a:gd name="connsiteY335" fmla="*/ 2800011 h 6857993"/>
                <a:gd name="connsiteX336" fmla="*/ 279459 w 7774834"/>
                <a:gd name="connsiteY336" fmla="*/ 2797721 h 6857993"/>
                <a:gd name="connsiteX337" fmla="*/ 276965 w 7774834"/>
                <a:gd name="connsiteY337" fmla="*/ 2787371 h 6857993"/>
                <a:gd name="connsiteX338" fmla="*/ 1062414 w 7774834"/>
                <a:gd name="connsiteY338" fmla="*/ 2773418 h 6857993"/>
                <a:gd name="connsiteX339" fmla="*/ 1009001 w 7774834"/>
                <a:gd name="connsiteY339" fmla="*/ 2836611 h 6857993"/>
                <a:gd name="connsiteX340" fmla="*/ 1062414 w 7774834"/>
                <a:gd name="connsiteY340" fmla="*/ 2773418 h 6857993"/>
                <a:gd name="connsiteX341" fmla="*/ 603236 w 7774834"/>
                <a:gd name="connsiteY341" fmla="*/ 2738694 h 6857993"/>
                <a:gd name="connsiteX342" fmla="*/ 575430 w 7774834"/>
                <a:gd name="connsiteY342" fmla="*/ 2897503 h 6857993"/>
                <a:gd name="connsiteX343" fmla="*/ 603236 w 7774834"/>
                <a:gd name="connsiteY343" fmla="*/ 2738694 h 6857993"/>
                <a:gd name="connsiteX344" fmla="*/ 6765268 w 7774834"/>
                <a:gd name="connsiteY344" fmla="*/ 2673770 h 6857993"/>
                <a:gd name="connsiteX345" fmla="*/ 6815112 w 7774834"/>
                <a:gd name="connsiteY345" fmla="*/ 3107197 h 6857993"/>
                <a:gd name="connsiteX346" fmla="*/ 6783788 w 7774834"/>
                <a:gd name="connsiteY346" fmla="*/ 2708140 h 6857993"/>
                <a:gd name="connsiteX347" fmla="*/ 6783788 w 7774834"/>
                <a:gd name="connsiteY347" fmla="*/ 2708140 h 6857993"/>
                <a:gd name="connsiteX348" fmla="*/ 6765268 w 7774834"/>
                <a:gd name="connsiteY348" fmla="*/ 2673770 h 6857993"/>
                <a:gd name="connsiteX349" fmla="*/ 7695250 w 7774834"/>
                <a:gd name="connsiteY349" fmla="*/ 2650140 h 6857993"/>
                <a:gd name="connsiteX350" fmla="*/ 7707312 w 7774834"/>
                <a:gd name="connsiteY350" fmla="*/ 2688686 h 6857993"/>
                <a:gd name="connsiteX351" fmla="*/ 7697728 w 7774834"/>
                <a:gd name="connsiteY351" fmla="*/ 2658063 h 6857993"/>
                <a:gd name="connsiteX352" fmla="*/ 7696610 w 7774834"/>
                <a:gd name="connsiteY352" fmla="*/ 2654489 h 6857993"/>
                <a:gd name="connsiteX353" fmla="*/ 7695250 w 7774834"/>
                <a:gd name="connsiteY353" fmla="*/ 2650140 h 6857993"/>
                <a:gd name="connsiteX354" fmla="*/ 583627 w 7774834"/>
                <a:gd name="connsiteY354" fmla="*/ 2613964 h 6857993"/>
                <a:gd name="connsiteX355" fmla="*/ 572793 w 7774834"/>
                <a:gd name="connsiteY355" fmla="*/ 2642416 h 6857993"/>
                <a:gd name="connsiteX356" fmla="*/ 583627 w 7774834"/>
                <a:gd name="connsiteY356" fmla="*/ 2613964 h 6857993"/>
                <a:gd name="connsiteX357" fmla="*/ 6696196 w 7774834"/>
                <a:gd name="connsiteY357" fmla="*/ 2539328 h 6857993"/>
                <a:gd name="connsiteX358" fmla="*/ 6718396 w 7774834"/>
                <a:gd name="connsiteY358" fmla="*/ 2671758 h 6857993"/>
                <a:gd name="connsiteX359" fmla="*/ 6718396 w 7774834"/>
                <a:gd name="connsiteY359" fmla="*/ 2671758 h 6857993"/>
                <a:gd name="connsiteX360" fmla="*/ 6696196 w 7774834"/>
                <a:gd name="connsiteY360" fmla="*/ 2539328 h 6857993"/>
                <a:gd name="connsiteX361" fmla="*/ 708498 w 7774834"/>
                <a:gd name="connsiteY361" fmla="*/ 2492849 h 6857993"/>
                <a:gd name="connsiteX362" fmla="*/ 697863 w 7774834"/>
                <a:gd name="connsiteY362" fmla="*/ 2503717 h 6857993"/>
                <a:gd name="connsiteX363" fmla="*/ 661265 w 7774834"/>
                <a:gd name="connsiteY363" fmla="*/ 2693301 h 6857993"/>
                <a:gd name="connsiteX364" fmla="*/ 708498 w 7774834"/>
                <a:gd name="connsiteY364" fmla="*/ 2492849 h 6857993"/>
                <a:gd name="connsiteX365" fmla="*/ 6659886 w 7774834"/>
                <a:gd name="connsiteY365" fmla="*/ 2466323 h 6857993"/>
                <a:gd name="connsiteX366" fmla="*/ 6654980 w 7774834"/>
                <a:gd name="connsiteY366" fmla="*/ 2481407 h 6857993"/>
                <a:gd name="connsiteX367" fmla="*/ 6659886 w 7774834"/>
                <a:gd name="connsiteY367" fmla="*/ 2466323 h 6857993"/>
                <a:gd name="connsiteX368" fmla="*/ 681597 w 7774834"/>
                <a:gd name="connsiteY368" fmla="*/ 2388978 h 6857993"/>
                <a:gd name="connsiteX369" fmla="*/ 509158 w 7774834"/>
                <a:gd name="connsiteY369" fmla="*/ 2809247 h 6857993"/>
                <a:gd name="connsiteX370" fmla="*/ 572793 w 7774834"/>
                <a:gd name="connsiteY370" fmla="*/ 2642416 h 6857993"/>
                <a:gd name="connsiteX371" fmla="*/ 681597 w 7774834"/>
                <a:gd name="connsiteY371" fmla="*/ 2388978 h 6857993"/>
                <a:gd name="connsiteX372" fmla="*/ 705996 w 7774834"/>
                <a:gd name="connsiteY372" fmla="*/ 2331168 h 6857993"/>
                <a:gd name="connsiteX373" fmla="*/ 683576 w 7774834"/>
                <a:gd name="connsiteY373" fmla="*/ 2384911 h 6857993"/>
                <a:gd name="connsiteX374" fmla="*/ 705996 w 7774834"/>
                <a:gd name="connsiteY374" fmla="*/ 2331168 h 6857993"/>
                <a:gd name="connsiteX375" fmla="*/ 834254 w 7774834"/>
                <a:gd name="connsiteY375" fmla="*/ 2325343 h 6857993"/>
                <a:gd name="connsiteX376" fmla="*/ 747979 w 7774834"/>
                <a:gd name="connsiteY376" fmla="*/ 2413374 h 6857993"/>
                <a:gd name="connsiteX377" fmla="*/ 834254 w 7774834"/>
                <a:gd name="connsiteY377" fmla="*/ 2325343 h 6857993"/>
                <a:gd name="connsiteX378" fmla="*/ 863049 w 7774834"/>
                <a:gd name="connsiteY378" fmla="*/ 2203131 h 6857993"/>
                <a:gd name="connsiteX379" fmla="*/ 849668 w 7774834"/>
                <a:gd name="connsiteY379" fmla="*/ 2259539 h 6857993"/>
                <a:gd name="connsiteX380" fmla="*/ 845203 w 7774834"/>
                <a:gd name="connsiteY380" fmla="*/ 2262840 h 6857993"/>
                <a:gd name="connsiteX381" fmla="*/ 840271 w 7774834"/>
                <a:gd name="connsiteY381" fmla="*/ 2252011 h 6857993"/>
                <a:gd name="connsiteX382" fmla="*/ 863049 w 7774834"/>
                <a:gd name="connsiteY382" fmla="*/ 2203131 h 6857993"/>
                <a:gd name="connsiteX383" fmla="*/ 787655 w 7774834"/>
                <a:gd name="connsiteY383" fmla="*/ 2174006 h 6857993"/>
                <a:gd name="connsiteX384" fmla="*/ 756332 w 7774834"/>
                <a:gd name="connsiteY384" fmla="*/ 2242806 h 6857993"/>
                <a:gd name="connsiteX385" fmla="*/ 787655 w 7774834"/>
                <a:gd name="connsiteY385" fmla="*/ 2174006 h 6857993"/>
                <a:gd name="connsiteX386" fmla="*/ 1516977 w 7774834"/>
                <a:gd name="connsiteY386" fmla="*/ 2127353 h 6857993"/>
                <a:gd name="connsiteX387" fmla="*/ 1510712 w 7774834"/>
                <a:gd name="connsiteY387" fmla="*/ 2157192 h 6857993"/>
                <a:gd name="connsiteX388" fmla="*/ 1516977 w 7774834"/>
                <a:gd name="connsiteY388" fmla="*/ 2127353 h 6857993"/>
                <a:gd name="connsiteX389" fmla="*/ 904294 w 7774834"/>
                <a:gd name="connsiteY389" fmla="*/ 2126756 h 6857993"/>
                <a:gd name="connsiteX390" fmla="*/ 893492 w 7774834"/>
                <a:gd name="connsiteY390" fmla="*/ 2177084 h 6857993"/>
                <a:gd name="connsiteX391" fmla="*/ 886682 w 7774834"/>
                <a:gd name="connsiteY391" fmla="*/ 2160990 h 6857993"/>
                <a:gd name="connsiteX392" fmla="*/ 897688 w 7774834"/>
                <a:gd name="connsiteY392" fmla="*/ 2139886 h 6857993"/>
                <a:gd name="connsiteX393" fmla="*/ 853597 w 7774834"/>
                <a:gd name="connsiteY393" fmla="*/ 2065972 h 6857993"/>
                <a:gd name="connsiteX394" fmla="*/ 814141 w 7774834"/>
                <a:gd name="connsiteY394" fmla="*/ 2133892 h 6857993"/>
                <a:gd name="connsiteX395" fmla="*/ 853597 w 7774834"/>
                <a:gd name="connsiteY395" fmla="*/ 2065972 h 6857993"/>
                <a:gd name="connsiteX396" fmla="*/ 476123 w 7774834"/>
                <a:gd name="connsiteY396" fmla="*/ 2023092 h 6857993"/>
                <a:gd name="connsiteX397" fmla="*/ 475946 w 7774834"/>
                <a:gd name="connsiteY397" fmla="*/ 2023369 h 6857993"/>
                <a:gd name="connsiteX398" fmla="*/ 475967 w 7774834"/>
                <a:gd name="connsiteY398" fmla="*/ 2023327 h 6857993"/>
                <a:gd name="connsiteX399" fmla="*/ 7177574 w 7774834"/>
                <a:gd name="connsiteY399" fmla="*/ 1965850 h 6857993"/>
                <a:gd name="connsiteX400" fmla="*/ 7263740 w 7774834"/>
                <a:gd name="connsiteY400" fmla="*/ 2113560 h 6857993"/>
                <a:gd name="connsiteX401" fmla="*/ 7177574 w 7774834"/>
                <a:gd name="connsiteY401" fmla="*/ 1965850 h 6857993"/>
                <a:gd name="connsiteX402" fmla="*/ 954049 w 7774834"/>
                <a:gd name="connsiteY402" fmla="*/ 1899359 h 6857993"/>
                <a:gd name="connsiteX403" fmla="*/ 928551 w 7774834"/>
                <a:gd name="connsiteY403" fmla="*/ 1952111 h 6857993"/>
                <a:gd name="connsiteX404" fmla="*/ 954049 w 7774834"/>
                <a:gd name="connsiteY404" fmla="*/ 1899359 h 6857993"/>
                <a:gd name="connsiteX405" fmla="*/ 7159550 w 7774834"/>
                <a:gd name="connsiteY405" fmla="*/ 1884852 h 6857993"/>
                <a:gd name="connsiteX406" fmla="*/ 7177356 w 7774834"/>
                <a:gd name="connsiteY406" fmla="*/ 1964970 h 6857993"/>
                <a:gd name="connsiteX407" fmla="*/ 7159550 w 7774834"/>
                <a:gd name="connsiteY407" fmla="*/ 1884852 h 6857993"/>
                <a:gd name="connsiteX408" fmla="*/ 1494776 w 7774834"/>
                <a:gd name="connsiteY408" fmla="*/ 1872434 h 6857993"/>
                <a:gd name="connsiteX409" fmla="*/ 1424767 w 7774834"/>
                <a:gd name="connsiteY409" fmla="*/ 1988929 h 6857993"/>
                <a:gd name="connsiteX410" fmla="*/ 1494776 w 7774834"/>
                <a:gd name="connsiteY410" fmla="*/ 1872434 h 6857993"/>
                <a:gd name="connsiteX411" fmla="*/ 6280980 w 7774834"/>
                <a:gd name="connsiteY411" fmla="*/ 1856936 h 6857993"/>
                <a:gd name="connsiteX412" fmla="*/ 6624978 w 7774834"/>
                <a:gd name="connsiteY412" fmla="*/ 2392715 h 6857993"/>
                <a:gd name="connsiteX413" fmla="*/ 6280980 w 7774834"/>
                <a:gd name="connsiteY413" fmla="*/ 1856936 h 6857993"/>
                <a:gd name="connsiteX414" fmla="*/ 7076792 w 7774834"/>
                <a:gd name="connsiteY414" fmla="*/ 1740108 h 6857993"/>
                <a:gd name="connsiteX415" fmla="*/ 7157242 w 7774834"/>
                <a:gd name="connsiteY415" fmla="*/ 1880126 h 6857993"/>
                <a:gd name="connsiteX416" fmla="*/ 7076792 w 7774834"/>
                <a:gd name="connsiteY416" fmla="*/ 1740108 h 6857993"/>
                <a:gd name="connsiteX417" fmla="*/ 6163272 w 7774834"/>
                <a:gd name="connsiteY417" fmla="*/ 1727909 h 6857993"/>
                <a:gd name="connsiteX418" fmla="*/ 6218992 w 7774834"/>
                <a:gd name="connsiteY418" fmla="*/ 1811436 h 6857993"/>
                <a:gd name="connsiteX419" fmla="*/ 6163272 w 7774834"/>
                <a:gd name="connsiteY419" fmla="*/ 1727909 h 6857993"/>
                <a:gd name="connsiteX420" fmla="*/ 1088791 w 7774834"/>
                <a:gd name="connsiteY420" fmla="*/ 1710323 h 6857993"/>
                <a:gd name="connsiteX421" fmla="*/ 1008122 w 7774834"/>
                <a:gd name="connsiteY421" fmla="*/ 1822205 h 6857993"/>
                <a:gd name="connsiteX422" fmla="*/ 1088791 w 7774834"/>
                <a:gd name="connsiteY422" fmla="*/ 1710323 h 6857993"/>
                <a:gd name="connsiteX423" fmla="*/ 1146271 w 7774834"/>
                <a:gd name="connsiteY423" fmla="*/ 1661088 h 6857993"/>
                <a:gd name="connsiteX424" fmla="*/ 1093957 w 7774834"/>
                <a:gd name="connsiteY424" fmla="*/ 1704280 h 6857993"/>
                <a:gd name="connsiteX425" fmla="*/ 1146271 w 7774834"/>
                <a:gd name="connsiteY425" fmla="*/ 1661088 h 6857993"/>
                <a:gd name="connsiteX426" fmla="*/ 6089526 w 7774834"/>
                <a:gd name="connsiteY426" fmla="*/ 1628556 h 6857993"/>
                <a:gd name="connsiteX427" fmla="*/ 6159536 w 7774834"/>
                <a:gd name="connsiteY427" fmla="*/ 1723402 h 6857993"/>
                <a:gd name="connsiteX428" fmla="*/ 6089526 w 7774834"/>
                <a:gd name="connsiteY428" fmla="*/ 1628556 h 6857993"/>
                <a:gd name="connsiteX429" fmla="*/ 6971944 w 7774834"/>
                <a:gd name="connsiteY429" fmla="*/ 1577341 h 6857993"/>
                <a:gd name="connsiteX430" fmla="*/ 7072176 w 7774834"/>
                <a:gd name="connsiteY430" fmla="*/ 1732305 h 6857993"/>
                <a:gd name="connsiteX431" fmla="*/ 6971944 w 7774834"/>
                <a:gd name="connsiteY431" fmla="*/ 1577341 h 6857993"/>
                <a:gd name="connsiteX432" fmla="*/ 1261082 w 7774834"/>
                <a:gd name="connsiteY432" fmla="*/ 1553446 h 6857993"/>
                <a:gd name="connsiteX433" fmla="*/ 1240800 w 7774834"/>
                <a:gd name="connsiteY433" fmla="*/ 1580321 h 6857993"/>
                <a:gd name="connsiteX434" fmla="*/ 1208504 w 7774834"/>
                <a:gd name="connsiteY434" fmla="*/ 1614929 h 6857993"/>
                <a:gd name="connsiteX435" fmla="*/ 1180177 w 7774834"/>
                <a:gd name="connsiteY435" fmla="*/ 1640047 h 6857993"/>
                <a:gd name="connsiteX436" fmla="*/ 1202559 w 7774834"/>
                <a:gd name="connsiteY436" fmla="*/ 1610861 h 6857993"/>
                <a:gd name="connsiteX437" fmla="*/ 1240609 w 7774834"/>
                <a:gd name="connsiteY437" fmla="*/ 1569769 h 6857993"/>
                <a:gd name="connsiteX438" fmla="*/ 1972466 w 7774834"/>
                <a:gd name="connsiteY438" fmla="*/ 1532709 h 6857993"/>
                <a:gd name="connsiteX439" fmla="*/ 1984728 w 7774834"/>
                <a:gd name="connsiteY439" fmla="*/ 1546453 h 6857993"/>
                <a:gd name="connsiteX440" fmla="*/ 1984728 w 7774834"/>
                <a:gd name="connsiteY440" fmla="*/ 1546453 h 6857993"/>
                <a:gd name="connsiteX441" fmla="*/ 1972466 w 7774834"/>
                <a:gd name="connsiteY441" fmla="*/ 1532709 h 6857993"/>
                <a:gd name="connsiteX442" fmla="*/ 5990284 w 7774834"/>
                <a:gd name="connsiteY442" fmla="*/ 1516125 h 6857993"/>
                <a:gd name="connsiteX443" fmla="*/ 6060072 w 7774834"/>
                <a:gd name="connsiteY443" fmla="*/ 1591079 h 6857993"/>
                <a:gd name="connsiteX444" fmla="*/ 5990284 w 7774834"/>
                <a:gd name="connsiteY444" fmla="*/ 1516125 h 6857993"/>
                <a:gd name="connsiteX445" fmla="*/ 1888128 w 7774834"/>
                <a:gd name="connsiteY445" fmla="*/ 1494718 h 6857993"/>
                <a:gd name="connsiteX446" fmla="*/ 1874714 w 7774834"/>
                <a:gd name="connsiteY446" fmla="*/ 1518214 h 6857993"/>
                <a:gd name="connsiteX447" fmla="*/ 1872746 w 7774834"/>
                <a:gd name="connsiteY447" fmla="*/ 1519277 h 6857993"/>
                <a:gd name="connsiteX448" fmla="*/ 1873034 w 7774834"/>
                <a:gd name="connsiteY448" fmla="*/ 1522091 h 6857993"/>
                <a:gd name="connsiteX449" fmla="*/ 1866140 w 7774834"/>
                <a:gd name="connsiteY449" fmla="*/ 1526126 h 6857993"/>
                <a:gd name="connsiteX450" fmla="*/ 1868190 w 7774834"/>
                <a:gd name="connsiteY450" fmla="*/ 1521743 h 6857993"/>
                <a:gd name="connsiteX451" fmla="*/ 1848494 w 7774834"/>
                <a:gd name="connsiteY451" fmla="*/ 1532394 h 6857993"/>
                <a:gd name="connsiteX452" fmla="*/ 1881212 w 7774834"/>
                <a:gd name="connsiteY452" fmla="*/ 1499872 h 6857993"/>
                <a:gd name="connsiteX453" fmla="*/ 1289476 w 7774834"/>
                <a:gd name="connsiteY453" fmla="*/ 1480406 h 6857993"/>
                <a:gd name="connsiteX454" fmla="*/ 1145831 w 7774834"/>
                <a:gd name="connsiteY454" fmla="*/ 1637679 h 6857993"/>
                <a:gd name="connsiteX455" fmla="*/ 1177353 w 7774834"/>
                <a:gd name="connsiteY455" fmla="*/ 1642551 h 6857993"/>
                <a:gd name="connsiteX456" fmla="*/ 1180177 w 7774834"/>
                <a:gd name="connsiteY456" fmla="*/ 1640047 h 6857993"/>
                <a:gd name="connsiteX457" fmla="*/ 1163625 w 7774834"/>
                <a:gd name="connsiteY457" fmla="*/ 1661631 h 6857993"/>
                <a:gd name="connsiteX458" fmla="*/ 920484 w 7774834"/>
                <a:gd name="connsiteY458" fmla="*/ 2094574 h 6857993"/>
                <a:gd name="connsiteX459" fmla="*/ 904294 w 7774834"/>
                <a:gd name="connsiteY459" fmla="*/ 2126756 h 6857993"/>
                <a:gd name="connsiteX460" fmla="*/ 908659 w 7774834"/>
                <a:gd name="connsiteY460" fmla="*/ 2106416 h 6857993"/>
                <a:gd name="connsiteX461" fmla="*/ 884935 w 7774834"/>
                <a:gd name="connsiteY461" fmla="*/ 2156861 h 6857993"/>
                <a:gd name="connsiteX462" fmla="*/ 886682 w 7774834"/>
                <a:gd name="connsiteY462" fmla="*/ 2160990 h 6857993"/>
                <a:gd name="connsiteX463" fmla="*/ 879813 w 7774834"/>
                <a:gd name="connsiteY463" fmla="*/ 2174159 h 6857993"/>
                <a:gd name="connsiteX464" fmla="*/ 861400 w 7774834"/>
                <a:gd name="connsiteY464" fmla="*/ 2200383 h 6857993"/>
                <a:gd name="connsiteX465" fmla="*/ 861400 w 7774834"/>
                <a:gd name="connsiteY465" fmla="*/ 2200383 h 6857993"/>
                <a:gd name="connsiteX466" fmla="*/ 804800 w 7774834"/>
                <a:gd name="connsiteY466" fmla="*/ 2292703 h 6857993"/>
                <a:gd name="connsiteX467" fmla="*/ 845203 w 7774834"/>
                <a:gd name="connsiteY467" fmla="*/ 2262840 h 6857993"/>
                <a:gd name="connsiteX468" fmla="*/ 847995 w 7774834"/>
                <a:gd name="connsiteY468" fmla="*/ 2268970 h 6857993"/>
                <a:gd name="connsiteX469" fmla="*/ 868434 w 7774834"/>
                <a:gd name="connsiteY469" fmla="*/ 2280943 h 6857993"/>
                <a:gd name="connsiteX470" fmla="*/ 1342999 w 7774834"/>
                <a:gd name="connsiteY470" fmla="*/ 1527555 h 6857993"/>
                <a:gd name="connsiteX471" fmla="*/ 1277128 w 7774834"/>
                <a:gd name="connsiteY471" fmla="*/ 1540652 h 6857993"/>
                <a:gd name="connsiteX472" fmla="*/ 1261082 w 7774834"/>
                <a:gd name="connsiteY472" fmla="*/ 1553446 h 6857993"/>
                <a:gd name="connsiteX473" fmla="*/ 1268732 w 7774834"/>
                <a:gd name="connsiteY473" fmla="*/ 1543309 h 6857993"/>
                <a:gd name="connsiteX474" fmla="*/ 1289476 w 7774834"/>
                <a:gd name="connsiteY474" fmla="*/ 1480406 h 6857993"/>
                <a:gd name="connsiteX475" fmla="*/ 2173758 w 7774834"/>
                <a:gd name="connsiteY475" fmla="*/ 1473161 h 6857993"/>
                <a:gd name="connsiteX476" fmla="*/ 2161230 w 7774834"/>
                <a:gd name="connsiteY476" fmla="*/ 1485547 h 6857993"/>
                <a:gd name="connsiteX477" fmla="*/ 1609300 w 7774834"/>
                <a:gd name="connsiteY477" fmla="*/ 2240829 h 6857993"/>
                <a:gd name="connsiteX478" fmla="*/ 1486233 w 7774834"/>
                <a:gd name="connsiteY478" fmla="*/ 2444413 h 6857993"/>
                <a:gd name="connsiteX479" fmla="*/ 1491369 w 7774834"/>
                <a:gd name="connsiteY479" fmla="*/ 2438651 h 6857993"/>
                <a:gd name="connsiteX480" fmla="*/ 1443561 w 7774834"/>
                <a:gd name="connsiteY480" fmla="*/ 2525037 h 6857993"/>
                <a:gd name="connsiteX481" fmla="*/ 1447261 w 7774834"/>
                <a:gd name="connsiteY481" fmla="*/ 2508883 h 6857993"/>
                <a:gd name="connsiteX482" fmla="*/ 1429753 w 7774834"/>
                <a:gd name="connsiteY482" fmla="*/ 2537846 h 6857993"/>
                <a:gd name="connsiteX483" fmla="*/ 999769 w 7774834"/>
                <a:gd name="connsiteY483" fmla="*/ 3373176 h 6857993"/>
                <a:gd name="connsiteX484" fmla="*/ 1534231 w 7774834"/>
                <a:gd name="connsiteY484" fmla="*/ 5633225 h 6857993"/>
                <a:gd name="connsiteX485" fmla="*/ 1297828 w 7774834"/>
                <a:gd name="connsiteY485" fmla="*/ 5362531 h 6857993"/>
                <a:gd name="connsiteX486" fmla="*/ 1903508 w 7774834"/>
                <a:gd name="connsiteY486" fmla="*/ 6054266 h 6857993"/>
                <a:gd name="connsiteX487" fmla="*/ 2077706 w 7774834"/>
                <a:gd name="connsiteY487" fmla="*/ 6280998 h 6857993"/>
                <a:gd name="connsiteX488" fmla="*/ 771279 w 7774834"/>
                <a:gd name="connsiteY488" fmla="*/ 3782004 h 6857993"/>
                <a:gd name="connsiteX489" fmla="*/ 804841 w 7774834"/>
                <a:gd name="connsiteY489" fmla="*/ 3859747 h 6857993"/>
                <a:gd name="connsiteX490" fmla="*/ 808663 w 7774834"/>
                <a:gd name="connsiteY490" fmla="*/ 3873352 h 6857993"/>
                <a:gd name="connsiteX491" fmla="*/ 806007 w 7774834"/>
                <a:gd name="connsiteY491" fmla="*/ 3899870 h 6857993"/>
                <a:gd name="connsiteX492" fmla="*/ 827770 w 7774834"/>
                <a:gd name="connsiteY492" fmla="*/ 3941365 h 6857993"/>
                <a:gd name="connsiteX493" fmla="*/ 808663 w 7774834"/>
                <a:gd name="connsiteY493" fmla="*/ 3873352 h 6857993"/>
                <a:gd name="connsiteX494" fmla="*/ 811959 w 7774834"/>
                <a:gd name="connsiteY494" fmla="*/ 3840443 h 6857993"/>
                <a:gd name="connsiteX495" fmla="*/ 1176604 w 7774834"/>
                <a:gd name="connsiteY495" fmla="*/ 2586144 h 6857993"/>
                <a:gd name="connsiteX496" fmla="*/ 1267153 w 7774834"/>
                <a:gd name="connsiteY496" fmla="*/ 2358897 h 6857993"/>
                <a:gd name="connsiteX497" fmla="*/ 1317856 w 7774834"/>
                <a:gd name="connsiteY497" fmla="*/ 2268737 h 6857993"/>
                <a:gd name="connsiteX498" fmla="*/ 1380614 w 7774834"/>
                <a:gd name="connsiteY498" fmla="*/ 2184875 h 6857993"/>
                <a:gd name="connsiteX499" fmla="*/ 1535720 w 7774834"/>
                <a:gd name="connsiteY499" fmla="*/ 1958969 h 6857993"/>
                <a:gd name="connsiteX500" fmla="*/ 1560762 w 7774834"/>
                <a:gd name="connsiteY500" fmla="*/ 1913089 h 6857993"/>
                <a:gd name="connsiteX501" fmla="*/ 1595574 w 7774834"/>
                <a:gd name="connsiteY501" fmla="*/ 1871508 h 6857993"/>
                <a:gd name="connsiteX502" fmla="*/ 1832180 w 7774834"/>
                <a:gd name="connsiteY502" fmla="*/ 1685376 h 6857993"/>
                <a:gd name="connsiteX503" fmla="*/ 1622950 w 7774834"/>
                <a:gd name="connsiteY503" fmla="*/ 1962943 h 6857993"/>
                <a:gd name="connsiteX504" fmla="*/ 1611012 w 7774834"/>
                <a:gd name="connsiteY504" fmla="*/ 1975186 h 6857993"/>
                <a:gd name="connsiteX505" fmla="*/ 1586875 w 7774834"/>
                <a:gd name="connsiteY505" fmla="*/ 2010801 h 6857993"/>
                <a:gd name="connsiteX506" fmla="*/ 1622950 w 7774834"/>
                <a:gd name="connsiteY506" fmla="*/ 1962943 h 6857993"/>
                <a:gd name="connsiteX507" fmla="*/ 1645251 w 7774834"/>
                <a:gd name="connsiteY507" fmla="*/ 1940072 h 6857993"/>
                <a:gd name="connsiteX508" fmla="*/ 2097986 w 7774834"/>
                <a:gd name="connsiteY508" fmla="*/ 1537046 h 6857993"/>
                <a:gd name="connsiteX509" fmla="*/ 2056666 w 7774834"/>
                <a:gd name="connsiteY509" fmla="*/ 1435512 h 6857993"/>
                <a:gd name="connsiteX510" fmla="*/ 2054626 w 7774834"/>
                <a:gd name="connsiteY510" fmla="*/ 1441384 h 6857993"/>
                <a:gd name="connsiteX511" fmla="*/ 2056666 w 7774834"/>
                <a:gd name="connsiteY511" fmla="*/ 1435512 h 6857993"/>
                <a:gd name="connsiteX512" fmla="*/ 6854016 w 7774834"/>
                <a:gd name="connsiteY512" fmla="*/ 1414573 h 6857993"/>
                <a:gd name="connsiteX513" fmla="*/ 6854016 w 7774834"/>
                <a:gd name="connsiteY513" fmla="*/ 1414573 h 6857993"/>
                <a:gd name="connsiteX514" fmla="*/ 6854016 w 7774834"/>
                <a:gd name="connsiteY514" fmla="*/ 1414573 h 6857993"/>
                <a:gd name="connsiteX515" fmla="*/ 2063992 w 7774834"/>
                <a:gd name="connsiteY515" fmla="*/ 1414508 h 6857993"/>
                <a:gd name="connsiteX516" fmla="*/ 2054626 w 7774834"/>
                <a:gd name="connsiteY516" fmla="*/ 1441384 h 6857993"/>
                <a:gd name="connsiteX517" fmla="*/ 2063992 w 7774834"/>
                <a:gd name="connsiteY517" fmla="*/ 1414508 h 6857993"/>
                <a:gd name="connsiteX518" fmla="*/ 1443525 w 7774834"/>
                <a:gd name="connsiteY518" fmla="*/ 1406582 h 6857993"/>
                <a:gd name="connsiteX519" fmla="*/ 1396632 w 7774834"/>
                <a:gd name="connsiteY519" fmla="*/ 1446666 h 6857993"/>
                <a:gd name="connsiteX520" fmla="*/ 1442901 w 7774834"/>
                <a:gd name="connsiteY520" fmla="*/ 1407110 h 6857993"/>
                <a:gd name="connsiteX521" fmla="*/ 1443525 w 7774834"/>
                <a:gd name="connsiteY521" fmla="*/ 1406582 h 6857993"/>
                <a:gd name="connsiteX522" fmla="*/ 2125404 w 7774834"/>
                <a:gd name="connsiteY522" fmla="*/ 1372801 h 6857993"/>
                <a:gd name="connsiteX523" fmla="*/ 2108148 w 7774834"/>
                <a:gd name="connsiteY523" fmla="*/ 1434018 h 6857993"/>
                <a:gd name="connsiteX524" fmla="*/ 2125404 w 7774834"/>
                <a:gd name="connsiteY524" fmla="*/ 1372801 h 6857993"/>
                <a:gd name="connsiteX525" fmla="*/ 5823780 w 7774834"/>
                <a:gd name="connsiteY525" fmla="*/ 1355886 h 6857993"/>
                <a:gd name="connsiteX526" fmla="*/ 5871808 w 7774834"/>
                <a:gd name="connsiteY526" fmla="*/ 1405452 h 6857993"/>
                <a:gd name="connsiteX527" fmla="*/ 5823780 w 7774834"/>
                <a:gd name="connsiteY527" fmla="*/ 1355886 h 6857993"/>
                <a:gd name="connsiteX528" fmla="*/ 2327994 w 7774834"/>
                <a:gd name="connsiteY528" fmla="*/ 1345099 h 6857993"/>
                <a:gd name="connsiteX529" fmla="*/ 2287830 w 7774834"/>
                <a:gd name="connsiteY529" fmla="*/ 1377818 h 6857993"/>
                <a:gd name="connsiteX530" fmla="*/ 2231282 w 7774834"/>
                <a:gd name="connsiteY530" fmla="*/ 1424664 h 6857993"/>
                <a:gd name="connsiteX531" fmla="*/ 2173758 w 7774834"/>
                <a:gd name="connsiteY531" fmla="*/ 1473161 h 6857993"/>
                <a:gd name="connsiteX532" fmla="*/ 2215780 w 7774834"/>
                <a:gd name="connsiteY532" fmla="*/ 1431621 h 6857993"/>
                <a:gd name="connsiteX533" fmla="*/ 2316380 w 7774834"/>
                <a:gd name="connsiteY533" fmla="*/ 1351422 h 6857993"/>
                <a:gd name="connsiteX534" fmla="*/ 2135404 w 7774834"/>
                <a:gd name="connsiteY534" fmla="*/ 1311696 h 6857993"/>
                <a:gd name="connsiteX535" fmla="*/ 2081662 w 7774834"/>
                <a:gd name="connsiteY535" fmla="*/ 1338072 h 6857993"/>
                <a:gd name="connsiteX536" fmla="*/ 2135404 w 7774834"/>
                <a:gd name="connsiteY536" fmla="*/ 1311696 h 6857993"/>
                <a:gd name="connsiteX537" fmla="*/ 2535140 w 7774834"/>
                <a:gd name="connsiteY537" fmla="*/ 1291373 h 6857993"/>
                <a:gd name="connsiteX538" fmla="*/ 2531388 w 7774834"/>
                <a:gd name="connsiteY538" fmla="*/ 1295329 h 6857993"/>
                <a:gd name="connsiteX539" fmla="*/ 2535140 w 7774834"/>
                <a:gd name="connsiteY539" fmla="*/ 1291373 h 6857993"/>
                <a:gd name="connsiteX540" fmla="*/ 2593490 w 7774834"/>
                <a:gd name="connsiteY540" fmla="*/ 1252123 h 6857993"/>
                <a:gd name="connsiteX541" fmla="*/ 2531388 w 7774834"/>
                <a:gd name="connsiteY541" fmla="*/ 1295329 h 6857993"/>
                <a:gd name="connsiteX542" fmla="*/ 2593490 w 7774834"/>
                <a:gd name="connsiteY542" fmla="*/ 1252123 h 6857993"/>
                <a:gd name="connsiteX543" fmla="*/ 2711826 w 7774834"/>
                <a:gd name="connsiteY543" fmla="*/ 1228961 h 6857993"/>
                <a:gd name="connsiteX544" fmla="*/ 2707344 w 7774834"/>
                <a:gd name="connsiteY544" fmla="*/ 1230816 h 6857993"/>
                <a:gd name="connsiteX545" fmla="*/ 2711826 w 7774834"/>
                <a:gd name="connsiteY545" fmla="*/ 1228961 h 6857993"/>
                <a:gd name="connsiteX546" fmla="*/ 2744832 w 7774834"/>
                <a:gd name="connsiteY546" fmla="*/ 1212028 h 6857993"/>
                <a:gd name="connsiteX547" fmla="*/ 2707344 w 7774834"/>
                <a:gd name="connsiteY547" fmla="*/ 1230816 h 6857993"/>
                <a:gd name="connsiteX548" fmla="*/ 2744832 w 7774834"/>
                <a:gd name="connsiteY548" fmla="*/ 1212028 h 6857993"/>
                <a:gd name="connsiteX549" fmla="*/ 1934148 w 7774834"/>
                <a:gd name="connsiteY549" fmla="*/ 1192533 h 6857993"/>
                <a:gd name="connsiteX550" fmla="*/ 662364 w 7774834"/>
                <a:gd name="connsiteY550" fmla="*/ 3101482 h 6857993"/>
                <a:gd name="connsiteX551" fmla="*/ 1273320 w 7774834"/>
                <a:gd name="connsiteY551" fmla="*/ 1924524 h 6857993"/>
                <a:gd name="connsiteX552" fmla="*/ 1696230 w 7774834"/>
                <a:gd name="connsiteY552" fmla="*/ 1346764 h 6857993"/>
                <a:gd name="connsiteX553" fmla="*/ 1861964 w 7774834"/>
                <a:gd name="connsiteY553" fmla="*/ 1296538 h 6857993"/>
                <a:gd name="connsiteX554" fmla="*/ 1984398 w 7774834"/>
                <a:gd name="connsiteY554" fmla="*/ 1192569 h 6857993"/>
                <a:gd name="connsiteX555" fmla="*/ 1934148 w 7774834"/>
                <a:gd name="connsiteY555" fmla="*/ 1192533 h 6857993"/>
                <a:gd name="connsiteX556" fmla="*/ 5849168 w 7774834"/>
                <a:gd name="connsiteY556" fmla="*/ 1152784 h 6857993"/>
                <a:gd name="connsiteX557" fmla="*/ 6005890 w 7774834"/>
                <a:gd name="connsiteY557" fmla="*/ 1293571 h 6857993"/>
                <a:gd name="connsiteX558" fmla="*/ 5849168 w 7774834"/>
                <a:gd name="connsiteY558" fmla="*/ 1152784 h 6857993"/>
                <a:gd name="connsiteX559" fmla="*/ 1790240 w 7774834"/>
                <a:gd name="connsiteY559" fmla="*/ 1145032 h 6857993"/>
                <a:gd name="connsiteX560" fmla="*/ 1779648 w 7774834"/>
                <a:gd name="connsiteY560" fmla="*/ 1149707 h 6857993"/>
                <a:gd name="connsiteX561" fmla="*/ 1790240 w 7774834"/>
                <a:gd name="connsiteY561" fmla="*/ 1145032 h 6857993"/>
                <a:gd name="connsiteX562" fmla="*/ 1726893 w 7774834"/>
                <a:gd name="connsiteY562" fmla="*/ 1141684 h 6857993"/>
                <a:gd name="connsiteX563" fmla="*/ 1396632 w 7774834"/>
                <a:gd name="connsiteY563" fmla="*/ 1446666 h 6857993"/>
                <a:gd name="connsiteX564" fmla="*/ 1726893 w 7774834"/>
                <a:gd name="connsiteY564" fmla="*/ 1141684 h 6857993"/>
                <a:gd name="connsiteX565" fmla="*/ 2959574 w 7774834"/>
                <a:gd name="connsiteY565" fmla="*/ 1107723 h 6857993"/>
                <a:gd name="connsiteX566" fmla="*/ 2821644 w 7774834"/>
                <a:gd name="connsiteY566" fmla="*/ 1173776 h 6857993"/>
                <a:gd name="connsiteX567" fmla="*/ 2959574 w 7774834"/>
                <a:gd name="connsiteY567" fmla="*/ 1107723 h 6857993"/>
                <a:gd name="connsiteX568" fmla="*/ 2432934 w 7774834"/>
                <a:gd name="connsiteY568" fmla="*/ 1078686 h 6857993"/>
                <a:gd name="connsiteX569" fmla="*/ 2437092 w 7774834"/>
                <a:gd name="connsiteY569" fmla="*/ 1099581 h 6857993"/>
                <a:gd name="connsiteX570" fmla="*/ 2437092 w 7774834"/>
                <a:gd name="connsiteY570" fmla="*/ 1099581 h 6857993"/>
                <a:gd name="connsiteX571" fmla="*/ 2432934 w 7774834"/>
                <a:gd name="connsiteY571" fmla="*/ 1078686 h 6857993"/>
                <a:gd name="connsiteX572" fmla="*/ 5736184 w 7774834"/>
                <a:gd name="connsiteY572" fmla="*/ 1056837 h 6857993"/>
                <a:gd name="connsiteX573" fmla="*/ 5796962 w 7774834"/>
                <a:gd name="connsiteY573" fmla="*/ 1105965 h 6857993"/>
                <a:gd name="connsiteX574" fmla="*/ 5736184 w 7774834"/>
                <a:gd name="connsiteY574" fmla="*/ 1056837 h 6857993"/>
                <a:gd name="connsiteX575" fmla="*/ 1850536 w 7774834"/>
                <a:gd name="connsiteY575" fmla="*/ 1043430 h 6857993"/>
                <a:gd name="connsiteX576" fmla="*/ 1777560 w 7774834"/>
                <a:gd name="connsiteY576" fmla="*/ 1110801 h 6857993"/>
                <a:gd name="connsiteX577" fmla="*/ 1850536 w 7774834"/>
                <a:gd name="connsiteY577" fmla="*/ 1043430 h 6857993"/>
                <a:gd name="connsiteX578" fmla="*/ 1553794 w 7774834"/>
                <a:gd name="connsiteY578" fmla="*/ 1016502 h 6857993"/>
                <a:gd name="connsiteX579" fmla="*/ 352325 w 7774834"/>
                <a:gd name="connsiteY579" fmla="*/ 2690552 h 6857993"/>
                <a:gd name="connsiteX580" fmla="*/ 623018 w 7774834"/>
                <a:gd name="connsiteY580" fmla="*/ 2002666 h 6857993"/>
                <a:gd name="connsiteX581" fmla="*/ 1553794 w 7774834"/>
                <a:gd name="connsiteY581" fmla="*/ 1016502 h 6857993"/>
                <a:gd name="connsiteX582" fmla="*/ 6485180 w 7774834"/>
                <a:gd name="connsiteY582" fmla="*/ 992763 h 6857993"/>
                <a:gd name="connsiteX583" fmla="*/ 6645420 w 7774834"/>
                <a:gd name="connsiteY583" fmla="*/ 1157840 h 6857993"/>
                <a:gd name="connsiteX584" fmla="*/ 6485180 w 7774834"/>
                <a:gd name="connsiteY584" fmla="*/ 992763 h 6857993"/>
                <a:gd name="connsiteX585" fmla="*/ 2831908 w 7774834"/>
                <a:gd name="connsiteY585" fmla="*/ 951029 h 6857993"/>
                <a:gd name="connsiteX586" fmla="*/ 2828990 w 7774834"/>
                <a:gd name="connsiteY586" fmla="*/ 951392 h 6857993"/>
                <a:gd name="connsiteX587" fmla="*/ 2820738 w 7774834"/>
                <a:gd name="connsiteY587" fmla="*/ 952420 h 6857993"/>
                <a:gd name="connsiteX588" fmla="*/ 2828568 w 7774834"/>
                <a:gd name="connsiteY588" fmla="*/ 951430 h 6857993"/>
                <a:gd name="connsiteX589" fmla="*/ 2831908 w 7774834"/>
                <a:gd name="connsiteY589" fmla="*/ 951029 h 6857993"/>
                <a:gd name="connsiteX590" fmla="*/ 2750214 w 7774834"/>
                <a:gd name="connsiteY590" fmla="*/ 922277 h 6857993"/>
                <a:gd name="connsiteX591" fmla="*/ 2750200 w 7774834"/>
                <a:gd name="connsiteY591" fmla="*/ 922281 h 6857993"/>
                <a:gd name="connsiteX592" fmla="*/ 2750178 w 7774834"/>
                <a:gd name="connsiteY592" fmla="*/ 922285 h 6857993"/>
                <a:gd name="connsiteX593" fmla="*/ 2750254 w 7774834"/>
                <a:gd name="connsiteY593" fmla="*/ 922268 h 6857993"/>
                <a:gd name="connsiteX594" fmla="*/ 2750252 w 7774834"/>
                <a:gd name="connsiteY594" fmla="*/ 922269 h 6857993"/>
                <a:gd name="connsiteX595" fmla="*/ 2750250 w 7774834"/>
                <a:gd name="connsiteY595" fmla="*/ 922269 h 6857993"/>
                <a:gd name="connsiteX596" fmla="*/ 2750266 w 7774834"/>
                <a:gd name="connsiteY596" fmla="*/ 922266 h 6857993"/>
                <a:gd name="connsiteX597" fmla="*/ 2750262 w 7774834"/>
                <a:gd name="connsiteY597" fmla="*/ 922267 h 6857993"/>
                <a:gd name="connsiteX598" fmla="*/ 2750254 w 7774834"/>
                <a:gd name="connsiteY598" fmla="*/ 922268 h 6857993"/>
                <a:gd name="connsiteX599" fmla="*/ 2750326 w 7774834"/>
                <a:gd name="connsiteY599" fmla="*/ 922253 h 6857993"/>
                <a:gd name="connsiteX600" fmla="*/ 2750316 w 7774834"/>
                <a:gd name="connsiteY600" fmla="*/ 922255 h 6857993"/>
                <a:gd name="connsiteX601" fmla="*/ 2750310 w 7774834"/>
                <a:gd name="connsiteY601" fmla="*/ 922257 h 6857993"/>
                <a:gd name="connsiteX602" fmla="*/ 2750330 w 7774834"/>
                <a:gd name="connsiteY602" fmla="*/ 922252 h 6857993"/>
                <a:gd name="connsiteX603" fmla="*/ 2750330 w 7774834"/>
                <a:gd name="connsiteY603" fmla="*/ 922253 h 6857993"/>
                <a:gd name="connsiteX604" fmla="*/ 2750326 w 7774834"/>
                <a:gd name="connsiteY604" fmla="*/ 922253 h 6857993"/>
                <a:gd name="connsiteX605" fmla="*/ 2755592 w 7774834"/>
                <a:gd name="connsiteY605" fmla="*/ 921106 h 6857993"/>
                <a:gd name="connsiteX606" fmla="*/ 2750382 w 7774834"/>
                <a:gd name="connsiteY606" fmla="*/ 922241 h 6857993"/>
                <a:gd name="connsiteX607" fmla="*/ 2750372 w 7774834"/>
                <a:gd name="connsiteY607" fmla="*/ 922243 h 6857993"/>
                <a:gd name="connsiteX608" fmla="*/ 2759244 w 7774834"/>
                <a:gd name="connsiteY608" fmla="*/ 920344 h 6857993"/>
                <a:gd name="connsiteX609" fmla="*/ 2755592 w 7774834"/>
                <a:gd name="connsiteY609" fmla="*/ 921106 h 6857993"/>
                <a:gd name="connsiteX610" fmla="*/ 2741900 w 7774834"/>
                <a:gd name="connsiteY610" fmla="*/ 924058 h 6857993"/>
                <a:gd name="connsiteX611" fmla="*/ 2750178 w 7774834"/>
                <a:gd name="connsiteY611" fmla="*/ 922285 h 6857993"/>
                <a:gd name="connsiteX612" fmla="*/ 2749962 w 7774834"/>
                <a:gd name="connsiteY612" fmla="*/ 922333 h 6857993"/>
                <a:gd name="connsiteX613" fmla="*/ 2747292 w 7774834"/>
                <a:gd name="connsiteY613" fmla="*/ 922914 h 6857993"/>
                <a:gd name="connsiteX614" fmla="*/ 2748216 w 7774834"/>
                <a:gd name="connsiteY614" fmla="*/ 922713 h 6857993"/>
                <a:gd name="connsiteX615" fmla="*/ 2749962 w 7774834"/>
                <a:gd name="connsiteY615" fmla="*/ 922333 h 6857993"/>
                <a:gd name="connsiteX616" fmla="*/ 2750200 w 7774834"/>
                <a:gd name="connsiteY616" fmla="*/ 922281 h 6857993"/>
                <a:gd name="connsiteX617" fmla="*/ 2750216 w 7774834"/>
                <a:gd name="connsiteY617" fmla="*/ 922277 h 6857993"/>
                <a:gd name="connsiteX618" fmla="*/ 2750218 w 7774834"/>
                <a:gd name="connsiteY618" fmla="*/ 922277 h 6857993"/>
                <a:gd name="connsiteX619" fmla="*/ 2750220 w 7774834"/>
                <a:gd name="connsiteY619" fmla="*/ 922276 h 6857993"/>
                <a:gd name="connsiteX620" fmla="*/ 2750222 w 7774834"/>
                <a:gd name="connsiteY620" fmla="*/ 922276 h 6857993"/>
                <a:gd name="connsiteX621" fmla="*/ 2750222 w 7774834"/>
                <a:gd name="connsiteY621" fmla="*/ 922276 h 6857993"/>
                <a:gd name="connsiteX622" fmla="*/ 2750224 w 7774834"/>
                <a:gd name="connsiteY622" fmla="*/ 922276 h 6857993"/>
                <a:gd name="connsiteX623" fmla="*/ 2750226 w 7774834"/>
                <a:gd name="connsiteY623" fmla="*/ 922275 h 6857993"/>
                <a:gd name="connsiteX624" fmla="*/ 2750226 w 7774834"/>
                <a:gd name="connsiteY624" fmla="*/ 922276 h 6857993"/>
                <a:gd name="connsiteX625" fmla="*/ 2750230 w 7774834"/>
                <a:gd name="connsiteY625" fmla="*/ 922274 h 6857993"/>
                <a:gd name="connsiteX626" fmla="*/ 2750232 w 7774834"/>
                <a:gd name="connsiteY626" fmla="*/ 922273 h 6857993"/>
                <a:gd name="connsiteX627" fmla="*/ 2750234 w 7774834"/>
                <a:gd name="connsiteY627" fmla="*/ 922273 h 6857993"/>
                <a:gd name="connsiteX628" fmla="*/ 2750236 w 7774834"/>
                <a:gd name="connsiteY628" fmla="*/ 922273 h 6857993"/>
                <a:gd name="connsiteX629" fmla="*/ 2750238 w 7774834"/>
                <a:gd name="connsiteY629" fmla="*/ 922272 h 6857993"/>
                <a:gd name="connsiteX630" fmla="*/ 2750240 w 7774834"/>
                <a:gd name="connsiteY630" fmla="*/ 922272 h 6857993"/>
                <a:gd name="connsiteX631" fmla="*/ 2750244 w 7774834"/>
                <a:gd name="connsiteY631" fmla="*/ 922271 h 6857993"/>
                <a:gd name="connsiteX632" fmla="*/ 2750246 w 7774834"/>
                <a:gd name="connsiteY632" fmla="*/ 922271 h 6857993"/>
                <a:gd name="connsiteX633" fmla="*/ 2750248 w 7774834"/>
                <a:gd name="connsiteY633" fmla="*/ 922270 h 6857993"/>
                <a:gd name="connsiteX634" fmla="*/ 2750248 w 7774834"/>
                <a:gd name="connsiteY634" fmla="*/ 922271 h 6857993"/>
                <a:gd name="connsiteX635" fmla="*/ 2750250 w 7774834"/>
                <a:gd name="connsiteY635" fmla="*/ 922270 h 6857993"/>
                <a:gd name="connsiteX636" fmla="*/ 2750248 w 7774834"/>
                <a:gd name="connsiteY636" fmla="*/ 922270 h 6857993"/>
                <a:gd name="connsiteX637" fmla="*/ 2750250 w 7774834"/>
                <a:gd name="connsiteY637" fmla="*/ 922269 h 6857993"/>
                <a:gd name="connsiteX638" fmla="*/ 2750252 w 7774834"/>
                <a:gd name="connsiteY638" fmla="*/ 922269 h 6857993"/>
                <a:gd name="connsiteX639" fmla="*/ 2750262 w 7774834"/>
                <a:gd name="connsiteY639" fmla="*/ 922267 h 6857993"/>
                <a:gd name="connsiteX640" fmla="*/ 2750268 w 7774834"/>
                <a:gd name="connsiteY640" fmla="*/ 922266 h 6857993"/>
                <a:gd name="connsiteX641" fmla="*/ 2750272 w 7774834"/>
                <a:gd name="connsiteY641" fmla="*/ 922265 h 6857993"/>
                <a:gd name="connsiteX642" fmla="*/ 2750274 w 7774834"/>
                <a:gd name="connsiteY642" fmla="*/ 922264 h 6857993"/>
                <a:gd name="connsiteX643" fmla="*/ 2750278 w 7774834"/>
                <a:gd name="connsiteY643" fmla="*/ 922263 h 6857993"/>
                <a:gd name="connsiteX644" fmla="*/ 2750280 w 7774834"/>
                <a:gd name="connsiteY644" fmla="*/ 922263 h 6857993"/>
                <a:gd name="connsiteX645" fmla="*/ 2750284 w 7774834"/>
                <a:gd name="connsiteY645" fmla="*/ 922262 h 6857993"/>
                <a:gd name="connsiteX646" fmla="*/ 2750288 w 7774834"/>
                <a:gd name="connsiteY646" fmla="*/ 922262 h 6857993"/>
                <a:gd name="connsiteX647" fmla="*/ 2750290 w 7774834"/>
                <a:gd name="connsiteY647" fmla="*/ 922261 h 6857993"/>
                <a:gd name="connsiteX648" fmla="*/ 2750292 w 7774834"/>
                <a:gd name="connsiteY648" fmla="*/ 922260 h 6857993"/>
                <a:gd name="connsiteX649" fmla="*/ 2750316 w 7774834"/>
                <a:gd name="connsiteY649" fmla="*/ 922255 h 6857993"/>
                <a:gd name="connsiteX650" fmla="*/ 2750330 w 7774834"/>
                <a:gd name="connsiteY650" fmla="*/ 922253 h 6857993"/>
                <a:gd name="connsiteX651" fmla="*/ 2750334 w 7774834"/>
                <a:gd name="connsiteY651" fmla="*/ 922252 h 6857993"/>
                <a:gd name="connsiteX652" fmla="*/ 2750330 w 7774834"/>
                <a:gd name="connsiteY652" fmla="*/ 922252 h 6857993"/>
                <a:gd name="connsiteX653" fmla="*/ 2750334 w 7774834"/>
                <a:gd name="connsiteY653" fmla="*/ 922252 h 6857993"/>
                <a:gd name="connsiteX654" fmla="*/ 2750336 w 7774834"/>
                <a:gd name="connsiteY654" fmla="*/ 922251 h 6857993"/>
                <a:gd name="connsiteX655" fmla="*/ 2750334 w 7774834"/>
                <a:gd name="connsiteY655" fmla="*/ 922251 h 6857993"/>
                <a:gd name="connsiteX656" fmla="*/ 2750338 w 7774834"/>
                <a:gd name="connsiteY656" fmla="*/ 922250 h 6857993"/>
                <a:gd name="connsiteX657" fmla="*/ 2750340 w 7774834"/>
                <a:gd name="connsiteY657" fmla="*/ 922250 h 6857993"/>
                <a:gd name="connsiteX658" fmla="*/ 2750344 w 7774834"/>
                <a:gd name="connsiteY658" fmla="*/ 922249 h 6857993"/>
                <a:gd name="connsiteX659" fmla="*/ 2750350 w 7774834"/>
                <a:gd name="connsiteY659" fmla="*/ 922248 h 6857993"/>
                <a:gd name="connsiteX660" fmla="*/ 2750348 w 7774834"/>
                <a:gd name="connsiteY660" fmla="*/ 922248 h 6857993"/>
                <a:gd name="connsiteX661" fmla="*/ 2750350 w 7774834"/>
                <a:gd name="connsiteY661" fmla="*/ 922248 h 6857993"/>
                <a:gd name="connsiteX662" fmla="*/ 2750352 w 7774834"/>
                <a:gd name="connsiteY662" fmla="*/ 922248 h 6857993"/>
                <a:gd name="connsiteX663" fmla="*/ 2750354 w 7774834"/>
                <a:gd name="connsiteY663" fmla="*/ 922247 h 6857993"/>
                <a:gd name="connsiteX664" fmla="*/ 2750354 w 7774834"/>
                <a:gd name="connsiteY664" fmla="*/ 922247 h 6857993"/>
                <a:gd name="connsiteX665" fmla="*/ 2750356 w 7774834"/>
                <a:gd name="connsiteY665" fmla="*/ 922247 h 6857993"/>
                <a:gd name="connsiteX666" fmla="*/ 2750354 w 7774834"/>
                <a:gd name="connsiteY666" fmla="*/ 922247 h 6857993"/>
                <a:gd name="connsiteX667" fmla="*/ 2750356 w 7774834"/>
                <a:gd name="connsiteY667" fmla="*/ 922247 h 6857993"/>
                <a:gd name="connsiteX668" fmla="*/ 2750372 w 7774834"/>
                <a:gd name="connsiteY668" fmla="*/ 922243 h 6857993"/>
                <a:gd name="connsiteX669" fmla="*/ 2750358 w 7774834"/>
                <a:gd name="connsiteY669" fmla="*/ 922246 h 6857993"/>
                <a:gd name="connsiteX670" fmla="*/ 2750382 w 7774834"/>
                <a:gd name="connsiteY670" fmla="*/ 922241 h 6857993"/>
                <a:gd name="connsiteX671" fmla="*/ 2821928 w 7774834"/>
                <a:gd name="connsiteY671" fmla="*/ 894272 h 6857993"/>
                <a:gd name="connsiteX672" fmla="*/ 2822964 w 7774834"/>
                <a:gd name="connsiteY672" fmla="*/ 897147 h 6857993"/>
                <a:gd name="connsiteX673" fmla="*/ 2821928 w 7774834"/>
                <a:gd name="connsiteY673" fmla="*/ 894272 h 6857993"/>
                <a:gd name="connsiteX674" fmla="*/ 2810012 w 7774834"/>
                <a:gd name="connsiteY674" fmla="*/ 881877 h 6857993"/>
                <a:gd name="connsiteX675" fmla="*/ 2822964 w 7774834"/>
                <a:gd name="connsiteY675" fmla="*/ 897147 h 6857993"/>
                <a:gd name="connsiteX676" fmla="*/ 2810012 w 7774834"/>
                <a:gd name="connsiteY676" fmla="*/ 881877 h 6857993"/>
                <a:gd name="connsiteX677" fmla="*/ 3012322 w 7774834"/>
                <a:gd name="connsiteY677" fmla="*/ 825903 h 6857993"/>
                <a:gd name="connsiteX678" fmla="*/ 3009910 w 7774834"/>
                <a:gd name="connsiteY678" fmla="*/ 826259 h 6857993"/>
                <a:gd name="connsiteX679" fmla="*/ 3009134 w 7774834"/>
                <a:gd name="connsiteY679" fmla="*/ 826368 h 6857993"/>
                <a:gd name="connsiteX680" fmla="*/ 3010158 w 7774834"/>
                <a:gd name="connsiteY680" fmla="*/ 826218 h 6857993"/>
                <a:gd name="connsiteX681" fmla="*/ 3012322 w 7774834"/>
                <a:gd name="connsiteY681" fmla="*/ 825903 h 6857993"/>
                <a:gd name="connsiteX682" fmla="*/ 3030280 w 7774834"/>
                <a:gd name="connsiteY682" fmla="*/ 823353 h 6857993"/>
                <a:gd name="connsiteX683" fmla="*/ 2999480 w 7774834"/>
                <a:gd name="connsiteY683" fmla="*/ 827719 h 6857993"/>
                <a:gd name="connsiteX684" fmla="*/ 3009134 w 7774834"/>
                <a:gd name="connsiteY684" fmla="*/ 826368 h 6857993"/>
                <a:gd name="connsiteX685" fmla="*/ 3007870 w 7774834"/>
                <a:gd name="connsiteY685" fmla="*/ 826553 h 6857993"/>
                <a:gd name="connsiteX686" fmla="*/ 3009910 w 7774834"/>
                <a:gd name="connsiteY686" fmla="*/ 826259 h 6857993"/>
                <a:gd name="connsiteX687" fmla="*/ 3030280 w 7774834"/>
                <a:gd name="connsiteY687" fmla="*/ 823353 h 6857993"/>
                <a:gd name="connsiteX688" fmla="*/ 6430558 w 7774834"/>
                <a:gd name="connsiteY688" fmla="*/ 782077 h 6857993"/>
                <a:gd name="connsiteX689" fmla="*/ 7225602 w 7774834"/>
                <a:gd name="connsiteY689" fmla="*/ 1801984 h 6857993"/>
                <a:gd name="connsiteX690" fmla="*/ 6635420 w 7774834"/>
                <a:gd name="connsiteY690" fmla="*/ 952978 h 6857993"/>
                <a:gd name="connsiteX691" fmla="*/ 6430558 w 7774834"/>
                <a:gd name="connsiteY691" fmla="*/ 782077 h 6857993"/>
                <a:gd name="connsiteX692" fmla="*/ 2475008 w 7774834"/>
                <a:gd name="connsiteY692" fmla="*/ 760535 h 6857993"/>
                <a:gd name="connsiteX693" fmla="*/ 1913070 w 7774834"/>
                <a:gd name="connsiteY693" fmla="*/ 1091787 h 6857993"/>
                <a:gd name="connsiteX694" fmla="*/ 2311580 w 7774834"/>
                <a:gd name="connsiteY694" fmla="*/ 867363 h 6857993"/>
                <a:gd name="connsiteX695" fmla="*/ 2475008 w 7774834"/>
                <a:gd name="connsiteY695" fmla="*/ 760535 h 6857993"/>
                <a:gd name="connsiteX696" fmla="*/ 2236958 w 7774834"/>
                <a:gd name="connsiteY696" fmla="*/ 745110 h 6857993"/>
                <a:gd name="connsiteX697" fmla="*/ 2230472 w 7774834"/>
                <a:gd name="connsiteY697" fmla="*/ 746358 h 6857993"/>
                <a:gd name="connsiteX698" fmla="*/ 2236958 w 7774834"/>
                <a:gd name="connsiteY698" fmla="*/ 745110 h 6857993"/>
                <a:gd name="connsiteX699" fmla="*/ 6213498 w 7774834"/>
                <a:gd name="connsiteY699" fmla="*/ 734050 h 6857993"/>
                <a:gd name="connsiteX700" fmla="*/ 6274604 w 7774834"/>
                <a:gd name="connsiteY700" fmla="*/ 780758 h 6857993"/>
                <a:gd name="connsiteX701" fmla="*/ 6213498 w 7774834"/>
                <a:gd name="connsiteY701" fmla="*/ 734050 h 6857993"/>
                <a:gd name="connsiteX702" fmla="*/ 6116344 w 7774834"/>
                <a:gd name="connsiteY702" fmla="*/ 652721 h 6857993"/>
                <a:gd name="connsiteX703" fmla="*/ 6207892 w 7774834"/>
                <a:gd name="connsiteY703" fmla="*/ 728994 h 6857993"/>
                <a:gd name="connsiteX704" fmla="*/ 6116344 w 7774834"/>
                <a:gd name="connsiteY704" fmla="*/ 652721 h 6857993"/>
                <a:gd name="connsiteX705" fmla="*/ 3455592 w 7774834"/>
                <a:gd name="connsiteY705" fmla="*/ 574402 h 6857993"/>
                <a:gd name="connsiteX706" fmla="*/ 3478622 w 7774834"/>
                <a:gd name="connsiteY706" fmla="*/ 589641 h 6857993"/>
                <a:gd name="connsiteX707" fmla="*/ 3464652 w 7774834"/>
                <a:gd name="connsiteY707" fmla="*/ 589223 h 6857993"/>
                <a:gd name="connsiteX708" fmla="*/ 3428314 w 7774834"/>
                <a:gd name="connsiteY708" fmla="*/ 583042 h 6857993"/>
                <a:gd name="connsiteX709" fmla="*/ 3449922 w 7774834"/>
                <a:gd name="connsiteY709" fmla="*/ 574933 h 6857993"/>
                <a:gd name="connsiteX710" fmla="*/ 4249350 w 7774834"/>
                <a:gd name="connsiteY710" fmla="*/ 543092 h 6857993"/>
                <a:gd name="connsiteX711" fmla="*/ 4305568 w 7774834"/>
                <a:gd name="connsiteY711" fmla="*/ 552269 h 6857993"/>
                <a:gd name="connsiteX712" fmla="*/ 4249350 w 7774834"/>
                <a:gd name="connsiteY712" fmla="*/ 543092 h 6857993"/>
                <a:gd name="connsiteX713" fmla="*/ 3374226 w 7774834"/>
                <a:gd name="connsiteY713" fmla="*/ 522058 h 6857993"/>
                <a:gd name="connsiteX714" fmla="*/ 2581284 w 7774834"/>
                <a:gd name="connsiteY714" fmla="*/ 684813 h 6857993"/>
                <a:gd name="connsiteX715" fmla="*/ 3367756 w 7774834"/>
                <a:gd name="connsiteY715" fmla="*/ 528090 h 6857993"/>
                <a:gd name="connsiteX716" fmla="*/ 3374226 w 7774834"/>
                <a:gd name="connsiteY716" fmla="*/ 522058 h 6857993"/>
                <a:gd name="connsiteX717" fmla="*/ 4059946 w 7774834"/>
                <a:gd name="connsiteY717" fmla="*/ 490750 h 6857993"/>
                <a:gd name="connsiteX718" fmla="*/ 3816716 w 7774834"/>
                <a:gd name="connsiteY718" fmla="*/ 559632 h 6857993"/>
                <a:gd name="connsiteX719" fmla="*/ 4305568 w 7774834"/>
                <a:gd name="connsiteY719" fmla="*/ 552269 h 6857993"/>
                <a:gd name="connsiteX720" fmla="*/ 4059946 w 7774834"/>
                <a:gd name="connsiteY720" fmla="*/ 490750 h 6857993"/>
                <a:gd name="connsiteX721" fmla="*/ 3655596 w 7774834"/>
                <a:gd name="connsiteY721" fmla="*/ 460389 h 6857993"/>
                <a:gd name="connsiteX722" fmla="*/ 3396552 w 7774834"/>
                <a:gd name="connsiteY722" fmla="*/ 485997 h 6857993"/>
                <a:gd name="connsiteX723" fmla="*/ 3531404 w 7774834"/>
                <a:gd name="connsiteY723" fmla="*/ 544355 h 6857993"/>
                <a:gd name="connsiteX724" fmla="*/ 3449922 w 7774834"/>
                <a:gd name="connsiteY724" fmla="*/ 574933 h 6857993"/>
                <a:gd name="connsiteX725" fmla="*/ 3440868 w 7774834"/>
                <a:gd name="connsiteY725" fmla="*/ 575780 h 6857993"/>
                <a:gd name="connsiteX726" fmla="*/ 3428314 w 7774834"/>
                <a:gd name="connsiteY726" fmla="*/ 583042 h 6857993"/>
                <a:gd name="connsiteX727" fmla="*/ 3461018 w 7774834"/>
                <a:gd name="connsiteY727" fmla="*/ 589114 h 6857993"/>
                <a:gd name="connsiteX728" fmla="*/ 3464652 w 7774834"/>
                <a:gd name="connsiteY728" fmla="*/ 589223 h 6857993"/>
                <a:gd name="connsiteX729" fmla="*/ 3505858 w 7774834"/>
                <a:gd name="connsiteY729" fmla="*/ 596232 h 6857993"/>
                <a:gd name="connsiteX730" fmla="*/ 3728352 w 7774834"/>
                <a:gd name="connsiteY730" fmla="*/ 552818 h 6857993"/>
                <a:gd name="connsiteX731" fmla="*/ 3568222 w 7774834"/>
                <a:gd name="connsiteY731" fmla="*/ 531057 h 6857993"/>
                <a:gd name="connsiteX732" fmla="*/ 3655596 w 7774834"/>
                <a:gd name="connsiteY732" fmla="*/ 460389 h 6857993"/>
                <a:gd name="connsiteX733" fmla="*/ 5870928 w 7774834"/>
                <a:gd name="connsiteY733" fmla="*/ 452468 h 6857993"/>
                <a:gd name="connsiteX734" fmla="*/ 5927528 w 7774834"/>
                <a:gd name="connsiteY734" fmla="*/ 488407 h 6857993"/>
                <a:gd name="connsiteX735" fmla="*/ 5870928 w 7774834"/>
                <a:gd name="connsiteY735" fmla="*/ 452468 h 6857993"/>
                <a:gd name="connsiteX736" fmla="*/ 3939536 w 7774834"/>
                <a:gd name="connsiteY736" fmla="*/ 425541 h 6857993"/>
                <a:gd name="connsiteX737" fmla="*/ 3929476 w 7774834"/>
                <a:gd name="connsiteY737" fmla="*/ 425990 h 6857993"/>
                <a:gd name="connsiteX738" fmla="*/ 3939536 w 7774834"/>
                <a:gd name="connsiteY738" fmla="*/ 425541 h 6857993"/>
                <a:gd name="connsiteX739" fmla="*/ 3712626 w 7774834"/>
                <a:gd name="connsiteY739" fmla="*/ 372050 h 6857993"/>
                <a:gd name="connsiteX740" fmla="*/ 3528108 w 7774834"/>
                <a:gd name="connsiteY740" fmla="*/ 403459 h 6857993"/>
                <a:gd name="connsiteX741" fmla="*/ 3721978 w 7774834"/>
                <a:gd name="connsiteY741" fmla="*/ 451157 h 6857993"/>
                <a:gd name="connsiteX742" fmla="*/ 3712626 w 7774834"/>
                <a:gd name="connsiteY742" fmla="*/ 372050 h 6857993"/>
                <a:gd name="connsiteX743" fmla="*/ 2410384 w 7774834"/>
                <a:gd name="connsiteY743" fmla="*/ 355650 h 6857993"/>
                <a:gd name="connsiteX744" fmla="*/ 1301015 w 7774834"/>
                <a:gd name="connsiteY744" fmla="*/ 1028042 h 6857993"/>
                <a:gd name="connsiteX745" fmla="*/ 657351 w 7774834"/>
                <a:gd name="connsiteY745" fmla="*/ 1748841 h 6857993"/>
                <a:gd name="connsiteX746" fmla="*/ 476123 w 7774834"/>
                <a:gd name="connsiteY746" fmla="*/ 2023092 h 6857993"/>
                <a:gd name="connsiteX747" fmla="*/ 477928 w 7774834"/>
                <a:gd name="connsiteY747" fmla="*/ 2020267 h 6857993"/>
                <a:gd name="connsiteX748" fmla="*/ 475967 w 7774834"/>
                <a:gd name="connsiteY748" fmla="*/ 2023327 h 6857993"/>
                <a:gd name="connsiteX749" fmla="*/ 466942 w 7774834"/>
                <a:gd name="connsiteY749" fmla="*/ 2037464 h 6857993"/>
                <a:gd name="connsiteX750" fmla="*/ 475946 w 7774834"/>
                <a:gd name="connsiteY750" fmla="*/ 2023369 h 6857993"/>
                <a:gd name="connsiteX751" fmla="*/ 458817 w 7774834"/>
                <a:gd name="connsiteY751" fmla="*/ 2056694 h 6857993"/>
                <a:gd name="connsiteX752" fmla="*/ 14151 w 7774834"/>
                <a:gd name="connsiteY752" fmla="*/ 3289537 h 6857993"/>
                <a:gd name="connsiteX753" fmla="*/ 869863 w 7774834"/>
                <a:gd name="connsiteY753" fmla="*/ 1212901 h 6857993"/>
                <a:gd name="connsiteX754" fmla="*/ 2410384 w 7774834"/>
                <a:gd name="connsiteY754" fmla="*/ 355650 h 6857993"/>
                <a:gd name="connsiteX755" fmla="*/ 2884050 w 7774834"/>
                <a:gd name="connsiteY755" fmla="*/ 332045 h 6857993"/>
                <a:gd name="connsiteX756" fmla="*/ 2915392 w 7774834"/>
                <a:gd name="connsiteY756" fmla="*/ 335862 h 6857993"/>
                <a:gd name="connsiteX757" fmla="*/ 2915392 w 7774834"/>
                <a:gd name="connsiteY757" fmla="*/ 335862 h 6857993"/>
                <a:gd name="connsiteX758" fmla="*/ 2884050 w 7774834"/>
                <a:gd name="connsiteY758" fmla="*/ 332045 h 6857993"/>
                <a:gd name="connsiteX759" fmla="*/ 3641198 w 7774834"/>
                <a:gd name="connsiteY759" fmla="*/ 211779 h 6857993"/>
                <a:gd name="connsiteX760" fmla="*/ 3641198 w 7774834"/>
                <a:gd name="connsiteY760" fmla="*/ 211779 h 6857993"/>
                <a:gd name="connsiteX761" fmla="*/ 3641800 w 7774834"/>
                <a:gd name="connsiteY761" fmla="*/ 211593 h 6857993"/>
                <a:gd name="connsiteX762" fmla="*/ 3641198 w 7774834"/>
                <a:gd name="connsiteY762" fmla="*/ 211779 h 6857993"/>
                <a:gd name="connsiteX763" fmla="*/ 3641800 w 7774834"/>
                <a:gd name="connsiteY763" fmla="*/ 211593 h 6857993"/>
                <a:gd name="connsiteX764" fmla="*/ 3254488 w 7774834"/>
                <a:gd name="connsiteY764" fmla="*/ 181639 h 6857993"/>
                <a:gd name="connsiteX765" fmla="*/ 3278736 w 7774834"/>
                <a:gd name="connsiteY765" fmla="*/ 212220 h 6857993"/>
                <a:gd name="connsiteX766" fmla="*/ 3278736 w 7774834"/>
                <a:gd name="connsiteY766" fmla="*/ 212220 h 6857993"/>
                <a:gd name="connsiteX767" fmla="*/ 3234862 w 7774834"/>
                <a:gd name="connsiteY767" fmla="*/ 233033 h 6857993"/>
                <a:gd name="connsiteX768" fmla="*/ 3209860 w 7774834"/>
                <a:gd name="connsiteY768" fmla="*/ 238278 h 6857993"/>
                <a:gd name="connsiteX769" fmla="*/ 3243676 w 7774834"/>
                <a:gd name="connsiteY769" fmla="*/ 254646 h 6857993"/>
                <a:gd name="connsiteX770" fmla="*/ 3085414 w 7774834"/>
                <a:gd name="connsiteY770" fmla="*/ 314106 h 6857993"/>
                <a:gd name="connsiteX771" fmla="*/ 3154948 w 7774834"/>
                <a:gd name="connsiteY771" fmla="*/ 230383 h 6857993"/>
                <a:gd name="connsiteX772" fmla="*/ 3186782 w 7774834"/>
                <a:gd name="connsiteY772" fmla="*/ 232605 h 6857993"/>
                <a:gd name="connsiteX773" fmla="*/ 3185030 w 7774834"/>
                <a:gd name="connsiteY773" fmla="*/ 231879 h 6857993"/>
                <a:gd name="connsiteX774" fmla="*/ 3179052 w 7774834"/>
                <a:gd name="connsiteY774" fmla="*/ 209912 h 6857993"/>
                <a:gd name="connsiteX775" fmla="*/ 3254488 w 7774834"/>
                <a:gd name="connsiteY775" fmla="*/ 181639 h 6857993"/>
                <a:gd name="connsiteX776" fmla="*/ 3518984 w 7774834"/>
                <a:gd name="connsiteY776" fmla="*/ 176830 h 6857993"/>
                <a:gd name="connsiteX777" fmla="*/ 3458758 w 7774834"/>
                <a:gd name="connsiteY777" fmla="*/ 228485 h 6857993"/>
                <a:gd name="connsiteX778" fmla="*/ 3518984 w 7774834"/>
                <a:gd name="connsiteY778" fmla="*/ 176830 h 6857993"/>
                <a:gd name="connsiteX779" fmla="*/ 3441268 w 7774834"/>
                <a:gd name="connsiteY779" fmla="*/ 170169 h 6857993"/>
                <a:gd name="connsiteX780" fmla="*/ 3518764 w 7774834"/>
                <a:gd name="connsiteY780" fmla="*/ 176612 h 6857993"/>
                <a:gd name="connsiteX781" fmla="*/ 3366988 w 7774834"/>
                <a:gd name="connsiteY781" fmla="*/ 198922 h 6857993"/>
                <a:gd name="connsiteX782" fmla="*/ 3441268 w 7774834"/>
                <a:gd name="connsiteY782" fmla="*/ 170169 h 6857993"/>
                <a:gd name="connsiteX783" fmla="*/ 3293460 w 7774834"/>
                <a:gd name="connsiteY783" fmla="*/ 23566 h 6857993"/>
                <a:gd name="connsiteX784" fmla="*/ 3334128 w 7774834"/>
                <a:gd name="connsiteY784" fmla="*/ 24066 h 6857993"/>
                <a:gd name="connsiteX785" fmla="*/ 3195318 w 7774834"/>
                <a:gd name="connsiteY785" fmla="*/ 55389 h 6857993"/>
                <a:gd name="connsiteX786" fmla="*/ 3293460 w 7774834"/>
                <a:gd name="connsiteY786" fmla="*/ 23566 h 6857993"/>
                <a:gd name="connsiteX787" fmla="*/ 4533616 w 7774834"/>
                <a:gd name="connsiteY787" fmla="*/ 0 h 6857993"/>
                <a:gd name="connsiteX788" fmla="*/ 5336244 w 7774834"/>
                <a:gd name="connsiteY788" fmla="*/ 215631 h 6857993"/>
                <a:gd name="connsiteX789" fmla="*/ 5179182 w 7774834"/>
                <a:gd name="connsiteY789" fmla="*/ 211628 h 6857993"/>
                <a:gd name="connsiteX790" fmla="*/ 5135978 w 7774834"/>
                <a:gd name="connsiteY790" fmla="*/ 201733 h 6857993"/>
                <a:gd name="connsiteX791" fmla="*/ 5351956 w 7774834"/>
                <a:gd name="connsiteY791" fmla="*/ 285954 h 6857993"/>
                <a:gd name="connsiteX792" fmla="*/ 5663980 w 7774834"/>
                <a:gd name="connsiteY792" fmla="*/ 418955 h 6857993"/>
                <a:gd name="connsiteX793" fmla="*/ 6109088 w 7774834"/>
                <a:gd name="connsiteY793" fmla="*/ 647227 h 6857993"/>
                <a:gd name="connsiteX794" fmla="*/ 6015780 w 7774834"/>
                <a:gd name="connsiteY794" fmla="*/ 543476 h 6857993"/>
                <a:gd name="connsiteX795" fmla="*/ 6427590 w 7774834"/>
                <a:gd name="connsiteY795" fmla="*/ 779659 h 6857993"/>
                <a:gd name="connsiteX796" fmla="*/ 6328568 w 7774834"/>
                <a:gd name="connsiteY796" fmla="*/ 664700 h 6857993"/>
                <a:gd name="connsiteX797" fmla="*/ 6721912 w 7774834"/>
                <a:gd name="connsiteY797" fmla="*/ 935503 h 6857993"/>
                <a:gd name="connsiteX798" fmla="*/ 6668060 w 7774834"/>
                <a:gd name="connsiteY798" fmla="*/ 801860 h 6857993"/>
                <a:gd name="connsiteX799" fmla="*/ 7675492 w 7774834"/>
                <a:gd name="connsiteY799" fmla="*/ 2587011 h 6857993"/>
                <a:gd name="connsiteX800" fmla="*/ 7697728 w 7774834"/>
                <a:gd name="connsiteY800" fmla="*/ 2658063 h 6857993"/>
                <a:gd name="connsiteX801" fmla="*/ 7700484 w 7774834"/>
                <a:gd name="connsiteY801" fmla="*/ 2666870 h 6857993"/>
                <a:gd name="connsiteX802" fmla="*/ 7707312 w 7774834"/>
                <a:gd name="connsiteY802" fmla="*/ 2688686 h 6857993"/>
                <a:gd name="connsiteX803" fmla="*/ 7761164 w 7774834"/>
                <a:gd name="connsiteY803" fmla="*/ 3726613 h 6857993"/>
                <a:gd name="connsiteX804" fmla="*/ 7731600 w 7774834"/>
                <a:gd name="connsiteY804" fmla="*/ 3516696 h 6857993"/>
                <a:gd name="connsiteX805" fmla="*/ 7559380 w 7774834"/>
                <a:gd name="connsiteY805" fmla="*/ 4619691 h 6857993"/>
                <a:gd name="connsiteX806" fmla="*/ 7500252 w 7774834"/>
                <a:gd name="connsiteY806" fmla="*/ 4591226 h 6857993"/>
                <a:gd name="connsiteX807" fmla="*/ 7569272 w 7774834"/>
                <a:gd name="connsiteY807" fmla="*/ 4340096 h 6857993"/>
                <a:gd name="connsiteX808" fmla="*/ 7632356 w 7774834"/>
                <a:gd name="connsiteY808" fmla="*/ 2949814 h 6857993"/>
                <a:gd name="connsiteX809" fmla="*/ 7645984 w 7774834"/>
                <a:gd name="connsiteY809" fmla="*/ 3780355 h 6857993"/>
                <a:gd name="connsiteX810" fmla="*/ 7425156 w 7774834"/>
                <a:gd name="connsiteY810" fmla="*/ 2273748 h 6857993"/>
                <a:gd name="connsiteX811" fmla="*/ 7381290 w 7774834"/>
                <a:gd name="connsiteY811" fmla="*/ 2251288 h 6857993"/>
                <a:gd name="connsiteX812" fmla="*/ 7380354 w 7774834"/>
                <a:gd name="connsiteY812" fmla="*/ 2249773 h 6857993"/>
                <a:gd name="connsiteX813" fmla="*/ 7354848 w 7774834"/>
                <a:gd name="connsiteY813" fmla="*/ 2237750 h 6857993"/>
                <a:gd name="connsiteX814" fmla="*/ 7381290 w 7774834"/>
                <a:gd name="connsiteY814" fmla="*/ 2251288 h 6857993"/>
                <a:gd name="connsiteX815" fmla="*/ 7392768 w 7774834"/>
                <a:gd name="connsiteY815" fmla="*/ 2269891 h 6857993"/>
                <a:gd name="connsiteX816" fmla="*/ 7572240 w 7774834"/>
                <a:gd name="connsiteY816" fmla="*/ 4098307 h 6857993"/>
                <a:gd name="connsiteX817" fmla="*/ 6738948 w 7774834"/>
                <a:gd name="connsiteY817" fmla="*/ 5884465 h 6857993"/>
                <a:gd name="connsiteX818" fmla="*/ 4621870 w 7774834"/>
                <a:gd name="connsiteY818" fmla="*/ 6857993 h 6857993"/>
                <a:gd name="connsiteX819" fmla="*/ 4560434 w 7774834"/>
                <a:gd name="connsiteY819" fmla="*/ 6752485 h 6857993"/>
                <a:gd name="connsiteX820" fmla="*/ 6679270 w 7774834"/>
                <a:gd name="connsiteY820" fmla="*/ 5214491 h 6857993"/>
                <a:gd name="connsiteX821" fmla="*/ 6174152 w 7774834"/>
                <a:gd name="connsiteY821" fmla="*/ 5773352 h 6857993"/>
                <a:gd name="connsiteX822" fmla="*/ 5448348 w 7774834"/>
                <a:gd name="connsiteY822" fmla="*/ 6260006 h 6857993"/>
                <a:gd name="connsiteX823" fmla="*/ 4243142 w 7774834"/>
                <a:gd name="connsiteY823" fmla="*/ 6756222 h 6857993"/>
                <a:gd name="connsiteX824" fmla="*/ 4517572 w 7774834"/>
                <a:gd name="connsiteY824" fmla="*/ 6651703 h 6857993"/>
                <a:gd name="connsiteX825" fmla="*/ 4204436 w 7774834"/>
                <a:gd name="connsiteY825" fmla="*/ 6615357 h 6857993"/>
                <a:gd name="connsiteX826" fmla="*/ 4168492 w 7774834"/>
                <a:gd name="connsiteY826" fmla="*/ 6619156 h 6857993"/>
                <a:gd name="connsiteX827" fmla="*/ 4180182 w 7774834"/>
                <a:gd name="connsiteY827" fmla="*/ 6615598 h 6857993"/>
                <a:gd name="connsiteX828" fmla="*/ 4242864 w 7774834"/>
                <a:gd name="connsiteY828" fmla="*/ 6593376 h 6857993"/>
                <a:gd name="connsiteX829" fmla="*/ 4391196 w 7774834"/>
                <a:gd name="connsiteY829" fmla="*/ 6556571 h 6857993"/>
                <a:gd name="connsiteX830" fmla="*/ 5636392 w 7774834"/>
                <a:gd name="connsiteY830" fmla="*/ 5864462 h 6857993"/>
                <a:gd name="connsiteX831" fmla="*/ 6635858 w 7774834"/>
                <a:gd name="connsiteY831" fmla="*/ 4705856 h 6857993"/>
                <a:gd name="connsiteX832" fmla="*/ 5210844 w 7774834"/>
                <a:gd name="connsiteY832" fmla="*/ 6128121 h 6857993"/>
                <a:gd name="connsiteX833" fmla="*/ 4323014 w 7774834"/>
                <a:gd name="connsiteY833" fmla="*/ 6564962 h 6857993"/>
                <a:gd name="connsiteX834" fmla="*/ 4242864 w 7774834"/>
                <a:gd name="connsiteY834" fmla="*/ 6593376 h 6857993"/>
                <a:gd name="connsiteX835" fmla="*/ 4117050 w 7774834"/>
                <a:gd name="connsiteY835" fmla="*/ 6624594 h 6857993"/>
                <a:gd name="connsiteX836" fmla="*/ 4053710 w 7774834"/>
                <a:gd name="connsiteY836" fmla="*/ 6631289 h 6857993"/>
                <a:gd name="connsiteX837" fmla="*/ 3690402 w 7774834"/>
                <a:gd name="connsiteY837" fmla="*/ 6683713 h 6857993"/>
                <a:gd name="connsiteX838" fmla="*/ 3659474 w 7774834"/>
                <a:gd name="connsiteY838" fmla="*/ 6687697 h 6857993"/>
                <a:gd name="connsiteX839" fmla="*/ 3565602 w 7774834"/>
                <a:gd name="connsiteY839" fmla="*/ 6696017 h 6857993"/>
                <a:gd name="connsiteX840" fmla="*/ 3504782 w 7774834"/>
                <a:gd name="connsiteY840" fmla="*/ 6670617 h 6857993"/>
                <a:gd name="connsiteX841" fmla="*/ 3451834 w 7774834"/>
                <a:gd name="connsiteY841" fmla="*/ 6617853 h 6857993"/>
                <a:gd name="connsiteX842" fmla="*/ 5024228 w 7774834"/>
                <a:gd name="connsiteY842" fmla="*/ 6023823 h 6857993"/>
                <a:gd name="connsiteX843" fmla="*/ 4931470 w 7774834"/>
                <a:gd name="connsiteY843" fmla="*/ 5961617 h 6857993"/>
                <a:gd name="connsiteX844" fmla="*/ 5089072 w 7774834"/>
                <a:gd name="connsiteY844" fmla="*/ 5782584 h 6857993"/>
                <a:gd name="connsiteX845" fmla="*/ 5584298 w 7774834"/>
                <a:gd name="connsiteY845" fmla="*/ 5407262 h 6857993"/>
                <a:gd name="connsiteX846" fmla="*/ 5463624 w 7774834"/>
                <a:gd name="connsiteY846" fmla="*/ 5568271 h 6857993"/>
                <a:gd name="connsiteX847" fmla="*/ 6468256 w 7774834"/>
                <a:gd name="connsiteY847" fmla="*/ 4514843 h 6857993"/>
                <a:gd name="connsiteX848" fmla="*/ 6243282 w 7774834"/>
                <a:gd name="connsiteY848" fmla="*/ 4804769 h 6857993"/>
                <a:gd name="connsiteX849" fmla="*/ 6501996 w 7774834"/>
                <a:gd name="connsiteY849" fmla="*/ 3656933 h 6857993"/>
                <a:gd name="connsiteX850" fmla="*/ 6223388 w 7774834"/>
                <a:gd name="connsiteY850" fmla="*/ 2510642 h 6857993"/>
                <a:gd name="connsiteX851" fmla="*/ 5391196 w 7774834"/>
                <a:gd name="connsiteY851" fmla="*/ 1438864 h 6857993"/>
                <a:gd name="connsiteX852" fmla="*/ 5389008 w 7774834"/>
                <a:gd name="connsiteY852" fmla="*/ 1438717 h 6857993"/>
                <a:gd name="connsiteX853" fmla="*/ 5387674 w 7774834"/>
                <a:gd name="connsiteY853" fmla="*/ 1438627 h 6857993"/>
                <a:gd name="connsiteX854" fmla="*/ 5387788 w 7774834"/>
                <a:gd name="connsiteY854" fmla="*/ 1438746 h 6857993"/>
                <a:gd name="connsiteX855" fmla="*/ 5349694 w 7774834"/>
                <a:gd name="connsiteY855" fmla="*/ 1430297 h 6857993"/>
                <a:gd name="connsiteX856" fmla="*/ 5348562 w 7774834"/>
                <a:gd name="connsiteY856" fmla="*/ 1429317 h 6857993"/>
                <a:gd name="connsiteX857" fmla="*/ 5331838 w 7774834"/>
                <a:gd name="connsiteY857" fmla="*/ 1423025 h 6857993"/>
                <a:gd name="connsiteX858" fmla="*/ 3983000 w 7774834"/>
                <a:gd name="connsiteY858" fmla="*/ 924733 h 6857993"/>
                <a:gd name="connsiteX859" fmla="*/ 2992326 w 7774834"/>
                <a:gd name="connsiteY859" fmla="*/ 1091127 h 6857993"/>
                <a:gd name="connsiteX860" fmla="*/ 3333908 w 7774834"/>
                <a:gd name="connsiteY860" fmla="*/ 1035736 h 6857993"/>
                <a:gd name="connsiteX861" fmla="*/ 2805600 w 7774834"/>
                <a:gd name="connsiteY861" fmla="*/ 1330389 h 6857993"/>
                <a:gd name="connsiteX862" fmla="*/ 2873520 w 7774834"/>
                <a:gd name="connsiteY862" fmla="*/ 1343576 h 6857993"/>
                <a:gd name="connsiteX863" fmla="*/ 2087596 w 7774834"/>
                <a:gd name="connsiteY863" fmla="*/ 2158950 h 6857993"/>
                <a:gd name="connsiteX864" fmla="*/ 1971320 w 7774834"/>
                <a:gd name="connsiteY864" fmla="*/ 2310177 h 6857993"/>
                <a:gd name="connsiteX865" fmla="*/ 1405094 w 7774834"/>
                <a:gd name="connsiteY865" fmla="*/ 3183364 h 6857993"/>
                <a:gd name="connsiteX866" fmla="*/ 1446308 w 7774834"/>
                <a:gd name="connsiteY866" fmla="*/ 4751136 h 6857993"/>
                <a:gd name="connsiteX867" fmla="*/ 1283870 w 7774834"/>
                <a:gd name="connsiteY867" fmla="*/ 4408786 h 6857993"/>
                <a:gd name="connsiteX868" fmla="*/ 1681942 w 7774834"/>
                <a:gd name="connsiteY868" fmla="*/ 5436387 h 6857993"/>
                <a:gd name="connsiteX869" fmla="*/ 2308614 w 7774834"/>
                <a:gd name="connsiteY869" fmla="*/ 6117351 h 6857993"/>
                <a:gd name="connsiteX870" fmla="*/ 1192101 w 7774834"/>
                <a:gd name="connsiteY870" fmla="*/ 4470442 h 6857993"/>
                <a:gd name="connsiteX871" fmla="*/ 1167372 w 7774834"/>
                <a:gd name="connsiteY871" fmla="*/ 3171935 h 6857993"/>
                <a:gd name="connsiteX872" fmla="*/ 1641827 w 7774834"/>
                <a:gd name="connsiteY872" fmla="*/ 2268744 h 6857993"/>
                <a:gd name="connsiteX873" fmla="*/ 2501056 w 7774834"/>
                <a:gd name="connsiteY873" fmla="*/ 1349731 h 6857993"/>
                <a:gd name="connsiteX874" fmla="*/ 2361692 w 7774834"/>
                <a:gd name="connsiteY874" fmla="*/ 1326755 h 6857993"/>
                <a:gd name="connsiteX875" fmla="*/ 2327994 w 7774834"/>
                <a:gd name="connsiteY875" fmla="*/ 1345099 h 6857993"/>
                <a:gd name="connsiteX876" fmla="*/ 2334778 w 7774834"/>
                <a:gd name="connsiteY876" fmla="*/ 1339574 h 6857993"/>
                <a:gd name="connsiteX877" fmla="*/ 2391262 w 7774834"/>
                <a:gd name="connsiteY877" fmla="*/ 1295989 h 6857993"/>
                <a:gd name="connsiteX878" fmla="*/ 2992436 w 7774834"/>
                <a:gd name="connsiteY878" fmla="*/ 957264 h 6857993"/>
                <a:gd name="connsiteX879" fmla="*/ 3573716 w 7774834"/>
                <a:gd name="connsiteY879" fmla="*/ 834172 h 6857993"/>
                <a:gd name="connsiteX880" fmla="*/ 2901544 w 7774834"/>
                <a:gd name="connsiteY880" fmla="*/ 937262 h 6857993"/>
                <a:gd name="connsiteX881" fmla="*/ 2934076 w 7774834"/>
                <a:gd name="connsiteY881" fmla="*/ 882420 h 6857993"/>
                <a:gd name="connsiteX882" fmla="*/ 2822196 w 7774834"/>
                <a:gd name="connsiteY882" fmla="*/ 898795 h 6857993"/>
                <a:gd name="connsiteX883" fmla="*/ 1999564 w 7774834"/>
                <a:gd name="connsiteY883" fmla="*/ 1385779 h 6857993"/>
                <a:gd name="connsiteX884" fmla="*/ 1911214 w 7774834"/>
                <a:gd name="connsiteY884" fmla="*/ 1477520 h 6857993"/>
                <a:gd name="connsiteX885" fmla="*/ 1888128 w 7774834"/>
                <a:gd name="connsiteY885" fmla="*/ 1494718 h 6857993"/>
                <a:gd name="connsiteX886" fmla="*/ 1901714 w 7774834"/>
                <a:gd name="connsiteY886" fmla="*/ 1470923 h 6857993"/>
                <a:gd name="connsiteX887" fmla="*/ 1805804 w 7774834"/>
                <a:gd name="connsiteY887" fmla="*/ 1534590 h 6857993"/>
                <a:gd name="connsiteX888" fmla="*/ 1730300 w 7774834"/>
                <a:gd name="connsiteY888" fmla="*/ 1672190 h 6857993"/>
                <a:gd name="connsiteX889" fmla="*/ 1614351 w 7774834"/>
                <a:gd name="connsiteY889" fmla="*/ 1729118 h 6857993"/>
                <a:gd name="connsiteX890" fmla="*/ 1586811 w 7774834"/>
                <a:gd name="connsiteY890" fmla="*/ 1865362 h 6857993"/>
                <a:gd name="connsiteX891" fmla="*/ 1560762 w 7774834"/>
                <a:gd name="connsiteY891" fmla="*/ 1913089 h 6857993"/>
                <a:gd name="connsiteX892" fmla="*/ 1543564 w 7774834"/>
                <a:gd name="connsiteY892" fmla="*/ 1933631 h 6857993"/>
                <a:gd name="connsiteX893" fmla="*/ 1347066 w 7774834"/>
                <a:gd name="connsiteY893" fmla="*/ 2216797 h 6857993"/>
                <a:gd name="connsiteX894" fmla="*/ 1317856 w 7774834"/>
                <a:gd name="connsiteY894" fmla="*/ 2268737 h 6857993"/>
                <a:gd name="connsiteX895" fmla="*/ 1285288 w 7774834"/>
                <a:gd name="connsiteY895" fmla="*/ 2312259 h 6857993"/>
                <a:gd name="connsiteX896" fmla="*/ 715668 w 7774834"/>
                <a:gd name="connsiteY896" fmla="*/ 3529665 h 6857993"/>
                <a:gd name="connsiteX897" fmla="*/ 1030221 w 7774834"/>
                <a:gd name="connsiteY897" fmla="*/ 5291095 h 6857993"/>
                <a:gd name="connsiteX898" fmla="*/ 1045974 w 7774834"/>
                <a:gd name="connsiteY898" fmla="*/ 5298776 h 6857993"/>
                <a:gd name="connsiteX899" fmla="*/ 1038912 w 7774834"/>
                <a:gd name="connsiteY899" fmla="*/ 5299224 h 6857993"/>
                <a:gd name="connsiteX900" fmla="*/ 898438 w 7774834"/>
                <a:gd name="connsiteY900" fmla="*/ 5115468 h 6857993"/>
                <a:gd name="connsiteX901" fmla="*/ 1090330 w 7774834"/>
                <a:gd name="connsiteY901" fmla="*/ 5531454 h 6857993"/>
                <a:gd name="connsiteX902" fmla="*/ 927782 w 7774834"/>
                <a:gd name="connsiteY902" fmla="*/ 5343628 h 6857993"/>
                <a:gd name="connsiteX903" fmla="*/ 1058128 w 7774834"/>
                <a:gd name="connsiteY903" fmla="*/ 5611134 h 6857993"/>
                <a:gd name="connsiteX904" fmla="*/ 537623 w 7774834"/>
                <a:gd name="connsiteY904" fmla="*/ 4355812 h 6857993"/>
                <a:gd name="connsiteX905" fmla="*/ 524719 w 7774834"/>
                <a:gd name="connsiteY905" fmla="*/ 4242388 h 6857993"/>
                <a:gd name="connsiteX906" fmla="*/ 522332 w 7774834"/>
                <a:gd name="connsiteY906" fmla="*/ 4173502 h 6857993"/>
                <a:gd name="connsiteX907" fmla="*/ 522111 w 7774834"/>
                <a:gd name="connsiteY907" fmla="*/ 4144531 h 6857993"/>
                <a:gd name="connsiteX908" fmla="*/ 521713 w 7774834"/>
                <a:gd name="connsiteY908" fmla="*/ 4141223 h 6857993"/>
                <a:gd name="connsiteX909" fmla="*/ 520999 w 7774834"/>
                <a:gd name="connsiteY909" fmla="*/ 4067656 h 6857993"/>
                <a:gd name="connsiteX910" fmla="*/ 523314 w 7774834"/>
                <a:gd name="connsiteY910" fmla="*/ 3854408 h 6857993"/>
                <a:gd name="connsiteX911" fmla="*/ 524635 w 7774834"/>
                <a:gd name="connsiteY911" fmla="*/ 3796273 h 6857993"/>
                <a:gd name="connsiteX912" fmla="*/ 536689 w 7774834"/>
                <a:gd name="connsiteY912" fmla="*/ 3798009 h 6857993"/>
                <a:gd name="connsiteX913" fmla="*/ 537513 w 7774834"/>
                <a:gd name="connsiteY913" fmla="*/ 3798050 h 6857993"/>
                <a:gd name="connsiteX914" fmla="*/ 524635 w 7774834"/>
                <a:gd name="connsiteY914" fmla="*/ 3796244 h 6857993"/>
                <a:gd name="connsiteX915" fmla="*/ 528515 w 7774834"/>
                <a:gd name="connsiteY915" fmla="*/ 3625433 h 6857993"/>
                <a:gd name="connsiteX916" fmla="*/ 515203 w 7774834"/>
                <a:gd name="connsiteY916" fmla="*/ 3008064 h 6857993"/>
                <a:gd name="connsiteX917" fmla="*/ 499822 w 7774834"/>
                <a:gd name="connsiteY917" fmla="*/ 3959458 h 6857993"/>
                <a:gd name="connsiteX918" fmla="*/ 521713 w 7774834"/>
                <a:gd name="connsiteY918" fmla="*/ 4141223 h 6857993"/>
                <a:gd name="connsiteX919" fmla="*/ 521908 w 7774834"/>
                <a:gd name="connsiteY919" fmla="*/ 4161261 h 6857993"/>
                <a:gd name="connsiteX920" fmla="*/ 522332 w 7774834"/>
                <a:gd name="connsiteY920" fmla="*/ 4173502 h 6857993"/>
                <a:gd name="connsiteX921" fmla="*/ 522761 w 7774834"/>
                <a:gd name="connsiteY921" fmla="*/ 4229985 h 6857993"/>
                <a:gd name="connsiteX922" fmla="*/ 457503 w 7774834"/>
                <a:gd name="connsiteY922" fmla="*/ 4446153 h 6857993"/>
                <a:gd name="connsiteX923" fmla="*/ 508389 w 7774834"/>
                <a:gd name="connsiteY923" fmla="*/ 2810568 h 6857993"/>
                <a:gd name="connsiteX924" fmla="*/ 284845 w 7774834"/>
                <a:gd name="connsiteY924" fmla="*/ 3662099 h 6857993"/>
                <a:gd name="connsiteX925" fmla="*/ 255061 w 7774834"/>
                <a:gd name="connsiteY925" fmla="*/ 3496474 h 6857993"/>
                <a:gd name="connsiteX926" fmla="*/ 286383 w 7774834"/>
                <a:gd name="connsiteY926" fmla="*/ 4300860 h 6857993"/>
                <a:gd name="connsiteX927" fmla="*/ 267150 w 7774834"/>
                <a:gd name="connsiteY927" fmla="*/ 3088953 h 6857993"/>
                <a:gd name="connsiteX928" fmla="*/ 1001198 w 7774834"/>
                <a:gd name="connsiteY928" fmla="*/ 1635590 h 6857993"/>
                <a:gd name="connsiteX929" fmla="*/ 2864836 w 7774834"/>
                <a:gd name="connsiteY929" fmla="*/ 334879 h 6857993"/>
                <a:gd name="connsiteX930" fmla="*/ 2583704 w 7774834"/>
                <a:gd name="connsiteY930" fmla="*/ 480501 h 6857993"/>
                <a:gd name="connsiteX931" fmla="*/ 2593484 w 7774834"/>
                <a:gd name="connsiteY931" fmla="*/ 571392 h 6857993"/>
                <a:gd name="connsiteX932" fmla="*/ 3526240 w 7774834"/>
                <a:gd name="connsiteY932" fmla="*/ 403239 h 6857993"/>
                <a:gd name="connsiteX933" fmla="*/ 3788688 w 7774834"/>
                <a:gd name="connsiteY933" fmla="*/ 303996 h 6857993"/>
                <a:gd name="connsiteX934" fmla="*/ 4205334 w 7774834"/>
                <a:gd name="connsiteY934" fmla="*/ 180463 h 6857993"/>
                <a:gd name="connsiteX935" fmla="*/ 3615810 w 7774834"/>
                <a:gd name="connsiteY935" fmla="*/ 75395 h 6857993"/>
                <a:gd name="connsiteX936" fmla="*/ 4692868 w 7774834"/>
                <a:gd name="connsiteY936" fmla="*/ 131775 h 6857993"/>
                <a:gd name="connsiteX937" fmla="*/ 4358540 w 7774834"/>
                <a:gd name="connsiteY937" fmla="*/ 1979 h 6857993"/>
                <a:gd name="connsiteX938" fmla="*/ 4525808 w 7774834"/>
                <a:gd name="connsiteY938" fmla="*/ 23006 h 6857993"/>
                <a:gd name="connsiteX939" fmla="*/ 4655684 w 7774834"/>
                <a:gd name="connsiteY939" fmla="*/ 49995 h 6857993"/>
                <a:gd name="connsiteX940" fmla="*/ 4600578 w 7774834"/>
                <a:gd name="connsiteY940" fmla="*/ 28590 h 6857993"/>
                <a:gd name="connsiteX941" fmla="*/ 4533616 w 7774834"/>
                <a:gd name="connsiteY941" fmla="*/ 0 h 685799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</a:cxnLst>
              <a:rect l="l" t="t" r="r" b="b"/>
              <a:pathLst>
                <a:path w="7774834" h="6857993">
                  <a:moveTo>
                    <a:pt x="3565602" y="6696017"/>
                  </a:moveTo>
                  <a:lnTo>
                    <a:pt x="3567712" y="6696897"/>
                  </a:lnTo>
                  <a:lnTo>
                    <a:pt x="3542284" y="6698083"/>
                  </a:lnTo>
                  <a:close/>
                  <a:moveTo>
                    <a:pt x="4168492" y="6619156"/>
                  </a:moveTo>
                  <a:lnTo>
                    <a:pt x="4040756" y="6658041"/>
                  </a:lnTo>
                  <a:cubicBezTo>
                    <a:pt x="3858522" y="6708196"/>
                    <a:pt x="3693754" y="6730656"/>
                    <a:pt x="3580004" y="6702031"/>
                  </a:cubicBezTo>
                  <a:lnTo>
                    <a:pt x="3567712" y="6696897"/>
                  </a:lnTo>
                  <a:lnTo>
                    <a:pt x="3582300" y="6696217"/>
                  </a:lnTo>
                  <a:cubicBezTo>
                    <a:pt x="3597366" y="6695036"/>
                    <a:pt x="3614076" y="6693333"/>
                    <a:pt x="3632176" y="6691213"/>
                  </a:cubicBezTo>
                  <a:lnTo>
                    <a:pt x="3659474" y="6687697"/>
                  </a:lnTo>
                  <a:lnTo>
                    <a:pt x="3829250" y="6672650"/>
                  </a:lnTo>
                  <a:cubicBezTo>
                    <a:pt x="3924454" y="6660600"/>
                    <a:pt x="4019098" y="6644953"/>
                    <a:pt x="4112862" y="6625633"/>
                  </a:cubicBezTo>
                  <a:lnTo>
                    <a:pt x="4117050" y="6624594"/>
                  </a:lnTo>
                  <a:close/>
                  <a:moveTo>
                    <a:pt x="3297638" y="6591133"/>
                  </a:moveTo>
                  <a:cubicBezTo>
                    <a:pt x="3315196" y="6593812"/>
                    <a:pt x="3332368" y="6600708"/>
                    <a:pt x="3349292" y="6613017"/>
                  </a:cubicBezTo>
                  <a:cubicBezTo>
                    <a:pt x="3300824" y="6631261"/>
                    <a:pt x="3300824" y="6631261"/>
                    <a:pt x="3243676" y="6594553"/>
                  </a:cubicBezTo>
                  <a:cubicBezTo>
                    <a:pt x="3262140" y="6589992"/>
                    <a:pt x="3280082" y="6588454"/>
                    <a:pt x="3297638" y="6591133"/>
                  </a:cubicBezTo>
                  <a:close/>
                  <a:moveTo>
                    <a:pt x="5200952" y="6570155"/>
                  </a:moveTo>
                  <a:cubicBezTo>
                    <a:pt x="5118416" y="6598840"/>
                    <a:pt x="5051924" y="6655440"/>
                    <a:pt x="4978618" y="6700501"/>
                  </a:cubicBezTo>
                  <a:cubicBezTo>
                    <a:pt x="5055660" y="6662474"/>
                    <a:pt x="5140726" y="6636866"/>
                    <a:pt x="5200952" y="6570155"/>
                  </a:cubicBezTo>
                  <a:close/>
                  <a:moveTo>
                    <a:pt x="5792016" y="6564329"/>
                  </a:moveTo>
                  <a:cubicBezTo>
                    <a:pt x="5778168" y="6612797"/>
                    <a:pt x="5750144" y="6615434"/>
                    <a:pt x="5714644" y="6625875"/>
                  </a:cubicBezTo>
                  <a:cubicBezTo>
                    <a:pt x="5728820" y="6586969"/>
                    <a:pt x="5753330" y="6578287"/>
                    <a:pt x="5792016" y="6564329"/>
                  </a:cubicBezTo>
                  <a:close/>
                  <a:moveTo>
                    <a:pt x="6176900" y="6559054"/>
                  </a:moveTo>
                  <a:cubicBezTo>
                    <a:pt x="6142388" y="6594993"/>
                    <a:pt x="6112166" y="6608071"/>
                    <a:pt x="6078536" y="6615215"/>
                  </a:cubicBezTo>
                  <a:cubicBezTo>
                    <a:pt x="6101944" y="6590267"/>
                    <a:pt x="6127662" y="6569605"/>
                    <a:pt x="6176900" y="6559054"/>
                  </a:cubicBezTo>
                  <a:close/>
                  <a:moveTo>
                    <a:pt x="2199808" y="6539161"/>
                  </a:moveTo>
                  <a:cubicBezTo>
                    <a:pt x="2223768" y="6547404"/>
                    <a:pt x="2242232" y="6551690"/>
                    <a:pt x="2259596" y="6576638"/>
                  </a:cubicBezTo>
                  <a:cubicBezTo>
                    <a:pt x="2230802" y="6567956"/>
                    <a:pt x="2212008" y="6566087"/>
                    <a:pt x="2199808" y="6539161"/>
                  </a:cubicBezTo>
                  <a:close/>
                  <a:moveTo>
                    <a:pt x="2413326" y="6536675"/>
                  </a:moveTo>
                  <a:lnTo>
                    <a:pt x="2430266" y="6538539"/>
                  </a:lnTo>
                  <a:lnTo>
                    <a:pt x="2447204" y="6545865"/>
                  </a:lnTo>
                  <a:cubicBezTo>
                    <a:pt x="2402308" y="6539711"/>
                    <a:pt x="2402170" y="6536661"/>
                    <a:pt x="2413326" y="6536675"/>
                  </a:cubicBezTo>
                  <a:close/>
                  <a:moveTo>
                    <a:pt x="2463908" y="6466845"/>
                  </a:moveTo>
                  <a:cubicBezTo>
                    <a:pt x="2498856" y="6464537"/>
                    <a:pt x="2520948" y="6486188"/>
                    <a:pt x="2539412" y="6514433"/>
                  </a:cubicBezTo>
                  <a:cubicBezTo>
                    <a:pt x="2508420" y="6508718"/>
                    <a:pt x="2482702" y="6493991"/>
                    <a:pt x="2463908" y="6466845"/>
                  </a:cubicBezTo>
                  <a:close/>
                  <a:moveTo>
                    <a:pt x="2563372" y="6301769"/>
                  </a:moveTo>
                  <a:cubicBezTo>
                    <a:pt x="2582164" y="6305066"/>
                    <a:pt x="2600520" y="6310122"/>
                    <a:pt x="2617554" y="6328695"/>
                  </a:cubicBezTo>
                  <a:cubicBezTo>
                    <a:pt x="2588980" y="6334081"/>
                    <a:pt x="2577328" y="6315397"/>
                    <a:pt x="2563372" y="6301769"/>
                  </a:cubicBezTo>
                  <a:close/>
                  <a:moveTo>
                    <a:pt x="2084740" y="6286492"/>
                  </a:moveTo>
                  <a:cubicBezTo>
                    <a:pt x="2118590" y="6295284"/>
                    <a:pt x="2444676" y="6489485"/>
                    <a:pt x="2447204" y="6545865"/>
                  </a:cubicBezTo>
                  <a:cubicBezTo>
                    <a:pt x="2447066" y="6542816"/>
                    <a:pt x="2441386" y="6540521"/>
                    <a:pt x="2434344" y="6538988"/>
                  </a:cubicBezTo>
                  <a:lnTo>
                    <a:pt x="2430266" y="6538539"/>
                  </a:lnTo>
                  <a:lnTo>
                    <a:pt x="2342998" y="6500795"/>
                  </a:lnTo>
                  <a:cubicBezTo>
                    <a:pt x="2243312" y="6449143"/>
                    <a:pt x="2157194" y="6377740"/>
                    <a:pt x="2084740" y="6286492"/>
                  </a:cubicBezTo>
                  <a:close/>
                  <a:moveTo>
                    <a:pt x="2357594" y="6270540"/>
                  </a:moveTo>
                  <a:cubicBezTo>
                    <a:pt x="2358840" y="6271333"/>
                    <a:pt x="2440114" y="6324273"/>
                    <a:pt x="2390822" y="6292208"/>
                  </a:cubicBezTo>
                  <a:cubicBezTo>
                    <a:pt x="2365654" y="6275805"/>
                    <a:pt x="2357178" y="6270275"/>
                    <a:pt x="2357594" y="6270540"/>
                  </a:cubicBezTo>
                  <a:close/>
                  <a:moveTo>
                    <a:pt x="1556761" y="6230771"/>
                  </a:moveTo>
                  <a:cubicBezTo>
                    <a:pt x="1653257" y="6297703"/>
                    <a:pt x="1745576" y="6368261"/>
                    <a:pt x="1823828" y="6455305"/>
                  </a:cubicBezTo>
                  <a:cubicBezTo>
                    <a:pt x="1710187" y="6409365"/>
                    <a:pt x="1612262" y="6344742"/>
                    <a:pt x="1556761" y="6230771"/>
                  </a:cubicBezTo>
                  <a:close/>
                  <a:moveTo>
                    <a:pt x="6553100" y="6142738"/>
                  </a:moveTo>
                  <a:cubicBezTo>
                    <a:pt x="6497048" y="6218572"/>
                    <a:pt x="6423744" y="6270336"/>
                    <a:pt x="6335710" y="6301219"/>
                  </a:cubicBezTo>
                  <a:cubicBezTo>
                    <a:pt x="6398576" y="6234837"/>
                    <a:pt x="6482872" y="6198679"/>
                    <a:pt x="6553100" y="6142738"/>
                  </a:cubicBezTo>
                  <a:close/>
                  <a:moveTo>
                    <a:pt x="2313560" y="6120428"/>
                  </a:moveTo>
                  <a:cubicBezTo>
                    <a:pt x="2401922" y="6141200"/>
                    <a:pt x="2477976" y="6186810"/>
                    <a:pt x="2541608" y="6257258"/>
                  </a:cubicBezTo>
                  <a:cubicBezTo>
                    <a:pt x="2555348" y="6264292"/>
                    <a:pt x="2481052" y="6226046"/>
                    <a:pt x="2541608" y="6257258"/>
                  </a:cubicBezTo>
                  <a:cubicBezTo>
                    <a:pt x="2601948" y="6385406"/>
                    <a:pt x="2525892" y="6339796"/>
                    <a:pt x="2313560" y="6120428"/>
                  </a:cubicBezTo>
                  <a:close/>
                  <a:moveTo>
                    <a:pt x="6215806" y="6104163"/>
                  </a:moveTo>
                  <a:cubicBezTo>
                    <a:pt x="6173822" y="6112955"/>
                    <a:pt x="6135466" y="6127352"/>
                    <a:pt x="6104472" y="6176369"/>
                  </a:cubicBezTo>
                  <a:cubicBezTo>
                    <a:pt x="6163272" y="6170654"/>
                    <a:pt x="6188220" y="6135265"/>
                    <a:pt x="6215806" y="6104163"/>
                  </a:cubicBezTo>
                  <a:close/>
                  <a:moveTo>
                    <a:pt x="6343532" y="6102960"/>
                  </a:moveTo>
                  <a:lnTo>
                    <a:pt x="6230312" y="6173732"/>
                  </a:lnTo>
                  <a:cubicBezTo>
                    <a:pt x="6231026" y="6160489"/>
                    <a:pt x="6302410" y="6121390"/>
                    <a:pt x="6337922" y="6105152"/>
                  </a:cubicBezTo>
                  <a:close/>
                  <a:moveTo>
                    <a:pt x="1422899" y="5993379"/>
                  </a:moveTo>
                  <a:cubicBezTo>
                    <a:pt x="1540276" y="6044484"/>
                    <a:pt x="1563906" y="6159114"/>
                    <a:pt x="1638970" y="6226815"/>
                  </a:cubicBezTo>
                  <a:cubicBezTo>
                    <a:pt x="1550607" y="6171643"/>
                    <a:pt x="1492798" y="6088556"/>
                    <a:pt x="1422899" y="5993379"/>
                  </a:cubicBezTo>
                  <a:close/>
                  <a:moveTo>
                    <a:pt x="5064452" y="5969310"/>
                  </a:moveTo>
                  <a:cubicBezTo>
                    <a:pt x="5038296" y="5979422"/>
                    <a:pt x="5025988" y="5994918"/>
                    <a:pt x="5029284" y="6020196"/>
                  </a:cubicBezTo>
                  <a:cubicBezTo>
                    <a:pt x="5039284" y="6003491"/>
                    <a:pt x="5068848" y="6000633"/>
                    <a:pt x="5064452" y="5969310"/>
                  </a:cubicBezTo>
                  <a:close/>
                  <a:moveTo>
                    <a:pt x="1911860" y="5958650"/>
                  </a:moveTo>
                  <a:cubicBezTo>
                    <a:pt x="2034404" y="6085589"/>
                    <a:pt x="2242232" y="6195383"/>
                    <a:pt x="2390822" y="6292208"/>
                  </a:cubicBezTo>
                  <a:cubicBezTo>
                    <a:pt x="2522156" y="6404969"/>
                    <a:pt x="2664592" y="6501575"/>
                    <a:pt x="2817908" y="6582244"/>
                  </a:cubicBezTo>
                  <a:cubicBezTo>
                    <a:pt x="2567108" y="6591806"/>
                    <a:pt x="2403020" y="6280668"/>
                    <a:pt x="2185522" y="6207802"/>
                  </a:cubicBezTo>
                  <a:cubicBezTo>
                    <a:pt x="2160244" y="6317706"/>
                    <a:pt x="2451160" y="6357601"/>
                    <a:pt x="2459072" y="6464208"/>
                  </a:cubicBezTo>
                  <a:cubicBezTo>
                    <a:pt x="2304988" y="6447063"/>
                    <a:pt x="2131448" y="6222089"/>
                    <a:pt x="2010556" y="6139222"/>
                  </a:cubicBezTo>
                  <a:cubicBezTo>
                    <a:pt x="2114852" y="6061850"/>
                    <a:pt x="1952856" y="6107899"/>
                    <a:pt x="1911860" y="5958650"/>
                  </a:cubicBezTo>
                  <a:close/>
                  <a:moveTo>
                    <a:pt x="2313546" y="5929836"/>
                  </a:moveTo>
                  <a:cubicBezTo>
                    <a:pt x="2311994" y="5928515"/>
                    <a:pt x="2312022" y="5928536"/>
                    <a:pt x="2315648" y="5931613"/>
                  </a:cubicBezTo>
                  <a:cubicBezTo>
                    <a:pt x="2329936" y="5943758"/>
                    <a:pt x="2326310" y="5940680"/>
                    <a:pt x="2320924" y="5936105"/>
                  </a:cubicBezTo>
                  <a:lnTo>
                    <a:pt x="2315430" y="5931436"/>
                  </a:lnTo>
                  <a:close/>
                  <a:moveTo>
                    <a:pt x="5806546" y="5925294"/>
                  </a:moveTo>
                  <a:cubicBezTo>
                    <a:pt x="5807942" y="5924264"/>
                    <a:pt x="5803452" y="5927547"/>
                    <a:pt x="5797524" y="5931889"/>
                  </a:cubicBezTo>
                  <a:lnTo>
                    <a:pt x="5780870" y="5944096"/>
                  </a:lnTo>
                  <a:lnTo>
                    <a:pt x="5779870" y="5944830"/>
                  </a:lnTo>
                  <a:cubicBezTo>
                    <a:pt x="5775510" y="5948031"/>
                    <a:pt x="5774156" y="5949034"/>
                    <a:pt x="5780256" y="5944582"/>
                  </a:cubicBezTo>
                  <a:cubicBezTo>
                    <a:pt x="5797868" y="5931668"/>
                    <a:pt x="5805150" y="5926324"/>
                    <a:pt x="5806546" y="5925294"/>
                  </a:cubicBezTo>
                  <a:close/>
                  <a:moveTo>
                    <a:pt x="5297448" y="5825007"/>
                  </a:moveTo>
                  <a:cubicBezTo>
                    <a:pt x="5286788" y="5834239"/>
                    <a:pt x="5302064" y="5820940"/>
                    <a:pt x="5297448" y="5825007"/>
                  </a:cubicBezTo>
                  <a:close/>
                  <a:moveTo>
                    <a:pt x="5300238" y="5822510"/>
                  </a:moveTo>
                  <a:cubicBezTo>
                    <a:pt x="5295082" y="5826834"/>
                    <a:pt x="5218978" y="5892900"/>
                    <a:pt x="5297448" y="5825007"/>
                  </a:cubicBezTo>
                  <a:cubicBezTo>
                    <a:pt x="5300264" y="5822534"/>
                    <a:pt x="5300976" y="5821892"/>
                    <a:pt x="5300238" y="5822510"/>
                  </a:cubicBezTo>
                  <a:close/>
                  <a:moveTo>
                    <a:pt x="1452683" y="5808191"/>
                  </a:moveTo>
                  <a:cubicBezTo>
                    <a:pt x="1602592" y="5950516"/>
                    <a:pt x="1676337" y="6122736"/>
                    <a:pt x="1865812" y="6231321"/>
                  </a:cubicBezTo>
                  <a:cubicBezTo>
                    <a:pt x="1918784" y="6242751"/>
                    <a:pt x="1944172" y="6270227"/>
                    <a:pt x="1942084" y="6313859"/>
                  </a:cubicBezTo>
                  <a:cubicBezTo>
                    <a:pt x="1849876" y="6439699"/>
                    <a:pt x="1455431" y="5914688"/>
                    <a:pt x="1452683" y="5808191"/>
                  </a:cubicBezTo>
                  <a:close/>
                  <a:moveTo>
                    <a:pt x="5264078" y="5735870"/>
                  </a:moveTo>
                  <a:cubicBezTo>
                    <a:pt x="5263928" y="5735875"/>
                    <a:pt x="5232358" y="5737441"/>
                    <a:pt x="5250740" y="5736534"/>
                  </a:cubicBezTo>
                  <a:cubicBezTo>
                    <a:pt x="5260686" y="5736040"/>
                    <a:pt x="5264128" y="5735868"/>
                    <a:pt x="5264078" y="5735870"/>
                  </a:cubicBezTo>
                  <a:close/>
                  <a:moveTo>
                    <a:pt x="2040668" y="5703563"/>
                  </a:moveTo>
                  <a:cubicBezTo>
                    <a:pt x="2057924" y="5706970"/>
                    <a:pt x="2067156" y="5739831"/>
                    <a:pt x="2040668" y="5703563"/>
                  </a:cubicBezTo>
                  <a:close/>
                  <a:moveTo>
                    <a:pt x="5412080" y="5618607"/>
                  </a:moveTo>
                  <a:cubicBezTo>
                    <a:pt x="5374382" y="5631356"/>
                    <a:pt x="5337674" y="5645644"/>
                    <a:pt x="5316462" y="5682242"/>
                  </a:cubicBezTo>
                  <a:cubicBezTo>
                    <a:pt x="5356468" y="5672680"/>
                    <a:pt x="5386800" y="5649271"/>
                    <a:pt x="5412080" y="5618607"/>
                  </a:cubicBezTo>
                  <a:close/>
                  <a:moveTo>
                    <a:pt x="1228698" y="5521562"/>
                  </a:moveTo>
                  <a:cubicBezTo>
                    <a:pt x="1261449" y="5549038"/>
                    <a:pt x="1299916" y="5572338"/>
                    <a:pt x="1302334" y="5622454"/>
                  </a:cubicBezTo>
                  <a:cubicBezTo>
                    <a:pt x="1272330" y="5592779"/>
                    <a:pt x="1233534" y="5569370"/>
                    <a:pt x="1228698" y="5521562"/>
                  </a:cubicBezTo>
                  <a:close/>
                  <a:moveTo>
                    <a:pt x="6911608" y="5516727"/>
                  </a:moveTo>
                  <a:cubicBezTo>
                    <a:pt x="6850060" y="5541015"/>
                    <a:pt x="6232400" y="6136694"/>
                    <a:pt x="6230312" y="6173732"/>
                  </a:cubicBezTo>
                  <a:cubicBezTo>
                    <a:pt x="6337386" y="6115085"/>
                    <a:pt x="6364356" y="6096698"/>
                    <a:pt x="6356168" y="6098021"/>
                  </a:cubicBezTo>
                  <a:lnTo>
                    <a:pt x="6343532" y="6102960"/>
                  </a:lnTo>
                  <a:lnTo>
                    <a:pt x="6434644" y="6046007"/>
                  </a:lnTo>
                  <a:cubicBezTo>
                    <a:pt x="6629952" y="5906796"/>
                    <a:pt x="6795878" y="5732441"/>
                    <a:pt x="6911608" y="5516727"/>
                  </a:cubicBezTo>
                  <a:close/>
                  <a:moveTo>
                    <a:pt x="6969306" y="5394294"/>
                  </a:moveTo>
                  <a:cubicBezTo>
                    <a:pt x="6942050" y="5410010"/>
                    <a:pt x="6942050" y="5430452"/>
                    <a:pt x="6934908" y="5454960"/>
                  </a:cubicBezTo>
                  <a:cubicBezTo>
                    <a:pt x="6958316" y="5440123"/>
                    <a:pt x="6964910" y="5423748"/>
                    <a:pt x="6969306" y="5394294"/>
                  </a:cubicBezTo>
                  <a:close/>
                  <a:moveTo>
                    <a:pt x="1101540" y="5379016"/>
                  </a:moveTo>
                  <a:cubicBezTo>
                    <a:pt x="1142534" y="5424517"/>
                    <a:pt x="1183418" y="5469907"/>
                    <a:pt x="1224303" y="5515407"/>
                  </a:cubicBezTo>
                  <a:cubicBezTo>
                    <a:pt x="1176275" y="5476721"/>
                    <a:pt x="1135280" y="5431330"/>
                    <a:pt x="1101540" y="5379016"/>
                  </a:cubicBezTo>
                  <a:close/>
                  <a:moveTo>
                    <a:pt x="1101540" y="5379016"/>
                  </a:moveTo>
                  <a:cubicBezTo>
                    <a:pt x="1163086" y="5394183"/>
                    <a:pt x="1139787" y="5402426"/>
                    <a:pt x="1101540" y="5379016"/>
                  </a:cubicBezTo>
                  <a:close/>
                  <a:moveTo>
                    <a:pt x="7232966" y="5371653"/>
                  </a:moveTo>
                  <a:cubicBezTo>
                    <a:pt x="7225272" y="5416714"/>
                    <a:pt x="7197248" y="5434958"/>
                    <a:pt x="7168672" y="5452432"/>
                  </a:cubicBezTo>
                  <a:cubicBezTo>
                    <a:pt x="7171640" y="5413966"/>
                    <a:pt x="7191312" y="5389457"/>
                    <a:pt x="7232966" y="5371653"/>
                  </a:cubicBezTo>
                  <a:close/>
                  <a:moveTo>
                    <a:pt x="7018950" y="5323210"/>
                  </a:moveTo>
                  <a:cubicBezTo>
                    <a:pt x="7017788" y="5324058"/>
                    <a:pt x="7013020" y="5327555"/>
                    <a:pt x="7002058" y="5335605"/>
                  </a:cubicBezTo>
                  <a:cubicBezTo>
                    <a:pt x="6993486" y="5341952"/>
                    <a:pt x="7022438" y="5320665"/>
                    <a:pt x="7018950" y="5323210"/>
                  </a:cubicBezTo>
                  <a:close/>
                  <a:moveTo>
                    <a:pt x="1064832" y="5297578"/>
                  </a:moveTo>
                  <a:cubicBezTo>
                    <a:pt x="1058873" y="5299941"/>
                    <a:pt x="1053011" y="5300511"/>
                    <a:pt x="1047244" y="5299395"/>
                  </a:cubicBezTo>
                  <a:lnTo>
                    <a:pt x="1045974" y="5298776"/>
                  </a:lnTo>
                  <a:close/>
                  <a:moveTo>
                    <a:pt x="1159459" y="5151736"/>
                  </a:moveTo>
                  <a:cubicBezTo>
                    <a:pt x="1179572" y="5203830"/>
                    <a:pt x="1191222" y="5261090"/>
                    <a:pt x="1251998" y="5302084"/>
                  </a:cubicBezTo>
                  <a:cubicBezTo>
                    <a:pt x="1242217" y="5230537"/>
                    <a:pt x="1199354" y="5191961"/>
                    <a:pt x="1159459" y="5151736"/>
                  </a:cubicBezTo>
                  <a:close/>
                  <a:moveTo>
                    <a:pt x="1669633" y="5101180"/>
                  </a:moveTo>
                  <a:cubicBezTo>
                    <a:pt x="1710078" y="5102719"/>
                    <a:pt x="1702824" y="5132832"/>
                    <a:pt x="1722717" y="5159539"/>
                  </a:cubicBezTo>
                  <a:cubicBezTo>
                    <a:pt x="1681613" y="5146131"/>
                    <a:pt x="1689855" y="5118545"/>
                    <a:pt x="1669633" y="5101180"/>
                  </a:cubicBezTo>
                  <a:close/>
                  <a:moveTo>
                    <a:pt x="490474" y="5087991"/>
                  </a:moveTo>
                  <a:cubicBezTo>
                    <a:pt x="490474" y="5087991"/>
                    <a:pt x="512853" y="5093370"/>
                    <a:pt x="507212" y="5092025"/>
                  </a:cubicBezTo>
                  <a:lnTo>
                    <a:pt x="490488" y="5088021"/>
                  </a:lnTo>
                  <a:close/>
                  <a:moveTo>
                    <a:pt x="490364" y="5087991"/>
                  </a:moveTo>
                  <a:lnTo>
                    <a:pt x="490488" y="5088021"/>
                  </a:lnTo>
                  <a:lnTo>
                    <a:pt x="494680" y="5096840"/>
                  </a:lnTo>
                  <a:cubicBezTo>
                    <a:pt x="512903" y="5135185"/>
                    <a:pt x="580183" y="5276765"/>
                    <a:pt x="490364" y="5087991"/>
                  </a:cubicBezTo>
                  <a:close/>
                  <a:moveTo>
                    <a:pt x="6921280" y="5041282"/>
                  </a:moveTo>
                  <a:cubicBezTo>
                    <a:pt x="6890066" y="5070517"/>
                    <a:pt x="6879624" y="5092388"/>
                    <a:pt x="6880176" y="5129315"/>
                  </a:cubicBezTo>
                  <a:cubicBezTo>
                    <a:pt x="6912486" y="5108214"/>
                    <a:pt x="6918532" y="5084474"/>
                    <a:pt x="6921280" y="5041282"/>
                  </a:cubicBezTo>
                  <a:close/>
                  <a:moveTo>
                    <a:pt x="805789" y="5037765"/>
                  </a:moveTo>
                  <a:lnTo>
                    <a:pt x="808147" y="5045428"/>
                  </a:lnTo>
                  <a:lnTo>
                    <a:pt x="807056" y="5043639"/>
                  </a:lnTo>
                  <a:cubicBezTo>
                    <a:pt x="804621" y="5039119"/>
                    <a:pt x="803481" y="5036090"/>
                    <a:pt x="805789" y="5037765"/>
                  </a:cubicBezTo>
                  <a:close/>
                  <a:moveTo>
                    <a:pt x="785841" y="5030477"/>
                  </a:moveTo>
                  <a:cubicBezTo>
                    <a:pt x="768991" y="5040785"/>
                    <a:pt x="827170" y="5152990"/>
                    <a:pt x="855972" y="5211359"/>
                  </a:cubicBezTo>
                  <a:lnTo>
                    <a:pt x="865258" y="5230990"/>
                  </a:lnTo>
                  <a:lnTo>
                    <a:pt x="869753" y="5245594"/>
                  </a:lnTo>
                  <a:cubicBezTo>
                    <a:pt x="872034" y="5247517"/>
                    <a:pt x="871469" y="5244796"/>
                    <a:pt x="868893" y="5238674"/>
                  </a:cubicBezTo>
                  <a:lnTo>
                    <a:pt x="865258" y="5230990"/>
                  </a:lnTo>
                  <a:lnTo>
                    <a:pt x="808147" y="5045428"/>
                  </a:lnTo>
                  <a:lnTo>
                    <a:pt x="816093" y="5058455"/>
                  </a:lnTo>
                  <a:cubicBezTo>
                    <a:pt x="821835" y="5067028"/>
                    <a:pt x="824143" y="5068703"/>
                    <a:pt x="805789" y="5037765"/>
                  </a:cubicBezTo>
                  <a:cubicBezTo>
                    <a:pt x="795582" y="5030429"/>
                    <a:pt x="789211" y="5028415"/>
                    <a:pt x="785841" y="5030477"/>
                  </a:cubicBezTo>
                  <a:close/>
                  <a:moveTo>
                    <a:pt x="475637" y="5016554"/>
                  </a:moveTo>
                  <a:cubicBezTo>
                    <a:pt x="475198" y="5028918"/>
                    <a:pt x="480528" y="5034084"/>
                    <a:pt x="483303" y="5033575"/>
                  </a:cubicBezTo>
                  <a:lnTo>
                    <a:pt x="484359" y="5029345"/>
                  </a:lnTo>
                  <a:lnTo>
                    <a:pt x="488173" y="5034937"/>
                  </a:lnTo>
                  <a:cubicBezTo>
                    <a:pt x="508502" y="5081611"/>
                    <a:pt x="471118" y="5144840"/>
                    <a:pt x="475637" y="5016554"/>
                  </a:cubicBezTo>
                  <a:close/>
                  <a:moveTo>
                    <a:pt x="475637" y="5016554"/>
                  </a:moveTo>
                  <a:cubicBezTo>
                    <a:pt x="480967" y="5021720"/>
                    <a:pt x="483578" y="5025848"/>
                    <a:pt x="484508" y="5028748"/>
                  </a:cubicBezTo>
                  <a:lnTo>
                    <a:pt x="484359" y="5029345"/>
                  </a:lnTo>
                  <a:close/>
                  <a:moveTo>
                    <a:pt x="1064173" y="4968196"/>
                  </a:moveTo>
                  <a:cubicBezTo>
                    <a:pt x="1065931" y="4991716"/>
                    <a:pt x="1059886" y="5012597"/>
                    <a:pt x="1090879" y="5027324"/>
                  </a:cubicBezTo>
                  <a:cubicBezTo>
                    <a:pt x="1091978" y="5002596"/>
                    <a:pt x="1094067" y="4982923"/>
                    <a:pt x="1064173" y="4968196"/>
                  </a:cubicBezTo>
                  <a:close/>
                  <a:moveTo>
                    <a:pt x="6261134" y="4867093"/>
                  </a:moveTo>
                  <a:cubicBezTo>
                    <a:pt x="6285100" y="4881235"/>
                    <a:pt x="6183136" y="4997211"/>
                    <a:pt x="6185032" y="4993254"/>
                  </a:cubicBezTo>
                  <a:cubicBezTo>
                    <a:pt x="6142720" y="4952040"/>
                    <a:pt x="6143268" y="4919289"/>
                    <a:pt x="6186680" y="4895110"/>
                  </a:cubicBezTo>
                  <a:cubicBezTo>
                    <a:pt x="6231164" y="4868981"/>
                    <a:pt x="6253146" y="4862379"/>
                    <a:pt x="6261134" y="4867093"/>
                  </a:cubicBezTo>
                  <a:close/>
                  <a:moveTo>
                    <a:pt x="1496151" y="4862003"/>
                  </a:moveTo>
                  <a:cubicBezTo>
                    <a:pt x="1639132" y="4855205"/>
                    <a:pt x="1651148" y="5226910"/>
                    <a:pt x="1690404" y="5253286"/>
                  </a:cubicBezTo>
                  <a:cubicBezTo>
                    <a:pt x="1573687" y="5174705"/>
                    <a:pt x="1529725" y="4983362"/>
                    <a:pt x="1465761" y="4868623"/>
                  </a:cubicBezTo>
                  <a:cubicBezTo>
                    <a:pt x="1476504" y="4864591"/>
                    <a:pt x="1486618" y="4862456"/>
                    <a:pt x="1496151" y="4862003"/>
                  </a:cubicBezTo>
                  <a:close/>
                  <a:moveTo>
                    <a:pt x="7241208" y="4813452"/>
                  </a:moveTo>
                  <a:cubicBezTo>
                    <a:pt x="7184168" y="4902804"/>
                    <a:pt x="7137568" y="4996881"/>
                    <a:pt x="7114708" y="5101509"/>
                  </a:cubicBezTo>
                  <a:cubicBezTo>
                    <a:pt x="7177244" y="5014466"/>
                    <a:pt x="7223184" y="4920168"/>
                    <a:pt x="7241208" y="4813452"/>
                  </a:cubicBezTo>
                  <a:close/>
                  <a:moveTo>
                    <a:pt x="1498842" y="4786855"/>
                  </a:moveTo>
                  <a:cubicBezTo>
                    <a:pt x="1487082" y="4814990"/>
                    <a:pt x="1476312" y="4840818"/>
                    <a:pt x="1465211" y="4866975"/>
                  </a:cubicBezTo>
                  <a:cubicBezTo>
                    <a:pt x="1460046" y="4835323"/>
                    <a:pt x="1424437" y="4792900"/>
                    <a:pt x="1498842" y="4786855"/>
                  </a:cubicBezTo>
                  <a:close/>
                  <a:moveTo>
                    <a:pt x="1010540" y="4765753"/>
                  </a:moveTo>
                  <a:cubicBezTo>
                    <a:pt x="1009221" y="4793120"/>
                    <a:pt x="1003726" y="4821695"/>
                    <a:pt x="1032740" y="4853457"/>
                  </a:cubicBezTo>
                  <a:cubicBezTo>
                    <a:pt x="1040653" y="4812023"/>
                    <a:pt x="1029333" y="4787954"/>
                    <a:pt x="1010540" y="4765753"/>
                  </a:cubicBezTo>
                  <a:close/>
                  <a:moveTo>
                    <a:pt x="1061205" y="4721572"/>
                  </a:moveTo>
                  <a:cubicBezTo>
                    <a:pt x="1078680" y="4800593"/>
                    <a:pt x="1047028" y="4894231"/>
                    <a:pt x="1127697" y="4973142"/>
                  </a:cubicBezTo>
                  <a:cubicBezTo>
                    <a:pt x="1138687" y="4870162"/>
                    <a:pt x="1102639" y="4795537"/>
                    <a:pt x="1061205" y="4721572"/>
                  </a:cubicBezTo>
                  <a:close/>
                  <a:moveTo>
                    <a:pt x="7436508" y="4720583"/>
                  </a:moveTo>
                  <a:cubicBezTo>
                    <a:pt x="7429694" y="4795208"/>
                    <a:pt x="7398700" y="4859831"/>
                    <a:pt x="7353420" y="4918629"/>
                  </a:cubicBezTo>
                  <a:cubicBezTo>
                    <a:pt x="7371336" y="4848511"/>
                    <a:pt x="7389248" y="4778283"/>
                    <a:pt x="7436508" y="4720583"/>
                  </a:cubicBezTo>
                  <a:close/>
                  <a:moveTo>
                    <a:pt x="211978" y="4706185"/>
                  </a:moveTo>
                  <a:cubicBezTo>
                    <a:pt x="229892" y="4781799"/>
                    <a:pt x="251873" y="4845653"/>
                    <a:pt x="254840" y="4918189"/>
                  </a:cubicBezTo>
                  <a:cubicBezTo>
                    <a:pt x="215825" y="4876536"/>
                    <a:pt x="205494" y="4825101"/>
                    <a:pt x="211978" y="4706185"/>
                  </a:cubicBezTo>
                  <a:close/>
                  <a:moveTo>
                    <a:pt x="7498054" y="4596061"/>
                  </a:moveTo>
                  <a:cubicBezTo>
                    <a:pt x="7503548" y="4646727"/>
                    <a:pt x="7471016" y="4678709"/>
                    <a:pt x="7440244" y="4711570"/>
                  </a:cubicBezTo>
                  <a:cubicBezTo>
                    <a:pt x="7443540" y="4665081"/>
                    <a:pt x="7467830" y="4629142"/>
                    <a:pt x="7498054" y="4596061"/>
                  </a:cubicBezTo>
                  <a:close/>
                  <a:moveTo>
                    <a:pt x="538282" y="4569135"/>
                  </a:moveTo>
                  <a:lnTo>
                    <a:pt x="548606" y="4602278"/>
                  </a:lnTo>
                  <a:lnTo>
                    <a:pt x="547432" y="4607094"/>
                  </a:lnTo>
                  <a:cubicBezTo>
                    <a:pt x="541937" y="4612850"/>
                    <a:pt x="533392" y="4605953"/>
                    <a:pt x="538282" y="4569135"/>
                  </a:cubicBezTo>
                  <a:close/>
                  <a:moveTo>
                    <a:pt x="538282" y="4569135"/>
                  </a:moveTo>
                  <a:cubicBezTo>
                    <a:pt x="567407" y="4592545"/>
                    <a:pt x="590047" y="4738167"/>
                    <a:pt x="598400" y="4762126"/>
                  </a:cubicBezTo>
                  <a:lnTo>
                    <a:pt x="548606" y="4602278"/>
                  </a:lnTo>
                  <a:lnTo>
                    <a:pt x="551326" y="4591128"/>
                  </a:lnTo>
                  <a:cubicBezTo>
                    <a:pt x="550488" y="4584082"/>
                    <a:pt x="546827" y="4576032"/>
                    <a:pt x="538282" y="4569135"/>
                  </a:cubicBezTo>
                  <a:close/>
                  <a:moveTo>
                    <a:pt x="1394324" y="4287892"/>
                  </a:moveTo>
                  <a:cubicBezTo>
                    <a:pt x="1353769" y="4312840"/>
                    <a:pt x="1367727" y="4285474"/>
                    <a:pt x="1394324" y="4287892"/>
                  </a:cubicBezTo>
                  <a:close/>
                  <a:moveTo>
                    <a:pt x="1394324" y="4287892"/>
                  </a:moveTo>
                  <a:cubicBezTo>
                    <a:pt x="1303763" y="4279649"/>
                    <a:pt x="1312336" y="4375155"/>
                    <a:pt x="1365199" y="4407137"/>
                  </a:cubicBezTo>
                  <a:cubicBezTo>
                    <a:pt x="1374981" y="4367352"/>
                    <a:pt x="1384652" y="4327677"/>
                    <a:pt x="1394324" y="4287892"/>
                  </a:cubicBezTo>
                  <a:close/>
                  <a:moveTo>
                    <a:pt x="1308467" y="4243298"/>
                  </a:moveTo>
                  <a:cubicBezTo>
                    <a:pt x="1308681" y="4243381"/>
                    <a:pt x="1308132" y="4243600"/>
                    <a:pt x="1306071" y="4244040"/>
                  </a:cubicBezTo>
                  <a:cubicBezTo>
                    <a:pt x="1300301" y="4244040"/>
                    <a:pt x="1307823" y="4243051"/>
                    <a:pt x="1308467" y="4243298"/>
                  </a:cubicBezTo>
                  <a:close/>
                  <a:moveTo>
                    <a:pt x="1321642" y="4236583"/>
                  </a:moveTo>
                  <a:cubicBezTo>
                    <a:pt x="1303143" y="4237308"/>
                    <a:pt x="1261354" y="4243765"/>
                    <a:pt x="1306071" y="4244040"/>
                  </a:cubicBezTo>
                  <a:cubicBezTo>
                    <a:pt x="1335457" y="4237775"/>
                    <a:pt x="1332742" y="4236147"/>
                    <a:pt x="1321642" y="4236583"/>
                  </a:cubicBezTo>
                  <a:close/>
                  <a:moveTo>
                    <a:pt x="62509" y="4052367"/>
                  </a:moveTo>
                  <a:cubicBezTo>
                    <a:pt x="78115" y="4081162"/>
                    <a:pt x="85149" y="4103692"/>
                    <a:pt x="60750" y="4133366"/>
                  </a:cubicBezTo>
                  <a:cubicBezTo>
                    <a:pt x="51189" y="4103582"/>
                    <a:pt x="44155" y="4081162"/>
                    <a:pt x="62509" y="4052367"/>
                  </a:cubicBezTo>
                  <a:close/>
                  <a:moveTo>
                    <a:pt x="6928766" y="4017917"/>
                  </a:moveTo>
                  <a:lnTo>
                    <a:pt x="6928202" y="4021375"/>
                  </a:lnTo>
                  <a:cubicBezTo>
                    <a:pt x="6927268" y="4023353"/>
                    <a:pt x="6927900" y="4020606"/>
                    <a:pt x="6928450" y="4018737"/>
                  </a:cubicBezTo>
                  <a:close/>
                  <a:moveTo>
                    <a:pt x="6928642" y="4010619"/>
                  </a:moveTo>
                  <a:cubicBezTo>
                    <a:pt x="6923464" y="4017516"/>
                    <a:pt x="6905314" y="4070179"/>
                    <a:pt x="6928202" y="4021375"/>
                  </a:cubicBezTo>
                  <a:cubicBezTo>
                    <a:pt x="6928834" y="4018628"/>
                    <a:pt x="6929034" y="4017501"/>
                    <a:pt x="6929006" y="4017295"/>
                  </a:cubicBezTo>
                  <a:lnTo>
                    <a:pt x="6928766" y="4017917"/>
                  </a:lnTo>
                  <a:lnTo>
                    <a:pt x="6929910" y="4010894"/>
                  </a:lnTo>
                  <a:cubicBezTo>
                    <a:pt x="6929858" y="4009582"/>
                    <a:pt x="6929382" y="4009633"/>
                    <a:pt x="6928642" y="4010619"/>
                  </a:cubicBezTo>
                  <a:close/>
                  <a:moveTo>
                    <a:pt x="844255" y="3995437"/>
                  </a:moveTo>
                  <a:cubicBezTo>
                    <a:pt x="805899" y="4118529"/>
                    <a:pt x="905691" y="4653871"/>
                    <a:pt x="1000978" y="4706735"/>
                  </a:cubicBezTo>
                  <a:cubicBezTo>
                    <a:pt x="992955" y="4617603"/>
                    <a:pt x="976030" y="4530120"/>
                    <a:pt x="950093" y="4444395"/>
                  </a:cubicBezTo>
                  <a:cubicBezTo>
                    <a:pt x="965259" y="4463738"/>
                    <a:pt x="982624" y="4480663"/>
                    <a:pt x="1002407" y="4495170"/>
                  </a:cubicBezTo>
                  <a:cubicBezTo>
                    <a:pt x="995043" y="4459012"/>
                    <a:pt x="987790" y="4422963"/>
                    <a:pt x="980426" y="4386805"/>
                  </a:cubicBezTo>
                  <a:cubicBezTo>
                    <a:pt x="969875" y="4352845"/>
                    <a:pt x="865247" y="4082811"/>
                    <a:pt x="844255" y="3995437"/>
                  </a:cubicBezTo>
                  <a:close/>
                  <a:moveTo>
                    <a:pt x="952620" y="3975764"/>
                  </a:moveTo>
                  <a:cubicBezTo>
                    <a:pt x="937234" y="3993239"/>
                    <a:pt x="939542" y="4009835"/>
                    <a:pt x="951851" y="4027749"/>
                  </a:cubicBezTo>
                  <a:cubicBezTo>
                    <a:pt x="967897" y="4010494"/>
                    <a:pt x="965699" y="3993899"/>
                    <a:pt x="952620" y="3975764"/>
                  </a:cubicBezTo>
                  <a:close/>
                  <a:moveTo>
                    <a:pt x="7645542" y="3920045"/>
                  </a:moveTo>
                  <a:cubicBezTo>
                    <a:pt x="7646114" y="3916052"/>
                    <a:pt x="7642960" y="3941255"/>
                    <a:pt x="7643456" y="3935979"/>
                  </a:cubicBezTo>
                  <a:cubicBezTo>
                    <a:pt x="7644748" y="3925950"/>
                    <a:pt x="7645352" y="3921376"/>
                    <a:pt x="7645542" y="3920045"/>
                  </a:cubicBezTo>
                  <a:close/>
                  <a:moveTo>
                    <a:pt x="534299" y="3797602"/>
                  </a:moveTo>
                  <a:cubicBezTo>
                    <a:pt x="533900" y="3797542"/>
                    <a:pt x="534601" y="3797638"/>
                    <a:pt x="537513" y="3798050"/>
                  </a:cubicBezTo>
                  <a:cubicBezTo>
                    <a:pt x="546581" y="3799369"/>
                    <a:pt x="535494" y="3797782"/>
                    <a:pt x="534299" y="3797602"/>
                  </a:cubicBezTo>
                  <a:close/>
                  <a:moveTo>
                    <a:pt x="521842" y="3795871"/>
                  </a:moveTo>
                  <a:cubicBezTo>
                    <a:pt x="521074" y="3795755"/>
                    <a:pt x="521578" y="3795819"/>
                    <a:pt x="523981" y="3796152"/>
                  </a:cubicBezTo>
                  <a:lnTo>
                    <a:pt x="524635" y="3796244"/>
                  </a:lnTo>
                  <a:lnTo>
                    <a:pt x="524635" y="3796273"/>
                  </a:lnTo>
                  <a:close/>
                  <a:moveTo>
                    <a:pt x="6517272" y="3726063"/>
                  </a:moveTo>
                  <a:cubicBezTo>
                    <a:pt x="6532548" y="3747274"/>
                    <a:pt x="6529580" y="3759913"/>
                    <a:pt x="6526942" y="3772882"/>
                  </a:cubicBezTo>
                  <a:cubicBezTo>
                    <a:pt x="6507050" y="3764529"/>
                    <a:pt x="6519140" y="3749363"/>
                    <a:pt x="6517272" y="3726063"/>
                  </a:cubicBezTo>
                  <a:close/>
                  <a:moveTo>
                    <a:pt x="533377" y="3662984"/>
                  </a:moveTo>
                  <a:cubicBezTo>
                    <a:pt x="533124" y="3668357"/>
                    <a:pt x="531249" y="3710622"/>
                    <a:pt x="532898" y="3674188"/>
                  </a:cubicBezTo>
                  <a:cubicBezTo>
                    <a:pt x="533365" y="3663500"/>
                    <a:pt x="533461" y="3661192"/>
                    <a:pt x="533377" y="3662984"/>
                  </a:cubicBezTo>
                  <a:close/>
                  <a:moveTo>
                    <a:pt x="560222" y="3597182"/>
                  </a:moveTo>
                  <a:lnTo>
                    <a:pt x="558630" y="3598886"/>
                  </a:lnTo>
                  <a:lnTo>
                    <a:pt x="558505" y="3599014"/>
                  </a:lnTo>
                  <a:close/>
                  <a:moveTo>
                    <a:pt x="597931" y="3556791"/>
                  </a:moveTo>
                  <a:cubicBezTo>
                    <a:pt x="596635" y="3558178"/>
                    <a:pt x="585981" y="3569587"/>
                    <a:pt x="558505" y="3599014"/>
                  </a:cubicBezTo>
                  <a:cubicBezTo>
                    <a:pt x="546168" y="3612230"/>
                    <a:pt x="546869" y="3611482"/>
                    <a:pt x="553142" y="3604764"/>
                  </a:cubicBezTo>
                  <a:lnTo>
                    <a:pt x="558630" y="3598886"/>
                  </a:lnTo>
                  <a:lnTo>
                    <a:pt x="559108" y="3598396"/>
                  </a:lnTo>
                  <a:cubicBezTo>
                    <a:pt x="561838" y="3595484"/>
                    <a:pt x="567584" y="3589329"/>
                    <a:pt x="566496" y="3590483"/>
                  </a:cubicBezTo>
                  <a:lnTo>
                    <a:pt x="560222" y="3597182"/>
                  </a:lnTo>
                  <a:lnTo>
                    <a:pt x="565798" y="3591209"/>
                  </a:lnTo>
                  <a:cubicBezTo>
                    <a:pt x="580767" y="3575177"/>
                    <a:pt x="599876" y="3554709"/>
                    <a:pt x="597931" y="3556791"/>
                  </a:cubicBezTo>
                  <a:close/>
                  <a:moveTo>
                    <a:pt x="796117" y="3417460"/>
                  </a:moveTo>
                  <a:cubicBezTo>
                    <a:pt x="791941" y="3537798"/>
                    <a:pt x="796996" y="3658802"/>
                    <a:pt x="770729" y="3777718"/>
                  </a:cubicBezTo>
                  <a:lnTo>
                    <a:pt x="762996" y="3686606"/>
                  </a:lnTo>
                  <a:cubicBezTo>
                    <a:pt x="763620" y="3596116"/>
                    <a:pt x="785649" y="3507217"/>
                    <a:pt x="796117" y="3417460"/>
                  </a:cubicBezTo>
                  <a:close/>
                  <a:moveTo>
                    <a:pt x="6897540" y="3379987"/>
                  </a:moveTo>
                  <a:cubicBezTo>
                    <a:pt x="6880724" y="3417791"/>
                    <a:pt x="6880724" y="3417791"/>
                    <a:pt x="6896770" y="3463942"/>
                  </a:cubicBezTo>
                  <a:cubicBezTo>
                    <a:pt x="6914684" y="3427674"/>
                    <a:pt x="6902704" y="3405921"/>
                    <a:pt x="6897540" y="3379987"/>
                  </a:cubicBezTo>
                  <a:close/>
                  <a:moveTo>
                    <a:pt x="574991" y="3373067"/>
                  </a:moveTo>
                  <a:cubicBezTo>
                    <a:pt x="561473" y="3394164"/>
                    <a:pt x="543119" y="3414385"/>
                    <a:pt x="557296" y="3448995"/>
                  </a:cubicBezTo>
                  <a:cubicBezTo>
                    <a:pt x="567517" y="3420648"/>
                    <a:pt x="575101" y="3397571"/>
                    <a:pt x="574991" y="3373067"/>
                  </a:cubicBezTo>
                  <a:close/>
                  <a:moveTo>
                    <a:pt x="6850048" y="3319553"/>
                  </a:moveTo>
                  <a:lnTo>
                    <a:pt x="6849634" y="3321329"/>
                  </a:lnTo>
                  <a:cubicBezTo>
                    <a:pt x="6849070" y="3323746"/>
                    <a:pt x="6848576" y="3325860"/>
                    <a:pt x="6849840" y="3320422"/>
                  </a:cubicBezTo>
                  <a:close/>
                  <a:moveTo>
                    <a:pt x="6853658" y="3304562"/>
                  </a:moveTo>
                  <a:cubicBezTo>
                    <a:pt x="6853988" y="3303115"/>
                    <a:pt x="6853962" y="3303177"/>
                    <a:pt x="6853388" y="3305553"/>
                  </a:cubicBezTo>
                  <a:lnTo>
                    <a:pt x="6850048" y="3319553"/>
                  </a:lnTo>
                  <a:lnTo>
                    <a:pt x="6850320" y="3318380"/>
                  </a:lnTo>
                  <a:cubicBezTo>
                    <a:pt x="6850424" y="3317928"/>
                    <a:pt x="6850336" y="3318305"/>
                    <a:pt x="6849840" y="3320422"/>
                  </a:cubicBezTo>
                  <a:cubicBezTo>
                    <a:pt x="6836818" y="3376307"/>
                    <a:pt x="6851674" y="3313250"/>
                    <a:pt x="6853658" y="3304562"/>
                  </a:cubicBezTo>
                  <a:close/>
                  <a:moveTo>
                    <a:pt x="609500" y="3256015"/>
                  </a:moveTo>
                  <a:cubicBezTo>
                    <a:pt x="578068" y="3303604"/>
                    <a:pt x="577189" y="3306024"/>
                    <a:pt x="577409" y="3365046"/>
                  </a:cubicBezTo>
                  <a:cubicBezTo>
                    <a:pt x="607522" y="3337678"/>
                    <a:pt x="610819" y="3302725"/>
                    <a:pt x="609500" y="3256015"/>
                  </a:cubicBezTo>
                  <a:close/>
                  <a:moveTo>
                    <a:pt x="6844784" y="3137423"/>
                  </a:moveTo>
                  <a:lnTo>
                    <a:pt x="6850946" y="3138092"/>
                  </a:lnTo>
                  <a:lnTo>
                    <a:pt x="6849896" y="3138001"/>
                  </a:lnTo>
                  <a:cubicBezTo>
                    <a:pt x="6847724" y="3137780"/>
                    <a:pt x="6843850" y="3137367"/>
                    <a:pt x="6844784" y="3137423"/>
                  </a:cubicBezTo>
                  <a:close/>
                  <a:moveTo>
                    <a:pt x="6839412" y="3136931"/>
                  </a:moveTo>
                  <a:cubicBezTo>
                    <a:pt x="6836042" y="3136693"/>
                    <a:pt x="6871930" y="3140404"/>
                    <a:pt x="6856936" y="3138745"/>
                  </a:cubicBezTo>
                  <a:lnTo>
                    <a:pt x="6850946" y="3138092"/>
                  </a:lnTo>
                  <a:lnTo>
                    <a:pt x="6851060" y="3138104"/>
                  </a:lnTo>
                  <a:cubicBezTo>
                    <a:pt x="6850478" y="3138034"/>
                    <a:pt x="6848658" y="3137836"/>
                    <a:pt x="6844784" y="3137423"/>
                  </a:cubicBezTo>
                  <a:cubicBezTo>
                    <a:pt x="6841624" y="3137120"/>
                    <a:pt x="6839972" y="3136971"/>
                    <a:pt x="6839412" y="3136931"/>
                  </a:cubicBezTo>
                  <a:close/>
                  <a:moveTo>
                    <a:pt x="870522" y="3136211"/>
                  </a:moveTo>
                  <a:cubicBezTo>
                    <a:pt x="877446" y="3182592"/>
                    <a:pt x="867445" y="3225566"/>
                    <a:pt x="841068" y="3276453"/>
                  </a:cubicBezTo>
                  <a:cubicBezTo>
                    <a:pt x="820186" y="3215454"/>
                    <a:pt x="866566" y="3180504"/>
                    <a:pt x="870522" y="3136211"/>
                  </a:cubicBezTo>
                  <a:close/>
                  <a:moveTo>
                    <a:pt x="871857" y="3131307"/>
                  </a:moveTo>
                  <a:cubicBezTo>
                    <a:pt x="872480" y="3131307"/>
                    <a:pt x="872006" y="3137365"/>
                    <a:pt x="870852" y="3133903"/>
                  </a:cubicBezTo>
                  <a:cubicBezTo>
                    <a:pt x="871319" y="3131980"/>
                    <a:pt x="871649" y="3131307"/>
                    <a:pt x="871857" y="3131307"/>
                  </a:cubicBezTo>
                  <a:close/>
                  <a:moveTo>
                    <a:pt x="7131744" y="3070489"/>
                  </a:moveTo>
                  <a:cubicBezTo>
                    <a:pt x="7200984" y="3888391"/>
                    <a:pt x="7005904" y="4583423"/>
                    <a:pt x="6705428" y="5169320"/>
                  </a:cubicBezTo>
                  <a:cubicBezTo>
                    <a:pt x="6910288" y="4769820"/>
                    <a:pt x="7214940" y="4305916"/>
                    <a:pt x="7211644" y="3840583"/>
                  </a:cubicBezTo>
                  <a:cubicBezTo>
                    <a:pt x="7210984" y="3744527"/>
                    <a:pt x="7222856" y="3109286"/>
                    <a:pt x="7131744" y="3070489"/>
                  </a:cubicBezTo>
                  <a:close/>
                  <a:moveTo>
                    <a:pt x="7131196" y="2980477"/>
                  </a:moveTo>
                  <a:cubicBezTo>
                    <a:pt x="7121964" y="3016417"/>
                    <a:pt x="7129656" y="3042024"/>
                    <a:pt x="7131414" y="3067411"/>
                  </a:cubicBezTo>
                  <a:cubicBezTo>
                    <a:pt x="7139438" y="3042024"/>
                    <a:pt x="7139988" y="3016528"/>
                    <a:pt x="7131196" y="2980477"/>
                  </a:cubicBezTo>
                  <a:close/>
                  <a:moveTo>
                    <a:pt x="948554" y="2973772"/>
                  </a:moveTo>
                  <a:cubicBezTo>
                    <a:pt x="935805" y="3032353"/>
                    <a:pt x="922837" y="3090820"/>
                    <a:pt x="872061" y="3130717"/>
                  </a:cubicBezTo>
                  <a:cubicBezTo>
                    <a:pt x="887557" y="3073566"/>
                    <a:pt x="917341" y="3023339"/>
                    <a:pt x="948554" y="2973772"/>
                  </a:cubicBezTo>
                  <a:close/>
                  <a:moveTo>
                    <a:pt x="293637" y="2858045"/>
                  </a:moveTo>
                  <a:cubicBezTo>
                    <a:pt x="272975" y="2900137"/>
                    <a:pt x="252313" y="2942339"/>
                    <a:pt x="228574" y="2990697"/>
                  </a:cubicBezTo>
                  <a:cubicBezTo>
                    <a:pt x="226925" y="2880135"/>
                    <a:pt x="229343" y="2875298"/>
                    <a:pt x="293637" y="2858045"/>
                  </a:cubicBezTo>
                  <a:close/>
                  <a:moveTo>
                    <a:pt x="291761" y="2848781"/>
                  </a:moveTo>
                  <a:lnTo>
                    <a:pt x="293966" y="2857935"/>
                  </a:lnTo>
                  <a:cubicBezTo>
                    <a:pt x="293966" y="2857935"/>
                    <a:pt x="293362" y="2855425"/>
                    <a:pt x="292379" y="2851348"/>
                  </a:cubicBezTo>
                  <a:close/>
                  <a:moveTo>
                    <a:pt x="287823" y="2832437"/>
                  </a:moveTo>
                  <a:lnTo>
                    <a:pt x="288526" y="2835353"/>
                  </a:lnTo>
                  <a:lnTo>
                    <a:pt x="291761" y="2848781"/>
                  </a:lnTo>
                  <a:close/>
                  <a:moveTo>
                    <a:pt x="285587" y="2823153"/>
                  </a:moveTo>
                  <a:lnTo>
                    <a:pt x="287591" y="2831472"/>
                  </a:lnTo>
                  <a:lnTo>
                    <a:pt x="287823" y="2832437"/>
                  </a:lnTo>
                  <a:close/>
                  <a:moveTo>
                    <a:pt x="280011" y="2800011"/>
                  </a:moveTo>
                  <a:lnTo>
                    <a:pt x="283766" y="2815596"/>
                  </a:lnTo>
                  <a:lnTo>
                    <a:pt x="285587" y="2823153"/>
                  </a:lnTo>
                  <a:lnTo>
                    <a:pt x="282859" y="2811833"/>
                  </a:lnTo>
                  <a:close/>
                  <a:moveTo>
                    <a:pt x="276965" y="2787371"/>
                  </a:moveTo>
                  <a:cubicBezTo>
                    <a:pt x="276588" y="2785805"/>
                    <a:pt x="276739" y="2786431"/>
                    <a:pt x="277646" y="2790195"/>
                  </a:cubicBezTo>
                  <a:lnTo>
                    <a:pt x="280011" y="2800011"/>
                  </a:lnTo>
                  <a:lnTo>
                    <a:pt x="279459" y="2797721"/>
                  </a:lnTo>
                  <a:cubicBezTo>
                    <a:pt x="278250" y="2792704"/>
                    <a:pt x="277343" y="2788940"/>
                    <a:pt x="276965" y="2787371"/>
                  </a:cubicBezTo>
                  <a:close/>
                  <a:moveTo>
                    <a:pt x="1062414" y="2773418"/>
                  </a:moveTo>
                  <a:cubicBezTo>
                    <a:pt x="1038785" y="2789902"/>
                    <a:pt x="1039664" y="2825621"/>
                    <a:pt x="1009001" y="2836611"/>
                  </a:cubicBezTo>
                  <a:cubicBezTo>
                    <a:pt x="1025157" y="2814411"/>
                    <a:pt x="1008342" y="2766163"/>
                    <a:pt x="1062414" y="2773418"/>
                  </a:cubicBezTo>
                  <a:close/>
                  <a:moveTo>
                    <a:pt x="603236" y="2738694"/>
                  </a:moveTo>
                  <a:cubicBezTo>
                    <a:pt x="546745" y="2789576"/>
                    <a:pt x="541250" y="2818917"/>
                    <a:pt x="575430" y="2897503"/>
                  </a:cubicBezTo>
                  <a:cubicBezTo>
                    <a:pt x="603236" y="2842658"/>
                    <a:pt x="558285" y="2782434"/>
                    <a:pt x="603236" y="2738694"/>
                  </a:cubicBezTo>
                  <a:close/>
                  <a:moveTo>
                    <a:pt x="6765268" y="2673770"/>
                  </a:moveTo>
                  <a:cubicBezTo>
                    <a:pt x="6733984" y="2660628"/>
                    <a:pt x="6781742" y="3077867"/>
                    <a:pt x="6815112" y="3107197"/>
                  </a:cubicBezTo>
                  <a:cubicBezTo>
                    <a:pt x="6893032" y="3005646"/>
                    <a:pt x="6821486" y="2811225"/>
                    <a:pt x="6783788" y="2708140"/>
                  </a:cubicBezTo>
                  <a:cubicBezTo>
                    <a:pt x="6821046" y="2809796"/>
                    <a:pt x="6768952" y="2667364"/>
                    <a:pt x="6783788" y="2708140"/>
                  </a:cubicBezTo>
                  <a:cubicBezTo>
                    <a:pt x="6775820" y="2686309"/>
                    <a:pt x="6769738" y="2675646"/>
                    <a:pt x="6765268" y="2673770"/>
                  </a:cubicBezTo>
                  <a:close/>
                  <a:moveTo>
                    <a:pt x="7695250" y="2650140"/>
                  </a:moveTo>
                  <a:cubicBezTo>
                    <a:pt x="7694174" y="2646682"/>
                    <a:pt x="7751604" y="2830129"/>
                    <a:pt x="7707312" y="2688686"/>
                  </a:cubicBezTo>
                  <a:lnTo>
                    <a:pt x="7697728" y="2658063"/>
                  </a:lnTo>
                  <a:lnTo>
                    <a:pt x="7696610" y="2654489"/>
                  </a:lnTo>
                  <a:cubicBezTo>
                    <a:pt x="7695762" y="2651778"/>
                    <a:pt x="7695332" y="2650407"/>
                    <a:pt x="7695250" y="2650140"/>
                  </a:cubicBezTo>
                  <a:close/>
                  <a:moveTo>
                    <a:pt x="583627" y="2613964"/>
                  </a:moveTo>
                  <a:cubicBezTo>
                    <a:pt x="583749" y="2613654"/>
                    <a:pt x="580981" y="2620928"/>
                    <a:pt x="572793" y="2642416"/>
                  </a:cubicBezTo>
                  <a:cubicBezTo>
                    <a:pt x="556884" y="2684043"/>
                    <a:pt x="583261" y="2614885"/>
                    <a:pt x="583627" y="2613964"/>
                  </a:cubicBezTo>
                  <a:close/>
                  <a:moveTo>
                    <a:pt x="6696196" y="2539328"/>
                  </a:moveTo>
                  <a:cubicBezTo>
                    <a:pt x="6680920" y="2586473"/>
                    <a:pt x="6688392" y="2630656"/>
                    <a:pt x="6718396" y="2671758"/>
                  </a:cubicBezTo>
                  <a:cubicBezTo>
                    <a:pt x="6732904" y="2626040"/>
                    <a:pt x="6715320" y="2644944"/>
                    <a:pt x="6718396" y="2671758"/>
                  </a:cubicBezTo>
                  <a:cubicBezTo>
                    <a:pt x="6711032" y="2627689"/>
                    <a:pt x="6703668" y="2583507"/>
                    <a:pt x="6696196" y="2539328"/>
                  </a:cubicBezTo>
                  <a:close/>
                  <a:moveTo>
                    <a:pt x="708498" y="2492849"/>
                  </a:moveTo>
                  <a:cubicBezTo>
                    <a:pt x="705981" y="2492812"/>
                    <a:pt x="702479" y="2496147"/>
                    <a:pt x="697863" y="2503717"/>
                  </a:cubicBezTo>
                  <a:cubicBezTo>
                    <a:pt x="647198" y="2559440"/>
                    <a:pt x="634998" y="2622633"/>
                    <a:pt x="661265" y="2693301"/>
                  </a:cubicBezTo>
                  <a:cubicBezTo>
                    <a:pt x="695500" y="2658584"/>
                    <a:pt x="726117" y="2493107"/>
                    <a:pt x="708498" y="2492849"/>
                  </a:cubicBezTo>
                  <a:close/>
                  <a:moveTo>
                    <a:pt x="6659886" y="2466323"/>
                  </a:moveTo>
                  <a:cubicBezTo>
                    <a:pt x="6656218" y="2465911"/>
                    <a:pt x="6650914" y="2470526"/>
                    <a:pt x="6654980" y="2481407"/>
                  </a:cubicBezTo>
                  <a:cubicBezTo>
                    <a:pt x="6665586" y="2472174"/>
                    <a:pt x="6663554" y="2466734"/>
                    <a:pt x="6659886" y="2466323"/>
                  </a:cubicBezTo>
                  <a:close/>
                  <a:moveTo>
                    <a:pt x="681597" y="2388978"/>
                  </a:moveTo>
                  <a:cubicBezTo>
                    <a:pt x="574221" y="2395902"/>
                    <a:pt x="461240" y="2697697"/>
                    <a:pt x="509158" y="2809247"/>
                  </a:cubicBezTo>
                  <a:cubicBezTo>
                    <a:pt x="530370" y="2753640"/>
                    <a:pt x="551581" y="2698026"/>
                    <a:pt x="572793" y="2642416"/>
                  </a:cubicBezTo>
                  <a:cubicBezTo>
                    <a:pt x="609061" y="2557900"/>
                    <a:pt x="645219" y="2473384"/>
                    <a:pt x="681597" y="2388978"/>
                  </a:cubicBezTo>
                  <a:close/>
                  <a:moveTo>
                    <a:pt x="705996" y="2331168"/>
                  </a:moveTo>
                  <a:cubicBezTo>
                    <a:pt x="679509" y="2345784"/>
                    <a:pt x="678630" y="2364469"/>
                    <a:pt x="683576" y="2384911"/>
                  </a:cubicBezTo>
                  <a:cubicBezTo>
                    <a:pt x="696434" y="2370625"/>
                    <a:pt x="714459" y="2358424"/>
                    <a:pt x="705996" y="2331168"/>
                  </a:cubicBezTo>
                  <a:close/>
                  <a:moveTo>
                    <a:pt x="834254" y="2325343"/>
                  </a:moveTo>
                  <a:cubicBezTo>
                    <a:pt x="805459" y="2354688"/>
                    <a:pt x="776774" y="2384032"/>
                    <a:pt x="747979" y="2413374"/>
                  </a:cubicBezTo>
                  <a:cubicBezTo>
                    <a:pt x="740506" y="2417001"/>
                    <a:pt x="813372" y="2577903"/>
                    <a:pt x="834254" y="2325343"/>
                  </a:cubicBezTo>
                  <a:close/>
                  <a:moveTo>
                    <a:pt x="863049" y="2203131"/>
                  </a:moveTo>
                  <a:cubicBezTo>
                    <a:pt x="863818" y="2225825"/>
                    <a:pt x="859367" y="2244619"/>
                    <a:pt x="849668" y="2259539"/>
                  </a:cubicBezTo>
                  <a:lnTo>
                    <a:pt x="845203" y="2262840"/>
                  </a:lnTo>
                  <a:lnTo>
                    <a:pt x="840271" y="2252011"/>
                  </a:lnTo>
                  <a:cubicBezTo>
                    <a:pt x="839365" y="2239041"/>
                    <a:pt x="846948" y="2222748"/>
                    <a:pt x="863049" y="2203131"/>
                  </a:cubicBezTo>
                  <a:close/>
                  <a:moveTo>
                    <a:pt x="787655" y="2174006"/>
                  </a:moveTo>
                  <a:cubicBezTo>
                    <a:pt x="765234" y="2195438"/>
                    <a:pt x="754683" y="2209725"/>
                    <a:pt x="756332" y="2242806"/>
                  </a:cubicBezTo>
                  <a:cubicBezTo>
                    <a:pt x="776994" y="2221154"/>
                    <a:pt x="788864" y="2208844"/>
                    <a:pt x="787655" y="2174006"/>
                  </a:cubicBezTo>
                  <a:close/>
                  <a:moveTo>
                    <a:pt x="1516977" y="2127353"/>
                  </a:moveTo>
                  <a:cubicBezTo>
                    <a:pt x="1510108" y="2131913"/>
                    <a:pt x="1501151" y="2146421"/>
                    <a:pt x="1510712" y="2157192"/>
                  </a:cubicBezTo>
                  <a:cubicBezTo>
                    <a:pt x="1528627" y="2128177"/>
                    <a:pt x="1523846" y="2122791"/>
                    <a:pt x="1516977" y="2127353"/>
                  </a:cubicBezTo>
                  <a:close/>
                  <a:moveTo>
                    <a:pt x="904294" y="2126756"/>
                  </a:moveTo>
                  <a:lnTo>
                    <a:pt x="893492" y="2177084"/>
                  </a:lnTo>
                  <a:lnTo>
                    <a:pt x="886682" y="2160990"/>
                  </a:lnTo>
                  <a:lnTo>
                    <a:pt x="897688" y="2139886"/>
                  </a:lnTo>
                  <a:close/>
                  <a:moveTo>
                    <a:pt x="853597" y="2065972"/>
                  </a:moveTo>
                  <a:cubicBezTo>
                    <a:pt x="825132" y="2083117"/>
                    <a:pt x="816889" y="2101141"/>
                    <a:pt x="814141" y="2133892"/>
                  </a:cubicBezTo>
                  <a:cubicBezTo>
                    <a:pt x="842387" y="2115098"/>
                    <a:pt x="848102" y="2095317"/>
                    <a:pt x="853597" y="2065972"/>
                  </a:cubicBezTo>
                  <a:close/>
                  <a:moveTo>
                    <a:pt x="476123" y="2023092"/>
                  </a:moveTo>
                  <a:lnTo>
                    <a:pt x="475946" y="2023369"/>
                  </a:lnTo>
                  <a:lnTo>
                    <a:pt x="475967" y="2023327"/>
                  </a:lnTo>
                  <a:close/>
                  <a:moveTo>
                    <a:pt x="7177574" y="1965850"/>
                  </a:moveTo>
                  <a:cubicBezTo>
                    <a:pt x="7206260" y="2015086"/>
                    <a:pt x="7235054" y="2064324"/>
                    <a:pt x="7263740" y="2113560"/>
                  </a:cubicBezTo>
                  <a:cubicBezTo>
                    <a:pt x="7397492" y="2326113"/>
                    <a:pt x="7265496" y="1988710"/>
                    <a:pt x="7177574" y="1965850"/>
                  </a:cubicBezTo>
                  <a:close/>
                  <a:moveTo>
                    <a:pt x="954049" y="1899359"/>
                  </a:moveTo>
                  <a:cubicBezTo>
                    <a:pt x="927562" y="1927713"/>
                    <a:pt x="927562" y="1927713"/>
                    <a:pt x="928551" y="1952111"/>
                  </a:cubicBezTo>
                  <a:cubicBezTo>
                    <a:pt x="944378" y="1943430"/>
                    <a:pt x="950642" y="1929362"/>
                    <a:pt x="954049" y="1899359"/>
                  </a:cubicBezTo>
                  <a:close/>
                  <a:moveTo>
                    <a:pt x="7159550" y="1884852"/>
                  </a:moveTo>
                  <a:cubicBezTo>
                    <a:pt x="7154604" y="1913865"/>
                    <a:pt x="7183288" y="1935626"/>
                    <a:pt x="7177356" y="1964970"/>
                  </a:cubicBezTo>
                  <a:cubicBezTo>
                    <a:pt x="7197688" y="1932220"/>
                    <a:pt x="7184060" y="1907272"/>
                    <a:pt x="7159550" y="1884852"/>
                  </a:cubicBezTo>
                  <a:close/>
                  <a:moveTo>
                    <a:pt x="1494776" y="1872434"/>
                  </a:moveTo>
                  <a:cubicBezTo>
                    <a:pt x="1446748" y="1901666"/>
                    <a:pt x="1418393" y="1925625"/>
                    <a:pt x="1424767" y="1988929"/>
                  </a:cubicBezTo>
                  <a:cubicBezTo>
                    <a:pt x="1453892" y="1947826"/>
                    <a:pt x="1480159" y="1922438"/>
                    <a:pt x="1494776" y="1872434"/>
                  </a:cubicBezTo>
                  <a:close/>
                  <a:moveTo>
                    <a:pt x="6280980" y="1856936"/>
                  </a:moveTo>
                  <a:cubicBezTo>
                    <a:pt x="6256800" y="1931120"/>
                    <a:pt x="6587390" y="2418871"/>
                    <a:pt x="6624978" y="2392715"/>
                  </a:cubicBezTo>
                  <a:cubicBezTo>
                    <a:pt x="6668940" y="2362161"/>
                    <a:pt x="6295596" y="1867597"/>
                    <a:pt x="6280980" y="1856936"/>
                  </a:cubicBezTo>
                  <a:close/>
                  <a:moveTo>
                    <a:pt x="7076792" y="1740108"/>
                  </a:moveTo>
                  <a:cubicBezTo>
                    <a:pt x="7090092" y="1794511"/>
                    <a:pt x="7106796" y="1846934"/>
                    <a:pt x="7157242" y="1880126"/>
                  </a:cubicBezTo>
                  <a:cubicBezTo>
                    <a:pt x="7145152" y="1824953"/>
                    <a:pt x="7119876" y="1777365"/>
                    <a:pt x="7076792" y="1740108"/>
                  </a:cubicBezTo>
                  <a:close/>
                  <a:moveTo>
                    <a:pt x="6163272" y="1727909"/>
                  </a:moveTo>
                  <a:cubicBezTo>
                    <a:pt x="6181844" y="1755715"/>
                    <a:pt x="6200420" y="1783630"/>
                    <a:pt x="6218992" y="1811436"/>
                  </a:cubicBezTo>
                  <a:cubicBezTo>
                    <a:pt x="6311862" y="1939802"/>
                    <a:pt x="6265702" y="1730437"/>
                    <a:pt x="6163272" y="1727909"/>
                  </a:cubicBezTo>
                  <a:close/>
                  <a:moveTo>
                    <a:pt x="1088791" y="1710323"/>
                  </a:moveTo>
                  <a:cubicBezTo>
                    <a:pt x="1048456" y="1737800"/>
                    <a:pt x="1014496" y="1769892"/>
                    <a:pt x="1008122" y="1822205"/>
                  </a:cubicBezTo>
                  <a:cubicBezTo>
                    <a:pt x="1050215" y="1795609"/>
                    <a:pt x="1076702" y="1758132"/>
                    <a:pt x="1088791" y="1710323"/>
                  </a:cubicBezTo>
                  <a:close/>
                  <a:moveTo>
                    <a:pt x="1146271" y="1661088"/>
                  </a:moveTo>
                  <a:cubicBezTo>
                    <a:pt x="1113629" y="1657352"/>
                    <a:pt x="1098023" y="1673947"/>
                    <a:pt x="1093957" y="1704280"/>
                  </a:cubicBezTo>
                  <a:cubicBezTo>
                    <a:pt x="1121872" y="1702961"/>
                    <a:pt x="1129566" y="1676365"/>
                    <a:pt x="1146271" y="1661088"/>
                  </a:cubicBezTo>
                  <a:close/>
                  <a:moveTo>
                    <a:pt x="6089526" y="1628556"/>
                  </a:moveTo>
                  <a:cubicBezTo>
                    <a:pt x="6097880" y="1672079"/>
                    <a:pt x="6131620" y="1695597"/>
                    <a:pt x="6159536" y="1723402"/>
                  </a:cubicBezTo>
                  <a:cubicBezTo>
                    <a:pt x="6146456" y="1661307"/>
                    <a:pt x="6139532" y="1651856"/>
                    <a:pt x="6089526" y="1628556"/>
                  </a:cubicBezTo>
                  <a:close/>
                  <a:moveTo>
                    <a:pt x="6971944" y="1577341"/>
                  </a:moveTo>
                  <a:cubicBezTo>
                    <a:pt x="7006564" y="1628117"/>
                    <a:pt x="7016896" y="1695597"/>
                    <a:pt x="7072176" y="1732305"/>
                  </a:cubicBezTo>
                  <a:cubicBezTo>
                    <a:pt x="7058768" y="1667353"/>
                    <a:pt x="7013268" y="1623719"/>
                    <a:pt x="6971944" y="1577341"/>
                  </a:cubicBezTo>
                  <a:close/>
                  <a:moveTo>
                    <a:pt x="1261082" y="1553446"/>
                  </a:moveTo>
                  <a:lnTo>
                    <a:pt x="1240800" y="1580321"/>
                  </a:lnTo>
                  <a:cubicBezTo>
                    <a:pt x="1230456" y="1592511"/>
                    <a:pt x="1219385" y="1604302"/>
                    <a:pt x="1208504" y="1614929"/>
                  </a:cubicBezTo>
                  <a:lnTo>
                    <a:pt x="1180177" y="1640047"/>
                  </a:lnTo>
                  <a:lnTo>
                    <a:pt x="1202559" y="1610861"/>
                  </a:lnTo>
                  <a:cubicBezTo>
                    <a:pt x="1215425" y="1595424"/>
                    <a:pt x="1228144" y="1581598"/>
                    <a:pt x="1240609" y="1569769"/>
                  </a:cubicBezTo>
                  <a:close/>
                  <a:moveTo>
                    <a:pt x="1972466" y="1532709"/>
                  </a:moveTo>
                  <a:cubicBezTo>
                    <a:pt x="1976474" y="1534534"/>
                    <a:pt x="1980634" y="1538814"/>
                    <a:pt x="1984728" y="1546453"/>
                  </a:cubicBezTo>
                  <a:cubicBezTo>
                    <a:pt x="1982308" y="1541947"/>
                    <a:pt x="1975276" y="1559092"/>
                    <a:pt x="1984728" y="1546453"/>
                  </a:cubicBezTo>
                  <a:cubicBezTo>
                    <a:pt x="1923758" y="1627521"/>
                    <a:pt x="1944410" y="1519935"/>
                    <a:pt x="1972466" y="1532709"/>
                  </a:cubicBezTo>
                  <a:close/>
                  <a:moveTo>
                    <a:pt x="5990284" y="1516125"/>
                  </a:moveTo>
                  <a:cubicBezTo>
                    <a:pt x="6006220" y="1555471"/>
                    <a:pt x="6025672" y="1571076"/>
                    <a:pt x="6060072" y="1591079"/>
                  </a:cubicBezTo>
                  <a:cubicBezTo>
                    <a:pt x="6043036" y="1556460"/>
                    <a:pt x="6027540" y="1537776"/>
                    <a:pt x="5990284" y="1516125"/>
                  </a:cubicBezTo>
                  <a:close/>
                  <a:moveTo>
                    <a:pt x="1888128" y="1494718"/>
                  </a:moveTo>
                  <a:lnTo>
                    <a:pt x="1874714" y="1518214"/>
                  </a:lnTo>
                  <a:lnTo>
                    <a:pt x="1872746" y="1519277"/>
                  </a:lnTo>
                  <a:lnTo>
                    <a:pt x="1873034" y="1522091"/>
                  </a:lnTo>
                  <a:cubicBezTo>
                    <a:pt x="1872150" y="1523385"/>
                    <a:pt x="1870070" y="1524861"/>
                    <a:pt x="1866140" y="1526126"/>
                  </a:cubicBezTo>
                  <a:lnTo>
                    <a:pt x="1868190" y="1521743"/>
                  </a:lnTo>
                  <a:lnTo>
                    <a:pt x="1848494" y="1532394"/>
                  </a:lnTo>
                  <a:cubicBezTo>
                    <a:pt x="1824942" y="1543912"/>
                    <a:pt x="1844792" y="1527322"/>
                    <a:pt x="1881212" y="1499872"/>
                  </a:cubicBezTo>
                  <a:close/>
                  <a:moveTo>
                    <a:pt x="1289476" y="1480406"/>
                  </a:moveTo>
                  <a:cubicBezTo>
                    <a:pt x="1241557" y="1532831"/>
                    <a:pt x="1193749" y="1585254"/>
                    <a:pt x="1145831" y="1637679"/>
                  </a:cubicBezTo>
                  <a:cubicBezTo>
                    <a:pt x="1129840" y="1670402"/>
                    <a:pt x="1148608" y="1665153"/>
                    <a:pt x="1177353" y="1642551"/>
                  </a:cubicBezTo>
                  <a:lnTo>
                    <a:pt x="1180177" y="1640047"/>
                  </a:lnTo>
                  <a:lnTo>
                    <a:pt x="1163625" y="1661631"/>
                  </a:lnTo>
                  <a:cubicBezTo>
                    <a:pt x="1072247" y="1789586"/>
                    <a:pt x="978910" y="1977756"/>
                    <a:pt x="920484" y="2094574"/>
                  </a:cubicBezTo>
                  <a:lnTo>
                    <a:pt x="904294" y="2126756"/>
                  </a:lnTo>
                  <a:lnTo>
                    <a:pt x="908659" y="2106416"/>
                  </a:lnTo>
                  <a:cubicBezTo>
                    <a:pt x="897119" y="2122489"/>
                    <a:pt x="882673" y="2137945"/>
                    <a:pt x="884935" y="2156861"/>
                  </a:cubicBezTo>
                  <a:lnTo>
                    <a:pt x="886682" y="2160990"/>
                  </a:lnTo>
                  <a:lnTo>
                    <a:pt x="879813" y="2174159"/>
                  </a:lnTo>
                  <a:cubicBezTo>
                    <a:pt x="869679" y="2192818"/>
                    <a:pt x="863255" y="2202581"/>
                    <a:pt x="861400" y="2200383"/>
                  </a:cubicBezTo>
                  <a:cubicBezTo>
                    <a:pt x="835573" y="2226319"/>
                    <a:pt x="862169" y="2201262"/>
                    <a:pt x="861400" y="2200383"/>
                  </a:cubicBezTo>
                  <a:cubicBezTo>
                    <a:pt x="842497" y="2231156"/>
                    <a:pt x="823703" y="2261930"/>
                    <a:pt x="804800" y="2292703"/>
                  </a:cubicBezTo>
                  <a:lnTo>
                    <a:pt x="845203" y="2262840"/>
                  </a:lnTo>
                  <a:lnTo>
                    <a:pt x="847995" y="2268970"/>
                  </a:lnTo>
                  <a:cubicBezTo>
                    <a:pt x="852690" y="2273793"/>
                    <a:pt x="859504" y="2277784"/>
                    <a:pt x="868434" y="2280943"/>
                  </a:cubicBezTo>
                  <a:cubicBezTo>
                    <a:pt x="930640" y="2240719"/>
                    <a:pt x="1324645" y="1599652"/>
                    <a:pt x="1342999" y="1527555"/>
                  </a:cubicBezTo>
                  <a:cubicBezTo>
                    <a:pt x="1323065" y="1520357"/>
                    <a:pt x="1300822" y="1525745"/>
                    <a:pt x="1277128" y="1540652"/>
                  </a:cubicBezTo>
                  <a:lnTo>
                    <a:pt x="1261082" y="1553446"/>
                  </a:lnTo>
                  <a:lnTo>
                    <a:pt x="1268732" y="1543309"/>
                  </a:lnTo>
                  <a:cubicBezTo>
                    <a:pt x="1284675" y="1518852"/>
                    <a:pt x="1294037" y="1495849"/>
                    <a:pt x="1289476" y="1480406"/>
                  </a:cubicBezTo>
                  <a:close/>
                  <a:moveTo>
                    <a:pt x="2173758" y="1473161"/>
                  </a:moveTo>
                  <a:lnTo>
                    <a:pt x="2161230" y="1485547"/>
                  </a:lnTo>
                  <a:cubicBezTo>
                    <a:pt x="1993884" y="1659937"/>
                    <a:pt x="1794942" y="1944267"/>
                    <a:pt x="1609300" y="2240829"/>
                  </a:cubicBezTo>
                  <a:lnTo>
                    <a:pt x="1486233" y="2444413"/>
                  </a:lnTo>
                  <a:lnTo>
                    <a:pt x="1491369" y="2438651"/>
                  </a:lnTo>
                  <a:cubicBezTo>
                    <a:pt x="1485544" y="2466458"/>
                    <a:pt x="1473894" y="2490966"/>
                    <a:pt x="1443561" y="2525037"/>
                  </a:cubicBezTo>
                  <a:lnTo>
                    <a:pt x="1447261" y="2508883"/>
                  </a:lnTo>
                  <a:lnTo>
                    <a:pt x="1429753" y="2537846"/>
                  </a:lnTo>
                  <a:cubicBezTo>
                    <a:pt x="1200703" y="2929654"/>
                    <a:pt x="1021901" y="3285306"/>
                    <a:pt x="999769" y="3373176"/>
                  </a:cubicBezTo>
                  <a:cubicBezTo>
                    <a:pt x="810954" y="4123036"/>
                    <a:pt x="1213862" y="5024137"/>
                    <a:pt x="1534231" y="5633225"/>
                  </a:cubicBezTo>
                  <a:cubicBezTo>
                    <a:pt x="1497084" y="5589593"/>
                    <a:pt x="1368496" y="5392315"/>
                    <a:pt x="1297828" y="5362531"/>
                  </a:cubicBezTo>
                  <a:cubicBezTo>
                    <a:pt x="1275957" y="5632895"/>
                    <a:pt x="1757446" y="5891279"/>
                    <a:pt x="1903508" y="6054266"/>
                  </a:cubicBezTo>
                  <a:cubicBezTo>
                    <a:pt x="1750742" y="6130320"/>
                    <a:pt x="2048252" y="6144168"/>
                    <a:pt x="2077706" y="6280998"/>
                  </a:cubicBezTo>
                  <a:cubicBezTo>
                    <a:pt x="1203641" y="5935460"/>
                    <a:pt x="841837" y="4607492"/>
                    <a:pt x="771279" y="3782004"/>
                  </a:cubicBezTo>
                  <a:cubicBezTo>
                    <a:pt x="784248" y="3807282"/>
                    <a:pt x="795430" y="3833192"/>
                    <a:pt x="804841" y="3859747"/>
                  </a:cubicBezTo>
                  <a:lnTo>
                    <a:pt x="808663" y="3873352"/>
                  </a:lnTo>
                  <a:lnTo>
                    <a:pt x="806007" y="3899870"/>
                  </a:lnTo>
                  <a:cubicBezTo>
                    <a:pt x="805444" y="3931747"/>
                    <a:pt x="812026" y="3947286"/>
                    <a:pt x="827770" y="3941365"/>
                  </a:cubicBezTo>
                  <a:lnTo>
                    <a:pt x="808663" y="3873352"/>
                  </a:lnTo>
                  <a:lnTo>
                    <a:pt x="811959" y="3840443"/>
                  </a:lnTo>
                  <a:cubicBezTo>
                    <a:pt x="858786" y="3535377"/>
                    <a:pt x="1164907" y="2648293"/>
                    <a:pt x="1176604" y="2586144"/>
                  </a:cubicBezTo>
                  <a:cubicBezTo>
                    <a:pt x="1187045" y="2530780"/>
                    <a:pt x="1220126" y="2449877"/>
                    <a:pt x="1267153" y="2358897"/>
                  </a:cubicBezTo>
                  <a:lnTo>
                    <a:pt x="1317856" y="2268737"/>
                  </a:lnTo>
                  <a:lnTo>
                    <a:pt x="1380614" y="2184875"/>
                  </a:lnTo>
                  <a:cubicBezTo>
                    <a:pt x="1441181" y="2102614"/>
                    <a:pt x="1494813" y="2026220"/>
                    <a:pt x="1535720" y="1958969"/>
                  </a:cubicBezTo>
                  <a:lnTo>
                    <a:pt x="1560762" y="1913089"/>
                  </a:lnTo>
                  <a:lnTo>
                    <a:pt x="1595574" y="1871508"/>
                  </a:lnTo>
                  <a:cubicBezTo>
                    <a:pt x="1682087" y="1772871"/>
                    <a:pt x="1766616" y="1700763"/>
                    <a:pt x="1832180" y="1685376"/>
                  </a:cubicBezTo>
                  <a:lnTo>
                    <a:pt x="1622950" y="1962943"/>
                  </a:lnTo>
                  <a:lnTo>
                    <a:pt x="1611012" y="1975186"/>
                  </a:lnTo>
                  <a:cubicBezTo>
                    <a:pt x="1592635" y="1995144"/>
                    <a:pt x="1583633" y="2007805"/>
                    <a:pt x="1586875" y="2010801"/>
                  </a:cubicBezTo>
                  <a:lnTo>
                    <a:pt x="1622950" y="1962943"/>
                  </a:lnTo>
                  <a:lnTo>
                    <a:pt x="1645251" y="1940072"/>
                  </a:lnTo>
                  <a:cubicBezTo>
                    <a:pt x="1739877" y="1846749"/>
                    <a:pt x="1931784" y="1678549"/>
                    <a:pt x="2097986" y="1537046"/>
                  </a:cubicBezTo>
                  <a:close/>
                  <a:moveTo>
                    <a:pt x="2056666" y="1435512"/>
                  </a:moveTo>
                  <a:cubicBezTo>
                    <a:pt x="2056522" y="1435930"/>
                    <a:pt x="2055946" y="1437592"/>
                    <a:pt x="2054626" y="1441384"/>
                  </a:cubicBezTo>
                  <a:cubicBezTo>
                    <a:pt x="2053638" y="1444187"/>
                    <a:pt x="2057100" y="1434254"/>
                    <a:pt x="2056666" y="1435512"/>
                  </a:cubicBezTo>
                  <a:close/>
                  <a:moveTo>
                    <a:pt x="6854016" y="1414573"/>
                  </a:moveTo>
                  <a:cubicBezTo>
                    <a:pt x="6851600" y="1406222"/>
                    <a:pt x="6871602" y="1475792"/>
                    <a:pt x="6854016" y="1414573"/>
                  </a:cubicBezTo>
                  <a:cubicBezTo>
                    <a:pt x="6856104" y="1421827"/>
                    <a:pt x="6852368" y="1408638"/>
                    <a:pt x="6854016" y="1414573"/>
                  </a:cubicBezTo>
                  <a:close/>
                  <a:moveTo>
                    <a:pt x="2063992" y="1414508"/>
                  </a:moveTo>
                  <a:cubicBezTo>
                    <a:pt x="2064208" y="1413977"/>
                    <a:pt x="2043004" y="1475098"/>
                    <a:pt x="2054626" y="1441384"/>
                  </a:cubicBezTo>
                  <a:cubicBezTo>
                    <a:pt x="2061468" y="1421711"/>
                    <a:pt x="2063920" y="1414685"/>
                    <a:pt x="2063992" y="1414508"/>
                  </a:cubicBezTo>
                  <a:close/>
                  <a:moveTo>
                    <a:pt x="1443525" y="1406582"/>
                  </a:moveTo>
                  <a:cubicBezTo>
                    <a:pt x="1440996" y="1408748"/>
                    <a:pt x="1428099" y="1419773"/>
                    <a:pt x="1396632" y="1446666"/>
                  </a:cubicBezTo>
                  <a:cubicBezTo>
                    <a:pt x="1389763" y="1452504"/>
                    <a:pt x="1435184" y="1413695"/>
                    <a:pt x="1442901" y="1407110"/>
                  </a:cubicBezTo>
                  <a:cubicBezTo>
                    <a:pt x="1444059" y="1406122"/>
                    <a:pt x="1444368" y="1405860"/>
                    <a:pt x="1443525" y="1406582"/>
                  </a:cubicBezTo>
                  <a:close/>
                  <a:moveTo>
                    <a:pt x="2125404" y="1372801"/>
                  </a:moveTo>
                  <a:cubicBezTo>
                    <a:pt x="2118040" y="1398299"/>
                    <a:pt x="2112984" y="1415993"/>
                    <a:pt x="2108148" y="1434018"/>
                  </a:cubicBezTo>
                  <a:cubicBezTo>
                    <a:pt x="2103862" y="1414674"/>
                    <a:pt x="2098368" y="1394782"/>
                    <a:pt x="2125404" y="1372801"/>
                  </a:cubicBezTo>
                  <a:close/>
                  <a:moveTo>
                    <a:pt x="5823780" y="1355886"/>
                  </a:moveTo>
                  <a:cubicBezTo>
                    <a:pt x="5825648" y="1378965"/>
                    <a:pt x="5844332" y="1385560"/>
                    <a:pt x="5871808" y="1405452"/>
                  </a:cubicBezTo>
                  <a:cubicBezTo>
                    <a:pt x="5856750" y="1374241"/>
                    <a:pt x="5846088" y="1359732"/>
                    <a:pt x="5823780" y="1355886"/>
                  </a:cubicBezTo>
                  <a:close/>
                  <a:moveTo>
                    <a:pt x="2327994" y="1345099"/>
                  </a:moveTo>
                  <a:lnTo>
                    <a:pt x="2287830" y="1377818"/>
                  </a:lnTo>
                  <a:cubicBezTo>
                    <a:pt x="2270462" y="1392099"/>
                    <a:pt x="2251492" y="1407812"/>
                    <a:pt x="2231282" y="1424664"/>
                  </a:cubicBezTo>
                  <a:lnTo>
                    <a:pt x="2173758" y="1473161"/>
                  </a:lnTo>
                  <a:lnTo>
                    <a:pt x="2215780" y="1431621"/>
                  </a:lnTo>
                  <a:cubicBezTo>
                    <a:pt x="2251284" y="1398566"/>
                    <a:pt x="2284982" y="1371474"/>
                    <a:pt x="2316380" y="1351422"/>
                  </a:cubicBezTo>
                  <a:close/>
                  <a:moveTo>
                    <a:pt x="2135404" y="1311696"/>
                  </a:moveTo>
                  <a:cubicBezTo>
                    <a:pt x="2122216" y="1336864"/>
                    <a:pt x="2102104" y="1337963"/>
                    <a:pt x="2081662" y="1338072"/>
                  </a:cubicBezTo>
                  <a:cubicBezTo>
                    <a:pt x="2097818" y="1328401"/>
                    <a:pt x="2108480" y="1306530"/>
                    <a:pt x="2135404" y="1311696"/>
                  </a:cubicBezTo>
                  <a:close/>
                  <a:moveTo>
                    <a:pt x="2535140" y="1291373"/>
                  </a:moveTo>
                  <a:cubicBezTo>
                    <a:pt x="2538946" y="1290714"/>
                    <a:pt x="2541500" y="1291373"/>
                    <a:pt x="2531388" y="1295329"/>
                  </a:cubicBezTo>
                  <a:cubicBezTo>
                    <a:pt x="2526278" y="1294011"/>
                    <a:pt x="2531334" y="1292033"/>
                    <a:pt x="2535140" y="1291373"/>
                  </a:cubicBezTo>
                  <a:close/>
                  <a:moveTo>
                    <a:pt x="2593490" y="1252123"/>
                  </a:moveTo>
                  <a:cubicBezTo>
                    <a:pt x="2560910" y="1250201"/>
                    <a:pt x="2462906" y="1277402"/>
                    <a:pt x="2531388" y="1295329"/>
                  </a:cubicBezTo>
                  <a:cubicBezTo>
                    <a:pt x="2609036" y="1264914"/>
                    <a:pt x="2613038" y="1253276"/>
                    <a:pt x="2593490" y="1252123"/>
                  </a:cubicBezTo>
                  <a:close/>
                  <a:moveTo>
                    <a:pt x="2711826" y="1228961"/>
                  </a:moveTo>
                  <a:cubicBezTo>
                    <a:pt x="2711728" y="1229167"/>
                    <a:pt x="2710532" y="1229717"/>
                    <a:pt x="2707344" y="1230816"/>
                  </a:cubicBezTo>
                  <a:cubicBezTo>
                    <a:pt x="2702566" y="1230816"/>
                    <a:pt x="2712126" y="1228343"/>
                    <a:pt x="2711826" y="1228961"/>
                  </a:cubicBezTo>
                  <a:close/>
                  <a:moveTo>
                    <a:pt x="2744832" y="1212028"/>
                  </a:moveTo>
                  <a:cubicBezTo>
                    <a:pt x="2725006" y="1214116"/>
                    <a:pt x="2665582" y="1230816"/>
                    <a:pt x="2707344" y="1230816"/>
                  </a:cubicBezTo>
                  <a:cubicBezTo>
                    <a:pt x="2754370" y="1214783"/>
                    <a:pt x="2756728" y="1210775"/>
                    <a:pt x="2744832" y="1212028"/>
                  </a:cubicBezTo>
                  <a:close/>
                  <a:moveTo>
                    <a:pt x="1934148" y="1192533"/>
                  </a:moveTo>
                  <a:cubicBezTo>
                    <a:pt x="1405920" y="1241417"/>
                    <a:pt x="611259" y="2787825"/>
                    <a:pt x="662364" y="3101482"/>
                  </a:cubicBezTo>
                  <a:cubicBezTo>
                    <a:pt x="839200" y="2696927"/>
                    <a:pt x="1020541" y="2288636"/>
                    <a:pt x="1273320" y="1924524"/>
                  </a:cubicBezTo>
                  <a:cubicBezTo>
                    <a:pt x="1420481" y="1712412"/>
                    <a:pt x="1653697" y="1483484"/>
                    <a:pt x="1696230" y="1346764"/>
                  </a:cubicBezTo>
                  <a:cubicBezTo>
                    <a:pt x="1754040" y="1421387"/>
                    <a:pt x="1809320" y="1404683"/>
                    <a:pt x="1861964" y="1296538"/>
                  </a:cubicBezTo>
                  <a:cubicBezTo>
                    <a:pt x="1902740" y="1261919"/>
                    <a:pt x="1943512" y="1227189"/>
                    <a:pt x="1984398" y="1192569"/>
                  </a:cubicBezTo>
                  <a:cubicBezTo>
                    <a:pt x="1967950" y="1190938"/>
                    <a:pt x="1951188" y="1190956"/>
                    <a:pt x="1934148" y="1192533"/>
                  </a:cubicBezTo>
                  <a:close/>
                  <a:moveTo>
                    <a:pt x="5849168" y="1152784"/>
                  </a:moveTo>
                  <a:cubicBezTo>
                    <a:pt x="5904338" y="1234882"/>
                    <a:pt x="5938738" y="1264996"/>
                    <a:pt x="6005890" y="1293571"/>
                  </a:cubicBezTo>
                  <a:cubicBezTo>
                    <a:pt x="5949620" y="1240378"/>
                    <a:pt x="5910712" y="1184656"/>
                    <a:pt x="5849168" y="1152784"/>
                  </a:cubicBezTo>
                  <a:close/>
                  <a:moveTo>
                    <a:pt x="1790240" y="1145032"/>
                  </a:moveTo>
                  <a:cubicBezTo>
                    <a:pt x="1800804" y="1140343"/>
                    <a:pt x="1722910" y="1174518"/>
                    <a:pt x="1779648" y="1149707"/>
                  </a:cubicBezTo>
                  <a:cubicBezTo>
                    <a:pt x="1785418" y="1147165"/>
                    <a:pt x="1788732" y="1145702"/>
                    <a:pt x="1790240" y="1145032"/>
                  </a:cubicBezTo>
                  <a:close/>
                  <a:moveTo>
                    <a:pt x="1726893" y="1141684"/>
                  </a:moveTo>
                  <a:cubicBezTo>
                    <a:pt x="1606109" y="1231695"/>
                    <a:pt x="1495985" y="1333356"/>
                    <a:pt x="1396632" y="1446666"/>
                  </a:cubicBezTo>
                  <a:cubicBezTo>
                    <a:pt x="1423338" y="1423915"/>
                    <a:pt x="1695790" y="1337422"/>
                    <a:pt x="1726893" y="1141684"/>
                  </a:cubicBezTo>
                  <a:close/>
                  <a:moveTo>
                    <a:pt x="2959574" y="1107723"/>
                  </a:moveTo>
                  <a:cubicBezTo>
                    <a:pt x="2899018" y="1116736"/>
                    <a:pt x="2860112" y="1127177"/>
                    <a:pt x="2821644" y="1173776"/>
                  </a:cubicBezTo>
                  <a:cubicBezTo>
                    <a:pt x="2876376" y="1164434"/>
                    <a:pt x="2916492" y="1158279"/>
                    <a:pt x="2959574" y="1107723"/>
                  </a:cubicBezTo>
                  <a:close/>
                  <a:moveTo>
                    <a:pt x="2432934" y="1078686"/>
                  </a:moveTo>
                  <a:cubicBezTo>
                    <a:pt x="2433060" y="1079270"/>
                    <a:pt x="2434180" y="1084881"/>
                    <a:pt x="2437092" y="1099581"/>
                  </a:cubicBezTo>
                  <a:cubicBezTo>
                    <a:pt x="2434124" y="1084744"/>
                    <a:pt x="2437420" y="1101340"/>
                    <a:pt x="2437092" y="1099581"/>
                  </a:cubicBezTo>
                  <a:cubicBezTo>
                    <a:pt x="2441130" y="1120435"/>
                    <a:pt x="2432558" y="1076934"/>
                    <a:pt x="2432934" y="1078686"/>
                  </a:cubicBezTo>
                  <a:close/>
                  <a:moveTo>
                    <a:pt x="5736184" y="1056837"/>
                  </a:moveTo>
                  <a:cubicBezTo>
                    <a:pt x="5753770" y="1081785"/>
                    <a:pt x="5766188" y="1099261"/>
                    <a:pt x="5796962" y="1105965"/>
                  </a:cubicBezTo>
                  <a:cubicBezTo>
                    <a:pt x="5784544" y="1074971"/>
                    <a:pt x="5766848" y="1064422"/>
                    <a:pt x="5736184" y="1056837"/>
                  </a:cubicBezTo>
                  <a:close/>
                  <a:moveTo>
                    <a:pt x="1850536" y="1043430"/>
                  </a:moveTo>
                  <a:cubicBezTo>
                    <a:pt x="1822508" y="1053320"/>
                    <a:pt x="1800308" y="1069256"/>
                    <a:pt x="1777560" y="1110801"/>
                  </a:cubicBezTo>
                  <a:cubicBezTo>
                    <a:pt x="1817454" y="1087720"/>
                    <a:pt x="1840532" y="1073103"/>
                    <a:pt x="1850536" y="1043430"/>
                  </a:cubicBezTo>
                  <a:close/>
                  <a:moveTo>
                    <a:pt x="1553794" y="1016502"/>
                  </a:moveTo>
                  <a:cubicBezTo>
                    <a:pt x="1023837" y="1497330"/>
                    <a:pt x="616973" y="2019262"/>
                    <a:pt x="352325" y="2690552"/>
                  </a:cubicBezTo>
                  <a:cubicBezTo>
                    <a:pt x="284844" y="2861781"/>
                    <a:pt x="556197" y="2117736"/>
                    <a:pt x="623018" y="2002666"/>
                  </a:cubicBezTo>
                  <a:cubicBezTo>
                    <a:pt x="854366" y="1603937"/>
                    <a:pt x="1150337" y="1249719"/>
                    <a:pt x="1553794" y="1016502"/>
                  </a:cubicBezTo>
                  <a:close/>
                  <a:moveTo>
                    <a:pt x="6485180" y="992763"/>
                  </a:moveTo>
                  <a:cubicBezTo>
                    <a:pt x="6532220" y="1054530"/>
                    <a:pt x="6581786" y="1113219"/>
                    <a:pt x="6645420" y="1157840"/>
                  </a:cubicBezTo>
                  <a:cubicBezTo>
                    <a:pt x="6605524" y="1089698"/>
                    <a:pt x="6548924" y="1037604"/>
                    <a:pt x="6485180" y="992763"/>
                  </a:cubicBezTo>
                  <a:close/>
                  <a:moveTo>
                    <a:pt x="2831908" y="951029"/>
                  </a:moveTo>
                  <a:lnTo>
                    <a:pt x="2828990" y="951392"/>
                  </a:lnTo>
                  <a:lnTo>
                    <a:pt x="2820738" y="952420"/>
                  </a:lnTo>
                  <a:cubicBezTo>
                    <a:pt x="2812550" y="953436"/>
                    <a:pt x="2806972" y="954123"/>
                    <a:pt x="2828568" y="951430"/>
                  </a:cubicBezTo>
                  <a:cubicBezTo>
                    <a:pt x="2834146" y="950743"/>
                    <a:pt x="2834236" y="950737"/>
                    <a:pt x="2831908" y="951029"/>
                  </a:cubicBezTo>
                  <a:close/>
                  <a:moveTo>
                    <a:pt x="2750214" y="922277"/>
                  </a:moveTo>
                  <a:lnTo>
                    <a:pt x="2750200" y="922281"/>
                  </a:lnTo>
                  <a:lnTo>
                    <a:pt x="2750178" y="922285"/>
                  </a:lnTo>
                  <a:close/>
                  <a:moveTo>
                    <a:pt x="2750254" y="922268"/>
                  </a:moveTo>
                  <a:lnTo>
                    <a:pt x="2750252" y="922269"/>
                  </a:lnTo>
                  <a:lnTo>
                    <a:pt x="2750250" y="922269"/>
                  </a:lnTo>
                  <a:close/>
                  <a:moveTo>
                    <a:pt x="2750266" y="922266"/>
                  </a:moveTo>
                  <a:lnTo>
                    <a:pt x="2750262" y="922267"/>
                  </a:lnTo>
                  <a:lnTo>
                    <a:pt x="2750254" y="922268"/>
                  </a:lnTo>
                  <a:close/>
                  <a:moveTo>
                    <a:pt x="2750326" y="922253"/>
                  </a:moveTo>
                  <a:lnTo>
                    <a:pt x="2750316" y="922255"/>
                  </a:lnTo>
                  <a:lnTo>
                    <a:pt x="2750310" y="922257"/>
                  </a:lnTo>
                  <a:close/>
                  <a:moveTo>
                    <a:pt x="2750330" y="922252"/>
                  </a:moveTo>
                  <a:lnTo>
                    <a:pt x="2750330" y="922253"/>
                  </a:lnTo>
                  <a:lnTo>
                    <a:pt x="2750326" y="922253"/>
                  </a:lnTo>
                  <a:close/>
                  <a:moveTo>
                    <a:pt x="2755592" y="921106"/>
                  </a:moveTo>
                  <a:lnTo>
                    <a:pt x="2750382" y="922241"/>
                  </a:lnTo>
                  <a:lnTo>
                    <a:pt x="2750372" y="922243"/>
                  </a:lnTo>
                  <a:close/>
                  <a:moveTo>
                    <a:pt x="2759244" y="920344"/>
                  </a:moveTo>
                  <a:cubicBezTo>
                    <a:pt x="2762080" y="919734"/>
                    <a:pt x="2761418" y="919870"/>
                    <a:pt x="2755592" y="921106"/>
                  </a:cubicBezTo>
                  <a:cubicBezTo>
                    <a:pt x="2577714" y="959105"/>
                    <a:pt x="2692866" y="934542"/>
                    <a:pt x="2741900" y="924058"/>
                  </a:cubicBezTo>
                  <a:lnTo>
                    <a:pt x="2750178" y="922285"/>
                  </a:lnTo>
                  <a:lnTo>
                    <a:pt x="2749962" y="922333"/>
                  </a:lnTo>
                  <a:lnTo>
                    <a:pt x="2747292" y="922914"/>
                  </a:lnTo>
                  <a:cubicBezTo>
                    <a:pt x="2746370" y="923115"/>
                    <a:pt x="2746986" y="922981"/>
                    <a:pt x="2748216" y="922713"/>
                  </a:cubicBezTo>
                  <a:lnTo>
                    <a:pt x="2749962" y="922333"/>
                  </a:lnTo>
                  <a:lnTo>
                    <a:pt x="2750200" y="922281"/>
                  </a:lnTo>
                  <a:lnTo>
                    <a:pt x="2750216" y="922277"/>
                  </a:lnTo>
                  <a:lnTo>
                    <a:pt x="2750218" y="922277"/>
                  </a:lnTo>
                  <a:lnTo>
                    <a:pt x="2750220" y="922276"/>
                  </a:lnTo>
                  <a:lnTo>
                    <a:pt x="2750222" y="922276"/>
                  </a:lnTo>
                  <a:lnTo>
                    <a:pt x="2750222" y="922276"/>
                  </a:lnTo>
                  <a:lnTo>
                    <a:pt x="2750224" y="922276"/>
                  </a:lnTo>
                  <a:lnTo>
                    <a:pt x="2750226" y="922275"/>
                  </a:lnTo>
                  <a:lnTo>
                    <a:pt x="2750226" y="922276"/>
                  </a:lnTo>
                  <a:lnTo>
                    <a:pt x="2750230" y="922274"/>
                  </a:lnTo>
                  <a:lnTo>
                    <a:pt x="2750232" y="922273"/>
                  </a:lnTo>
                  <a:lnTo>
                    <a:pt x="2750234" y="922273"/>
                  </a:lnTo>
                  <a:lnTo>
                    <a:pt x="2750236" y="922273"/>
                  </a:lnTo>
                  <a:lnTo>
                    <a:pt x="2750238" y="922272"/>
                  </a:lnTo>
                  <a:lnTo>
                    <a:pt x="2750240" y="922272"/>
                  </a:lnTo>
                  <a:lnTo>
                    <a:pt x="2750244" y="922271"/>
                  </a:lnTo>
                  <a:lnTo>
                    <a:pt x="2750246" y="922271"/>
                  </a:lnTo>
                  <a:lnTo>
                    <a:pt x="2750248" y="922270"/>
                  </a:lnTo>
                  <a:lnTo>
                    <a:pt x="2750248" y="922271"/>
                  </a:lnTo>
                  <a:lnTo>
                    <a:pt x="2750250" y="922270"/>
                  </a:lnTo>
                  <a:lnTo>
                    <a:pt x="2750248" y="922270"/>
                  </a:lnTo>
                  <a:lnTo>
                    <a:pt x="2750250" y="922269"/>
                  </a:lnTo>
                  <a:lnTo>
                    <a:pt x="2750252" y="922269"/>
                  </a:lnTo>
                  <a:lnTo>
                    <a:pt x="2750262" y="922267"/>
                  </a:lnTo>
                  <a:lnTo>
                    <a:pt x="2750268" y="922266"/>
                  </a:lnTo>
                  <a:lnTo>
                    <a:pt x="2750272" y="922265"/>
                  </a:lnTo>
                  <a:lnTo>
                    <a:pt x="2750274" y="922264"/>
                  </a:lnTo>
                  <a:lnTo>
                    <a:pt x="2750278" y="922263"/>
                  </a:lnTo>
                  <a:lnTo>
                    <a:pt x="2750280" y="922263"/>
                  </a:lnTo>
                  <a:lnTo>
                    <a:pt x="2750284" y="922262"/>
                  </a:lnTo>
                  <a:lnTo>
                    <a:pt x="2750288" y="922262"/>
                  </a:lnTo>
                  <a:lnTo>
                    <a:pt x="2750290" y="922261"/>
                  </a:lnTo>
                  <a:lnTo>
                    <a:pt x="2750292" y="922260"/>
                  </a:lnTo>
                  <a:lnTo>
                    <a:pt x="2750316" y="922255"/>
                  </a:lnTo>
                  <a:lnTo>
                    <a:pt x="2750330" y="922253"/>
                  </a:lnTo>
                  <a:lnTo>
                    <a:pt x="2750334" y="922252"/>
                  </a:lnTo>
                  <a:lnTo>
                    <a:pt x="2750330" y="922252"/>
                  </a:lnTo>
                  <a:lnTo>
                    <a:pt x="2750334" y="922252"/>
                  </a:lnTo>
                  <a:lnTo>
                    <a:pt x="2750336" y="922251"/>
                  </a:lnTo>
                  <a:lnTo>
                    <a:pt x="2750334" y="922251"/>
                  </a:lnTo>
                  <a:lnTo>
                    <a:pt x="2750338" y="922250"/>
                  </a:lnTo>
                  <a:lnTo>
                    <a:pt x="2750340" y="922250"/>
                  </a:lnTo>
                  <a:lnTo>
                    <a:pt x="2750344" y="922249"/>
                  </a:lnTo>
                  <a:lnTo>
                    <a:pt x="2750350" y="922248"/>
                  </a:lnTo>
                  <a:lnTo>
                    <a:pt x="2750348" y="922248"/>
                  </a:lnTo>
                  <a:lnTo>
                    <a:pt x="2750350" y="922248"/>
                  </a:lnTo>
                  <a:lnTo>
                    <a:pt x="2750352" y="922248"/>
                  </a:lnTo>
                  <a:lnTo>
                    <a:pt x="2750354" y="922247"/>
                  </a:lnTo>
                  <a:lnTo>
                    <a:pt x="2750354" y="922247"/>
                  </a:lnTo>
                  <a:lnTo>
                    <a:pt x="2750356" y="922247"/>
                  </a:lnTo>
                  <a:lnTo>
                    <a:pt x="2750354" y="922247"/>
                  </a:lnTo>
                  <a:lnTo>
                    <a:pt x="2750356" y="922247"/>
                  </a:lnTo>
                  <a:lnTo>
                    <a:pt x="2750372" y="922243"/>
                  </a:lnTo>
                  <a:lnTo>
                    <a:pt x="2750358" y="922246"/>
                  </a:lnTo>
                  <a:lnTo>
                    <a:pt x="2750382" y="922241"/>
                  </a:lnTo>
                  <a:close/>
                  <a:moveTo>
                    <a:pt x="2821928" y="894272"/>
                  </a:moveTo>
                  <a:cubicBezTo>
                    <a:pt x="2823432" y="894097"/>
                    <a:pt x="2824200" y="894784"/>
                    <a:pt x="2822964" y="897147"/>
                  </a:cubicBezTo>
                  <a:cubicBezTo>
                    <a:pt x="2806314" y="903081"/>
                    <a:pt x="2817422" y="894798"/>
                    <a:pt x="2821928" y="894272"/>
                  </a:cubicBezTo>
                  <a:close/>
                  <a:moveTo>
                    <a:pt x="2810012" y="881877"/>
                  </a:moveTo>
                  <a:cubicBezTo>
                    <a:pt x="2771302" y="889069"/>
                    <a:pt x="2685392" y="946274"/>
                    <a:pt x="2822964" y="897147"/>
                  </a:cubicBezTo>
                  <a:cubicBezTo>
                    <a:pt x="2830576" y="882640"/>
                    <a:pt x="2822916" y="879479"/>
                    <a:pt x="2810012" y="881877"/>
                  </a:cubicBezTo>
                  <a:close/>
                  <a:moveTo>
                    <a:pt x="3012322" y="825903"/>
                  </a:moveTo>
                  <a:cubicBezTo>
                    <a:pt x="3012526" y="825874"/>
                    <a:pt x="3011970" y="825956"/>
                    <a:pt x="3009910" y="826259"/>
                  </a:cubicBezTo>
                  <a:lnTo>
                    <a:pt x="3009134" y="826368"/>
                  </a:lnTo>
                  <a:lnTo>
                    <a:pt x="3010158" y="826218"/>
                  </a:lnTo>
                  <a:cubicBezTo>
                    <a:pt x="3011146" y="826074"/>
                    <a:pt x="3012114" y="825933"/>
                    <a:pt x="3012322" y="825903"/>
                  </a:cubicBezTo>
                  <a:close/>
                  <a:moveTo>
                    <a:pt x="3030280" y="823353"/>
                  </a:moveTo>
                  <a:cubicBezTo>
                    <a:pt x="3028846" y="823542"/>
                    <a:pt x="2992016" y="828753"/>
                    <a:pt x="2999480" y="827719"/>
                  </a:cubicBezTo>
                  <a:lnTo>
                    <a:pt x="3009134" y="826368"/>
                  </a:lnTo>
                  <a:lnTo>
                    <a:pt x="3007870" y="826553"/>
                  </a:lnTo>
                  <a:cubicBezTo>
                    <a:pt x="3007582" y="826596"/>
                    <a:pt x="3008014" y="826534"/>
                    <a:pt x="3009910" y="826259"/>
                  </a:cubicBezTo>
                  <a:cubicBezTo>
                    <a:pt x="3025764" y="824005"/>
                    <a:pt x="3030854" y="823277"/>
                    <a:pt x="3030280" y="823353"/>
                  </a:cubicBezTo>
                  <a:close/>
                  <a:moveTo>
                    <a:pt x="6430558" y="782077"/>
                  </a:moveTo>
                  <a:cubicBezTo>
                    <a:pt x="6421326" y="848898"/>
                    <a:pt x="7133504" y="1735492"/>
                    <a:pt x="7225602" y="1801984"/>
                  </a:cubicBezTo>
                  <a:cubicBezTo>
                    <a:pt x="7187576" y="1507002"/>
                    <a:pt x="6828520" y="1156961"/>
                    <a:pt x="6635420" y="952978"/>
                  </a:cubicBezTo>
                  <a:cubicBezTo>
                    <a:pt x="6567058" y="895938"/>
                    <a:pt x="6498808" y="839008"/>
                    <a:pt x="6430558" y="782077"/>
                  </a:cubicBezTo>
                  <a:close/>
                  <a:moveTo>
                    <a:pt x="2475008" y="760535"/>
                  </a:moveTo>
                  <a:cubicBezTo>
                    <a:pt x="2372798" y="761086"/>
                    <a:pt x="1886364" y="980344"/>
                    <a:pt x="1913070" y="1091787"/>
                  </a:cubicBezTo>
                  <a:cubicBezTo>
                    <a:pt x="1928456" y="1155752"/>
                    <a:pt x="2286852" y="882530"/>
                    <a:pt x="2311580" y="867363"/>
                  </a:cubicBezTo>
                  <a:cubicBezTo>
                    <a:pt x="2366094" y="831753"/>
                    <a:pt x="2420606" y="796144"/>
                    <a:pt x="2475008" y="760535"/>
                  </a:cubicBezTo>
                  <a:close/>
                  <a:moveTo>
                    <a:pt x="2236958" y="745110"/>
                  </a:moveTo>
                  <a:cubicBezTo>
                    <a:pt x="2243106" y="743906"/>
                    <a:pt x="2193160" y="753379"/>
                    <a:pt x="2230472" y="746358"/>
                  </a:cubicBezTo>
                  <a:cubicBezTo>
                    <a:pt x="2234058" y="745672"/>
                    <a:pt x="2236080" y="745282"/>
                    <a:pt x="2236958" y="745110"/>
                  </a:cubicBezTo>
                  <a:close/>
                  <a:moveTo>
                    <a:pt x="6213498" y="734050"/>
                  </a:moveTo>
                  <a:cubicBezTo>
                    <a:pt x="6224268" y="757348"/>
                    <a:pt x="6240314" y="773944"/>
                    <a:pt x="6274604" y="780758"/>
                  </a:cubicBezTo>
                  <a:cubicBezTo>
                    <a:pt x="6256800" y="751194"/>
                    <a:pt x="6244710" y="728444"/>
                    <a:pt x="6213498" y="734050"/>
                  </a:cubicBezTo>
                  <a:close/>
                  <a:moveTo>
                    <a:pt x="6116344" y="652721"/>
                  </a:moveTo>
                  <a:cubicBezTo>
                    <a:pt x="6143048" y="682724"/>
                    <a:pt x="6170964" y="711190"/>
                    <a:pt x="6207892" y="728994"/>
                  </a:cubicBezTo>
                  <a:cubicBezTo>
                    <a:pt x="6189428" y="689099"/>
                    <a:pt x="6163382" y="658327"/>
                    <a:pt x="6116344" y="652721"/>
                  </a:cubicBezTo>
                  <a:close/>
                  <a:moveTo>
                    <a:pt x="3455592" y="574402"/>
                  </a:moveTo>
                  <a:cubicBezTo>
                    <a:pt x="3475392" y="575642"/>
                    <a:pt x="3493304" y="587495"/>
                    <a:pt x="3478622" y="589641"/>
                  </a:cubicBezTo>
                  <a:lnTo>
                    <a:pt x="3464652" y="589223"/>
                  </a:lnTo>
                  <a:lnTo>
                    <a:pt x="3428314" y="583042"/>
                  </a:lnTo>
                  <a:lnTo>
                    <a:pt x="3449922" y="574933"/>
                  </a:lnTo>
                  <a:close/>
                  <a:moveTo>
                    <a:pt x="4249350" y="543092"/>
                  </a:moveTo>
                  <a:cubicBezTo>
                    <a:pt x="4255982" y="542565"/>
                    <a:pt x="4306598" y="548147"/>
                    <a:pt x="4305568" y="552269"/>
                  </a:cubicBezTo>
                  <a:cubicBezTo>
                    <a:pt x="4257224" y="545922"/>
                    <a:pt x="4245370" y="543408"/>
                    <a:pt x="4249350" y="543092"/>
                  </a:cubicBezTo>
                  <a:close/>
                  <a:moveTo>
                    <a:pt x="3374226" y="522058"/>
                  </a:moveTo>
                  <a:cubicBezTo>
                    <a:pt x="3282132" y="518446"/>
                    <a:pt x="2511950" y="586147"/>
                    <a:pt x="2581284" y="684813"/>
                  </a:cubicBezTo>
                  <a:cubicBezTo>
                    <a:pt x="2618984" y="738116"/>
                    <a:pt x="3297200" y="541168"/>
                    <a:pt x="3367756" y="528090"/>
                  </a:cubicBezTo>
                  <a:cubicBezTo>
                    <a:pt x="3386702" y="524546"/>
                    <a:pt x="3387384" y="522574"/>
                    <a:pt x="3374226" y="522058"/>
                  </a:cubicBezTo>
                  <a:close/>
                  <a:moveTo>
                    <a:pt x="4059946" y="490750"/>
                  </a:moveTo>
                  <a:cubicBezTo>
                    <a:pt x="3932032" y="493030"/>
                    <a:pt x="3804516" y="517045"/>
                    <a:pt x="3816716" y="559632"/>
                  </a:cubicBezTo>
                  <a:cubicBezTo>
                    <a:pt x="3833420" y="617552"/>
                    <a:pt x="4254022" y="545564"/>
                    <a:pt x="4305568" y="552269"/>
                  </a:cubicBezTo>
                  <a:cubicBezTo>
                    <a:pt x="4316174" y="507923"/>
                    <a:pt x="4187860" y="488469"/>
                    <a:pt x="4059946" y="490750"/>
                  </a:cubicBezTo>
                  <a:close/>
                  <a:moveTo>
                    <a:pt x="3655596" y="460389"/>
                  </a:moveTo>
                  <a:cubicBezTo>
                    <a:pt x="3570200" y="479073"/>
                    <a:pt x="3483926" y="487645"/>
                    <a:pt x="3396552" y="485997"/>
                  </a:cubicBezTo>
                  <a:cubicBezTo>
                    <a:pt x="3437656" y="514242"/>
                    <a:pt x="3482608" y="533695"/>
                    <a:pt x="3531404" y="544355"/>
                  </a:cubicBezTo>
                  <a:lnTo>
                    <a:pt x="3449922" y="574933"/>
                  </a:lnTo>
                  <a:lnTo>
                    <a:pt x="3440868" y="575780"/>
                  </a:lnTo>
                  <a:cubicBezTo>
                    <a:pt x="3436162" y="577114"/>
                    <a:pt x="3431818" y="579429"/>
                    <a:pt x="3428314" y="583042"/>
                  </a:cubicBezTo>
                  <a:cubicBezTo>
                    <a:pt x="3442052" y="586202"/>
                    <a:pt x="3452794" y="588120"/>
                    <a:pt x="3461018" y="589114"/>
                  </a:cubicBezTo>
                  <a:lnTo>
                    <a:pt x="3464652" y="589223"/>
                  </a:lnTo>
                  <a:lnTo>
                    <a:pt x="3505858" y="596232"/>
                  </a:lnTo>
                  <a:cubicBezTo>
                    <a:pt x="3582556" y="602501"/>
                    <a:pt x="3656722" y="588015"/>
                    <a:pt x="3728352" y="552818"/>
                  </a:cubicBezTo>
                  <a:cubicBezTo>
                    <a:pt x="3672192" y="568534"/>
                    <a:pt x="3618778" y="561282"/>
                    <a:pt x="3568222" y="531057"/>
                  </a:cubicBezTo>
                  <a:cubicBezTo>
                    <a:pt x="3620976" y="536113"/>
                    <a:pt x="3650100" y="512593"/>
                    <a:pt x="3655596" y="460389"/>
                  </a:cubicBezTo>
                  <a:close/>
                  <a:moveTo>
                    <a:pt x="5870928" y="452468"/>
                  </a:moveTo>
                  <a:cubicBezTo>
                    <a:pt x="5892248" y="460601"/>
                    <a:pt x="5913570" y="468844"/>
                    <a:pt x="5927528" y="488407"/>
                  </a:cubicBezTo>
                  <a:cubicBezTo>
                    <a:pt x="5902360" y="485769"/>
                    <a:pt x="5883566" y="473570"/>
                    <a:pt x="5870928" y="452468"/>
                  </a:cubicBezTo>
                  <a:close/>
                  <a:moveTo>
                    <a:pt x="3939536" y="425541"/>
                  </a:moveTo>
                  <a:cubicBezTo>
                    <a:pt x="3935224" y="425721"/>
                    <a:pt x="3898814" y="427309"/>
                    <a:pt x="3929476" y="425990"/>
                  </a:cubicBezTo>
                  <a:cubicBezTo>
                    <a:pt x="3938846" y="425577"/>
                    <a:pt x="3940974" y="425481"/>
                    <a:pt x="3939536" y="425541"/>
                  </a:cubicBezTo>
                  <a:close/>
                  <a:moveTo>
                    <a:pt x="3712626" y="372050"/>
                  </a:moveTo>
                  <a:cubicBezTo>
                    <a:pt x="3673484" y="372667"/>
                    <a:pt x="3611978" y="383141"/>
                    <a:pt x="3528108" y="403459"/>
                  </a:cubicBezTo>
                  <a:cubicBezTo>
                    <a:pt x="3590204" y="429726"/>
                    <a:pt x="3654826" y="445662"/>
                    <a:pt x="3721978" y="451157"/>
                  </a:cubicBezTo>
                  <a:cubicBezTo>
                    <a:pt x="3780982" y="397373"/>
                    <a:pt x="3777864" y="371022"/>
                    <a:pt x="3712626" y="372050"/>
                  </a:cubicBezTo>
                  <a:close/>
                  <a:moveTo>
                    <a:pt x="2410384" y="355650"/>
                  </a:moveTo>
                  <a:cubicBezTo>
                    <a:pt x="2316196" y="547982"/>
                    <a:pt x="1488072" y="875604"/>
                    <a:pt x="1301015" y="1028042"/>
                  </a:cubicBezTo>
                  <a:cubicBezTo>
                    <a:pt x="1038070" y="1242438"/>
                    <a:pt x="841150" y="1482860"/>
                    <a:pt x="657351" y="1748841"/>
                  </a:cubicBezTo>
                  <a:lnTo>
                    <a:pt x="476123" y="2023092"/>
                  </a:lnTo>
                  <a:lnTo>
                    <a:pt x="477928" y="2020267"/>
                  </a:lnTo>
                  <a:cubicBezTo>
                    <a:pt x="488089" y="2004359"/>
                    <a:pt x="493689" y="1995592"/>
                    <a:pt x="475967" y="2023327"/>
                  </a:cubicBezTo>
                  <a:cubicBezTo>
                    <a:pt x="440304" y="2079160"/>
                    <a:pt x="452118" y="2060669"/>
                    <a:pt x="466942" y="2037464"/>
                  </a:cubicBezTo>
                  <a:lnTo>
                    <a:pt x="475946" y="2023369"/>
                  </a:lnTo>
                  <a:lnTo>
                    <a:pt x="458817" y="2056694"/>
                  </a:lnTo>
                  <a:cubicBezTo>
                    <a:pt x="357830" y="2278480"/>
                    <a:pt x="39600" y="3285001"/>
                    <a:pt x="14151" y="3289537"/>
                  </a:cubicBezTo>
                  <a:cubicBezTo>
                    <a:pt x="-98720" y="2685937"/>
                    <a:pt x="489156" y="1613060"/>
                    <a:pt x="869863" y="1212901"/>
                  </a:cubicBezTo>
                  <a:cubicBezTo>
                    <a:pt x="1374651" y="682394"/>
                    <a:pt x="1779536" y="579414"/>
                    <a:pt x="2410384" y="355650"/>
                  </a:cubicBezTo>
                  <a:close/>
                  <a:moveTo>
                    <a:pt x="2884050" y="332045"/>
                  </a:moveTo>
                  <a:cubicBezTo>
                    <a:pt x="2882916" y="331899"/>
                    <a:pt x="2890664" y="332840"/>
                    <a:pt x="2915392" y="335862"/>
                  </a:cubicBezTo>
                  <a:cubicBezTo>
                    <a:pt x="2901216" y="334213"/>
                    <a:pt x="2927044" y="337291"/>
                    <a:pt x="2915392" y="335862"/>
                  </a:cubicBezTo>
                  <a:cubicBezTo>
                    <a:pt x="2970784" y="342704"/>
                    <a:pt x="2887450" y="332482"/>
                    <a:pt x="2884050" y="332045"/>
                  </a:cubicBezTo>
                  <a:close/>
                  <a:moveTo>
                    <a:pt x="3641198" y="211779"/>
                  </a:moveTo>
                  <a:cubicBezTo>
                    <a:pt x="3602952" y="223209"/>
                    <a:pt x="3553054" y="238046"/>
                    <a:pt x="3641198" y="211779"/>
                  </a:cubicBezTo>
                  <a:close/>
                  <a:moveTo>
                    <a:pt x="3641800" y="211593"/>
                  </a:moveTo>
                  <a:cubicBezTo>
                    <a:pt x="3642496" y="211387"/>
                    <a:pt x="3642572" y="211366"/>
                    <a:pt x="3641198" y="211779"/>
                  </a:cubicBezTo>
                  <a:cubicBezTo>
                    <a:pt x="3632048" y="214499"/>
                    <a:pt x="3639714" y="212211"/>
                    <a:pt x="3641800" y="211593"/>
                  </a:cubicBezTo>
                  <a:close/>
                  <a:moveTo>
                    <a:pt x="3254488" y="181639"/>
                  </a:moveTo>
                  <a:cubicBezTo>
                    <a:pt x="3271098" y="182024"/>
                    <a:pt x="3279176" y="192217"/>
                    <a:pt x="3278736" y="212220"/>
                  </a:cubicBezTo>
                  <a:cubicBezTo>
                    <a:pt x="3278516" y="208813"/>
                    <a:pt x="3245654" y="214198"/>
                    <a:pt x="3278736" y="212220"/>
                  </a:cubicBezTo>
                  <a:cubicBezTo>
                    <a:pt x="3262004" y="221534"/>
                    <a:pt x="3247378" y="228472"/>
                    <a:pt x="3234862" y="233033"/>
                  </a:cubicBezTo>
                  <a:lnTo>
                    <a:pt x="3209860" y="238278"/>
                  </a:lnTo>
                  <a:lnTo>
                    <a:pt x="3243676" y="254646"/>
                  </a:lnTo>
                  <a:cubicBezTo>
                    <a:pt x="3190922" y="274538"/>
                    <a:pt x="3138168" y="294322"/>
                    <a:pt x="3085414" y="314106"/>
                  </a:cubicBezTo>
                  <a:cubicBezTo>
                    <a:pt x="2993096" y="325563"/>
                    <a:pt x="3066022" y="238785"/>
                    <a:pt x="3154948" y="230383"/>
                  </a:cubicBezTo>
                  <a:lnTo>
                    <a:pt x="3186782" y="232605"/>
                  </a:lnTo>
                  <a:lnTo>
                    <a:pt x="3185030" y="231879"/>
                  </a:lnTo>
                  <a:cubicBezTo>
                    <a:pt x="3180934" y="226933"/>
                    <a:pt x="3178942" y="219611"/>
                    <a:pt x="3179052" y="209912"/>
                  </a:cubicBezTo>
                  <a:cubicBezTo>
                    <a:pt x="3212738" y="190679"/>
                    <a:pt x="3237878" y="181255"/>
                    <a:pt x="3254488" y="181639"/>
                  </a:cubicBezTo>
                  <a:close/>
                  <a:moveTo>
                    <a:pt x="3518984" y="176830"/>
                  </a:moveTo>
                  <a:cubicBezTo>
                    <a:pt x="3507556" y="199031"/>
                    <a:pt x="3509972" y="234090"/>
                    <a:pt x="3458758" y="228485"/>
                  </a:cubicBezTo>
                  <a:cubicBezTo>
                    <a:pt x="3482276" y="208372"/>
                    <a:pt x="3500632" y="192546"/>
                    <a:pt x="3518984" y="176830"/>
                  </a:cubicBezTo>
                  <a:close/>
                  <a:moveTo>
                    <a:pt x="3441268" y="170169"/>
                  </a:moveTo>
                  <a:cubicBezTo>
                    <a:pt x="3466890" y="169908"/>
                    <a:pt x="3493048" y="175513"/>
                    <a:pt x="3518764" y="176612"/>
                  </a:cubicBezTo>
                  <a:cubicBezTo>
                    <a:pt x="3468208" y="184085"/>
                    <a:pt x="3417654" y="191559"/>
                    <a:pt x="3366988" y="198922"/>
                  </a:cubicBezTo>
                  <a:cubicBezTo>
                    <a:pt x="3390562" y="176557"/>
                    <a:pt x="3415648" y="170430"/>
                    <a:pt x="3441268" y="170169"/>
                  </a:cubicBezTo>
                  <a:close/>
                  <a:moveTo>
                    <a:pt x="3293460" y="23566"/>
                  </a:moveTo>
                  <a:cubicBezTo>
                    <a:pt x="3306074" y="22472"/>
                    <a:pt x="3319538" y="22527"/>
                    <a:pt x="3334128" y="24066"/>
                  </a:cubicBezTo>
                  <a:cubicBezTo>
                    <a:pt x="3282472" y="61104"/>
                    <a:pt x="3238840" y="57916"/>
                    <a:pt x="3195318" y="55389"/>
                  </a:cubicBezTo>
                  <a:cubicBezTo>
                    <a:pt x="3225404" y="40469"/>
                    <a:pt x="3255614" y="26847"/>
                    <a:pt x="3293460" y="23566"/>
                  </a:cubicBezTo>
                  <a:close/>
                  <a:moveTo>
                    <a:pt x="4533616" y="0"/>
                  </a:moveTo>
                  <a:cubicBezTo>
                    <a:pt x="4590768" y="26377"/>
                    <a:pt x="5097752" y="149469"/>
                    <a:pt x="5336244" y="215631"/>
                  </a:cubicBezTo>
                  <a:cubicBezTo>
                    <a:pt x="5306652" y="228215"/>
                    <a:pt x="5249818" y="224787"/>
                    <a:pt x="5179182" y="211628"/>
                  </a:cubicBezTo>
                  <a:lnTo>
                    <a:pt x="5135978" y="201733"/>
                  </a:lnTo>
                  <a:lnTo>
                    <a:pt x="5351956" y="285954"/>
                  </a:lnTo>
                  <a:cubicBezTo>
                    <a:pt x="5458534" y="330366"/>
                    <a:pt x="5562868" y="375790"/>
                    <a:pt x="5663980" y="418955"/>
                  </a:cubicBezTo>
                  <a:cubicBezTo>
                    <a:pt x="5135672" y="-88252"/>
                    <a:pt x="6000394" y="597769"/>
                    <a:pt x="6109088" y="647227"/>
                  </a:cubicBezTo>
                  <a:cubicBezTo>
                    <a:pt x="6081504" y="609419"/>
                    <a:pt x="6050400" y="574909"/>
                    <a:pt x="6015780" y="543476"/>
                  </a:cubicBezTo>
                  <a:cubicBezTo>
                    <a:pt x="6127992" y="576997"/>
                    <a:pt x="6309114" y="824171"/>
                    <a:pt x="6427590" y="779659"/>
                  </a:cubicBezTo>
                  <a:cubicBezTo>
                    <a:pt x="6393080" y="742621"/>
                    <a:pt x="6360110" y="704376"/>
                    <a:pt x="6328568" y="664700"/>
                  </a:cubicBezTo>
                  <a:cubicBezTo>
                    <a:pt x="6295486" y="577986"/>
                    <a:pt x="6683886" y="914622"/>
                    <a:pt x="6721912" y="935503"/>
                  </a:cubicBezTo>
                  <a:cubicBezTo>
                    <a:pt x="6707956" y="889344"/>
                    <a:pt x="6690040" y="844833"/>
                    <a:pt x="6668060" y="801860"/>
                  </a:cubicBezTo>
                  <a:cubicBezTo>
                    <a:pt x="7180452" y="1054090"/>
                    <a:pt x="7506030" y="2046718"/>
                    <a:pt x="7675492" y="2587011"/>
                  </a:cubicBezTo>
                  <a:lnTo>
                    <a:pt x="7697728" y="2658063"/>
                  </a:lnTo>
                  <a:lnTo>
                    <a:pt x="7700484" y="2666870"/>
                  </a:lnTo>
                  <a:cubicBezTo>
                    <a:pt x="7702244" y="2672492"/>
                    <a:pt x="7704496" y="2679686"/>
                    <a:pt x="7707312" y="2688686"/>
                  </a:cubicBezTo>
                  <a:cubicBezTo>
                    <a:pt x="7820182" y="3048838"/>
                    <a:pt x="7756328" y="3362731"/>
                    <a:pt x="7761164" y="3726613"/>
                  </a:cubicBezTo>
                  <a:cubicBezTo>
                    <a:pt x="7756108" y="3655944"/>
                    <a:pt x="7746216" y="3586045"/>
                    <a:pt x="7731600" y="3516696"/>
                  </a:cubicBezTo>
                  <a:cubicBezTo>
                    <a:pt x="7719730" y="3817613"/>
                    <a:pt x="7800070" y="4307894"/>
                    <a:pt x="7559380" y="4619691"/>
                  </a:cubicBezTo>
                  <a:cubicBezTo>
                    <a:pt x="7539048" y="4611558"/>
                    <a:pt x="7519266" y="4602107"/>
                    <a:pt x="7500252" y="4591226"/>
                  </a:cubicBezTo>
                  <a:cubicBezTo>
                    <a:pt x="7499264" y="4481762"/>
                    <a:pt x="7562128" y="4450769"/>
                    <a:pt x="7569272" y="4340096"/>
                  </a:cubicBezTo>
                  <a:cubicBezTo>
                    <a:pt x="7571580" y="4303278"/>
                    <a:pt x="7891400" y="2994985"/>
                    <a:pt x="7632356" y="2949814"/>
                  </a:cubicBezTo>
                  <a:cubicBezTo>
                    <a:pt x="7657084" y="3225570"/>
                    <a:pt x="7645984" y="3503837"/>
                    <a:pt x="7645984" y="3780355"/>
                  </a:cubicBezTo>
                  <a:cubicBezTo>
                    <a:pt x="7467322" y="3550072"/>
                    <a:pt x="7736474" y="2509749"/>
                    <a:pt x="7425156" y="2273748"/>
                  </a:cubicBezTo>
                  <a:lnTo>
                    <a:pt x="7381290" y="2251288"/>
                  </a:lnTo>
                  <a:lnTo>
                    <a:pt x="7380354" y="2249773"/>
                  </a:lnTo>
                  <a:cubicBezTo>
                    <a:pt x="7372000" y="2239358"/>
                    <a:pt x="7363490" y="2235079"/>
                    <a:pt x="7354848" y="2237750"/>
                  </a:cubicBezTo>
                  <a:lnTo>
                    <a:pt x="7381290" y="2251288"/>
                  </a:lnTo>
                  <a:lnTo>
                    <a:pt x="7392768" y="2269891"/>
                  </a:lnTo>
                  <a:cubicBezTo>
                    <a:pt x="7511582" y="2506867"/>
                    <a:pt x="7595346" y="3947513"/>
                    <a:pt x="7572240" y="4098307"/>
                  </a:cubicBezTo>
                  <a:cubicBezTo>
                    <a:pt x="7482668" y="4681457"/>
                    <a:pt x="7144164" y="5453422"/>
                    <a:pt x="6738948" y="5884465"/>
                  </a:cubicBezTo>
                  <a:cubicBezTo>
                    <a:pt x="6214488" y="6442227"/>
                    <a:pt x="5363392" y="6762926"/>
                    <a:pt x="4621870" y="6857993"/>
                  </a:cubicBezTo>
                  <a:cubicBezTo>
                    <a:pt x="4915532" y="6739187"/>
                    <a:pt x="4697484" y="6770949"/>
                    <a:pt x="4560434" y="6752485"/>
                  </a:cubicBezTo>
                  <a:cubicBezTo>
                    <a:pt x="5104788" y="6594773"/>
                    <a:pt x="6567828" y="5849735"/>
                    <a:pt x="6679270" y="5214491"/>
                  </a:cubicBezTo>
                  <a:cubicBezTo>
                    <a:pt x="6620032" y="5219656"/>
                    <a:pt x="6281748" y="5699277"/>
                    <a:pt x="6174152" y="5773352"/>
                  </a:cubicBezTo>
                  <a:cubicBezTo>
                    <a:pt x="5937308" y="5936339"/>
                    <a:pt x="5693212" y="6111086"/>
                    <a:pt x="5448348" y="6260006"/>
                  </a:cubicBezTo>
                  <a:cubicBezTo>
                    <a:pt x="5287338" y="6357930"/>
                    <a:pt x="4446794" y="6941959"/>
                    <a:pt x="4243142" y="6756222"/>
                  </a:cubicBezTo>
                  <a:cubicBezTo>
                    <a:pt x="4332604" y="6716217"/>
                    <a:pt x="4424152" y="6681377"/>
                    <a:pt x="4517572" y="6651703"/>
                  </a:cubicBezTo>
                  <a:cubicBezTo>
                    <a:pt x="4472196" y="6608264"/>
                    <a:pt x="4349636" y="6603864"/>
                    <a:pt x="4204436" y="6615357"/>
                  </a:cubicBezTo>
                  <a:lnTo>
                    <a:pt x="4168492" y="6619156"/>
                  </a:lnTo>
                  <a:lnTo>
                    <a:pt x="4180182" y="6615598"/>
                  </a:lnTo>
                  <a:lnTo>
                    <a:pt x="4242864" y="6593376"/>
                  </a:lnTo>
                  <a:lnTo>
                    <a:pt x="4391196" y="6556571"/>
                  </a:lnTo>
                  <a:cubicBezTo>
                    <a:pt x="4849618" y="6422843"/>
                    <a:pt x="5278036" y="6195342"/>
                    <a:pt x="5636392" y="5864462"/>
                  </a:cubicBezTo>
                  <a:cubicBezTo>
                    <a:pt x="5935552" y="5588384"/>
                    <a:pt x="6730924" y="5235483"/>
                    <a:pt x="6635858" y="4705856"/>
                  </a:cubicBezTo>
                  <a:cubicBezTo>
                    <a:pt x="6347692" y="5364290"/>
                    <a:pt x="5780588" y="5724445"/>
                    <a:pt x="5210844" y="6128121"/>
                  </a:cubicBezTo>
                  <a:cubicBezTo>
                    <a:pt x="5091048" y="6212967"/>
                    <a:pt x="4705644" y="6420961"/>
                    <a:pt x="4323014" y="6564962"/>
                  </a:cubicBezTo>
                  <a:lnTo>
                    <a:pt x="4242864" y="6593376"/>
                  </a:lnTo>
                  <a:lnTo>
                    <a:pt x="4117050" y="6624594"/>
                  </a:lnTo>
                  <a:lnTo>
                    <a:pt x="4053710" y="6631289"/>
                  </a:lnTo>
                  <a:cubicBezTo>
                    <a:pt x="3925182" y="6647551"/>
                    <a:pt x="3793558" y="6669491"/>
                    <a:pt x="3690402" y="6683713"/>
                  </a:cubicBezTo>
                  <a:lnTo>
                    <a:pt x="3659474" y="6687697"/>
                  </a:lnTo>
                  <a:lnTo>
                    <a:pt x="3565602" y="6696017"/>
                  </a:lnTo>
                  <a:lnTo>
                    <a:pt x="3504782" y="6670617"/>
                  </a:lnTo>
                  <a:cubicBezTo>
                    <a:pt x="3483244" y="6656709"/>
                    <a:pt x="3465420" y="6639243"/>
                    <a:pt x="3451834" y="6617853"/>
                  </a:cubicBezTo>
                  <a:cubicBezTo>
                    <a:pt x="3476562" y="6552350"/>
                    <a:pt x="4845196" y="6139222"/>
                    <a:pt x="5024228" y="6023823"/>
                  </a:cubicBezTo>
                  <a:cubicBezTo>
                    <a:pt x="4772220" y="6100426"/>
                    <a:pt x="4741226" y="6079654"/>
                    <a:pt x="4931470" y="5961617"/>
                  </a:cubicBezTo>
                  <a:cubicBezTo>
                    <a:pt x="4891136" y="5869078"/>
                    <a:pt x="4943668" y="5809400"/>
                    <a:pt x="5089072" y="5782584"/>
                  </a:cubicBezTo>
                  <a:cubicBezTo>
                    <a:pt x="5264148" y="5665316"/>
                    <a:pt x="5404716" y="5518485"/>
                    <a:pt x="5584298" y="5407262"/>
                  </a:cubicBezTo>
                  <a:cubicBezTo>
                    <a:pt x="5576716" y="5482766"/>
                    <a:pt x="5536490" y="5536509"/>
                    <a:pt x="5463624" y="5568271"/>
                  </a:cubicBezTo>
                  <a:cubicBezTo>
                    <a:pt x="5659362" y="5695870"/>
                    <a:pt x="6619152" y="4634309"/>
                    <a:pt x="6468256" y="4514843"/>
                  </a:cubicBezTo>
                  <a:cubicBezTo>
                    <a:pt x="6489028" y="4516272"/>
                    <a:pt x="6295046" y="4862029"/>
                    <a:pt x="6243282" y="4804769"/>
                  </a:cubicBezTo>
                  <a:cubicBezTo>
                    <a:pt x="6318236" y="4887527"/>
                    <a:pt x="6656190" y="3443170"/>
                    <a:pt x="6501996" y="3656933"/>
                  </a:cubicBezTo>
                  <a:cubicBezTo>
                    <a:pt x="6411874" y="3229307"/>
                    <a:pt x="6452758" y="2911131"/>
                    <a:pt x="6223388" y="2510642"/>
                  </a:cubicBezTo>
                  <a:cubicBezTo>
                    <a:pt x="5985116" y="2094436"/>
                    <a:pt x="5637492" y="1820557"/>
                    <a:pt x="5391196" y="1438864"/>
                  </a:cubicBezTo>
                  <a:lnTo>
                    <a:pt x="5389008" y="1438717"/>
                  </a:lnTo>
                  <a:lnTo>
                    <a:pt x="5387674" y="1438627"/>
                  </a:lnTo>
                  <a:lnTo>
                    <a:pt x="5387788" y="1438746"/>
                  </a:lnTo>
                  <a:cubicBezTo>
                    <a:pt x="5373556" y="1440669"/>
                    <a:pt x="5361604" y="1437509"/>
                    <a:pt x="5349694" y="1430297"/>
                  </a:cubicBezTo>
                  <a:lnTo>
                    <a:pt x="5348562" y="1429317"/>
                  </a:lnTo>
                  <a:lnTo>
                    <a:pt x="5331838" y="1423025"/>
                  </a:lnTo>
                  <a:cubicBezTo>
                    <a:pt x="5098526" y="1322326"/>
                    <a:pt x="4266794" y="815773"/>
                    <a:pt x="3983000" y="924733"/>
                  </a:cubicBezTo>
                  <a:cubicBezTo>
                    <a:pt x="3680654" y="1039912"/>
                    <a:pt x="3309728" y="986279"/>
                    <a:pt x="2992326" y="1091127"/>
                  </a:cubicBezTo>
                  <a:cubicBezTo>
                    <a:pt x="3081678" y="1123989"/>
                    <a:pt x="3248292" y="1046067"/>
                    <a:pt x="3333908" y="1035736"/>
                  </a:cubicBezTo>
                  <a:cubicBezTo>
                    <a:pt x="3158720" y="1143662"/>
                    <a:pt x="2979028" y="1219716"/>
                    <a:pt x="2805600" y="1330389"/>
                  </a:cubicBezTo>
                  <a:cubicBezTo>
                    <a:pt x="2827470" y="1338851"/>
                    <a:pt x="2850110" y="1343247"/>
                    <a:pt x="2873520" y="1343576"/>
                  </a:cubicBezTo>
                  <a:cubicBezTo>
                    <a:pt x="2699212" y="1467109"/>
                    <a:pt x="2196292" y="1899688"/>
                    <a:pt x="2087596" y="2158950"/>
                  </a:cubicBezTo>
                  <a:cubicBezTo>
                    <a:pt x="2053748" y="2239948"/>
                    <a:pt x="1735465" y="2443600"/>
                    <a:pt x="1971320" y="2310177"/>
                  </a:cubicBezTo>
                  <a:cubicBezTo>
                    <a:pt x="1819102" y="2612851"/>
                    <a:pt x="1527418" y="2770672"/>
                    <a:pt x="1405094" y="3183364"/>
                  </a:cubicBezTo>
                  <a:cubicBezTo>
                    <a:pt x="1314204" y="3489660"/>
                    <a:pt x="1605229" y="4575730"/>
                    <a:pt x="1446308" y="4751136"/>
                  </a:cubicBezTo>
                  <a:cubicBezTo>
                    <a:pt x="1396302" y="4683655"/>
                    <a:pt x="1367507" y="4436042"/>
                    <a:pt x="1283870" y="4408786"/>
                  </a:cubicBezTo>
                  <a:cubicBezTo>
                    <a:pt x="1211993" y="4568476"/>
                    <a:pt x="1558081" y="5431002"/>
                    <a:pt x="1681942" y="5436387"/>
                  </a:cubicBezTo>
                  <a:cubicBezTo>
                    <a:pt x="1646883" y="5434848"/>
                    <a:pt x="2308394" y="6116142"/>
                    <a:pt x="2308614" y="6117351"/>
                  </a:cubicBezTo>
                  <a:cubicBezTo>
                    <a:pt x="1701615" y="5822479"/>
                    <a:pt x="1339702" y="5093267"/>
                    <a:pt x="1192101" y="4470442"/>
                  </a:cubicBezTo>
                  <a:cubicBezTo>
                    <a:pt x="1088461" y="4032804"/>
                    <a:pt x="985042" y="3608026"/>
                    <a:pt x="1167372" y="3171935"/>
                  </a:cubicBezTo>
                  <a:cubicBezTo>
                    <a:pt x="1285299" y="2889699"/>
                    <a:pt x="1593799" y="2564054"/>
                    <a:pt x="1641827" y="2268744"/>
                  </a:cubicBezTo>
                  <a:cubicBezTo>
                    <a:pt x="1483895" y="2240169"/>
                    <a:pt x="2354884" y="1458975"/>
                    <a:pt x="2501056" y="1349731"/>
                  </a:cubicBezTo>
                  <a:cubicBezTo>
                    <a:pt x="2467412" y="1306059"/>
                    <a:pt x="2419642" y="1301259"/>
                    <a:pt x="2361692" y="1326755"/>
                  </a:cubicBezTo>
                  <a:lnTo>
                    <a:pt x="2327994" y="1345099"/>
                  </a:lnTo>
                  <a:lnTo>
                    <a:pt x="2334778" y="1339574"/>
                  </a:lnTo>
                  <a:cubicBezTo>
                    <a:pt x="2362396" y="1317338"/>
                    <a:pt x="2382182" y="1302020"/>
                    <a:pt x="2391262" y="1295989"/>
                  </a:cubicBezTo>
                  <a:cubicBezTo>
                    <a:pt x="2602608" y="1155642"/>
                    <a:pt x="2745152" y="1040242"/>
                    <a:pt x="2992436" y="957264"/>
                  </a:cubicBezTo>
                  <a:cubicBezTo>
                    <a:pt x="3037606" y="942098"/>
                    <a:pt x="3559430" y="854944"/>
                    <a:pt x="3573716" y="834172"/>
                  </a:cubicBezTo>
                  <a:cubicBezTo>
                    <a:pt x="3342920" y="808894"/>
                    <a:pt x="3120694" y="877254"/>
                    <a:pt x="2901544" y="937262"/>
                  </a:cubicBezTo>
                  <a:cubicBezTo>
                    <a:pt x="2913196" y="919457"/>
                    <a:pt x="2924076" y="901213"/>
                    <a:pt x="2934076" y="882420"/>
                  </a:cubicBezTo>
                  <a:cubicBezTo>
                    <a:pt x="2838352" y="924953"/>
                    <a:pt x="2800984" y="930448"/>
                    <a:pt x="2822196" y="898795"/>
                  </a:cubicBezTo>
                  <a:cubicBezTo>
                    <a:pt x="2609860" y="1067718"/>
                    <a:pt x="2142000" y="1064750"/>
                    <a:pt x="1999564" y="1385779"/>
                  </a:cubicBezTo>
                  <a:cubicBezTo>
                    <a:pt x="2187982" y="1277594"/>
                    <a:pt x="2018782" y="1398014"/>
                    <a:pt x="1911214" y="1477520"/>
                  </a:cubicBezTo>
                  <a:lnTo>
                    <a:pt x="1888128" y="1494718"/>
                  </a:lnTo>
                  <a:lnTo>
                    <a:pt x="1901714" y="1470923"/>
                  </a:lnTo>
                  <a:cubicBezTo>
                    <a:pt x="2021216" y="1261078"/>
                    <a:pt x="1913270" y="1439901"/>
                    <a:pt x="1805804" y="1534590"/>
                  </a:cubicBezTo>
                  <a:cubicBezTo>
                    <a:pt x="1973408" y="1596794"/>
                    <a:pt x="1574566" y="1670980"/>
                    <a:pt x="1730300" y="1672190"/>
                  </a:cubicBezTo>
                  <a:cubicBezTo>
                    <a:pt x="1652928" y="1732525"/>
                    <a:pt x="1697219" y="1603718"/>
                    <a:pt x="1614351" y="1729118"/>
                  </a:cubicBezTo>
                  <a:cubicBezTo>
                    <a:pt x="1624655" y="1761567"/>
                    <a:pt x="1613544" y="1808073"/>
                    <a:pt x="1586811" y="1865362"/>
                  </a:cubicBezTo>
                  <a:lnTo>
                    <a:pt x="1560762" y="1913089"/>
                  </a:lnTo>
                  <a:lnTo>
                    <a:pt x="1543564" y="1933631"/>
                  </a:lnTo>
                  <a:cubicBezTo>
                    <a:pt x="1474262" y="2020061"/>
                    <a:pt x="1405865" y="2119604"/>
                    <a:pt x="1347066" y="2216797"/>
                  </a:cubicBezTo>
                  <a:lnTo>
                    <a:pt x="1317856" y="2268737"/>
                  </a:lnTo>
                  <a:lnTo>
                    <a:pt x="1285288" y="2312259"/>
                  </a:lnTo>
                  <a:cubicBezTo>
                    <a:pt x="955026" y="2748812"/>
                    <a:pt x="523817" y="3291117"/>
                    <a:pt x="715668" y="3529665"/>
                  </a:cubicBezTo>
                  <a:cubicBezTo>
                    <a:pt x="778313" y="3607353"/>
                    <a:pt x="862789" y="5159664"/>
                    <a:pt x="1030221" y="5291095"/>
                  </a:cubicBezTo>
                  <a:lnTo>
                    <a:pt x="1045974" y="5298776"/>
                  </a:lnTo>
                  <a:lnTo>
                    <a:pt x="1038912" y="5299224"/>
                  </a:lnTo>
                  <a:cubicBezTo>
                    <a:pt x="982439" y="5282856"/>
                    <a:pt x="951713" y="5137105"/>
                    <a:pt x="898438" y="5115468"/>
                  </a:cubicBezTo>
                  <a:cubicBezTo>
                    <a:pt x="882612" y="5286148"/>
                    <a:pt x="1043071" y="5383523"/>
                    <a:pt x="1090330" y="5531454"/>
                  </a:cubicBezTo>
                  <a:cubicBezTo>
                    <a:pt x="1053952" y="5453312"/>
                    <a:pt x="999769" y="5390777"/>
                    <a:pt x="927782" y="5343628"/>
                  </a:cubicBezTo>
                  <a:cubicBezTo>
                    <a:pt x="977129" y="5429903"/>
                    <a:pt x="1020541" y="5519035"/>
                    <a:pt x="1058128" y="5611134"/>
                  </a:cubicBezTo>
                  <a:cubicBezTo>
                    <a:pt x="717426" y="5475732"/>
                    <a:pt x="605324" y="4630132"/>
                    <a:pt x="537623" y="4355812"/>
                  </a:cubicBezTo>
                  <a:cubicBezTo>
                    <a:pt x="531441" y="4330754"/>
                    <a:pt x="527315" y="4291680"/>
                    <a:pt x="524719" y="4242388"/>
                  </a:cubicBezTo>
                  <a:lnTo>
                    <a:pt x="522332" y="4173502"/>
                  </a:lnTo>
                  <a:lnTo>
                    <a:pt x="522111" y="4144531"/>
                  </a:lnTo>
                  <a:lnTo>
                    <a:pt x="521713" y="4141223"/>
                  </a:lnTo>
                  <a:lnTo>
                    <a:pt x="520999" y="4067656"/>
                  </a:lnTo>
                  <a:cubicBezTo>
                    <a:pt x="520940" y="4001727"/>
                    <a:pt x="521886" y="3929378"/>
                    <a:pt x="523314" y="3854408"/>
                  </a:cubicBezTo>
                  <a:lnTo>
                    <a:pt x="524635" y="3796273"/>
                  </a:lnTo>
                  <a:lnTo>
                    <a:pt x="536689" y="3798009"/>
                  </a:lnTo>
                  <a:cubicBezTo>
                    <a:pt x="550070" y="3799919"/>
                    <a:pt x="563726" y="3801842"/>
                    <a:pt x="537513" y="3798050"/>
                  </a:cubicBezTo>
                  <a:lnTo>
                    <a:pt x="524635" y="3796244"/>
                  </a:lnTo>
                  <a:lnTo>
                    <a:pt x="528515" y="3625433"/>
                  </a:lnTo>
                  <a:cubicBezTo>
                    <a:pt x="535975" y="3319788"/>
                    <a:pt x="542734" y="3032957"/>
                    <a:pt x="515203" y="3008064"/>
                  </a:cubicBezTo>
                  <a:cubicBezTo>
                    <a:pt x="334686" y="3266483"/>
                    <a:pt x="446359" y="3638566"/>
                    <a:pt x="499822" y="3959458"/>
                  </a:cubicBezTo>
                  <a:lnTo>
                    <a:pt x="521713" y="4141223"/>
                  </a:lnTo>
                  <a:lnTo>
                    <a:pt x="521908" y="4161261"/>
                  </a:lnTo>
                  <a:lnTo>
                    <a:pt x="522332" y="4173502"/>
                  </a:lnTo>
                  <a:lnTo>
                    <a:pt x="522761" y="4229985"/>
                  </a:lnTo>
                  <a:cubicBezTo>
                    <a:pt x="518862" y="4312585"/>
                    <a:pt x="500263" y="4386125"/>
                    <a:pt x="457503" y="4446153"/>
                  </a:cubicBezTo>
                  <a:cubicBezTo>
                    <a:pt x="341995" y="3965543"/>
                    <a:pt x="233190" y="3267994"/>
                    <a:pt x="508389" y="2810568"/>
                  </a:cubicBezTo>
                  <a:cubicBezTo>
                    <a:pt x="332982" y="2833866"/>
                    <a:pt x="289351" y="3529445"/>
                    <a:pt x="284845" y="3662099"/>
                  </a:cubicBezTo>
                  <a:cubicBezTo>
                    <a:pt x="270337" y="3607806"/>
                    <a:pt x="260446" y="3552525"/>
                    <a:pt x="255061" y="3496474"/>
                  </a:cubicBezTo>
                  <a:cubicBezTo>
                    <a:pt x="155927" y="3515707"/>
                    <a:pt x="280009" y="4211948"/>
                    <a:pt x="286383" y="4300860"/>
                  </a:cubicBezTo>
                  <a:cubicBezTo>
                    <a:pt x="102404" y="4274044"/>
                    <a:pt x="224288" y="3230295"/>
                    <a:pt x="267150" y="3088953"/>
                  </a:cubicBezTo>
                  <a:cubicBezTo>
                    <a:pt x="421675" y="2579771"/>
                    <a:pt x="662035" y="2049487"/>
                    <a:pt x="1001198" y="1635590"/>
                  </a:cubicBezTo>
                  <a:cubicBezTo>
                    <a:pt x="1141985" y="1463812"/>
                    <a:pt x="2723280" y="99574"/>
                    <a:pt x="2864836" y="334879"/>
                  </a:cubicBezTo>
                  <a:cubicBezTo>
                    <a:pt x="2891984" y="380049"/>
                    <a:pt x="2604584" y="459400"/>
                    <a:pt x="2583704" y="480501"/>
                  </a:cubicBezTo>
                  <a:cubicBezTo>
                    <a:pt x="2585132" y="492371"/>
                    <a:pt x="2667560" y="575788"/>
                    <a:pt x="2593484" y="571392"/>
                  </a:cubicBezTo>
                  <a:cubicBezTo>
                    <a:pt x="2693278" y="576997"/>
                    <a:pt x="3508764" y="435770"/>
                    <a:pt x="3526240" y="403239"/>
                  </a:cubicBezTo>
                  <a:cubicBezTo>
                    <a:pt x="3048156" y="377741"/>
                    <a:pt x="3654276" y="282894"/>
                    <a:pt x="3788688" y="303996"/>
                  </a:cubicBezTo>
                  <a:cubicBezTo>
                    <a:pt x="3690324" y="221896"/>
                    <a:pt x="4152800" y="174638"/>
                    <a:pt x="4205334" y="180463"/>
                  </a:cubicBezTo>
                  <a:cubicBezTo>
                    <a:pt x="4023334" y="49677"/>
                    <a:pt x="3783744" y="164307"/>
                    <a:pt x="3615810" y="75395"/>
                  </a:cubicBezTo>
                  <a:cubicBezTo>
                    <a:pt x="3838804" y="-28245"/>
                    <a:pt x="4576590" y="283004"/>
                    <a:pt x="4692868" y="131775"/>
                  </a:cubicBezTo>
                  <a:cubicBezTo>
                    <a:pt x="4587580" y="72647"/>
                    <a:pt x="4476138" y="29345"/>
                    <a:pt x="4358540" y="1979"/>
                  </a:cubicBezTo>
                  <a:cubicBezTo>
                    <a:pt x="4414166" y="6416"/>
                    <a:pt x="4469962" y="13562"/>
                    <a:pt x="4525808" y="23006"/>
                  </a:cubicBezTo>
                  <a:lnTo>
                    <a:pt x="4655684" y="49995"/>
                  </a:lnTo>
                  <a:lnTo>
                    <a:pt x="4600578" y="28590"/>
                  </a:lnTo>
                  <a:cubicBezTo>
                    <a:pt x="4572748" y="17306"/>
                    <a:pt x="4549868" y="7515"/>
                    <a:pt x="4533616" y="0"/>
                  </a:cubicBezTo>
                  <a:close/>
                </a:path>
              </a:pathLst>
            </a:custGeom>
            <a:solidFill>
              <a:srgbClr val="C00000"/>
            </a:solidFill>
            <a:ln w="10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YOO-MD-组合 25" title=""/>
          <p:cNvGrpSpPr/>
          <p:nvPr>
            <p:custDataLst>
              <p:tags r:id="rId25"/>
            </p:custDataLst>
          </p:nvPr>
        </p:nvGrpSpPr>
        <p:grpSpPr>
          <a:xfrm>
            <a:off x="3912999" y="2249711"/>
            <a:ext cx="752989" cy="706644"/>
            <a:chOff x="2038350" y="3962879"/>
            <a:chExt cx="792568" cy="743786"/>
          </a:xfrm>
        </p:grpSpPr>
        <p:sp>
          <p:nvSpPr>
            <p:cNvPr id="28" name="YOO-MD-诗"/>
            <p:cNvSpPr txBox="1"/>
            <p:nvPr>
              <p:custDataLst>
                <p:tags r:id="rId26"/>
              </p:custDataLst>
            </p:nvPr>
          </p:nvSpPr>
          <p:spPr>
            <a:xfrm>
              <a:off x="2107192" y="4007108"/>
              <a:ext cx="654884" cy="655328"/>
            </a:xfrm>
            <a:prstGeom prst="ellipse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defRPr sz="3200">
                  <a:solidFill>
                    <a:schemeClr val="accent2">
                      <a:lumMod val="50000"/>
                    </a:schemeClr>
                  </a:solidFill>
                  <a:latin typeface="锐字云字库隶书GB" panose="02010604000000000000" pitchFamily="2" charset="-122"/>
                  <a:ea typeface="锐字云字库隶书GB" panose="02010604000000000000" pitchFamily="2" charset="-122"/>
                  <a:cs typeface="楷体" panose="02010609060101010101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诗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YOO-MD-圆形墨迹2"/>
            <p:cNvSpPr/>
            <p:nvPr>
              <p:custDataLst>
                <p:tags r:id="rId27"/>
              </p:custDataLst>
            </p:nvPr>
          </p:nvSpPr>
          <p:spPr>
            <a:xfrm>
              <a:off x="2038350" y="3962879"/>
              <a:ext cx="792568" cy="743786"/>
            </a:xfrm>
            <a:custGeom>
              <a:gdLst>
                <a:gd name="connsiteX0" fmla="*/ 3565602 w 7774834"/>
                <a:gd name="connsiteY0" fmla="*/ 6696017 h 6857993"/>
                <a:gd name="connsiteX1" fmla="*/ 3567712 w 7774834"/>
                <a:gd name="connsiteY1" fmla="*/ 6696897 h 6857993"/>
                <a:gd name="connsiteX2" fmla="*/ 3542284 w 7774834"/>
                <a:gd name="connsiteY2" fmla="*/ 6698083 h 6857993"/>
                <a:gd name="connsiteX3" fmla="*/ 4168492 w 7774834"/>
                <a:gd name="connsiteY3" fmla="*/ 6619156 h 6857993"/>
                <a:gd name="connsiteX4" fmla="*/ 4040756 w 7774834"/>
                <a:gd name="connsiteY4" fmla="*/ 6658041 h 6857993"/>
                <a:gd name="connsiteX5" fmla="*/ 3580004 w 7774834"/>
                <a:gd name="connsiteY5" fmla="*/ 6702031 h 6857993"/>
                <a:gd name="connsiteX6" fmla="*/ 3567712 w 7774834"/>
                <a:gd name="connsiteY6" fmla="*/ 6696897 h 6857993"/>
                <a:gd name="connsiteX7" fmla="*/ 3582300 w 7774834"/>
                <a:gd name="connsiteY7" fmla="*/ 6696217 h 6857993"/>
                <a:gd name="connsiteX8" fmla="*/ 3632176 w 7774834"/>
                <a:gd name="connsiteY8" fmla="*/ 6691213 h 6857993"/>
                <a:gd name="connsiteX9" fmla="*/ 3659474 w 7774834"/>
                <a:gd name="connsiteY9" fmla="*/ 6687697 h 6857993"/>
                <a:gd name="connsiteX10" fmla="*/ 3829250 w 7774834"/>
                <a:gd name="connsiteY10" fmla="*/ 6672650 h 6857993"/>
                <a:gd name="connsiteX11" fmla="*/ 4112862 w 7774834"/>
                <a:gd name="connsiteY11" fmla="*/ 6625633 h 6857993"/>
                <a:gd name="connsiteX12" fmla="*/ 4117050 w 7774834"/>
                <a:gd name="connsiteY12" fmla="*/ 6624594 h 6857993"/>
                <a:gd name="connsiteX13" fmla="*/ 3297638 w 7774834"/>
                <a:gd name="connsiteY13" fmla="*/ 6591133 h 6857993"/>
                <a:gd name="connsiteX14" fmla="*/ 3349292 w 7774834"/>
                <a:gd name="connsiteY14" fmla="*/ 6613017 h 6857993"/>
                <a:gd name="connsiteX15" fmla="*/ 3243676 w 7774834"/>
                <a:gd name="connsiteY15" fmla="*/ 6594553 h 6857993"/>
                <a:gd name="connsiteX16" fmla="*/ 3297638 w 7774834"/>
                <a:gd name="connsiteY16" fmla="*/ 6591133 h 6857993"/>
                <a:gd name="connsiteX17" fmla="*/ 5200952 w 7774834"/>
                <a:gd name="connsiteY17" fmla="*/ 6570155 h 6857993"/>
                <a:gd name="connsiteX18" fmla="*/ 4978618 w 7774834"/>
                <a:gd name="connsiteY18" fmla="*/ 6700501 h 6857993"/>
                <a:gd name="connsiteX19" fmla="*/ 5200952 w 7774834"/>
                <a:gd name="connsiteY19" fmla="*/ 6570155 h 6857993"/>
                <a:gd name="connsiteX20" fmla="*/ 5792016 w 7774834"/>
                <a:gd name="connsiteY20" fmla="*/ 6564329 h 6857993"/>
                <a:gd name="connsiteX21" fmla="*/ 5714644 w 7774834"/>
                <a:gd name="connsiteY21" fmla="*/ 6625875 h 6857993"/>
                <a:gd name="connsiteX22" fmla="*/ 5792016 w 7774834"/>
                <a:gd name="connsiteY22" fmla="*/ 6564329 h 6857993"/>
                <a:gd name="connsiteX23" fmla="*/ 6176900 w 7774834"/>
                <a:gd name="connsiteY23" fmla="*/ 6559054 h 6857993"/>
                <a:gd name="connsiteX24" fmla="*/ 6078536 w 7774834"/>
                <a:gd name="connsiteY24" fmla="*/ 6615215 h 6857993"/>
                <a:gd name="connsiteX25" fmla="*/ 6176900 w 7774834"/>
                <a:gd name="connsiteY25" fmla="*/ 6559054 h 6857993"/>
                <a:gd name="connsiteX26" fmla="*/ 2199808 w 7774834"/>
                <a:gd name="connsiteY26" fmla="*/ 6539161 h 6857993"/>
                <a:gd name="connsiteX27" fmla="*/ 2259596 w 7774834"/>
                <a:gd name="connsiteY27" fmla="*/ 6576638 h 6857993"/>
                <a:gd name="connsiteX28" fmla="*/ 2199808 w 7774834"/>
                <a:gd name="connsiteY28" fmla="*/ 6539161 h 6857993"/>
                <a:gd name="connsiteX29" fmla="*/ 2413326 w 7774834"/>
                <a:gd name="connsiteY29" fmla="*/ 6536675 h 6857993"/>
                <a:gd name="connsiteX30" fmla="*/ 2430266 w 7774834"/>
                <a:gd name="connsiteY30" fmla="*/ 6538539 h 6857993"/>
                <a:gd name="connsiteX31" fmla="*/ 2447204 w 7774834"/>
                <a:gd name="connsiteY31" fmla="*/ 6545865 h 6857993"/>
                <a:gd name="connsiteX32" fmla="*/ 2413326 w 7774834"/>
                <a:gd name="connsiteY32" fmla="*/ 6536675 h 6857993"/>
                <a:gd name="connsiteX33" fmla="*/ 2463908 w 7774834"/>
                <a:gd name="connsiteY33" fmla="*/ 6466845 h 6857993"/>
                <a:gd name="connsiteX34" fmla="*/ 2539412 w 7774834"/>
                <a:gd name="connsiteY34" fmla="*/ 6514433 h 6857993"/>
                <a:gd name="connsiteX35" fmla="*/ 2463908 w 7774834"/>
                <a:gd name="connsiteY35" fmla="*/ 6466845 h 6857993"/>
                <a:gd name="connsiteX36" fmla="*/ 2563372 w 7774834"/>
                <a:gd name="connsiteY36" fmla="*/ 6301769 h 6857993"/>
                <a:gd name="connsiteX37" fmla="*/ 2617554 w 7774834"/>
                <a:gd name="connsiteY37" fmla="*/ 6328695 h 6857993"/>
                <a:gd name="connsiteX38" fmla="*/ 2563372 w 7774834"/>
                <a:gd name="connsiteY38" fmla="*/ 6301769 h 6857993"/>
                <a:gd name="connsiteX39" fmla="*/ 2084740 w 7774834"/>
                <a:gd name="connsiteY39" fmla="*/ 6286492 h 6857993"/>
                <a:gd name="connsiteX40" fmla="*/ 2447204 w 7774834"/>
                <a:gd name="connsiteY40" fmla="*/ 6545865 h 6857993"/>
                <a:gd name="connsiteX41" fmla="*/ 2434344 w 7774834"/>
                <a:gd name="connsiteY41" fmla="*/ 6538988 h 6857993"/>
                <a:gd name="connsiteX42" fmla="*/ 2430266 w 7774834"/>
                <a:gd name="connsiteY42" fmla="*/ 6538539 h 6857993"/>
                <a:gd name="connsiteX43" fmla="*/ 2342998 w 7774834"/>
                <a:gd name="connsiteY43" fmla="*/ 6500795 h 6857993"/>
                <a:gd name="connsiteX44" fmla="*/ 2084740 w 7774834"/>
                <a:gd name="connsiteY44" fmla="*/ 6286492 h 6857993"/>
                <a:gd name="connsiteX45" fmla="*/ 2357594 w 7774834"/>
                <a:gd name="connsiteY45" fmla="*/ 6270540 h 6857993"/>
                <a:gd name="connsiteX46" fmla="*/ 2390822 w 7774834"/>
                <a:gd name="connsiteY46" fmla="*/ 6292208 h 6857993"/>
                <a:gd name="connsiteX47" fmla="*/ 2357594 w 7774834"/>
                <a:gd name="connsiteY47" fmla="*/ 6270540 h 6857993"/>
                <a:gd name="connsiteX48" fmla="*/ 1556761 w 7774834"/>
                <a:gd name="connsiteY48" fmla="*/ 6230771 h 6857993"/>
                <a:gd name="connsiteX49" fmla="*/ 1823828 w 7774834"/>
                <a:gd name="connsiteY49" fmla="*/ 6455305 h 6857993"/>
                <a:gd name="connsiteX50" fmla="*/ 1556761 w 7774834"/>
                <a:gd name="connsiteY50" fmla="*/ 6230771 h 6857993"/>
                <a:gd name="connsiteX51" fmla="*/ 6553100 w 7774834"/>
                <a:gd name="connsiteY51" fmla="*/ 6142738 h 6857993"/>
                <a:gd name="connsiteX52" fmla="*/ 6335710 w 7774834"/>
                <a:gd name="connsiteY52" fmla="*/ 6301219 h 6857993"/>
                <a:gd name="connsiteX53" fmla="*/ 6553100 w 7774834"/>
                <a:gd name="connsiteY53" fmla="*/ 6142738 h 6857993"/>
                <a:gd name="connsiteX54" fmla="*/ 2313560 w 7774834"/>
                <a:gd name="connsiteY54" fmla="*/ 6120428 h 6857993"/>
                <a:gd name="connsiteX55" fmla="*/ 2541608 w 7774834"/>
                <a:gd name="connsiteY55" fmla="*/ 6257258 h 6857993"/>
                <a:gd name="connsiteX56" fmla="*/ 2541608 w 7774834"/>
                <a:gd name="connsiteY56" fmla="*/ 6257258 h 6857993"/>
                <a:gd name="connsiteX57" fmla="*/ 2313560 w 7774834"/>
                <a:gd name="connsiteY57" fmla="*/ 6120428 h 6857993"/>
                <a:gd name="connsiteX58" fmla="*/ 6215806 w 7774834"/>
                <a:gd name="connsiteY58" fmla="*/ 6104163 h 6857993"/>
                <a:gd name="connsiteX59" fmla="*/ 6104472 w 7774834"/>
                <a:gd name="connsiteY59" fmla="*/ 6176369 h 6857993"/>
                <a:gd name="connsiteX60" fmla="*/ 6215806 w 7774834"/>
                <a:gd name="connsiteY60" fmla="*/ 6104163 h 6857993"/>
                <a:gd name="connsiteX61" fmla="*/ 6343532 w 7774834"/>
                <a:gd name="connsiteY61" fmla="*/ 6102960 h 6857993"/>
                <a:gd name="connsiteX62" fmla="*/ 6230312 w 7774834"/>
                <a:gd name="connsiteY62" fmla="*/ 6173732 h 6857993"/>
                <a:gd name="connsiteX63" fmla="*/ 6337922 w 7774834"/>
                <a:gd name="connsiteY63" fmla="*/ 6105152 h 6857993"/>
                <a:gd name="connsiteX64" fmla="*/ 1422899 w 7774834"/>
                <a:gd name="connsiteY64" fmla="*/ 5993379 h 6857993"/>
                <a:gd name="connsiteX65" fmla="*/ 1638970 w 7774834"/>
                <a:gd name="connsiteY65" fmla="*/ 6226815 h 6857993"/>
                <a:gd name="connsiteX66" fmla="*/ 1422899 w 7774834"/>
                <a:gd name="connsiteY66" fmla="*/ 5993379 h 6857993"/>
                <a:gd name="connsiteX67" fmla="*/ 5064452 w 7774834"/>
                <a:gd name="connsiteY67" fmla="*/ 5969310 h 6857993"/>
                <a:gd name="connsiteX68" fmla="*/ 5029284 w 7774834"/>
                <a:gd name="connsiteY68" fmla="*/ 6020196 h 6857993"/>
                <a:gd name="connsiteX69" fmla="*/ 5064452 w 7774834"/>
                <a:gd name="connsiteY69" fmla="*/ 5969310 h 6857993"/>
                <a:gd name="connsiteX70" fmla="*/ 1911860 w 7774834"/>
                <a:gd name="connsiteY70" fmla="*/ 5958650 h 6857993"/>
                <a:gd name="connsiteX71" fmla="*/ 2390822 w 7774834"/>
                <a:gd name="connsiteY71" fmla="*/ 6292208 h 6857993"/>
                <a:gd name="connsiteX72" fmla="*/ 2817908 w 7774834"/>
                <a:gd name="connsiteY72" fmla="*/ 6582244 h 6857993"/>
                <a:gd name="connsiteX73" fmla="*/ 2185522 w 7774834"/>
                <a:gd name="connsiteY73" fmla="*/ 6207802 h 6857993"/>
                <a:gd name="connsiteX74" fmla="*/ 2459072 w 7774834"/>
                <a:gd name="connsiteY74" fmla="*/ 6464208 h 6857993"/>
                <a:gd name="connsiteX75" fmla="*/ 2010556 w 7774834"/>
                <a:gd name="connsiteY75" fmla="*/ 6139222 h 6857993"/>
                <a:gd name="connsiteX76" fmla="*/ 1911860 w 7774834"/>
                <a:gd name="connsiteY76" fmla="*/ 5958650 h 6857993"/>
                <a:gd name="connsiteX77" fmla="*/ 2313546 w 7774834"/>
                <a:gd name="connsiteY77" fmla="*/ 5929836 h 6857993"/>
                <a:gd name="connsiteX78" fmla="*/ 2315648 w 7774834"/>
                <a:gd name="connsiteY78" fmla="*/ 5931613 h 6857993"/>
                <a:gd name="connsiteX79" fmla="*/ 2320924 w 7774834"/>
                <a:gd name="connsiteY79" fmla="*/ 5936105 h 6857993"/>
                <a:gd name="connsiteX80" fmla="*/ 2315430 w 7774834"/>
                <a:gd name="connsiteY80" fmla="*/ 5931436 h 6857993"/>
                <a:gd name="connsiteX81" fmla="*/ 5806546 w 7774834"/>
                <a:gd name="connsiteY81" fmla="*/ 5925294 h 6857993"/>
                <a:gd name="connsiteX82" fmla="*/ 5797524 w 7774834"/>
                <a:gd name="connsiteY82" fmla="*/ 5931889 h 6857993"/>
                <a:gd name="connsiteX83" fmla="*/ 5780870 w 7774834"/>
                <a:gd name="connsiteY83" fmla="*/ 5944096 h 6857993"/>
                <a:gd name="connsiteX84" fmla="*/ 5779870 w 7774834"/>
                <a:gd name="connsiteY84" fmla="*/ 5944830 h 6857993"/>
                <a:gd name="connsiteX85" fmla="*/ 5780256 w 7774834"/>
                <a:gd name="connsiteY85" fmla="*/ 5944582 h 6857993"/>
                <a:gd name="connsiteX86" fmla="*/ 5806546 w 7774834"/>
                <a:gd name="connsiteY86" fmla="*/ 5925294 h 6857993"/>
                <a:gd name="connsiteX87" fmla="*/ 5297448 w 7774834"/>
                <a:gd name="connsiteY87" fmla="*/ 5825007 h 6857993"/>
                <a:gd name="connsiteX88" fmla="*/ 5297448 w 7774834"/>
                <a:gd name="connsiteY88" fmla="*/ 5825007 h 6857993"/>
                <a:gd name="connsiteX89" fmla="*/ 5300238 w 7774834"/>
                <a:gd name="connsiteY89" fmla="*/ 5822510 h 6857993"/>
                <a:gd name="connsiteX90" fmla="*/ 5297448 w 7774834"/>
                <a:gd name="connsiteY90" fmla="*/ 5825007 h 6857993"/>
                <a:gd name="connsiteX91" fmla="*/ 5300238 w 7774834"/>
                <a:gd name="connsiteY91" fmla="*/ 5822510 h 6857993"/>
                <a:gd name="connsiteX92" fmla="*/ 1452683 w 7774834"/>
                <a:gd name="connsiteY92" fmla="*/ 5808191 h 6857993"/>
                <a:gd name="connsiteX93" fmla="*/ 1865812 w 7774834"/>
                <a:gd name="connsiteY93" fmla="*/ 6231321 h 6857993"/>
                <a:gd name="connsiteX94" fmla="*/ 1942084 w 7774834"/>
                <a:gd name="connsiteY94" fmla="*/ 6313859 h 6857993"/>
                <a:gd name="connsiteX95" fmla="*/ 1452683 w 7774834"/>
                <a:gd name="connsiteY95" fmla="*/ 5808191 h 6857993"/>
                <a:gd name="connsiteX96" fmla="*/ 5264078 w 7774834"/>
                <a:gd name="connsiteY96" fmla="*/ 5735870 h 6857993"/>
                <a:gd name="connsiteX97" fmla="*/ 5250740 w 7774834"/>
                <a:gd name="connsiteY97" fmla="*/ 5736534 h 6857993"/>
                <a:gd name="connsiteX98" fmla="*/ 5264078 w 7774834"/>
                <a:gd name="connsiteY98" fmla="*/ 5735870 h 6857993"/>
                <a:gd name="connsiteX99" fmla="*/ 2040668 w 7774834"/>
                <a:gd name="connsiteY99" fmla="*/ 5703563 h 6857993"/>
                <a:gd name="connsiteX100" fmla="*/ 2040668 w 7774834"/>
                <a:gd name="connsiteY100" fmla="*/ 5703563 h 6857993"/>
                <a:gd name="connsiteX101" fmla="*/ 5412080 w 7774834"/>
                <a:gd name="connsiteY101" fmla="*/ 5618607 h 6857993"/>
                <a:gd name="connsiteX102" fmla="*/ 5316462 w 7774834"/>
                <a:gd name="connsiteY102" fmla="*/ 5682242 h 6857993"/>
                <a:gd name="connsiteX103" fmla="*/ 5412080 w 7774834"/>
                <a:gd name="connsiteY103" fmla="*/ 5618607 h 6857993"/>
                <a:gd name="connsiteX104" fmla="*/ 1228698 w 7774834"/>
                <a:gd name="connsiteY104" fmla="*/ 5521562 h 6857993"/>
                <a:gd name="connsiteX105" fmla="*/ 1302334 w 7774834"/>
                <a:gd name="connsiteY105" fmla="*/ 5622454 h 6857993"/>
                <a:gd name="connsiteX106" fmla="*/ 1228698 w 7774834"/>
                <a:gd name="connsiteY106" fmla="*/ 5521562 h 6857993"/>
                <a:gd name="connsiteX107" fmla="*/ 6911608 w 7774834"/>
                <a:gd name="connsiteY107" fmla="*/ 5516727 h 6857993"/>
                <a:gd name="connsiteX108" fmla="*/ 6230312 w 7774834"/>
                <a:gd name="connsiteY108" fmla="*/ 6173732 h 6857993"/>
                <a:gd name="connsiteX109" fmla="*/ 6356168 w 7774834"/>
                <a:gd name="connsiteY109" fmla="*/ 6098021 h 6857993"/>
                <a:gd name="connsiteX110" fmla="*/ 6343532 w 7774834"/>
                <a:gd name="connsiteY110" fmla="*/ 6102960 h 6857993"/>
                <a:gd name="connsiteX111" fmla="*/ 6434644 w 7774834"/>
                <a:gd name="connsiteY111" fmla="*/ 6046007 h 6857993"/>
                <a:gd name="connsiteX112" fmla="*/ 6911608 w 7774834"/>
                <a:gd name="connsiteY112" fmla="*/ 5516727 h 6857993"/>
                <a:gd name="connsiteX113" fmla="*/ 6969306 w 7774834"/>
                <a:gd name="connsiteY113" fmla="*/ 5394294 h 6857993"/>
                <a:gd name="connsiteX114" fmla="*/ 6934908 w 7774834"/>
                <a:gd name="connsiteY114" fmla="*/ 5454960 h 6857993"/>
                <a:gd name="connsiteX115" fmla="*/ 6969306 w 7774834"/>
                <a:gd name="connsiteY115" fmla="*/ 5394294 h 6857993"/>
                <a:gd name="connsiteX116" fmla="*/ 1101540 w 7774834"/>
                <a:gd name="connsiteY116" fmla="*/ 5379016 h 6857993"/>
                <a:gd name="connsiteX117" fmla="*/ 1224303 w 7774834"/>
                <a:gd name="connsiteY117" fmla="*/ 5515407 h 6857993"/>
                <a:gd name="connsiteX118" fmla="*/ 1101540 w 7774834"/>
                <a:gd name="connsiteY118" fmla="*/ 5379016 h 6857993"/>
                <a:gd name="connsiteX119" fmla="*/ 1101540 w 7774834"/>
                <a:gd name="connsiteY119" fmla="*/ 5379016 h 6857993"/>
                <a:gd name="connsiteX120" fmla="*/ 1101540 w 7774834"/>
                <a:gd name="connsiteY120" fmla="*/ 5379016 h 6857993"/>
                <a:gd name="connsiteX121" fmla="*/ 7232966 w 7774834"/>
                <a:gd name="connsiteY121" fmla="*/ 5371653 h 6857993"/>
                <a:gd name="connsiteX122" fmla="*/ 7168672 w 7774834"/>
                <a:gd name="connsiteY122" fmla="*/ 5452432 h 6857993"/>
                <a:gd name="connsiteX123" fmla="*/ 7232966 w 7774834"/>
                <a:gd name="connsiteY123" fmla="*/ 5371653 h 6857993"/>
                <a:gd name="connsiteX124" fmla="*/ 7018950 w 7774834"/>
                <a:gd name="connsiteY124" fmla="*/ 5323210 h 6857993"/>
                <a:gd name="connsiteX125" fmla="*/ 7002058 w 7774834"/>
                <a:gd name="connsiteY125" fmla="*/ 5335605 h 6857993"/>
                <a:gd name="connsiteX126" fmla="*/ 7018950 w 7774834"/>
                <a:gd name="connsiteY126" fmla="*/ 5323210 h 6857993"/>
                <a:gd name="connsiteX127" fmla="*/ 1064832 w 7774834"/>
                <a:gd name="connsiteY127" fmla="*/ 5297578 h 6857993"/>
                <a:gd name="connsiteX128" fmla="*/ 1047244 w 7774834"/>
                <a:gd name="connsiteY128" fmla="*/ 5299395 h 6857993"/>
                <a:gd name="connsiteX129" fmla="*/ 1045974 w 7774834"/>
                <a:gd name="connsiteY129" fmla="*/ 5298776 h 6857993"/>
                <a:gd name="connsiteX130" fmla="*/ 1159459 w 7774834"/>
                <a:gd name="connsiteY130" fmla="*/ 5151736 h 6857993"/>
                <a:gd name="connsiteX131" fmla="*/ 1251998 w 7774834"/>
                <a:gd name="connsiteY131" fmla="*/ 5302084 h 6857993"/>
                <a:gd name="connsiteX132" fmla="*/ 1159459 w 7774834"/>
                <a:gd name="connsiteY132" fmla="*/ 5151736 h 6857993"/>
                <a:gd name="connsiteX133" fmla="*/ 1669633 w 7774834"/>
                <a:gd name="connsiteY133" fmla="*/ 5101180 h 6857993"/>
                <a:gd name="connsiteX134" fmla="*/ 1722717 w 7774834"/>
                <a:gd name="connsiteY134" fmla="*/ 5159539 h 6857993"/>
                <a:gd name="connsiteX135" fmla="*/ 1669633 w 7774834"/>
                <a:gd name="connsiteY135" fmla="*/ 5101180 h 6857993"/>
                <a:gd name="connsiteX136" fmla="*/ 490474 w 7774834"/>
                <a:gd name="connsiteY136" fmla="*/ 5087991 h 6857993"/>
                <a:gd name="connsiteX137" fmla="*/ 507212 w 7774834"/>
                <a:gd name="connsiteY137" fmla="*/ 5092025 h 6857993"/>
                <a:gd name="connsiteX138" fmla="*/ 490488 w 7774834"/>
                <a:gd name="connsiteY138" fmla="*/ 5088021 h 6857993"/>
                <a:gd name="connsiteX139" fmla="*/ 490364 w 7774834"/>
                <a:gd name="connsiteY139" fmla="*/ 5087991 h 6857993"/>
                <a:gd name="connsiteX140" fmla="*/ 490488 w 7774834"/>
                <a:gd name="connsiteY140" fmla="*/ 5088021 h 6857993"/>
                <a:gd name="connsiteX141" fmla="*/ 494680 w 7774834"/>
                <a:gd name="connsiteY141" fmla="*/ 5096840 h 6857993"/>
                <a:gd name="connsiteX142" fmla="*/ 490364 w 7774834"/>
                <a:gd name="connsiteY142" fmla="*/ 5087991 h 6857993"/>
                <a:gd name="connsiteX143" fmla="*/ 6921280 w 7774834"/>
                <a:gd name="connsiteY143" fmla="*/ 5041282 h 6857993"/>
                <a:gd name="connsiteX144" fmla="*/ 6880176 w 7774834"/>
                <a:gd name="connsiteY144" fmla="*/ 5129315 h 6857993"/>
                <a:gd name="connsiteX145" fmla="*/ 6921280 w 7774834"/>
                <a:gd name="connsiteY145" fmla="*/ 5041282 h 6857993"/>
                <a:gd name="connsiteX146" fmla="*/ 805789 w 7774834"/>
                <a:gd name="connsiteY146" fmla="*/ 5037765 h 6857993"/>
                <a:gd name="connsiteX147" fmla="*/ 808147 w 7774834"/>
                <a:gd name="connsiteY147" fmla="*/ 5045428 h 6857993"/>
                <a:gd name="connsiteX148" fmla="*/ 807056 w 7774834"/>
                <a:gd name="connsiteY148" fmla="*/ 5043639 h 6857993"/>
                <a:gd name="connsiteX149" fmla="*/ 805789 w 7774834"/>
                <a:gd name="connsiteY149" fmla="*/ 5037765 h 6857993"/>
                <a:gd name="connsiteX150" fmla="*/ 785841 w 7774834"/>
                <a:gd name="connsiteY150" fmla="*/ 5030477 h 6857993"/>
                <a:gd name="connsiteX151" fmla="*/ 855972 w 7774834"/>
                <a:gd name="connsiteY151" fmla="*/ 5211359 h 6857993"/>
                <a:gd name="connsiteX152" fmla="*/ 865258 w 7774834"/>
                <a:gd name="connsiteY152" fmla="*/ 5230990 h 6857993"/>
                <a:gd name="connsiteX153" fmla="*/ 869753 w 7774834"/>
                <a:gd name="connsiteY153" fmla="*/ 5245594 h 6857993"/>
                <a:gd name="connsiteX154" fmla="*/ 868893 w 7774834"/>
                <a:gd name="connsiteY154" fmla="*/ 5238674 h 6857993"/>
                <a:gd name="connsiteX155" fmla="*/ 865258 w 7774834"/>
                <a:gd name="connsiteY155" fmla="*/ 5230990 h 6857993"/>
                <a:gd name="connsiteX156" fmla="*/ 808147 w 7774834"/>
                <a:gd name="connsiteY156" fmla="*/ 5045428 h 6857993"/>
                <a:gd name="connsiteX157" fmla="*/ 816093 w 7774834"/>
                <a:gd name="connsiteY157" fmla="*/ 5058455 h 6857993"/>
                <a:gd name="connsiteX158" fmla="*/ 805789 w 7774834"/>
                <a:gd name="connsiteY158" fmla="*/ 5037765 h 6857993"/>
                <a:gd name="connsiteX159" fmla="*/ 785841 w 7774834"/>
                <a:gd name="connsiteY159" fmla="*/ 5030477 h 6857993"/>
                <a:gd name="connsiteX160" fmla="*/ 475637 w 7774834"/>
                <a:gd name="connsiteY160" fmla="*/ 5016554 h 6857993"/>
                <a:gd name="connsiteX161" fmla="*/ 483303 w 7774834"/>
                <a:gd name="connsiteY161" fmla="*/ 5033575 h 6857993"/>
                <a:gd name="connsiteX162" fmla="*/ 484359 w 7774834"/>
                <a:gd name="connsiteY162" fmla="*/ 5029345 h 6857993"/>
                <a:gd name="connsiteX163" fmla="*/ 488173 w 7774834"/>
                <a:gd name="connsiteY163" fmla="*/ 5034937 h 6857993"/>
                <a:gd name="connsiteX164" fmla="*/ 475637 w 7774834"/>
                <a:gd name="connsiteY164" fmla="*/ 5016554 h 6857993"/>
                <a:gd name="connsiteX165" fmla="*/ 475637 w 7774834"/>
                <a:gd name="connsiteY165" fmla="*/ 5016554 h 6857993"/>
                <a:gd name="connsiteX166" fmla="*/ 484508 w 7774834"/>
                <a:gd name="connsiteY166" fmla="*/ 5028748 h 6857993"/>
                <a:gd name="connsiteX167" fmla="*/ 484359 w 7774834"/>
                <a:gd name="connsiteY167" fmla="*/ 5029345 h 6857993"/>
                <a:gd name="connsiteX168" fmla="*/ 1064173 w 7774834"/>
                <a:gd name="connsiteY168" fmla="*/ 4968196 h 6857993"/>
                <a:gd name="connsiteX169" fmla="*/ 1090879 w 7774834"/>
                <a:gd name="connsiteY169" fmla="*/ 5027324 h 6857993"/>
                <a:gd name="connsiteX170" fmla="*/ 1064173 w 7774834"/>
                <a:gd name="connsiteY170" fmla="*/ 4968196 h 6857993"/>
                <a:gd name="connsiteX171" fmla="*/ 6261134 w 7774834"/>
                <a:gd name="connsiteY171" fmla="*/ 4867093 h 6857993"/>
                <a:gd name="connsiteX172" fmla="*/ 6185032 w 7774834"/>
                <a:gd name="connsiteY172" fmla="*/ 4993254 h 6857993"/>
                <a:gd name="connsiteX173" fmla="*/ 6186680 w 7774834"/>
                <a:gd name="connsiteY173" fmla="*/ 4895110 h 6857993"/>
                <a:gd name="connsiteX174" fmla="*/ 6261134 w 7774834"/>
                <a:gd name="connsiteY174" fmla="*/ 4867093 h 6857993"/>
                <a:gd name="connsiteX175" fmla="*/ 1496151 w 7774834"/>
                <a:gd name="connsiteY175" fmla="*/ 4862003 h 6857993"/>
                <a:gd name="connsiteX176" fmla="*/ 1690404 w 7774834"/>
                <a:gd name="connsiteY176" fmla="*/ 5253286 h 6857993"/>
                <a:gd name="connsiteX177" fmla="*/ 1465761 w 7774834"/>
                <a:gd name="connsiteY177" fmla="*/ 4868623 h 6857993"/>
                <a:gd name="connsiteX178" fmla="*/ 1496151 w 7774834"/>
                <a:gd name="connsiteY178" fmla="*/ 4862003 h 6857993"/>
                <a:gd name="connsiteX179" fmla="*/ 7241208 w 7774834"/>
                <a:gd name="connsiteY179" fmla="*/ 4813452 h 6857993"/>
                <a:gd name="connsiteX180" fmla="*/ 7114708 w 7774834"/>
                <a:gd name="connsiteY180" fmla="*/ 5101509 h 6857993"/>
                <a:gd name="connsiteX181" fmla="*/ 7241208 w 7774834"/>
                <a:gd name="connsiteY181" fmla="*/ 4813452 h 6857993"/>
                <a:gd name="connsiteX182" fmla="*/ 1498842 w 7774834"/>
                <a:gd name="connsiteY182" fmla="*/ 4786855 h 6857993"/>
                <a:gd name="connsiteX183" fmla="*/ 1465211 w 7774834"/>
                <a:gd name="connsiteY183" fmla="*/ 4866975 h 6857993"/>
                <a:gd name="connsiteX184" fmla="*/ 1498842 w 7774834"/>
                <a:gd name="connsiteY184" fmla="*/ 4786855 h 6857993"/>
                <a:gd name="connsiteX185" fmla="*/ 1010540 w 7774834"/>
                <a:gd name="connsiteY185" fmla="*/ 4765753 h 6857993"/>
                <a:gd name="connsiteX186" fmla="*/ 1032740 w 7774834"/>
                <a:gd name="connsiteY186" fmla="*/ 4853457 h 6857993"/>
                <a:gd name="connsiteX187" fmla="*/ 1010540 w 7774834"/>
                <a:gd name="connsiteY187" fmla="*/ 4765753 h 6857993"/>
                <a:gd name="connsiteX188" fmla="*/ 1061205 w 7774834"/>
                <a:gd name="connsiteY188" fmla="*/ 4721572 h 6857993"/>
                <a:gd name="connsiteX189" fmla="*/ 1127697 w 7774834"/>
                <a:gd name="connsiteY189" fmla="*/ 4973142 h 6857993"/>
                <a:gd name="connsiteX190" fmla="*/ 1061205 w 7774834"/>
                <a:gd name="connsiteY190" fmla="*/ 4721572 h 6857993"/>
                <a:gd name="connsiteX191" fmla="*/ 7436508 w 7774834"/>
                <a:gd name="connsiteY191" fmla="*/ 4720583 h 6857993"/>
                <a:gd name="connsiteX192" fmla="*/ 7353420 w 7774834"/>
                <a:gd name="connsiteY192" fmla="*/ 4918629 h 6857993"/>
                <a:gd name="connsiteX193" fmla="*/ 7436508 w 7774834"/>
                <a:gd name="connsiteY193" fmla="*/ 4720583 h 6857993"/>
                <a:gd name="connsiteX194" fmla="*/ 211978 w 7774834"/>
                <a:gd name="connsiteY194" fmla="*/ 4706185 h 6857993"/>
                <a:gd name="connsiteX195" fmla="*/ 254840 w 7774834"/>
                <a:gd name="connsiteY195" fmla="*/ 4918189 h 6857993"/>
                <a:gd name="connsiteX196" fmla="*/ 211978 w 7774834"/>
                <a:gd name="connsiteY196" fmla="*/ 4706185 h 6857993"/>
                <a:gd name="connsiteX197" fmla="*/ 7498054 w 7774834"/>
                <a:gd name="connsiteY197" fmla="*/ 4596061 h 6857993"/>
                <a:gd name="connsiteX198" fmla="*/ 7440244 w 7774834"/>
                <a:gd name="connsiteY198" fmla="*/ 4711570 h 6857993"/>
                <a:gd name="connsiteX199" fmla="*/ 7498054 w 7774834"/>
                <a:gd name="connsiteY199" fmla="*/ 4596061 h 6857993"/>
                <a:gd name="connsiteX200" fmla="*/ 538282 w 7774834"/>
                <a:gd name="connsiteY200" fmla="*/ 4569135 h 6857993"/>
                <a:gd name="connsiteX201" fmla="*/ 548606 w 7774834"/>
                <a:gd name="connsiteY201" fmla="*/ 4602278 h 6857993"/>
                <a:gd name="connsiteX202" fmla="*/ 547432 w 7774834"/>
                <a:gd name="connsiteY202" fmla="*/ 4607094 h 6857993"/>
                <a:gd name="connsiteX203" fmla="*/ 538282 w 7774834"/>
                <a:gd name="connsiteY203" fmla="*/ 4569135 h 6857993"/>
                <a:gd name="connsiteX204" fmla="*/ 538282 w 7774834"/>
                <a:gd name="connsiteY204" fmla="*/ 4569135 h 6857993"/>
                <a:gd name="connsiteX205" fmla="*/ 598400 w 7774834"/>
                <a:gd name="connsiteY205" fmla="*/ 4762126 h 6857993"/>
                <a:gd name="connsiteX206" fmla="*/ 548606 w 7774834"/>
                <a:gd name="connsiteY206" fmla="*/ 4602278 h 6857993"/>
                <a:gd name="connsiteX207" fmla="*/ 551326 w 7774834"/>
                <a:gd name="connsiteY207" fmla="*/ 4591128 h 6857993"/>
                <a:gd name="connsiteX208" fmla="*/ 538282 w 7774834"/>
                <a:gd name="connsiteY208" fmla="*/ 4569135 h 6857993"/>
                <a:gd name="connsiteX209" fmla="*/ 1394324 w 7774834"/>
                <a:gd name="connsiteY209" fmla="*/ 4287892 h 6857993"/>
                <a:gd name="connsiteX210" fmla="*/ 1394324 w 7774834"/>
                <a:gd name="connsiteY210" fmla="*/ 4287892 h 6857993"/>
                <a:gd name="connsiteX211" fmla="*/ 1394324 w 7774834"/>
                <a:gd name="connsiteY211" fmla="*/ 4287892 h 6857993"/>
                <a:gd name="connsiteX212" fmla="*/ 1365199 w 7774834"/>
                <a:gd name="connsiteY212" fmla="*/ 4407137 h 6857993"/>
                <a:gd name="connsiteX213" fmla="*/ 1394324 w 7774834"/>
                <a:gd name="connsiteY213" fmla="*/ 4287892 h 6857993"/>
                <a:gd name="connsiteX214" fmla="*/ 1308467 w 7774834"/>
                <a:gd name="connsiteY214" fmla="*/ 4243298 h 6857993"/>
                <a:gd name="connsiteX215" fmla="*/ 1306071 w 7774834"/>
                <a:gd name="connsiteY215" fmla="*/ 4244040 h 6857993"/>
                <a:gd name="connsiteX216" fmla="*/ 1308467 w 7774834"/>
                <a:gd name="connsiteY216" fmla="*/ 4243298 h 6857993"/>
                <a:gd name="connsiteX217" fmla="*/ 1321642 w 7774834"/>
                <a:gd name="connsiteY217" fmla="*/ 4236583 h 6857993"/>
                <a:gd name="connsiteX218" fmla="*/ 1306071 w 7774834"/>
                <a:gd name="connsiteY218" fmla="*/ 4244040 h 6857993"/>
                <a:gd name="connsiteX219" fmla="*/ 1321642 w 7774834"/>
                <a:gd name="connsiteY219" fmla="*/ 4236583 h 6857993"/>
                <a:gd name="connsiteX220" fmla="*/ 62509 w 7774834"/>
                <a:gd name="connsiteY220" fmla="*/ 4052367 h 6857993"/>
                <a:gd name="connsiteX221" fmla="*/ 60750 w 7774834"/>
                <a:gd name="connsiteY221" fmla="*/ 4133366 h 6857993"/>
                <a:gd name="connsiteX222" fmla="*/ 62509 w 7774834"/>
                <a:gd name="connsiteY222" fmla="*/ 4052367 h 6857993"/>
                <a:gd name="connsiteX223" fmla="*/ 6928766 w 7774834"/>
                <a:gd name="connsiteY223" fmla="*/ 4017917 h 6857993"/>
                <a:gd name="connsiteX224" fmla="*/ 6928202 w 7774834"/>
                <a:gd name="connsiteY224" fmla="*/ 4021375 h 6857993"/>
                <a:gd name="connsiteX225" fmla="*/ 6928450 w 7774834"/>
                <a:gd name="connsiteY225" fmla="*/ 4018737 h 6857993"/>
                <a:gd name="connsiteX226" fmla="*/ 6928642 w 7774834"/>
                <a:gd name="connsiteY226" fmla="*/ 4010619 h 6857993"/>
                <a:gd name="connsiteX227" fmla="*/ 6928202 w 7774834"/>
                <a:gd name="connsiteY227" fmla="*/ 4021375 h 6857993"/>
                <a:gd name="connsiteX228" fmla="*/ 6929006 w 7774834"/>
                <a:gd name="connsiteY228" fmla="*/ 4017295 h 6857993"/>
                <a:gd name="connsiteX229" fmla="*/ 6928766 w 7774834"/>
                <a:gd name="connsiteY229" fmla="*/ 4017917 h 6857993"/>
                <a:gd name="connsiteX230" fmla="*/ 6929910 w 7774834"/>
                <a:gd name="connsiteY230" fmla="*/ 4010894 h 6857993"/>
                <a:gd name="connsiteX231" fmla="*/ 6928642 w 7774834"/>
                <a:gd name="connsiteY231" fmla="*/ 4010619 h 6857993"/>
                <a:gd name="connsiteX232" fmla="*/ 844255 w 7774834"/>
                <a:gd name="connsiteY232" fmla="*/ 3995437 h 6857993"/>
                <a:gd name="connsiteX233" fmla="*/ 1000978 w 7774834"/>
                <a:gd name="connsiteY233" fmla="*/ 4706735 h 6857993"/>
                <a:gd name="connsiteX234" fmla="*/ 950093 w 7774834"/>
                <a:gd name="connsiteY234" fmla="*/ 4444395 h 6857993"/>
                <a:gd name="connsiteX235" fmla="*/ 1002407 w 7774834"/>
                <a:gd name="connsiteY235" fmla="*/ 4495170 h 6857993"/>
                <a:gd name="connsiteX236" fmla="*/ 980426 w 7774834"/>
                <a:gd name="connsiteY236" fmla="*/ 4386805 h 6857993"/>
                <a:gd name="connsiteX237" fmla="*/ 844255 w 7774834"/>
                <a:gd name="connsiteY237" fmla="*/ 3995437 h 6857993"/>
                <a:gd name="connsiteX238" fmla="*/ 952620 w 7774834"/>
                <a:gd name="connsiteY238" fmla="*/ 3975764 h 6857993"/>
                <a:gd name="connsiteX239" fmla="*/ 951851 w 7774834"/>
                <a:gd name="connsiteY239" fmla="*/ 4027749 h 6857993"/>
                <a:gd name="connsiteX240" fmla="*/ 952620 w 7774834"/>
                <a:gd name="connsiteY240" fmla="*/ 3975764 h 6857993"/>
                <a:gd name="connsiteX241" fmla="*/ 7645542 w 7774834"/>
                <a:gd name="connsiteY241" fmla="*/ 3920045 h 6857993"/>
                <a:gd name="connsiteX242" fmla="*/ 7643456 w 7774834"/>
                <a:gd name="connsiteY242" fmla="*/ 3935979 h 6857993"/>
                <a:gd name="connsiteX243" fmla="*/ 7645542 w 7774834"/>
                <a:gd name="connsiteY243" fmla="*/ 3920045 h 6857993"/>
                <a:gd name="connsiteX244" fmla="*/ 534299 w 7774834"/>
                <a:gd name="connsiteY244" fmla="*/ 3797602 h 6857993"/>
                <a:gd name="connsiteX245" fmla="*/ 537513 w 7774834"/>
                <a:gd name="connsiteY245" fmla="*/ 3798050 h 6857993"/>
                <a:gd name="connsiteX246" fmla="*/ 534299 w 7774834"/>
                <a:gd name="connsiteY246" fmla="*/ 3797602 h 6857993"/>
                <a:gd name="connsiteX247" fmla="*/ 521842 w 7774834"/>
                <a:gd name="connsiteY247" fmla="*/ 3795871 h 6857993"/>
                <a:gd name="connsiteX248" fmla="*/ 523981 w 7774834"/>
                <a:gd name="connsiteY248" fmla="*/ 3796152 h 6857993"/>
                <a:gd name="connsiteX249" fmla="*/ 524635 w 7774834"/>
                <a:gd name="connsiteY249" fmla="*/ 3796244 h 6857993"/>
                <a:gd name="connsiteX250" fmla="*/ 524635 w 7774834"/>
                <a:gd name="connsiteY250" fmla="*/ 3796273 h 6857993"/>
                <a:gd name="connsiteX251" fmla="*/ 6517272 w 7774834"/>
                <a:gd name="connsiteY251" fmla="*/ 3726063 h 6857993"/>
                <a:gd name="connsiteX252" fmla="*/ 6526942 w 7774834"/>
                <a:gd name="connsiteY252" fmla="*/ 3772882 h 6857993"/>
                <a:gd name="connsiteX253" fmla="*/ 6517272 w 7774834"/>
                <a:gd name="connsiteY253" fmla="*/ 3726063 h 6857993"/>
                <a:gd name="connsiteX254" fmla="*/ 533377 w 7774834"/>
                <a:gd name="connsiteY254" fmla="*/ 3662984 h 6857993"/>
                <a:gd name="connsiteX255" fmla="*/ 532898 w 7774834"/>
                <a:gd name="connsiteY255" fmla="*/ 3674188 h 6857993"/>
                <a:gd name="connsiteX256" fmla="*/ 533377 w 7774834"/>
                <a:gd name="connsiteY256" fmla="*/ 3662984 h 6857993"/>
                <a:gd name="connsiteX257" fmla="*/ 560222 w 7774834"/>
                <a:gd name="connsiteY257" fmla="*/ 3597182 h 6857993"/>
                <a:gd name="connsiteX258" fmla="*/ 558630 w 7774834"/>
                <a:gd name="connsiteY258" fmla="*/ 3598886 h 6857993"/>
                <a:gd name="connsiteX259" fmla="*/ 558505 w 7774834"/>
                <a:gd name="connsiteY259" fmla="*/ 3599014 h 6857993"/>
                <a:gd name="connsiteX260" fmla="*/ 597931 w 7774834"/>
                <a:gd name="connsiteY260" fmla="*/ 3556791 h 6857993"/>
                <a:gd name="connsiteX261" fmla="*/ 558505 w 7774834"/>
                <a:gd name="connsiteY261" fmla="*/ 3599014 h 6857993"/>
                <a:gd name="connsiteX262" fmla="*/ 553142 w 7774834"/>
                <a:gd name="connsiteY262" fmla="*/ 3604764 h 6857993"/>
                <a:gd name="connsiteX263" fmla="*/ 558630 w 7774834"/>
                <a:gd name="connsiteY263" fmla="*/ 3598886 h 6857993"/>
                <a:gd name="connsiteX264" fmla="*/ 559108 w 7774834"/>
                <a:gd name="connsiteY264" fmla="*/ 3598396 h 6857993"/>
                <a:gd name="connsiteX265" fmla="*/ 566496 w 7774834"/>
                <a:gd name="connsiteY265" fmla="*/ 3590483 h 6857993"/>
                <a:gd name="connsiteX266" fmla="*/ 560222 w 7774834"/>
                <a:gd name="connsiteY266" fmla="*/ 3597182 h 6857993"/>
                <a:gd name="connsiteX267" fmla="*/ 565798 w 7774834"/>
                <a:gd name="connsiteY267" fmla="*/ 3591209 h 6857993"/>
                <a:gd name="connsiteX268" fmla="*/ 597931 w 7774834"/>
                <a:gd name="connsiteY268" fmla="*/ 3556791 h 6857993"/>
                <a:gd name="connsiteX269" fmla="*/ 796117 w 7774834"/>
                <a:gd name="connsiteY269" fmla="*/ 3417460 h 6857993"/>
                <a:gd name="connsiteX270" fmla="*/ 770729 w 7774834"/>
                <a:gd name="connsiteY270" fmla="*/ 3777718 h 6857993"/>
                <a:gd name="connsiteX271" fmla="*/ 762996 w 7774834"/>
                <a:gd name="connsiteY271" fmla="*/ 3686606 h 6857993"/>
                <a:gd name="connsiteX272" fmla="*/ 796117 w 7774834"/>
                <a:gd name="connsiteY272" fmla="*/ 3417460 h 6857993"/>
                <a:gd name="connsiteX273" fmla="*/ 6897540 w 7774834"/>
                <a:gd name="connsiteY273" fmla="*/ 3379987 h 6857993"/>
                <a:gd name="connsiteX274" fmla="*/ 6896770 w 7774834"/>
                <a:gd name="connsiteY274" fmla="*/ 3463942 h 6857993"/>
                <a:gd name="connsiteX275" fmla="*/ 6897540 w 7774834"/>
                <a:gd name="connsiteY275" fmla="*/ 3379987 h 6857993"/>
                <a:gd name="connsiteX276" fmla="*/ 574991 w 7774834"/>
                <a:gd name="connsiteY276" fmla="*/ 3373067 h 6857993"/>
                <a:gd name="connsiteX277" fmla="*/ 557296 w 7774834"/>
                <a:gd name="connsiteY277" fmla="*/ 3448995 h 6857993"/>
                <a:gd name="connsiteX278" fmla="*/ 574991 w 7774834"/>
                <a:gd name="connsiteY278" fmla="*/ 3373067 h 6857993"/>
                <a:gd name="connsiteX279" fmla="*/ 6850048 w 7774834"/>
                <a:gd name="connsiteY279" fmla="*/ 3319553 h 6857993"/>
                <a:gd name="connsiteX280" fmla="*/ 6849634 w 7774834"/>
                <a:gd name="connsiteY280" fmla="*/ 3321329 h 6857993"/>
                <a:gd name="connsiteX281" fmla="*/ 6849840 w 7774834"/>
                <a:gd name="connsiteY281" fmla="*/ 3320422 h 6857993"/>
                <a:gd name="connsiteX282" fmla="*/ 6853658 w 7774834"/>
                <a:gd name="connsiteY282" fmla="*/ 3304562 h 6857993"/>
                <a:gd name="connsiteX283" fmla="*/ 6853388 w 7774834"/>
                <a:gd name="connsiteY283" fmla="*/ 3305553 h 6857993"/>
                <a:gd name="connsiteX284" fmla="*/ 6850048 w 7774834"/>
                <a:gd name="connsiteY284" fmla="*/ 3319553 h 6857993"/>
                <a:gd name="connsiteX285" fmla="*/ 6850320 w 7774834"/>
                <a:gd name="connsiteY285" fmla="*/ 3318380 h 6857993"/>
                <a:gd name="connsiteX286" fmla="*/ 6849840 w 7774834"/>
                <a:gd name="connsiteY286" fmla="*/ 3320422 h 6857993"/>
                <a:gd name="connsiteX287" fmla="*/ 6853658 w 7774834"/>
                <a:gd name="connsiteY287" fmla="*/ 3304562 h 6857993"/>
                <a:gd name="connsiteX288" fmla="*/ 609500 w 7774834"/>
                <a:gd name="connsiteY288" fmla="*/ 3256015 h 6857993"/>
                <a:gd name="connsiteX289" fmla="*/ 577409 w 7774834"/>
                <a:gd name="connsiteY289" fmla="*/ 3365046 h 6857993"/>
                <a:gd name="connsiteX290" fmla="*/ 609500 w 7774834"/>
                <a:gd name="connsiteY290" fmla="*/ 3256015 h 6857993"/>
                <a:gd name="connsiteX291" fmla="*/ 6844784 w 7774834"/>
                <a:gd name="connsiteY291" fmla="*/ 3137423 h 6857993"/>
                <a:gd name="connsiteX292" fmla="*/ 6850946 w 7774834"/>
                <a:gd name="connsiteY292" fmla="*/ 3138092 h 6857993"/>
                <a:gd name="connsiteX293" fmla="*/ 6849896 w 7774834"/>
                <a:gd name="connsiteY293" fmla="*/ 3138001 h 6857993"/>
                <a:gd name="connsiteX294" fmla="*/ 6844784 w 7774834"/>
                <a:gd name="connsiteY294" fmla="*/ 3137423 h 6857993"/>
                <a:gd name="connsiteX295" fmla="*/ 6839412 w 7774834"/>
                <a:gd name="connsiteY295" fmla="*/ 3136931 h 6857993"/>
                <a:gd name="connsiteX296" fmla="*/ 6856936 w 7774834"/>
                <a:gd name="connsiteY296" fmla="*/ 3138745 h 6857993"/>
                <a:gd name="connsiteX297" fmla="*/ 6850946 w 7774834"/>
                <a:gd name="connsiteY297" fmla="*/ 3138092 h 6857993"/>
                <a:gd name="connsiteX298" fmla="*/ 6851060 w 7774834"/>
                <a:gd name="connsiteY298" fmla="*/ 3138104 h 6857993"/>
                <a:gd name="connsiteX299" fmla="*/ 6844784 w 7774834"/>
                <a:gd name="connsiteY299" fmla="*/ 3137423 h 6857993"/>
                <a:gd name="connsiteX300" fmla="*/ 6839412 w 7774834"/>
                <a:gd name="connsiteY300" fmla="*/ 3136931 h 6857993"/>
                <a:gd name="connsiteX301" fmla="*/ 870522 w 7774834"/>
                <a:gd name="connsiteY301" fmla="*/ 3136211 h 6857993"/>
                <a:gd name="connsiteX302" fmla="*/ 841068 w 7774834"/>
                <a:gd name="connsiteY302" fmla="*/ 3276453 h 6857993"/>
                <a:gd name="connsiteX303" fmla="*/ 870522 w 7774834"/>
                <a:gd name="connsiteY303" fmla="*/ 3136211 h 6857993"/>
                <a:gd name="connsiteX304" fmla="*/ 871857 w 7774834"/>
                <a:gd name="connsiteY304" fmla="*/ 3131307 h 6857993"/>
                <a:gd name="connsiteX305" fmla="*/ 870852 w 7774834"/>
                <a:gd name="connsiteY305" fmla="*/ 3133903 h 6857993"/>
                <a:gd name="connsiteX306" fmla="*/ 871857 w 7774834"/>
                <a:gd name="connsiteY306" fmla="*/ 3131307 h 6857993"/>
                <a:gd name="connsiteX307" fmla="*/ 7131744 w 7774834"/>
                <a:gd name="connsiteY307" fmla="*/ 3070489 h 6857993"/>
                <a:gd name="connsiteX308" fmla="*/ 6705428 w 7774834"/>
                <a:gd name="connsiteY308" fmla="*/ 5169320 h 6857993"/>
                <a:gd name="connsiteX309" fmla="*/ 7211644 w 7774834"/>
                <a:gd name="connsiteY309" fmla="*/ 3840583 h 6857993"/>
                <a:gd name="connsiteX310" fmla="*/ 7131744 w 7774834"/>
                <a:gd name="connsiteY310" fmla="*/ 3070489 h 6857993"/>
                <a:gd name="connsiteX311" fmla="*/ 7131196 w 7774834"/>
                <a:gd name="connsiteY311" fmla="*/ 2980477 h 6857993"/>
                <a:gd name="connsiteX312" fmla="*/ 7131414 w 7774834"/>
                <a:gd name="connsiteY312" fmla="*/ 3067411 h 6857993"/>
                <a:gd name="connsiteX313" fmla="*/ 7131196 w 7774834"/>
                <a:gd name="connsiteY313" fmla="*/ 2980477 h 6857993"/>
                <a:gd name="connsiteX314" fmla="*/ 948554 w 7774834"/>
                <a:gd name="connsiteY314" fmla="*/ 2973772 h 6857993"/>
                <a:gd name="connsiteX315" fmla="*/ 872061 w 7774834"/>
                <a:gd name="connsiteY315" fmla="*/ 3130717 h 6857993"/>
                <a:gd name="connsiteX316" fmla="*/ 948554 w 7774834"/>
                <a:gd name="connsiteY316" fmla="*/ 2973772 h 6857993"/>
                <a:gd name="connsiteX317" fmla="*/ 293637 w 7774834"/>
                <a:gd name="connsiteY317" fmla="*/ 2858045 h 6857993"/>
                <a:gd name="connsiteX318" fmla="*/ 228574 w 7774834"/>
                <a:gd name="connsiteY318" fmla="*/ 2990697 h 6857993"/>
                <a:gd name="connsiteX319" fmla="*/ 293637 w 7774834"/>
                <a:gd name="connsiteY319" fmla="*/ 2858045 h 6857993"/>
                <a:gd name="connsiteX320" fmla="*/ 291761 w 7774834"/>
                <a:gd name="connsiteY320" fmla="*/ 2848781 h 6857993"/>
                <a:gd name="connsiteX321" fmla="*/ 293966 w 7774834"/>
                <a:gd name="connsiteY321" fmla="*/ 2857935 h 6857993"/>
                <a:gd name="connsiteX322" fmla="*/ 292379 w 7774834"/>
                <a:gd name="connsiteY322" fmla="*/ 2851348 h 6857993"/>
                <a:gd name="connsiteX323" fmla="*/ 287823 w 7774834"/>
                <a:gd name="connsiteY323" fmla="*/ 2832437 h 6857993"/>
                <a:gd name="connsiteX324" fmla="*/ 288526 w 7774834"/>
                <a:gd name="connsiteY324" fmla="*/ 2835353 h 6857993"/>
                <a:gd name="connsiteX325" fmla="*/ 291761 w 7774834"/>
                <a:gd name="connsiteY325" fmla="*/ 2848781 h 6857993"/>
                <a:gd name="connsiteX326" fmla="*/ 285587 w 7774834"/>
                <a:gd name="connsiteY326" fmla="*/ 2823153 h 6857993"/>
                <a:gd name="connsiteX327" fmla="*/ 287591 w 7774834"/>
                <a:gd name="connsiteY327" fmla="*/ 2831472 h 6857993"/>
                <a:gd name="connsiteX328" fmla="*/ 287823 w 7774834"/>
                <a:gd name="connsiteY328" fmla="*/ 2832437 h 6857993"/>
                <a:gd name="connsiteX329" fmla="*/ 280011 w 7774834"/>
                <a:gd name="connsiteY329" fmla="*/ 2800011 h 6857993"/>
                <a:gd name="connsiteX330" fmla="*/ 283766 w 7774834"/>
                <a:gd name="connsiteY330" fmla="*/ 2815596 h 6857993"/>
                <a:gd name="connsiteX331" fmla="*/ 285587 w 7774834"/>
                <a:gd name="connsiteY331" fmla="*/ 2823153 h 6857993"/>
                <a:gd name="connsiteX332" fmla="*/ 282859 w 7774834"/>
                <a:gd name="connsiteY332" fmla="*/ 2811833 h 6857993"/>
                <a:gd name="connsiteX333" fmla="*/ 276965 w 7774834"/>
                <a:gd name="connsiteY333" fmla="*/ 2787371 h 6857993"/>
                <a:gd name="connsiteX334" fmla="*/ 277646 w 7774834"/>
                <a:gd name="connsiteY334" fmla="*/ 2790195 h 6857993"/>
                <a:gd name="connsiteX335" fmla="*/ 280011 w 7774834"/>
                <a:gd name="connsiteY335" fmla="*/ 2800011 h 6857993"/>
                <a:gd name="connsiteX336" fmla="*/ 279459 w 7774834"/>
                <a:gd name="connsiteY336" fmla="*/ 2797721 h 6857993"/>
                <a:gd name="connsiteX337" fmla="*/ 276965 w 7774834"/>
                <a:gd name="connsiteY337" fmla="*/ 2787371 h 6857993"/>
                <a:gd name="connsiteX338" fmla="*/ 1062414 w 7774834"/>
                <a:gd name="connsiteY338" fmla="*/ 2773418 h 6857993"/>
                <a:gd name="connsiteX339" fmla="*/ 1009001 w 7774834"/>
                <a:gd name="connsiteY339" fmla="*/ 2836611 h 6857993"/>
                <a:gd name="connsiteX340" fmla="*/ 1062414 w 7774834"/>
                <a:gd name="connsiteY340" fmla="*/ 2773418 h 6857993"/>
                <a:gd name="connsiteX341" fmla="*/ 603236 w 7774834"/>
                <a:gd name="connsiteY341" fmla="*/ 2738694 h 6857993"/>
                <a:gd name="connsiteX342" fmla="*/ 575430 w 7774834"/>
                <a:gd name="connsiteY342" fmla="*/ 2897503 h 6857993"/>
                <a:gd name="connsiteX343" fmla="*/ 603236 w 7774834"/>
                <a:gd name="connsiteY343" fmla="*/ 2738694 h 6857993"/>
                <a:gd name="connsiteX344" fmla="*/ 6765268 w 7774834"/>
                <a:gd name="connsiteY344" fmla="*/ 2673770 h 6857993"/>
                <a:gd name="connsiteX345" fmla="*/ 6815112 w 7774834"/>
                <a:gd name="connsiteY345" fmla="*/ 3107197 h 6857993"/>
                <a:gd name="connsiteX346" fmla="*/ 6783788 w 7774834"/>
                <a:gd name="connsiteY346" fmla="*/ 2708140 h 6857993"/>
                <a:gd name="connsiteX347" fmla="*/ 6783788 w 7774834"/>
                <a:gd name="connsiteY347" fmla="*/ 2708140 h 6857993"/>
                <a:gd name="connsiteX348" fmla="*/ 6765268 w 7774834"/>
                <a:gd name="connsiteY348" fmla="*/ 2673770 h 6857993"/>
                <a:gd name="connsiteX349" fmla="*/ 7695250 w 7774834"/>
                <a:gd name="connsiteY349" fmla="*/ 2650140 h 6857993"/>
                <a:gd name="connsiteX350" fmla="*/ 7707312 w 7774834"/>
                <a:gd name="connsiteY350" fmla="*/ 2688686 h 6857993"/>
                <a:gd name="connsiteX351" fmla="*/ 7697728 w 7774834"/>
                <a:gd name="connsiteY351" fmla="*/ 2658063 h 6857993"/>
                <a:gd name="connsiteX352" fmla="*/ 7696610 w 7774834"/>
                <a:gd name="connsiteY352" fmla="*/ 2654489 h 6857993"/>
                <a:gd name="connsiteX353" fmla="*/ 7695250 w 7774834"/>
                <a:gd name="connsiteY353" fmla="*/ 2650140 h 6857993"/>
                <a:gd name="connsiteX354" fmla="*/ 583627 w 7774834"/>
                <a:gd name="connsiteY354" fmla="*/ 2613964 h 6857993"/>
                <a:gd name="connsiteX355" fmla="*/ 572793 w 7774834"/>
                <a:gd name="connsiteY355" fmla="*/ 2642416 h 6857993"/>
                <a:gd name="connsiteX356" fmla="*/ 583627 w 7774834"/>
                <a:gd name="connsiteY356" fmla="*/ 2613964 h 6857993"/>
                <a:gd name="connsiteX357" fmla="*/ 6696196 w 7774834"/>
                <a:gd name="connsiteY357" fmla="*/ 2539328 h 6857993"/>
                <a:gd name="connsiteX358" fmla="*/ 6718396 w 7774834"/>
                <a:gd name="connsiteY358" fmla="*/ 2671758 h 6857993"/>
                <a:gd name="connsiteX359" fmla="*/ 6718396 w 7774834"/>
                <a:gd name="connsiteY359" fmla="*/ 2671758 h 6857993"/>
                <a:gd name="connsiteX360" fmla="*/ 6696196 w 7774834"/>
                <a:gd name="connsiteY360" fmla="*/ 2539328 h 6857993"/>
                <a:gd name="connsiteX361" fmla="*/ 708498 w 7774834"/>
                <a:gd name="connsiteY361" fmla="*/ 2492849 h 6857993"/>
                <a:gd name="connsiteX362" fmla="*/ 697863 w 7774834"/>
                <a:gd name="connsiteY362" fmla="*/ 2503717 h 6857993"/>
                <a:gd name="connsiteX363" fmla="*/ 661265 w 7774834"/>
                <a:gd name="connsiteY363" fmla="*/ 2693301 h 6857993"/>
                <a:gd name="connsiteX364" fmla="*/ 708498 w 7774834"/>
                <a:gd name="connsiteY364" fmla="*/ 2492849 h 6857993"/>
                <a:gd name="connsiteX365" fmla="*/ 6659886 w 7774834"/>
                <a:gd name="connsiteY365" fmla="*/ 2466323 h 6857993"/>
                <a:gd name="connsiteX366" fmla="*/ 6654980 w 7774834"/>
                <a:gd name="connsiteY366" fmla="*/ 2481407 h 6857993"/>
                <a:gd name="connsiteX367" fmla="*/ 6659886 w 7774834"/>
                <a:gd name="connsiteY367" fmla="*/ 2466323 h 6857993"/>
                <a:gd name="connsiteX368" fmla="*/ 681597 w 7774834"/>
                <a:gd name="connsiteY368" fmla="*/ 2388978 h 6857993"/>
                <a:gd name="connsiteX369" fmla="*/ 509158 w 7774834"/>
                <a:gd name="connsiteY369" fmla="*/ 2809247 h 6857993"/>
                <a:gd name="connsiteX370" fmla="*/ 572793 w 7774834"/>
                <a:gd name="connsiteY370" fmla="*/ 2642416 h 6857993"/>
                <a:gd name="connsiteX371" fmla="*/ 681597 w 7774834"/>
                <a:gd name="connsiteY371" fmla="*/ 2388978 h 6857993"/>
                <a:gd name="connsiteX372" fmla="*/ 705996 w 7774834"/>
                <a:gd name="connsiteY372" fmla="*/ 2331168 h 6857993"/>
                <a:gd name="connsiteX373" fmla="*/ 683576 w 7774834"/>
                <a:gd name="connsiteY373" fmla="*/ 2384911 h 6857993"/>
                <a:gd name="connsiteX374" fmla="*/ 705996 w 7774834"/>
                <a:gd name="connsiteY374" fmla="*/ 2331168 h 6857993"/>
                <a:gd name="connsiteX375" fmla="*/ 834254 w 7774834"/>
                <a:gd name="connsiteY375" fmla="*/ 2325343 h 6857993"/>
                <a:gd name="connsiteX376" fmla="*/ 747979 w 7774834"/>
                <a:gd name="connsiteY376" fmla="*/ 2413374 h 6857993"/>
                <a:gd name="connsiteX377" fmla="*/ 834254 w 7774834"/>
                <a:gd name="connsiteY377" fmla="*/ 2325343 h 6857993"/>
                <a:gd name="connsiteX378" fmla="*/ 863049 w 7774834"/>
                <a:gd name="connsiteY378" fmla="*/ 2203131 h 6857993"/>
                <a:gd name="connsiteX379" fmla="*/ 849668 w 7774834"/>
                <a:gd name="connsiteY379" fmla="*/ 2259539 h 6857993"/>
                <a:gd name="connsiteX380" fmla="*/ 845203 w 7774834"/>
                <a:gd name="connsiteY380" fmla="*/ 2262840 h 6857993"/>
                <a:gd name="connsiteX381" fmla="*/ 840271 w 7774834"/>
                <a:gd name="connsiteY381" fmla="*/ 2252011 h 6857993"/>
                <a:gd name="connsiteX382" fmla="*/ 863049 w 7774834"/>
                <a:gd name="connsiteY382" fmla="*/ 2203131 h 6857993"/>
                <a:gd name="connsiteX383" fmla="*/ 787655 w 7774834"/>
                <a:gd name="connsiteY383" fmla="*/ 2174006 h 6857993"/>
                <a:gd name="connsiteX384" fmla="*/ 756332 w 7774834"/>
                <a:gd name="connsiteY384" fmla="*/ 2242806 h 6857993"/>
                <a:gd name="connsiteX385" fmla="*/ 787655 w 7774834"/>
                <a:gd name="connsiteY385" fmla="*/ 2174006 h 6857993"/>
                <a:gd name="connsiteX386" fmla="*/ 1516977 w 7774834"/>
                <a:gd name="connsiteY386" fmla="*/ 2127353 h 6857993"/>
                <a:gd name="connsiteX387" fmla="*/ 1510712 w 7774834"/>
                <a:gd name="connsiteY387" fmla="*/ 2157192 h 6857993"/>
                <a:gd name="connsiteX388" fmla="*/ 1516977 w 7774834"/>
                <a:gd name="connsiteY388" fmla="*/ 2127353 h 6857993"/>
                <a:gd name="connsiteX389" fmla="*/ 904294 w 7774834"/>
                <a:gd name="connsiteY389" fmla="*/ 2126756 h 6857993"/>
                <a:gd name="connsiteX390" fmla="*/ 893492 w 7774834"/>
                <a:gd name="connsiteY390" fmla="*/ 2177084 h 6857993"/>
                <a:gd name="connsiteX391" fmla="*/ 886682 w 7774834"/>
                <a:gd name="connsiteY391" fmla="*/ 2160990 h 6857993"/>
                <a:gd name="connsiteX392" fmla="*/ 897688 w 7774834"/>
                <a:gd name="connsiteY392" fmla="*/ 2139886 h 6857993"/>
                <a:gd name="connsiteX393" fmla="*/ 853597 w 7774834"/>
                <a:gd name="connsiteY393" fmla="*/ 2065972 h 6857993"/>
                <a:gd name="connsiteX394" fmla="*/ 814141 w 7774834"/>
                <a:gd name="connsiteY394" fmla="*/ 2133892 h 6857993"/>
                <a:gd name="connsiteX395" fmla="*/ 853597 w 7774834"/>
                <a:gd name="connsiteY395" fmla="*/ 2065972 h 6857993"/>
                <a:gd name="connsiteX396" fmla="*/ 476123 w 7774834"/>
                <a:gd name="connsiteY396" fmla="*/ 2023092 h 6857993"/>
                <a:gd name="connsiteX397" fmla="*/ 475946 w 7774834"/>
                <a:gd name="connsiteY397" fmla="*/ 2023369 h 6857993"/>
                <a:gd name="connsiteX398" fmla="*/ 475967 w 7774834"/>
                <a:gd name="connsiteY398" fmla="*/ 2023327 h 6857993"/>
                <a:gd name="connsiteX399" fmla="*/ 7177574 w 7774834"/>
                <a:gd name="connsiteY399" fmla="*/ 1965850 h 6857993"/>
                <a:gd name="connsiteX400" fmla="*/ 7263740 w 7774834"/>
                <a:gd name="connsiteY400" fmla="*/ 2113560 h 6857993"/>
                <a:gd name="connsiteX401" fmla="*/ 7177574 w 7774834"/>
                <a:gd name="connsiteY401" fmla="*/ 1965850 h 6857993"/>
                <a:gd name="connsiteX402" fmla="*/ 954049 w 7774834"/>
                <a:gd name="connsiteY402" fmla="*/ 1899359 h 6857993"/>
                <a:gd name="connsiteX403" fmla="*/ 928551 w 7774834"/>
                <a:gd name="connsiteY403" fmla="*/ 1952111 h 6857993"/>
                <a:gd name="connsiteX404" fmla="*/ 954049 w 7774834"/>
                <a:gd name="connsiteY404" fmla="*/ 1899359 h 6857993"/>
                <a:gd name="connsiteX405" fmla="*/ 7159550 w 7774834"/>
                <a:gd name="connsiteY405" fmla="*/ 1884852 h 6857993"/>
                <a:gd name="connsiteX406" fmla="*/ 7177356 w 7774834"/>
                <a:gd name="connsiteY406" fmla="*/ 1964970 h 6857993"/>
                <a:gd name="connsiteX407" fmla="*/ 7159550 w 7774834"/>
                <a:gd name="connsiteY407" fmla="*/ 1884852 h 6857993"/>
                <a:gd name="connsiteX408" fmla="*/ 1494776 w 7774834"/>
                <a:gd name="connsiteY408" fmla="*/ 1872434 h 6857993"/>
                <a:gd name="connsiteX409" fmla="*/ 1424767 w 7774834"/>
                <a:gd name="connsiteY409" fmla="*/ 1988929 h 6857993"/>
                <a:gd name="connsiteX410" fmla="*/ 1494776 w 7774834"/>
                <a:gd name="connsiteY410" fmla="*/ 1872434 h 6857993"/>
                <a:gd name="connsiteX411" fmla="*/ 6280980 w 7774834"/>
                <a:gd name="connsiteY411" fmla="*/ 1856936 h 6857993"/>
                <a:gd name="connsiteX412" fmla="*/ 6624978 w 7774834"/>
                <a:gd name="connsiteY412" fmla="*/ 2392715 h 6857993"/>
                <a:gd name="connsiteX413" fmla="*/ 6280980 w 7774834"/>
                <a:gd name="connsiteY413" fmla="*/ 1856936 h 6857993"/>
                <a:gd name="connsiteX414" fmla="*/ 7076792 w 7774834"/>
                <a:gd name="connsiteY414" fmla="*/ 1740108 h 6857993"/>
                <a:gd name="connsiteX415" fmla="*/ 7157242 w 7774834"/>
                <a:gd name="connsiteY415" fmla="*/ 1880126 h 6857993"/>
                <a:gd name="connsiteX416" fmla="*/ 7076792 w 7774834"/>
                <a:gd name="connsiteY416" fmla="*/ 1740108 h 6857993"/>
                <a:gd name="connsiteX417" fmla="*/ 6163272 w 7774834"/>
                <a:gd name="connsiteY417" fmla="*/ 1727909 h 6857993"/>
                <a:gd name="connsiteX418" fmla="*/ 6218992 w 7774834"/>
                <a:gd name="connsiteY418" fmla="*/ 1811436 h 6857993"/>
                <a:gd name="connsiteX419" fmla="*/ 6163272 w 7774834"/>
                <a:gd name="connsiteY419" fmla="*/ 1727909 h 6857993"/>
                <a:gd name="connsiteX420" fmla="*/ 1088791 w 7774834"/>
                <a:gd name="connsiteY420" fmla="*/ 1710323 h 6857993"/>
                <a:gd name="connsiteX421" fmla="*/ 1008122 w 7774834"/>
                <a:gd name="connsiteY421" fmla="*/ 1822205 h 6857993"/>
                <a:gd name="connsiteX422" fmla="*/ 1088791 w 7774834"/>
                <a:gd name="connsiteY422" fmla="*/ 1710323 h 6857993"/>
                <a:gd name="connsiteX423" fmla="*/ 1146271 w 7774834"/>
                <a:gd name="connsiteY423" fmla="*/ 1661088 h 6857993"/>
                <a:gd name="connsiteX424" fmla="*/ 1093957 w 7774834"/>
                <a:gd name="connsiteY424" fmla="*/ 1704280 h 6857993"/>
                <a:gd name="connsiteX425" fmla="*/ 1146271 w 7774834"/>
                <a:gd name="connsiteY425" fmla="*/ 1661088 h 6857993"/>
                <a:gd name="connsiteX426" fmla="*/ 6089526 w 7774834"/>
                <a:gd name="connsiteY426" fmla="*/ 1628556 h 6857993"/>
                <a:gd name="connsiteX427" fmla="*/ 6159536 w 7774834"/>
                <a:gd name="connsiteY427" fmla="*/ 1723402 h 6857993"/>
                <a:gd name="connsiteX428" fmla="*/ 6089526 w 7774834"/>
                <a:gd name="connsiteY428" fmla="*/ 1628556 h 6857993"/>
                <a:gd name="connsiteX429" fmla="*/ 6971944 w 7774834"/>
                <a:gd name="connsiteY429" fmla="*/ 1577341 h 6857993"/>
                <a:gd name="connsiteX430" fmla="*/ 7072176 w 7774834"/>
                <a:gd name="connsiteY430" fmla="*/ 1732305 h 6857993"/>
                <a:gd name="connsiteX431" fmla="*/ 6971944 w 7774834"/>
                <a:gd name="connsiteY431" fmla="*/ 1577341 h 6857993"/>
                <a:gd name="connsiteX432" fmla="*/ 1261082 w 7774834"/>
                <a:gd name="connsiteY432" fmla="*/ 1553446 h 6857993"/>
                <a:gd name="connsiteX433" fmla="*/ 1240800 w 7774834"/>
                <a:gd name="connsiteY433" fmla="*/ 1580321 h 6857993"/>
                <a:gd name="connsiteX434" fmla="*/ 1208504 w 7774834"/>
                <a:gd name="connsiteY434" fmla="*/ 1614929 h 6857993"/>
                <a:gd name="connsiteX435" fmla="*/ 1180177 w 7774834"/>
                <a:gd name="connsiteY435" fmla="*/ 1640047 h 6857993"/>
                <a:gd name="connsiteX436" fmla="*/ 1202559 w 7774834"/>
                <a:gd name="connsiteY436" fmla="*/ 1610861 h 6857993"/>
                <a:gd name="connsiteX437" fmla="*/ 1240609 w 7774834"/>
                <a:gd name="connsiteY437" fmla="*/ 1569769 h 6857993"/>
                <a:gd name="connsiteX438" fmla="*/ 1972466 w 7774834"/>
                <a:gd name="connsiteY438" fmla="*/ 1532709 h 6857993"/>
                <a:gd name="connsiteX439" fmla="*/ 1984728 w 7774834"/>
                <a:gd name="connsiteY439" fmla="*/ 1546453 h 6857993"/>
                <a:gd name="connsiteX440" fmla="*/ 1984728 w 7774834"/>
                <a:gd name="connsiteY440" fmla="*/ 1546453 h 6857993"/>
                <a:gd name="connsiteX441" fmla="*/ 1972466 w 7774834"/>
                <a:gd name="connsiteY441" fmla="*/ 1532709 h 6857993"/>
                <a:gd name="connsiteX442" fmla="*/ 5990284 w 7774834"/>
                <a:gd name="connsiteY442" fmla="*/ 1516125 h 6857993"/>
                <a:gd name="connsiteX443" fmla="*/ 6060072 w 7774834"/>
                <a:gd name="connsiteY443" fmla="*/ 1591079 h 6857993"/>
                <a:gd name="connsiteX444" fmla="*/ 5990284 w 7774834"/>
                <a:gd name="connsiteY444" fmla="*/ 1516125 h 6857993"/>
                <a:gd name="connsiteX445" fmla="*/ 1888128 w 7774834"/>
                <a:gd name="connsiteY445" fmla="*/ 1494718 h 6857993"/>
                <a:gd name="connsiteX446" fmla="*/ 1874714 w 7774834"/>
                <a:gd name="connsiteY446" fmla="*/ 1518214 h 6857993"/>
                <a:gd name="connsiteX447" fmla="*/ 1872746 w 7774834"/>
                <a:gd name="connsiteY447" fmla="*/ 1519277 h 6857993"/>
                <a:gd name="connsiteX448" fmla="*/ 1873034 w 7774834"/>
                <a:gd name="connsiteY448" fmla="*/ 1522091 h 6857993"/>
                <a:gd name="connsiteX449" fmla="*/ 1866140 w 7774834"/>
                <a:gd name="connsiteY449" fmla="*/ 1526126 h 6857993"/>
                <a:gd name="connsiteX450" fmla="*/ 1868190 w 7774834"/>
                <a:gd name="connsiteY450" fmla="*/ 1521743 h 6857993"/>
                <a:gd name="connsiteX451" fmla="*/ 1848494 w 7774834"/>
                <a:gd name="connsiteY451" fmla="*/ 1532394 h 6857993"/>
                <a:gd name="connsiteX452" fmla="*/ 1881212 w 7774834"/>
                <a:gd name="connsiteY452" fmla="*/ 1499872 h 6857993"/>
                <a:gd name="connsiteX453" fmla="*/ 1289476 w 7774834"/>
                <a:gd name="connsiteY453" fmla="*/ 1480406 h 6857993"/>
                <a:gd name="connsiteX454" fmla="*/ 1145831 w 7774834"/>
                <a:gd name="connsiteY454" fmla="*/ 1637679 h 6857993"/>
                <a:gd name="connsiteX455" fmla="*/ 1177353 w 7774834"/>
                <a:gd name="connsiteY455" fmla="*/ 1642551 h 6857993"/>
                <a:gd name="connsiteX456" fmla="*/ 1180177 w 7774834"/>
                <a:gd name="connsiteY456" fmla="*/ 1640047 h 6857993"/>
                <a:gd name="connsiteX457" fmla="*/ 1163625 w 7774834"/>
                <a:gd name="connsiteY457" fmla="*/ 1661631 h 6857993"/>
                <a:gd name="connsiteX458" fmla="*/ 920484 w 7774834"/>
                <a:gd name="connsiteY458" fmla="*/ 2094574 h 6857993"/>
                <a:gd name="connsiteX459" fmla="*/ 904294 w 7774834"/>
                <a:gd name="connsiteY459" fmla="*/ 2126756 h 6857993"/>
                <a:gd name="connsiteX460" fmla="*/ 908659 w 7774834"/>
                <a:gd name="connsiteY460" fmla="*/ 2106416 h 6857993"/>
                <a:gd name="connsiteX461" fmla="*/ 884935 w 7774834"/>
                <a:gd name="connsiteY461" fmla="*/ 2156861 h 6857993"/>
                <a:gd name="connsiteX462" fmla="*/ 886682 w 7774834"/>
                <a:gd name="connsiteY462" fmla="*/ 2160990 h 6857993"/>
                <a:gd name="connsiteX463" fmla="*/ 879813 w 7774834"/>
                <a:gd name="connsiteY463" fmla="*/ 2174159 h 6857993"/>
                <a:gd name="connsiteX464" fmla="*/ 861400 w 7774834"/>
                <a:gd name="connsiteY464" fmla="*/ 2200383 h 6857993"/>
                <a:gd name="connsiteX465" fmla="*/ 861400 w 7774834"/>
                <a:gd name="connsiteY465" fmla="*/ 2200383 h 6857993"/>
                <a:gd name="connsiteX466" fmla="*/ 804800 w 7774834"/>
                <a:gd name="connsiteY466" fmla="*/ 2292703 h 6857993"/>
                <a:gd name="connsiteX467" fmla="*/ 845203 w 7774834"/>
                <a:gd name="connsiteY467" fmla="*/ 2262840 h 6857993"/>
                <a:gd name="connsiteX468" fmla="*/ 847995 w 7774834"/>
                <a:gd name="connsiteY468" fmla="*/ 2268970 h 6857993"/>
                <a:gd name="connsiteX469" fmla="*/ 868434 w 7774834"/>
                <a:gd name="connsiteY469" fmla="*/ 2280943 h 6857993"/>
                <a:gd name="connsiteX470" fmla="*/ 1342999 w 7774834"/>
                <a:gd name="connsiteY470" fmla="*/ 1527555 h 6857993"/>
                <a:gd name="connsiteX471" fmla="*/ 1277128 w 7774834"/>
                <a:gd name="connsiteY471" fmla="*/ 1540652 h 6857993"/>
                <a:gd name="connsiteX472" fmla="*/ 1261082 w 7774834"/>
                <a:gd name="connsiteY472" fmla="*/ 1553446 h 6857993"/>
                <a:gd name="connsiteX473" fmla="*/ 1268732 w 7774834"/>
                <a:gd name="connsiteY473" fmla="*/ 1543309 h 6857993"/>
                <a:gd name="connsiteX474" fmla="*/ 1289476 w 7774834"/>
                <a:gd name="connsiteY474" fmla="*/ 1480406 h 6857993"/>
                <a:gd name="connsiteX475" fmla="*/ 2173758 w 7774834"/>
                <a:gd name="connsiteY475" fmla="*/ 1473161 h 6857993"/>
                <a:gd name="connsiteX476" fmla="*/ 2161230 w 7774834"/>
                <a:gd name="connsiteY476" fmla="*/ 1485547 h 6857993"/>
                <a:gd name="connsiteX477" fmla="*/ 1609300 w 7774834"/>
                <a:gd name="connsiteY477" fmla="*/ 2240829 h 6857993"/>
                <a:gd name="connsiteX478" fmla="*/ 1486233 w 7774834"/>
                <a:gd name="connsiteY478" fmla="*/ 2444413 h 6857993"/>
                <a:gd name="connsiteX479" fmla="*/ 1491369 w 7774834"/>
                <a:gd name="connsiteY479" fmla="*/ 2438651 h 6857993"/>
                <a:gd name="connsiteX480" fmla="*/ 1443561 w 7774834"/>
                <a:gd name="connsiteY480" fmla="*/ 2525037 h 6857993"/>
                <a:gd name="connsiteX481" fmla="*/ 1447261 w 7774834"/>
                <a:gd name="connsiteY481" fmla="*/ 2508883 h 6857993"/>
                <a:gd name="connsiteX482" fmla="*/ 1429753 w 7774834"/>
                <a:gd name="connsiteY482" fmla="*/ 2537846 h 6857993"/>
                <a:gd name="connsiteX483" fmla="*/ 999769 w 7774834"/>
                <a:gd name="connsiteY483" fmla="*/ 3373176 h 6857993"/>
                <a:gd name="connsiteX484" fmla="*/ 1534231 w 7774834"/>
                <a:gd name="connsiteY484" fmla="*/ 5633225 h 6857993"/>
                <a:gd name="connsiteX485" fmla="*/ 1297828 w 7774834"/>
                <a:gd name="connsiteY485" fmla="*/ 5362531 h 6857993"/>
                <a:gd name="connsiteX486" fmla="*/ 1903508 w 7774834"/>
                <a:gd name="connsiteY486" fmla="*/ 6054266 h 6857993"/>
                <a:gd name="connsiteX487" fmla="*/ 2077706 w 7774834"/>
                <a:gd name="connsiteY487" fmla="*/ 6280998 h 6857993"/>
                <a:gd name="connsiteX488" fmla="*/ 771279 w 7774834"/>
                <a:gd name="connsiteY488" fmla="*/ 3782004 h 6857993"/>
                <a:gd name="connsiteX489" fmla="*/ 804841 w 7774834"/>
                <a:gd name="connsiteY489" fmla="*/ 3859747 h 6857993"/>
                <a:gd name="connsiteX490" fmla="*/ 808663 w 7774834"/>
                <a:gd name="connsiteY490" fmla="*/ 3873352 h 6857993"/>
                <a:gd name="connsiteX491" fmla="*/ 806007 w 7774834"/>
                <a:gd name="connsiteY491" fmla="*/ 3899870 h 6857993"/>
                <a:gd name="connsiteX492" fmla="*/ 827770 w 7774834"/>
                <a:gd name="connsiteY492" fmla="*/ 3941365 h 6857993"/>
                <a:gd name="connsiteX493" fmla="*/ 808663 w 7774834"/>
                <a:gd name="connsiteY493" fmla="*/ 3873352 h 6857993"/>
                <a:gd name="connsiteX494" fmla="*/ 811959 w 7774834"/>
                <a:gd name="connsiteY494" fmla="*/ 3840443 h 6857993"/>
                <a:gd name="connsiteX495" fmla="*/ 1176604 w 7774834"/>
                <a:gd name="connsiteY495" fmla="*/ 2586144 h 6857993"/>
                <a:gd name="connsiteX496" fmla="*/ 1267153 w 7774834"/>
                <a:gd name="connsiteY496" fmla="*/ 2358897 h 6857993"/>
                <a:gd name="connsiteX497" fmla="*/ 1317856 w 7774834"/>
                <a:gd name="connsiteY497" fmla="*/ 2268737 h 6857993"/>
                <a:gd name="connsiteX498" fmla="*/ 1380614 w 7774834"/>
                <a:gd name="connsiteY498" fmla="*/ 2184875 h 6857993"/>
                <a:gd name="connsiteX499" fmla="*/ 1535720 w 7774834"/>
                <a:gd name="connsiteY499" fmla="*/ 1958969 h 6857993"/>
                <a:gd name="connsiteX500" fmla="*/ 1560762 w 7774834"/>
                <a:gd name="connsiteY500" fmla="*/ 1913089 h 6857993"/>
                <a:gd name="connsiteX501" fmla="*/ 1595574 w 7774834"/>
                <a:gd name="connsiteY501" fmla="*/ 1871508 h 6857993"/>
                <a:gd name="connsiteX502" fmla="*/ 1832180 w 7774834"/>
                <a:gd name="connsiteY502" fmla="*/ 1685376 h 6857993"/>
                <a:gd name="connsiteX503" fmla="*/ 1622950 w 7774834"/>
                <a:gd name="connsiteY503" fmla="*/ 1962943 h 6857993"/>
                <a:gd name="connsiteX504" fmla="*/ 1611012 w 7774834"/>
                <a:gd name="connsiteY504" fmla="*/ 1975186 h 6857993"/>
                <a:gd name="connsiteX505" fmla="*/ 1586875 w 7774834"/>
                <a:gd name="connsiteY505" fmla="*/ 2010801 h 6857993"/>
                <a:gd name="connsiteX506" fmla="*/ 1622950 w 7774834"/>
                <a:gd name="connsiteY506" fmla="*/ 1962943 h 6857993"/>
                <a:gd name="connsiteX507" fmla="*/ 1645251 w 7774834"/>
                <a:gd name="connsiteY507" fmla="*/ 1940072 h 6857993"/>
                <a:gd name="connsiteX508" fmla="*/ 2097986 w 7774834"/>
                <a:gd name="connsiteY508" fmla="*/ 1537046 h 6857993"/>
                <a:gd name="connsiteX509" fmla="*/ 2056666 w 7774834"/>
                <a:gd name="connsiteY509" fmla="*/ 1435512 h 6857993"/>
                <a:gd name="connsiteX510" fmla="*/ 2054626 w 7774834"/>
                <a:gd name="connsiteY510" fmla="*/ 1441384 h 6857993"/>
                <a:gd name="connsiteX511" fmla="*/ 2056666 w 7774834"/>
                <a:gd name="connsiteY511" fmla="*/ 1435512 h 6857993"/>
                <a:gd name="connsiteX512" fmla="*/ 6854016 w 7774834"/>
                <a:gd name="connsiteY512" fmla="*/ 1414573 h 6857993"/>
                <a:gd name="connsiteX513" fmla="*/ 6854016 w 7774834"/>
                <a:gd name="connsiteY513" fmla="*/ 1414573 h 6857993"/>
                <a:gd name="connsiteX514" fmla="*/ 6854016 w 7774834"/>
                <a:gd name="connsiteY514" fmla="*/ 1414573 h 6857993"/>
                <a:gd name="connsiteX515" fmla="*/ 2063992 w 7774834"/>
                <a:gd name="connsiteY515" fmla="*/ 1414508 h 6857993"/>
                <a:gd name="connsiteX516" fmla="*/ 2054626 w 7774834"/>
                <a:gd name="connsiteY516" fmla="*/ 1441384 h 6857993"/>
                <a:gd name="connsiteX517" fmla="*/ 2063992 w 7774834"/>
                <a:gd name="connsiteY517" fmla="*/ 1414508 h 6857993"/>
                <a:gd name="connsiteX518" fmla="*/ 1443525 w 7774834"/>
                <a:gd name="connsiteY518" fmla="*/ 1406582 h 6857993"/>
                <a:gd name="connsiteX519" fmla="*/ 1396632 w 7774834"/>
                <a:gd name="connsiteY519" fmla="*/ 1446666 h 6857993"/>
                <a:gd name="connsiteX520" fmla="*/ 1442901 w 7774834"/>
                <a:gd name="connsiteY520" fmla="*/ 1407110 h 6857993"/>
                <a:gd name="connsiteX521" fmla="*/ 1443525 w 7774834"/>
                <a:gd name="connsiteY521" fmla="*/ 1406582 h 6857993"/>
                <a:gd name="connsiteX522" fmla="*/ 2125404 w 7774834"/>
                <a:gd name="connsiteY522" fmla="*/ 1372801 h 6857993"/>
                <a:gd name="connsiteX523" fmla="*/ 2108148 w 7774834"/>
                <a:gd name="connsiteY523" fmla="*/ 1434018 h 6857993"/>
                <a:gd name="connsiteX524" fmla="*/ 2125404 w 7774834"/>
                <a:gd name="connsiteY524" fmla="*/ 1372801 h 6857993"/>
                <a:gd name="connsiteX525" fmla="*/ 5823780 w 7774834"/>
                <a:gd name="connsiteY525" fmla="*/ 1355886 h 6857993"/>
                <a:gd name="connsiteX526" fmla="*/ 5871808 w 7774834"/>
                <a:gd name="connsiteY526" fmla="*/ 1405452 h 6857993"/>
                <a:gd name="connsiteX527" fmla="*/ 5823780 w 7774834"/>
                <a:gd name="connsiteY527" fmla="*/ 1355886 h 6857993"/>
                <a:gd name="connsiteX528" fmla="*/ 2327994 w 7774834"/>
                <a:gd name="connsiteY528" fmla="*/ 1345099 h 6857993"/>
                <a:gd name="connsiteX529" fmla="*/ 2287830 w 7774834"/>
                <a:gd name="connsiteY529" fmla="*/ 1377818 h 6857993"/>
                <a:gd name="connsiteX530" fmla="*/ 2231282 w 7774834"/>
                <a:gd name="connsiteY530" fmla="*/ 1424664 h 6857993"/>
                <a:gd name="connsiteX531" fmla="*/ 2173758 w 7774834"/>
                <a:gd name="connsiteY531" fmla="*/ 1473161 h 6857993"/>
                <a:gd name="connsiteX532" fmla="*/ 2215780 w 7774834"/>
                <a:gd name="connsiteY532" fmla="*/ 1431621 h 6857993"/>
                <a:gd name="connsiteX533" fmla="*/ 2316380 w 7774834"/>
                <a:gd name="connsiteY533" fmla="*/ 1351422 h 6857993"/>
                <a:gd name="connsiteX534" fmla="*/ 2135404 w 7774834"/>
                <a:gd name="connsiteY534" fmla="*/ 1311696 h 6857993"/>
                <a:gd name="connsiteX535" fmla="*/ 2081662 w 7774834"/>
                <a:gd name="connsiteY535" fmla="*/ 1338072 h 6857993"/>
                <a:gd name="connsiteX536" fmla="*/ 2135404 w 7774834"/>
                <a:gd name="connsiteY536" fmla="*/ 1311696 h 6857993"/>
                <a:gd name="connsiteX537" fmla="*/ 2535140 w 7774834"/>
                <a:gd name="connsiteY537" fmla="*/ 1291373 h 6857993"/>
                <a:gd name="connsiteX538" fmla="*/ 2531388 w 7774834"/>
                <a:gd name="connsiteY538" fmla="*/ 1295329 h 6857993"/>
                <a:gd name="connsiteX539" fmla="*/ 2535140 w 7774834"/>
                <a:gd name="connsiteY539" fmla="*/ 1291373 h 6857993"/>
                <a:gd name="connsiteX540" fmla="*/ 2593490 w 7774834"/>
                <a:gd name="connsiteY540" fmla="*/ 1252123 h 6857993"/>
                <a:gd name="connsiteX541" fmla="*/ 2531388 w 7774834"/>
                <a:gd name="connsiteY541" fmla="*/ 1295329 h 6857993"/>
                <a:gd name="connsiteX542" fmla="*/ 2593490 w 7774834"/>
                <a:gd name="connsiteY542" fmla="*/ 1252123 h 6857993"/>
                <a:gd name="connsiteX543" fmla="*/ 2711826 w 7774834"/>
                <a:gd name="connsiteY543" fmla="*/ 1228961 h 6857993"/>
                <a:gd name="connsiteX544" fmla="*/ 2707344 w 7774834"/>
                <a:gd name="connsiteY544" fmla="*/ 1230816 h 6857993"/>
                <a:gd name="connsiteX545" fmla="*/ 2711826 w 7774834"/>
                <a:gd name="connsiteY545" fmla="*/ 1228961 h 6857993"/>
                <a:gd name="connsiteX546" fmla="*/ 2744832 w 7774834"/>
                <a:gd name="connsiteY546" fmla="*/ 1212028 h 6857993"/>
                <a:gd name="connsiteX547" fmla="*/ 2707344 w 7774834"/>
                <a:gd name="connsiteY547" fmla="*/ 1230816 h 6857993"/>
                <a:gd name="connsiteX548" fmla="*/ 2744832 w 7774834"/>
                <a:gd name="connsiteY548" fmla="*/ 1212028 h 6857993"/>
                <a:gd name="connsiteX549" fmla="*/ 1934148 w 7774834"/>
                <a:gd name="connsiteY549" fmla="*/ 1192533 h 6857993"/>
                <a:gd name="connsiteX550" fmla="*/ 662364 w 7774834"/>
                <a:gd name="connsiteY550" fmla="*/ 3101482 h 6857993"/>
                <a:gd name="connsiteX551" fmla="*/ 1273320 w 7774834"/>
                <a:gd name="connsiteY551" fmla="*/ 1924524 h 6857993"/>
                <a:gd name="connsiteX552" fmla="*/ 1696230 w 7774834"/>
                <a:gd name="connsiteY552" fmla="*/ 1346764 h 6857993"/>
                <a:gd name="connsiteX553" fmla="*/ 1861964 w 7774834"/>
                <a:gd name="connsiteY553" fmla="*/ 1296538 h 6857993"/>
                <a:gd name="connsiteX554" fmla="*/ 1984398 w 7774834"/>
                <a:gd name="connsiteY554" fmla="*/ 1192569 h 6857993"/>
                <a:gd name="connsiteX555" fmla="*/ 1934148 w 7774834"/>
                <a:gd name="connsiteY555" fmla="*/ 1192533 h 6857993"/>
                <a:gd name="connsiteX556" fmla="*/ 5849168 w 7774834"/>
                <a:gd name="connsiteY556" fmla="*/ 1152784 h 6857993"/>
                <a:gd name="connsiteX557" fmla="*/ 6005890 w 7774834"/>
                <a:gd name="connsiteY557" fmla="*/ 1293571 h 6857993"/>
                <a:gd name="connsiteX558" fmla="*/ 5849168 w 7774834"/>
                <a:gd name="connsiteY558" fmla="*/ 1152784 h 6857993"/>
                <a:gd name="connsiteX559" fmla="*/ 1790240 w 7774834"/>
                <a:gd name="connsiteY559" fmla="*/ 1145032 h 6857993"/>
                <a:gd name="connsiteX560" fmla="*/ 1779648 w 7774834"/>
                <a:gd name="connsiteY560" fmla="*/ 1149707 h 6857993"/>
                <a:gd name="connsiteX561" fmla="*/ 1790240 w 7774834"/>
                <a:gd name="connsiteY561" fmla="*/ 1145032 h 6857993"/>
                <a:gd name="connsiteX562" fmla="*/ 1726893 w 7774834"/>
                <a:gd name="connsiteY562" fmla="*/ 1141684 h 6857993"/>
                <a:gd name="connsiteX563" fmla="*/ 1396632 w 7774834"/>
                <a:gd name="connsiteY563" fmla="*/ 1446666 h 6857993"/>
                <a:gd name="connsiteX564" fmla="*/ 1726893 w 7774834"/>
                <a:gd name="connsiteY564" fmla="*/ 1141684 h 6857993"/>
                <a:gd name="connsiteX565" fmla="*/ 2959574 w 7774834"/>
                <a:gd name="connsiteY565" fmla="*/ 1107723 h 6857993"/>
                <a:gd name="connsiteX566" fmla="*/ 2821644 w 7774834"/>
                <a:gd name="connsiteY566" fmla="*/ 1173776 h 6857993"/>
                <a:gd name="connsiteX567" fmla="*/ 2959574 w 7774834"/>
                <a:gd name="connsiteY567" fmla="*/ 1107723 h 6857993"/>
                <a:gd name="connsiteX568" fmla="*/ 2432934 w 7774834"/>
                <a:gd name="connsiteY568" fmla="*/ 1078686 h 6857993"/>
                <a:gd name="connsiteX569" fmla="*/ 2437092 w 7774834"/>
                <a:gd name="connsiteY569" fmla="*/ 1099581 h 6857993"/>
                <a:gd name="connsiteX570" fmla="*/ 2437092 w 7774834"/>
                <a:gd name="connsiteY570" fmla="*/ 1099581 h 6857993"/>
                <a:gd name="connsiteX571" fmla="*/ 2432934 w 7774834"/>
                <a:gd name="connsiteY571" fmla="*/ 1078686 h 6857993"/>
                <a:gd name="connsiteX572" fmla="*/ 5736184 w 7774834"/>
                <a:gd name="connsiteY572" fmla="*/ 1056837 h 6857993"/>
                <a:gd name="connsiteX573" fmla="*/ 5796962 w 7774834"/>
                <a:gd name="connsiteY573" fmla="*/ 1105965 h 6857993"/>
                <a:gd name="connsiteX574" fmla="*/ 5736184 w 7774834"/>
                <a:gd name="connsiteY574" fmla="*/ 1056837 h 6857993"/>
                <a:gd name="connsiteX575" fmla="*/ 1850536 w 7774834"/>
                <a:gd name="connsiteY575" fmla="*/ 1043430 h 6857993"/>
                <a:gd name="connsiteX576" fmla="*/ 1777560 w 7774834"/>
                <a:gd name="connsiteY576" fmla="*/ 1110801 h 6857993"/>
                <a:gd name="connsiteX577" fmla="*/ 1850536 w 7774834"/>
                <a:gd name="connsiteY577" fmla="*/ 1043430 h 6857993"/>
                <a:gd name="connsiteX578" fmla="*/ 1553794 w 7774834"/>
                <a:gd name="connsiteY578" fmla="*/ 1016502 h 6857993"/>
                <a:gd name="connsiteX579" fmla="*/ 352325 w 7774834"/>
                <a:gd name="connsiteY579" fmla="*/ 2690552 h 6857993"/>
                <a:gd name="connsiteX580" fmla="*/ 623018 w 7774834"/>
                <a:gd name="connsiteY580" fmla="*/ 2002666 h 6857993"/>
                <a:gd name="connsiteX581" fmla="*/ 1553794 w 7774834"/>
                <a:gd name="connsiteY581" fmla="*/ 1016502 h 6857993"/>
                <a:gd name="connsiteX582" fmla="*/ 6485180 w 7774834"/>
                <a:gd name="connsiteY582" fmla="*/ 992763 h 6857993"/>
                <a:gd name="connsiteX583" fmla="*/ 6645420 w 7774834"/>
                <a:gd name="connsiteY583" fmla="*/ 1157840 h 6857993"/>
                <a:gd name="connsiteX584" fmla="*/ 6485180 w 7774834"/>
                <a:gd name="connsiteY584" fmla="*/ 992763 h 6857993"/>
                <a:gd name="connsiteX585" fmla="*/ 2831908 w 7774834"/>
                <a:gd name="connsiteY585" fmla="*/ 951029 h 6857993"/>
                <a:gd name="connsiteX586" fmla="*/ 2828990 w 7774834"/>
                <a:gd name="connsiteY586" fmla="*/ 951392 h 6857993"/>
                <a:gd name="connsiteX587" fmla="*/ 2820738 w 7774834"/>
                <a:gd name="connsiteY587" fmla="*/ 952420 h 6857993"/>
                <a:gd name="connsiteX588" fmla="*/ 2828568 w 7774834"/>
                <a:gd name="connsiteY588" fmla="*/ 951430 h 6857993"/>
                <a:gd name="connsiteX589" fmla="*/ 2831908 w 7774834"/>
                <a:gd name="connsiteY589" fmla="*/ 951029 h 6857993"/>
                <a:gd name="connsiteX590" fmla="*/ 2750214 w 7774834"/>
                <a:gd name="connsiteY590" fmla="*/ 922277 h 6857993"/>
                <a:gd name="connsiteX591" fmla="*/ 2750200 w 7774834"/>
                <a:gd name="connsiteY591" fmla="*/ 922281 h 6857993"/>
                <a:gd name="connsiteX592" fmla="*/ 2750178 w 7774834"/>
                <a:gd name="connsiteY592" fmla="*/ 922285 h 6857993"/>
                <a:gd name="connsiteX593" fmla="*/ 2750254 w 7774834"/>
                <a:gd name="connsiteY593" fmla="*/ 922268 h 6857993"/>
                <a:gd name="connsiteX594" fmla="*/ 2750252 w 7774834"/>
                <a:gd name="connsiteY594" fmla="*/ 922269 h 6857993"/>
                <a:gd name="connsiteX595" fmla="*/ 2750250 w 7774834"/>
                <a:gd name="connsiteY595" fmla="*/ 922269 h 6857993"/>
                <a:gd name="connsiteX596" fmla="*/ 2750266 w 7774834"/>
                <a:gd name="connsiteY596" fmla="*/ 922266 h 6857993"/>
                <a:gd name="connsiteX597" fmla="*/ 2750262 w 7774834"/>
                <a:gd name="connsiteY597" fmla="*/ 922267 h 6857993"/>
                <a:gd name="connsiteX598" fmla="*/ 2750254 w 7774834"/>
                <a:gd name="connsiteY598" fmla="*/ 922268 h 6857993"/>
                <a:gd name="connsiteX599" fmla="*/ 2750326 w 7774834"/>
                <a:gd name="connsiteY599" fmla="*/ 922253 h 6857993"/>
                <a:gd name="connsiteX600" fmla="*/ 2750316 w 7774834"/>
                <a:gd name="connsiteY600" fmla="*/ 922255 h 6857993"/>
                <a:gd name="connsiteX601" fmla="*/ 2750310 w 7774834"/>
                <a:gd name="connsiteY601" fmla="*/ 922257 h 6857993"/>
                <a:gd name="connsiteX602" fmla="*/ 2750330 w 7774834"/>
                <a:gd name="connsiteY602" fmla="*/ 922252 h 6857993"/>
                <a:gd name="connsiteX603" fmla="*/ 2750330 w 7774834"/>
                <a:gd name="connsiteY603" fmla="*/ 922253 h 6857993"/>
                <a:gd name="connsiteX604" fmla="*/ 2750326 w 7774834"/>
                <a:gd name="connsiteY604" fmla="*/ 922253 h 6857993"/>
                <a:gd name="connsiteX605" fmla="*/ 2755592 w 7774834"/>
                <a:gd name="connsiteY605" fmla="*/ 921106 h 6857993"/>
                <a:gd name="connsiteX606" fmla="*/ 2750382 w 7774834"/>
                <a:gd name="connsiteY606" fmla="*/ 922241 h 6857993"/>
                <a:gd name="connsiteX607" fmla="*/ 2750372 w 7774834"/>
                <a:gd name="connsiteY607" fmla="*/ 922243 h 6857993"/>
                <a:gd name="connsiteX608" fmla="*/ 2759244 w 7774834"/>
                <a:gd name="connsiteY608" fmla="*/ 920344 h 6857993"/>
                <a:gd name="connsiteX609" fmla="*/ 2755592 w 7774834"/>
                <a:gd name="connsiteY609" fmla="*/ 921106 h 6857993"/>
                <a:gd name="connsiteX610" fmla="*/ 2741900 w 7774834"/>
                <a:gd name="connsiteY610" fmla="*/ 924058 h 6857993"/>
                <a:gd name="connsiteX611" fmla="*/ 2750178 w 7774834"/>
                <a:gd name="connsiteY611" fmla="*/ 922285 h 6857993"/>
                <a:gd name="connsiteX612" fmla="*/ 2749962 w 7774834"/>
                <a:gd name="connsiteY612" fmla="*/ 922333 h 6857993"/>
                <a:gd name="connsiteX613" fmla="*/ 2747292 w 7774834"/>
                <a:gd name="connsiteY613" fmla="*/ 922914 h 6857993"/>
                <a:gd name="connsiteX614" fmla="*/ 2748216 w 7774834"/>
                <a:gd name="connsiteY614" fmla="*/ 922713 h 6857993"/>
                <a:gd name="connsiteX615" fmla="*/ 2749962 w 7774834"/>
                <a:gd name="connsiteY615" fmla="*/ 922333 h 6857993"/>
                <a:gd name="connsiteX616" fmla="*/ 2750200 w 7774834"/>
                <a:gd name="connsiteY616" fmla="*/ 922281 h 6857993"/>
                <a:gd name="connsiteX617" fmla="*/ 2750216 w 7774834"/>
                <a:gd name="connsiteY617" fmla="*/ 922277 h 6857993"/>
                <a:gd name="connsiteX618" fmla="*/ 2750218 w 7774834"/>
                <a:gd name="connsiteY618" fmla="*/ 922277 h 6857993"/>
                <a:gd name="connsiteX619" fmla="*/ 2750220 w 7774834"/>
                <a:gd name="connsiteY619" fmla="*/ 922276 h 6857993"/>
                <a:gd name="connsiteX620" fmla="*/ 2750222 w 7774834"/>
                <a:gd name="connsiteY620" fmla="*/ 922276 h 6857993"/>
                <a:gd name="connsiteX621" fmla="*/ 2750222 w 7774834"/>
                <a:gd name="connsiteY621" fmla="*/ 922276 h 6857993"/>
                <a:gd name="connsiteX622" fmla="*/ 2750224 w 7774834"/>
                <a:gd name="connsiteY622" fmla="*/ 922276 h 6857993"/>
                <a:gd name="connsiteX623" fmla="*/ 2750226 w 7774834"/>
                <a:gd name="connsiteY623" fmla="*/ 922275 h 6857993"/>
                <a:gd name="connsiteX624" fmla="*/ 2750226 w 7774834"/>
                <a:gd name="connsiteY624" fmla="*/ 922276 h 6857993"/>
                <a:gd name="connsiteX625" fmla="*/ 2750230 w 7774834"/>
                <a:gd name="connsiteY625" fmla="*/ 922274 h 6857993"/>
                <a:gd name="connsiteX626" fmla="*/ 2750232 w 7774834"/>
                <a:gd name="connsiteY626" fmla="*/ 922273 h 6857993"/>
                <a:gd name="connsiteX627" fmla="*/ 2750234 w 7774834"/>
                <a:gd name="connsiteY627" fmla="*/ 922273 h 6857993"/>
                <a:gd name="connsiteX628" fmla="*/ 2750236 w 7774834"/>
                <a:gd name="connsiteY628" fmla="*/ 922273 h 6857993"/>
                <a:gd name="connsiteX629" fmla="*/ 2750238 w 7774834"/>
                <a:gd name="connsiteY629" fmla="*/ 922272 h 6857993"/>
                <a:gd name="connsiteX630" fmla="*/ 2750240 w 7774834"/>
                <a:gd name="connsiteY630" fmla="*/ 922272 h 6857993"/>
                <a:gd name="connsiteX631" fmla="*/ 2750244 w 7774834"/>
                <a:gd name="connsiteY631" fmla="*/ 922271 h 6857993"/>
                <a:gd name="connsiteX632" fmla="*/ 2750246 w 7774834"/>
                <a:gd name="connsiteY632" fmla="*/ 922271 h 6857993"/>
                <a:gd name="connsiteX633" fmla="*/ 2750248 w 7774834"/>
                <a:gd name="connsiteY633" fmla="*/ 922270 h 6857993"/>
                <a:gd name="connsiteX634" fmla="*/ 2750248 w 7774834"/>
                <a:gd name="connsiteY634" fmla="*/ 922271 h 6857993"/>
                <a:gd name="connsiteX635" fmla="*/ 2750250 w 7774834"/>
                <a:gd name="connsiteY635" fmla="*/ 922270 h 6857993"/>
                <a:gd name="connsiteX636" fmla="*/ 2750248 w 7774834"/>
                <a:gd name="connsiteY636" fmla="*/ 922270 h 6857993"/>
                <a:gd name="connsiteX637" fmla="*/ 2750250 w 7774834"/>
                <a:gd name="connsiteY637" fmla="*/ 922269 h 6857993"/>
                <a:gd name="connsiteX638" fmla="*/ 2750252 w 7774834"/>
                <a:gd name="connsiteY638" fmla="*/ 922269 h 6857993"/>
                <a:gd name="connsiteX639" fmla="*/ 2750262 w 7774834"/>
                <a:gd name="connsiteY639" fmla="*/ 922267 h 6857993"/>
                <a:gd name="connsiteX640" fmla="*/ 2750268 w 7774834"/>
                <a:gd name="connsiteY640" fmla="*/ 922266 h 6857993"/>
                <a:gd name="connsiteX641" fmla="*/ 2750272 w 7774834"/>
                <a:gd name="connsiteY641" fmla="*/ 922265 h 6857993"/>
                <a:gd name="connsiteX642" fmla="*/ 2750274 w 7774834"/>
                <a:gd name="connsiteY642" fmla="*/ 922264 h 6857993"/>
                <a:gd name="connsiteX643" fmla="*/ 2750278 w 7774834"/>
                <a:gd name="connsiteY643" fmla="*/ 922263 h 6857993"/>
                <a:gd name="connsiteX644" fmla="*/ 2750280 w 7774834"/>
                <a:gd name="connsiteY644" fmla="*/ 922263 h 6857993"/>
                <a:gd name="connsiteX645" fmla="*/ 2750284 w 7774834"/>
                <a:gd name="connsiteY645" fmla="*/ 922262 h 6857993"/>
                <a:gd name="connsiteX646" fmla="*/ 2750288 w 7774834"/>
                <a:gd name="connsiteY646" fmla="*/ 922262 h 6857993"/>
                <a:gd name="connsiteX647" fmla="*/ 2750290 w 7774834"/>
                <a:gd name="connsiteY647" fmla="*/ 922261 h 6857993"/>
                <a:gd name="connsiteX648" fmla="*/ 2750292 w 7774834"/>
                <a:gd name="connsiteY648" fmla="*/ 922260 h 6857993"/>
                <a:gd name="connsiteX649" fmla="*/ 2750316 w 7774834"/>
                <a:gd name="connsiteY649" fmla="*/ 922255 h 6857993"/>
                <a:gd name="connsiteX650" fmla="*/ 2750330 w 7774834"/>
                <a:gd name="connsiteY650" fmla="*/ 922253 h 6857993"/>
                <a:gd name="connsiteX651" fmla="*/ 2750334 w 7774834"/>
                <a:gd name="connsiteY651" fmla="*/ 922252 h 6857993"/>
                <a:gd name="connsiteX652" fmla="*/ 2750330 w 7774834"/>
                <a:gd name="connsiteY652" fmla="*/ 922252 h 6857993"/>
                <a:gd name="connsiteX653" fmla="*/ 2750334 w 7774834"/>
                <a:gd name="connsiteY653" fmla="*/ 922252 h 6857993"/>
                <a:gd name="connsiteX654" fmla="*/ 2750336 w 7774834"/>
                <a:gd name="connsiteY654" fmla="*/ 922251 h 6857993"/>
                <a:gd name="connsiteX655" fmla="*/ 2750334 w 7774834"/>
                <a:gd name="connsiteY655" fmla="*/ 922251 h 6857993"/>
                <a:gd name="connsiteX656" fmla="*/ 2750338 w 7774834"/>
                <a:gd name="connsiteY656" fmla="*/ 922250 h 6857993"/>
                <a:gd name="connsiteX657" fmla="*/ 2750340 w 7774834"/>
                <a:gd name="connsiteY657" fmla="*/ 922250 h 6857993"/>
                <a:gd name="connsiteX658" fmla="*/ 2750344 w 7774834"/>
                <a:gd name="connsiteY658" fmla="*/ 922249 h 6857993"/>
                <a:gd name="connsiteX659" fmla="*/ 2750350 w 7774834"/>
                <a:gd name="connsiteY659" fmla="*/ 922248 h 6857993"/>
                <a:gd name="connsiteX660" fmla="*/ 2750348 w 7774834"/>
                <a:gd name="connsiteY660" fmla="*/ 922248 h 6857993"/>
                <a:gd name="connsiteX661" fmla="*/ 2750350 w 7774834"/>
                <a:gd name="connsiteY661" fmla="*/ 922248 h 6857993"/>
                <a:gd name="connsiteX662" fmla="*/ 2750352 w 7774834"/>
                <a:gd name="connsiteY662" fmla="*/ 922248 h 6857993"/>
                <a:gd name="connsiteX663" fmla="*/ 2750354 w 7774834"/>
                <a:gd name="connsiteY663" fmla="*/ 922247 h 6857993"/>
                <a:gd name="connsiteX664" fmla="*/ 2750354 w 7774834"/>
                <a:gd name="connsiteY664" fmla="*/ 922247 h 6857993"/>
                <a:gd name="connsiteX665" fmla="*/ 2750356 w 7774834"/>
                <a:gd name="connsiteY665" fmla="*/ 922247 h 6857993"/>
                <a:gd name="connsiteX666" fmla="*/ 2750354 w 7774834"/>
                <a:gd name="connsiteY666" fmla="*/ 922247 h 6857993"/>
                <a:gd name="connsiteX667" fmla="*/ 2750356 w 7774834"/>
                <a:gd name="connsiteY667" fmla="*/ 922247 h 6857993"/>
                <a:gd name="connsiteX668" fmla="*/ 2750372 w 7774834"/>
                <a:gd name="connsiteY668" fmla="*/ 922243 h 6857993"/>
                <a:gd name="connsiteX669" fmla="*/ 2750358 w 7774834"/>
                <a:gd name="connsiteY669" fmla="*/ 922246 h 6857993"/>
                <a:gd name="connsiteX670" fmla="*/ 2750382 w 7774834"/>
                <a:gd name="connsiteY670" fmla="*/ 922241 h 6857993"/>
                <a:gd name="connsiteX671" fmla="*/ 2821928 w 7774834"/>
                <a:gd name="connsiteY671" fmla="*/ 894272 h 6857993"/>
                <a:gd name="connsiteX672" fmla="*/ 2822964 w 7774834"/>
                <a:gd name="connsiteY672" fmla="*/ 897147 h 6857993"/>
                <a:gd name="connsiteX673" fmla="*/ 2821928 w 7774834"/>
                <a:gd name="connsiteY673" fmla="*/ 894272 h 6857993"/>
                <a:gd name="connsiteX674" fmla="*/ 2810012 w 7774834"/>
                <a:gd name="connsiteY674" fmla="*/ 881877 h 6857993"/>
                <a:gd name="connsiteX675" fmla="*/ 2822964 w 7774834"/>
                <a:gd name="connsiteY675" fmla="*/ 897147 h 6857993"/>
                <a:gd name="connsiteX676" fmla="*/ 2810012 w 7774834"/>
                <a:gd name="connsiteY676" fmla="*/ 881877 h 6857993"/>
                <a:gd name="connsiteX677" fmla="*/ 3012322 w 7774834"/>
                <a:gd name="connsiteY677" fmla="*/ 825903 h 6857993"/>
                <a:gd name="connsiteX678" fmla="*/ 3009910 w 7774834"/>
                <a:gd name="connsiteY678" fmla="*/ 826259 h 6857993"/>
                <a:gd name="connsiteX679" fmla="*/ 3009134 w 7774834"/>
                <a:gd name="connsiteY679" fmla="*/ 826368 h 6857993"/>
                <a:gd name="connsiteX680" fmla="*/ 3010158 w 7774834"/>
                <a:gd name="connsiteY680" fmla="*/ 826218 h 6857993"/>
                <a:gd name="connsiteX681" fmla="*/ 3012322 w 7774834"/>
                <a:gd name="connsiteY681" fmla="*/ 825903 h 6857993"/>
                <a:gd name="connsiteX682" fmla="*/ 3030280 w 7774834"/>
                <a:gd name="connsiteY682" fmla="*/ 823353 h 6857993"/>
                <a:gd name="connsiteX683" fmla="*/ 2999480 w 7774834"/>
                <a:gd name="connsiteY683" fmla="*/ 827719 h 6857993"/>
                <a:gd name="connsiteX684" fmla="*/ 3009134 w 7774834"/>
                <a:gd name="connsiteY684" fmla="*/ 826368 h 6857993"/>
                <a:gd name="connsiteX685" fmla="*/ 3007870 w 7774834"/>
                <a:gd name="connsiteY685" fmla="*/ 826553 h 6857993"/>
                <a:gd name="connsiteX686" fmla="*/ 3009910 w 7774834"/>
                <a:gd name="connsiteY686" fmla="*/ 826259 h 6857993"/>
                <a:gd name="connsiteX687" fmla="*/ 3030280 w 7774834"/>
                <a:gd name="connsiteY687" fmla="*/ 823353 h 6857993"/>
                <a:gd name="connsiteX688" fmla="*/ 6430558 w 7774834"/>
                <a:gd name="connsiteY688" fmla="*/ 782077 h 6857993"/>
                <a:gd name="connsiteX689" fmla="*/ 7225602 w 7774834"/>
                <a:gd name="connsiteY689" fmla="*/ 1801984 h 6857993"/>
                <a:gd name="connsiteX690" fmla="*/ 6635420 w 7774834"/>
                <a:gd name="connsiteY690" fmla="*/ 952978 h 6857993"/>
                <a:gd name="connsiteX691" fmla="*/ 6430558 w 7774834"/>
                <a:gd name="connsiteY691" fmla="*/ 782077 h 6857993"/>
                <a:gd name="connsiteX692" fmla="*/ 2475008 w 7774834"/>
                <a:gd name="connsiteY692" fmla="*/ 760535 h 6857993"/>
                <a:gd name="connsiteX693" fmla="*/ 1913070 w 7774834"/>
                <a:gd name="connsiteY693" fmla="*/ 1091787 h 6857993"/>
                <a:gd name="connsiteX694" fmla="*/ 2311580 w 7774834"/>
                <a:gd name="connsiteY694" fmla="*/ 867363 h 6857993"/>
                <a:gd name="connsiteX695" fmla="*/ 2475008 w 7774834"/>
                <a:gd name="connsiteY695" fmla="*/ 760535 h 6857993"/>
                <a:gd name="connsiteX696" fmla="*/ 2236958 w 7774834"/>
                <a:gd name="connsiteY696" fmla="*/ 745110 h 6857993"/>
                <a:gd name="connsiteX697" fmla="*/ 2230472 w 7774834"/>
                <a:gd name="connsiteY697" fmla="*/ 746358 h 6857993"/>
                <a:gd name="connsiteX698" fmla="*/ 2236958 w 7774834"/>
                <a:gd name="connsiteY698" fmla="*/ 745110 h 6857993"/>
                <a:gd name="connsiteX699" fmla="*/ 6213498 w 7774834"/>
                <a:gd name="connsiteY699" fmla="*/ 734050 h 6857993"/>
                <a:gd name="connsiteX700" fmla="*/ 6274604 w 7774834"/>
                <a:gd name="connsiteY700" fmla="*/ 780758 h 6857993"/>
                <a:gd name="connsiteX701" fmla="*/ 6213498 w 7774834"/>
                <a:gd name="connsiteY701" fmla="*/ 734050 h 6857993"/>
                <a:gd name="connsiteX702" fmla="*/ 6116344 w 7774834"/>
                <a:gd name="connsiteY702" fmla="*/ 652721 h 6857993"/>
                <a:gd name="connsiteX703" fmla="*/ 6207892 w 7774834"/>
                <a:gd name="connsiteY703" fmla="*/ 728994 h 6857993"/>
                <a:gd name="connsiteX704" fmla="*/ 6116344 w 7774834"/>
                <a:gd name="connsiteY704" fmla="*/ 652721 h 6857993"/>
                <a:gd name="connsiteX705" fmla="*/ 3455592 w 7774834"/>
                <a:gd name="connsiteY705" fmla="*/ 574402 h 6857993"/>
                <a:gd name="connsiteX706" fmla="*/ 3478622 w 7774834"/>
                <a:gd name="connsiteY706" fmla="*/ 589641 h 6857993"/>
                <a:gd name="connsiteX707" fmla="*/ 3464652 w 7774834"/>
                <a:gd name="connsiteY707" fmla="*/ 589223 h 6857993"/>
                <a:gd name="connsiteX708" fmla="*/ 3428314 w 7774834"/>
                <a:gd name="connsiteY708" fmla="*/ 583042 h 6857993"/>
                <a:gd name="connsiteX709" fmla="*/ 3449922 w 7774834"/>
                <a:gd name="connsiteY709" fmla="*/ 574933 h 6857993"/>
                <a:gd name="connsiteX710" fmla="*/ 4249350 w 7774834"/>
                <a:gd name="connsiteY710" fmla="*/ 543092 h 6857993"/>
                <a:gd name="connsiteX711" fmla="*/ 4305568 w 7774834"/>
                <a:gd name="connsiteY711" fmla="*/ 552269 h 6857993"/>
                <a:gd name="connsiteX712" fmla="*/ 4249350 w 7774834"/>
                <a:gd name="connsiteY712" fmla="*/ 543092 h 6857993"/>
                <a:gd name="connsiteX713" fmla="*/ 3374226 w 7774834"/>
                <a:gd name="connsiteY713" fmla="*/ 522058 h 6857993"/>
                <a:gd name="connsiteX714" fmla="*/ 2581284 w 7774834"/>
                <a:gd name="connsiteY714" fmla="*/ 684813 h 6857993"/>
                <a:gd name="connsiteX715" fmla="*/ 3367756 w 7774834"/>
                <a:gd name="connsiteY715" fmla="*/ 528090 h 6857993"/>
                <a:gd name="connsiteX716" fmla="*/ 3374226 w 7774834"/>
                <a:gd name="connsiteY716" fmla="*/ 522058 h 6857993"/>
                <a:gd name="connsiteX717" fmla="*/ 4059946 w 7774834"/>
                <a:gd name="connsiteY717" fmla="*/ 490750 h 6857993"/>
                <a:gd name="connsiteX718" fmla="*/ 3816716 w 7774834"/>
                <a:gd name="connsiteY718" fmla="*/ 559632 h 6857993"/>
                <a:gd name="connsiteX719" fmla="*/ 4305568 w 7774834"/>
                <a:gd name="connsiteY719" fmla="*/ 552269 h 6857993"/>
                <a:gd name="connsiteX720" fmla="*/ 4059946 w 7774834"/>
                <a:gd name="connsiteY720" fmla="*/ 490750 h 6857993"/>
                <a:gd name="connsiteX721" fmla="*/ 3655596 w 7774834"/>
                <a:gd name="connsiteY721" fmla="*/ 460389 h 6857993"/>
                <a:gd name="connsiteX722" fmla="*/ 3396552 w 7774834"/>
                <a:gd name="connsiteY722" fmla="*/ 485997 h 6857993"/>
                <a:gd name="connsiteX723" fmla="*/ 3531404 w 7774834"/>
                <a:gd name="connsiteY723" fmla="*/ 544355 h 6857993"/>
                <a:gd name="connsiteX724" fmla="*/ 3449922 w 7774834"/>
                <a:gd name="connsiteY724" fmla="*/ 574933 h 6857993"/>
                <a:gd name="connsiteX725" fmla="*/ 3440868 w 7774834"/>
                <a:gd name="connsiteY725" fmla="*/ 575780 h 6857993"/>
                <a:gd name="connsiteX726" fmla="*/ 3428314 w 7774834"/>
                <a:gd name="connsiteY726" fmla="*/ 583042 h 6857993"/>
                <a:gd name="connsiteX727" fmla="*/ 3461018 w 7774834"/>
                <a:gd name="connsiteY727" fmla="*/ 589114 h 6857993"/>
                <a:gd name="connsiteX728" fmla="*/ 3464652 w 7774834"/>
                <a:gd name="connsiteY728" fmla="*/ 589223 h 6857993"/>
                <a:gd name="connsiteX729" fmla="*/ 3505858 w 7774834"/>
                <a:gd name="connsiteY729" fmla="*/ 596232 h 6857993"/>
                <a:gd name="connsiteX730" fmla="*/ 3728352 w 7774834"/>
                <a:gd name="connsiteY730" fmla="*/ 552818 h 6857993"/>
                <a:gd name="connsiteX731" fmla="*/ 3568222 w 7774834"/>
                <a:gd name="connsiteY731" fmla="*/ 531057 h 6857993"/>
                <a:gd name="connsiteX732" fmla="*/ 3655596 w 7774834"/>
                <a:gd name="connsiteY732" fmla="*/ 460389 h 6857993"/>
                <a:gd name="connsiteX733" fmla="*/ 5870928 w 7774834"/>
                <a:gd name="connsiteY733" fmla="*/ 452468 h 6857993"/>
                <a:gd name="connsiteX734" fmla="*/ 5927528 w 7774834"/>
                <a:gd name="connsiteY734" fmla="*/ 488407 h 6857993"/>
                <a:gd name="connsiteX735" fmla="*/ 5870928 w 7774834"/>
                <a:gd name="connsiteY735" fmla="*/ 452468 h 6857993"/>
                <a:gd name="connsiteX736" fmla="*/ 3939536 w 7774834"/>
                <a:gd name="connsiteY736" fmla="*/ 425541 h 6857993"/>
                <a:gd name="connsiteX737" fmla="*/ 3929476 w 7774834"/>
                <a:gd name="connsiteY737" fmla="*/ 425990 h 6857993"/>
                <a:gd name="connsiteX738" fmla="*/ 3939536 w 7774834"/>
                <a:gd name="connsiteY738" fmla="*/ 425541 h 6857993"/>
                <a:gd name="connsiteX739" fmla="*/ 3712626 w 7774834"/>
                <a:gd name="connsiteY739" fmla="*/ 372050 h 6857993"/>
                <a:gd name="connsiteX740" fmla="*/ 3528108 w 7774834"/>
                <a:gd name="connsiteY740" fmla="*/ 403459 h 6857993"/>
                <a:gd name="connsiteX741" fmla="*/ 3721978 w 7774834"/>
                <a:gd name="connsiteY741" fmla="*/ 451157 h 6857993"/>
                <a:gd name="connsiteX742" fmla="*/ 3712626 w 7774834"/>
                <a:gd name="connsiteY742" fmla="*/ 372050 h 6857993"/>
                <a:gd name="connsiteX743" fmla="*/ 2410384 w 7774834"/>
                <a:gd name="connsiteY743" fmla="*/ 355650 h 6857993"/>
                <a:gd name="connsiteX744" fmla="*/ 1301015 w 7774834"/>
                <a:gd name="connsiteY744" fmla="*/ 1028042 h 6857993"/>
                <a:gd name="connsiteX745" fmla="*/ 657351 w 7774834"/>
                <a:gd name="connsiteY745" fmla="*/ 1748841 h 6857993"/>
                <a:gd name="connsiteX746" fmla="*/ 476123 w 7774834"/>
                <a:gd name="connsiteY746" fmla="*/ 2023092 h 6857993"/>
                <a:gd name="connsiteX747" fmla="*/ 477928 w 7774834"/>
                <a:gd name="connsiteY747" fmla="*/ 2020267 h 6857993"/>
                <a:gd name="connsiteX748" fmla="*/ 475967 w 7774834"/>
                <a:gd name="connsiteY748" fmla="*/ 2023327 h 6857993"/>
                <a:gd name="connsiteX749" fmla="*/ 466942 w 7774834"/>
                <a:gd name="connsiteY749" fmla="*/ 2037464 h 6857993"/>
                <a:gd name="connsiteX750" fmla="*/ 475946 w 7774834"/>
                <a:gd name="connsiteY750" fmla="*/ 2023369 h 6857993"/>
                <a:gd name="connsiteX751" fmla="*/ 458817 w 7774834"/>
                <a:gd name="connsiteY751" fmla="*/ 2056694 h 6857993"/>
                <a:gd name="connsiteX752" fmla="*/ 14151 w 7774834"/>
                <a:gd name="connsiteY752" fmla="*/ 3289537 h 6857993"/>
                <a:gd name="connsiteX753" fmla="*/ 869863 w 7774834"/>
                <a:gd name="connsiteY753" fmla="*/ 1212901 h 6857993"/>
                <a:gd name="connsiteX754" fmla="*/ 2410384 w 7774834"/>
                <a:gd name="connsiteY754" fmla="*/ 355650 h 6857993"/>
                <a:gd name="connsiteX755" fmla="*/ 2884050 w 7774834"/>
                <a:gd name="connsiteY755" fmla="*/ 332045 h 6857993"/>
                <a:gd name="connsiteX756" fmla="*/ 2915392 w 7774834"/>
                <a:gd name="connsiteY756" fmla="*/ 335862 h 6857993"/>
                <a:gd name="connsiteX757" fmla="*/ 2915392 w 7774834"/>
                <a:gd name="connsiteY757" fmla="*/ 335862 h 6857993"/>
                <a:gd name="connsiteX758" fmla="*/ 2884050 w 7774834"/>
                <a:gd name="connsiteY758" fmla="*/ 332045 h 6857993"/>
                <a:gd name="connsiteX759" fmla="*/ 3641198 w 7774834"/>
                <a:gd name="connsiteY759" fmla="*/ 211779 h 6857993"/>
                <a:gd name="connsiteX760" fmla="*/ 3641198 w 7774834"/>
                <a:gd name="connsiteY760" fmla="*/ 211779 h 6857993"/>
                <a:gd name="connsiteX761" fmla="*/ 3641800 w 7774834"/>
                <a:gd name="connsiteY761" fmla="*/ 211593 h 6857993"/>
                <a:gd name="connsiteX762" fmla="*/ 3641198 w 7774834"/>
                <a:gd name="connsiteY762" fmla="*/ 211779 h 6857993"/>
                <a:gd name="connsiteX763" fmla="*/ 3641800 w 7774834"/>
                <a:gd name="connsiteY763" fmla="*/ 211593 h 6857993"/>
                <a:gd name="connsiteX764" fmla="*/ 3254488 w 7774834"/>
                <a:gd name="connsiteY764" fmla="*/ 181639 h 6857993"/>
                <a:gd name="connsiteX765" fmla="*/ 3278736 w 7774834"/>
                <a:gd name="connsiteY765" fmla="*/ 212220 h 6857993"/>
                <a:gd name="connsiteX766" fmla="*/ 3278736 w 7774834"/>
                <a:gd name="connsiteY766" fmla="*/ 212220 h 6857993"/>
                <a:gd name="connsiteX767" fmla="*/ 3234862 w 7774834"/>
                <a:gd name="connsiteY767" fmla="*/ 233033 h 6857993"/>
                <a:gd name="connsiteX768" fmla="*/ 3209860 w 7774834"/>
                <a:gd name="connsiteY768" fmla="*/ 238278 h 6857993"/>
                <a:gd name="connsiteX769" fmla="*/ 3243676 w 7774834"/>
                <a:gd name="connsiteY769" fmla="*/ 254646 h 6857993"/>
                <a:gd name="connsiteX770" fmla="*/ 3085414 w 7774834"/>
                <a:gd name="connsiteY770" fmla="*/ 314106 h 6857993"/>
                <a:gd name="connsiteX771" fmla="*/ 3154948 w 7774834"/>
                <a:gd name="connsiteY771" fmla="*/ 230383 h 6857993"/>
                <a:gd name="connsiteX772" fmla="*/ 3186782 w 7774834"/>
                <a:gd name="connsiteY772" fmla="*/ 232605 h 6857993"/>
                <a:gd name="connsiteX773" fmla="*/ 3185030 w 7774834"/>
                <a:gd name="connsiteY773" fmla="*/ 231879 h 6857993"/>
                <a:gd name="connsiteX774" fmla="*/ 3179052 w 7774834"/>
                <a:gd name="connsiteY774" fmla="*/ 209912 h 6857993"/>
                <a:gd name="connsiteX775" fmla="*/ 3254488 w 7774834"/>
                <a:gd name="connsiteY775" fmla="*/ 181639 h 6857993"/>
                <a:gd name="connsiteX776" fmla="*/ 3518984 w 7774834"/>
                <a:gd name="connsiteY776" fmla="*/ 176830 h 6857993"/>
                <a:gd name="connsiteX777" fmla="*/ 3458758 w 7774834"/>
                <a:gd name="connsiteY777" fmla="*/ 228485 h 6857993"/>
                <a:gd name="connsiteX778" fmla="*/ 3518984 w 7774834"/>
                <a:gd name="connsiteY778" fmla="*/ 176830 h 6857993"/>
                <a:gd name="connsiteX779" fmla="*/ 3441268 w 7774834"/>
                <a:gd name="connsiteY779" fmla="*/ 170169 h 6857993"/>
                <a:gd name="connsiteX780" fmla="*/ 3518764 w 7774834"/>
                <a:gd name="connsiteY780" fmla="*/ 176612 h 6857993"/>
                <a:gd name="connsiteX781" fmla="*/ 3366988 w 7774834"/>
                <a:gd name="connsiteY781" fmla="*/ 198922 h 6857993"/>
                <a:gd name="connsiteX782" fmla="*/ 3441268 w 7774834"/>
                <a:gd name="connsiteY782" fmla="*/ 170169 h 6857993"/>
                <a:gd name="connsiteX783" fmla="*/ 3293460 w 7774834"/>
                <a:gd name="connsiteY783" fmla="*/ 23566 h 6857993"/>
                <a:gd name="connsiteX784" fmla="*/ 3334128 w 7774834"/>
                <a:gd name="connsiteY784" fmla="*/ 24066 h 6857993"/>
                <a:gd name="connsiteX785" fmla="*/ 3195318 w 7774834"/>
                <a:gd name="connsiteY785" fmla="*/ 55389 h 6857993"/>
                <a:gd name="connsiteX786" fmla="*/ 3293460 w 7774834"/>
                <a:gd name="connsiteY786" fmla="*/ 23566 h 6857993"/>
                <a:gd name="connsiteX787" fmla="*/ 4533616 w 7774834"/>
                <a:gd name="connsiteY787" fmla="*/ 0 h 6857993"/>
                <a:gd name="connsiteX788" fmla="*/ 5336244 w 7774834"/>
                <a:gd name="connsiteY788" fmla="*/ 215631 h 6857993"/>
                <a:gd name="connsiteX789" fmla="*/ 5179182 w 7774834"/>
                <a:gd name="connsiteY789" fmla="*/ 211628 h 6857993"/>
                <a:gd name="connsiteX790" fmla="*/ 5135978 w 7774834"/>
                <a:gd name="connsiteY790" fmla="*/ 201733 h 6857993"/>
                <a:gd name="connsiteX791" fmla="*/ 5351956 w 7774834"/>
                <a:gd name="connsiteY791" fmla="*/ 285954 h 6857993"/>
                <a:gd name="connsiteX792" fmla="*/ 5663980 w 7774834"/>
                <a:gd name="connsiteY792" fmla="*/ 418955 h 6857993"/>
                <a:gd name="connsiteX793" fmla="*/ 6109088 w 7774834"/>
                <a:gd name="connsiteY793" fmla="*/ 647227 h 6857993"/>
                <a:gd name="connsiteX794" fmla="*/ 6015780 w 7774834"/>
                <a:gd name="connsiteY794" fmla="*/ 543476 h 6857993"/>
                <a:gd name="connsiteX795" fmla="*/ 6427590 w 7774834"/>
                <a:gd name="connsiteY795" fmla="*/ 779659 h 6857993"/>
                <a:gd name="connsiteX796" fmla="*/ 6328568 w 7774834"/>
                <a:gd name="connsiteY796" fmla="*/ 664700 h 6857993"/>
                <a:gd name="connsiteX797" fmla="*/ 6721912 w 7774834"/>
                <a:gd name="connsiteY797" fmla="*/ 935503 h 6857993"/>
                <a:gd name="connsiteX798" fmla="*/ 6668060 w 7774834"/>
                <a:gd name="connsiteY798" fmla="*/ 801860 h 6857993"/>
                <a:gd name="connsiteX799" fmla="*/ 7675492 w 7774834"/>
                <a:gd name="connsiteY799" fmla="*/ 2587011 h 6857993"/>
                <a:gd name="connsiteX800" fmla="*/ 7697728 w 7774834"/>
                <a:gd name="connsiteY800" fmla="*/ 2658063 h 6857993"/>
                <a:gd name="connsiteX801" fmla="*/ 7700484 w 7774834"/>
                <a:gd name="connsiteY801" fmla="*/ 2666870 h 6857993"/>
                <a:gd name="connsiteX802" fmla="*/ 7707312 w 7774834"/>
                <a:gd name="connsiteY802" fmla="*/ 2688686 h 6857993"/>
                <a:gd name="connsiteX803" fmla="*/ 7761164 w 7774834"/>
                <a:gd name="connsiteY803" fmla="*/ 3726613 h 6857993"/>
                <a:gd name="connsiteX804" fmla="*/ 7731600 w 7774834"/>
                <a:gd name="connsiteY804" fmla="*/ 3516696 h 6857993"/>
                <a:gd name="connsiteX805" fmla="*/ 7559380 w 7774834"/>
                <a:gd name="connsiteY805" fmla="*/ 4619691 h 6857993"/>
                <a:gd name="connsiteX806" fmla="*/ 7500252 w 7774834"/>
                <a:gd name="connsiteY806" fmla="*/ 4591226 h 6857993"/>
                <a:gd name="connsiteX807" fmla="*/ 7569272 w 7774834"/>
                <a:gd name="connsiteY807" fmla="*/ 4340096 h 6857993"/>
                <a:gd name="connsiteX808" fmla="*/ 7632356 w 7774834"/>
                <a:gd name="connsiteY808" fmla="*/ 2949814 h 6857993"/>
                <a:gd name="connsiteX809" fmla="*/ 7645984 w 7774834"/>
                <a:gd name="connsiteY809" fmla="*/ 3780355 h 6857993"/>
                <a:gd name="connsiteX810" fmla="*/ 7425156 w 7774834"/>
                <a:gd name="connsiteY810" fmla="*/ 2273748 h 6857993"/>
                <a:gd name="connsiteX811" fmla="*/ 7381290 w 7774834"/>
                <a:gd name="connsiteY811" fmla="*/ 2251288 h 6857993"/>
                <a:gd name="connsiteX812" fmla="*/ 7380354 w 7774834"/>
                <a:gd name="connsiteY812" fmla="*/ 2249773 h 6857993"/>
                <a:gd name="connsiteX813" fmla="*/ 7354848 w 7774834"/>
                <a:gd name="connsiteY813" fmla="*/ 2237750 h 6857993"/>
                <a:gd name="connsiteX814" fmla="*/ 7381290 w 7774834"/>
                <a:gd name="connsiteY814" fmla="*/ 2251288 h 6857993"/>
                <a:gd name="connsiteX815" fmla="*/ 7392768 w 7774834"/>
                <a:gd name="connsiteY815" fmla="*/ 2269891 h 6857993"/>
                <a:gd name="connsiteX816" fmla="*/ 7572240 w 7774834"/>
                <a:gd name="connsiteY816" fmla="*/ 4098307 h 6857993"/>
                <a:gd name="connsiteX817" fmla="*/ 6738948 w 7774834"/>
                <a:gd name="connsiteY817" fmla="*/ 5884465 h 6857993"/>
                <a:gd name="connsiteX818" fmla="*/ 4621870 w 7774834"/>
                <a:gd name="connsiteY818" fmla="*/ 6857993 h 6857993"/>
                <a:gd name="connsiteX819" fmla="*/ 4560434 w 7774834"/>
                <a:gd name="connsiteY819" fmla="*/ 6752485 h 6857993"/>
                <a:gd name="connsiteX820" fmla="*/ 6679270 w 7774834"/>
                <a:gd name="connsiteY820" fmla="*/ 5214491 h 6857993"/>
                <a:gd name="connsiteX821" fmla="*/ 6174152 w 7774834"/>
                <a:gd name="connsiteY821" fmla="*/ 5773352 h 6857993"/>
                <a:gd name="connsiteX822" fmla="*/ 5448348 w 7774834"/>
                <a:gd name="connsiteY822" fmla="*/ 6260006 h 6857993"/>
                <a:gd name="connsiteX823" fmla="*/ 4243142 w 7774834"/>
                <a:gd name="connsiteY823" fmla="*/ 6756222 h 6857993"/>
                <a:gd name="connsiteX824" fmla="*/ 4517572 w 7774834"/>
                <a:gd name="connsiteY824" fmla="*/ 6651703 h 6857993"/>
                <a:gd name="connsiteX825" fmla="*/ 4204436 w 7774834"/>
                <a:gd name="connsiteY825" fmla="*/ 6615357 h 6857993"/>
                <a:gd name="connsiteX826" fmla="*/ 4168492 w 7774834"/>
                <a:gd name="connsiteY826" fmla="*/ 6619156 h 6857993"/>
                <a:gd name="connsiteX827" fmla="*/ 4180182 w 7774834"/>
                <a:gd name="connsiteY827" fmla="*/ 6615598 h 6857993"/>
                <a:gd name="connsiteX828" fmla="*/ 4242864 w 7774834"/>
                <a:gd name="connsiteY828" fmla="*/ 6593376 h 6857993"/>
                <a:gd name="connsiteX829" fmla="*/ 4391196 w 7774834"/>
                <a:gd name="connsiteY829" fmla="*/ 6556571 h 6857993"/>
                <a:gd name="connsiteX830" fmla="*/ 5636392 w 7774834"/>
                <a:gd name="connsiteY830" fmla="*/ 5864462 h 6857993"/>
                <a:gd name="connsiteX831" fmla="*/ 6635858 w 7774834"/>
                <a:gd name="connsiteY831" fmla="*/ 4705856 h 6857993"/>
                <a:gd name="connsiteX832" fmla="*/ 5210844 w 7774834"/>
                <a:gd name="connsiteY832" fmla="*/ 6128121 h 6857993"/>
                <a:gd name="connsiteX833" fmla="*/ 4323014 w 7774834"/>
                <a:gd name="connsiteY833" fmla="*/ 6564962 h 6857993"/>
                <a:gd name="connsiteX834" fmla="*/ 4242864 w 7774834"/>
                <a:gd name="connsiteY834" fmla="*/ 6593376 h 6857993"/>
                <a:gd name="connsiteX835" fmla="*/ 4117050 w 7774834"/>
                <a:gd name="connsiteY835" fmla="*/ 6624594 h 6857993"/>
                <a:gd name="connsiteX836" fmla="*/ 4053710 w 7774834"/>
                <a:gd name="connsiteY836" fmla="*/ 6631289 h 6857993"/>
                <a:gd name="connsiteX837" fmla="*/ 3690402 w 7774834"/>
                <a:gd name="connsiteY837" fmla="*/ 6683713 h 6857993"/>
                <a:gd name="connsiteX838" fmla="*/ 3659474 w 7774834"/>
                <a:gd name="connsiteY838" fmla="*/ 6687697 h 6857993"/>
                <a:gd name="connsiteX839" fmla="*/ 3565602 w 7774834"/>
                <a:gd name="connsiteY839" fmla="*/ 6696017 h 6857993"/>
                <a:gd name="connsiteX840" fmla="*/ 3504782 w 7774834"/>
                <a:gd name="connsiteY840" fmla="*/ 6670617 h 6857993"/>
                <a:gd name="connsiteX841" fmla="*/ 3451834 w 7774834"/>
                <a:gd name="connsiteY841" fmla="*/ 6617853 h 6857993"/>
                <a:gd name="connsiteX842" fmla="*/ 5024228 w 7774834"/>
                <a:gd name="connsiteY842" fmla="*/ 6023823 h 6857993"/>
                <a:gd name="connsiteX843" fmla="*/ 4931470 w 7774834"/>
                <a:gd name="connsiteY843" fmla="*/ 5961617 h 6857993"/>
                <a:gd name="connsiteX844" fmla="*/ 5089072 w 7774834"/>
                <a:gd name="connsiteY844" fmla="*/ 5782584 h 6857993"/>
                <a:gd name="connsiteX845" fmla="*/ 5584298 w 7774834"/>
                <a:gd name="connsiteY845" fmla="*/ 5407262 h 6857993"/>
                <a:gd name="connsiteX846" fmla="*/ 5463624 w 7774834"/>
                <a:gd name="connsiteY846" fmla="*/ 5568271 h 6857993"/>
                <a:gd name="connsiteX847" fmla="*/ 6468256 w 7774834"/>
                <a:gd name="connsiteY847" fmla="*/ 4514843 h 6857993"/>
                <a:gd name="connsiteX848" fmla="*/ 6243282 w 7774834"/>
                <a:gd name="connsiteY848" fmla="*/ 4804769 h 6857993"/>
                <a:gd name="connsiteX849" fmla="*/ 6501996 w 7774834"/>
                <a:gd name="connsiteY849" fmla="*/ 3656933 h 6857993"/>
                <a:gd name="connsiteX850" fmla="*/ 6223388 w 7774834"/>
                <a:gd name="connsiteY850" fmla="*/ 2510642 h 6857993"/>
                <a:gd name="connsiteX851" fmla="*/ 5391196 w 7774834"/>
                <a:gd name="connsiteY851" fmla="*/ 1438864 h 6857993"/>
                <a:gd name="connsiteX852" fmla="*/ 5389008 w 7774834"/>
                <a:gd name="connsiteY852" fmla="*/ 1438717 h 6857993"/>
                <a:gd name="connsiteX853" fmla="*/ 5387674 w 7774834"/>
                <a:gd name="connsiteY853" fmla="*/ 1438627 h 6857993"/>
                <a:gd name="connsiteX854" fmla="*/ 5387788 w 7774834"/>
                <a:gd name="connsiteY854" fmla="*/ 1438746 h 6857993"/>
                <a:gd name="connsiteX855" fmla="*/ 5349694 w 7774834"/>
                <a:gd name="connsiteY855" fmla="*/ 1430297 h 6857993"/>
                <a:gd name="connsiteX856" fmla="*/ 5348562 w 7774834"/>
                <a:gd name="connsiteY856" fmla="*/ 1429317 h 6857993"/>
                <a:gd name="connsiteX857" fmla="*/ 5331838 w 7774834"/>
                <a:gd name="connsiteY857" fmla="*/ 1423025 h 6857993"/>
                <a:gd name="connsiteX858" fmla="*/ 3983000 w 7774834"/>
                <a:gd name="connsiteY858" fmla="*/ 924733 h 6857993"/>
                <a:gd name="connsiteX859" fmla="*/ 2992326 w 7774834"/>
                <a:gd name="connsiteY859" fmla="*/ 1091127 h 6857993"/>
                <a:gd name="connsiteX860" fmla="*/ 3333908 w 7774834"/>
                <a:gd name="connsiteY860" fmla="*/ 1035736 h 6857993"/>
                <a:gd name="connsiteX861" fmla="*/ 2805600 w 7774834"/>
                <a:gd name="connsiteY861" fmla="*/ 1330389 h 6857993"/>
                <a:gd name="connsiteX862" fmla="*/ 2873520 w 7774834"/>
                <a:gd name="connsiteY862" fmla="*/ 1343576 h 6857993"/>
                <a:gd name="connsiteX863" fmla="*/ 2087596 w 7774834"/>
                <a:gd name="connsiteY863" fmla="*/ 2158950 h 6857993"/>
                <a:gd name="connsiteX864" fmla="*/ 1971320 w 7774834"/>
                <a:gd name="connsiteY864" fmla="*/ 2310177 h 6857993"/>
                <a:gd name="connsiteX865" fmla="*/ 1405094 w 7774834"/>
                <a:gd name="connsiteY865" fmla="*/ 3183364 h 6857993"/>
                <a:gd name="connsiteX866" fmla="*/ 1446308 w 7774834"/>
                <a:gd name="connsiteY866" fmla="*/ 4751136 h 6857993"/>
                <a:gd name="connsiteX867" fmla="*/ 1283870 w 7774834"/>
                <a:gd name="connsiteY867" fmla="*/ 4408786 h 6857993"/>
                <a:gd name="connsiteX868" fmla="*/ 1681942 w 7774834"/>
                <a:gd name="connsiteY868" fmla="*/ 5436387 h 6857993"/>
                <a:gd name="connsiteX869" fmla="*/ 2308614 w 7774834"/>
                <a:gd name="connsiteY869" fmla="*/ 6117351 h 6857993"/>
                <a:gd name="connsiteX870" fmla="*/ 1192101 w 7774834"/>
                <a:gd name="connsiteY870" fmla="*/ 4470442 h 6857993"/>
                <a:gd name="connsiteX871" fmla="*/ 1167372 w 7774834"/>
                <a:gd name="connsiteY871" fmla="*/ 3171935 h 6857993"/>
                <a:gd name="connsiteX872" fmla="*/ 1641827 w 7774834"/>
                <a:gd name="connsiteY872" fmla="*/ 2268744 h 6857993"/>
                <a:gd name="connsiteX873" fmla="*/ 2501056 w 7774834"/>
                <a:gd name="connsiteY873" fmla="*/ 1349731 h 6857993"/>
                <a:gd name="connsiteX874" fmla="*/ 2361692 w 7774834"/>
                <a:gd name="connsiteY874" fmla="*/ 1326755 h 6857993"/>
                <a:gd name="connsiteX875" fmla="*/ 2327994 w 7774834"/>
                <a:gd name="connsiteY875" fmla="*/ 1345099 h 6857993"/>
                <a:gd name="connsiteX876" fmla="*/ 2334778 w 7774834"/>
                <a:gd name="connsiteY876" fmla="*/ 1339574 h 6857993"/>
                <a:gd name="connsiteX877" fmla="*/ 2391262 w 7774834"/>
                <a:gd name="connsiteY877" fmla="*/ 1295989 h 6857993"/>
                <a:gd name="connsiteX878" fmla="*/ 2992436 w 7774834"/>
                <a:gd name="connsiteY878" fmla="*/ 957264 h 6857993"/>
                <a:gd name="connsiteX879" fmla="*/ 3573716 w 7774834"/>
                <a:gd name="connsiteY879" fmla="*/ 834172 h 6857993"/>
                <a:gd name="connsiteX880" fmla="*/ 2901544 w 7774834"/>
                <a:gd name="connsiteY880" fmla="*/ 937262 h 6857993"/>
                <a:gd name="connsiteX881" fmla="*/ 2934076 w 7774834"/>
                <a:gd name="connsiteY881" fmla="*/ 882420 h 6857993"/>
                <a:gd name="connsiteX882" fmla="*/ 2822196 w 7774834"/>
                <a:gd name="connsiteY882" fmla="*/ 898795 h 6857993"/>
                <a:gd name="connsiteX883" fmla="*/ 1999564 w 7774834"/>
                <a:gd name="connsiteY883" fmla="*/ 1385779 h 6857993"/>
                <a:gd name="connsiteX884" fmla="*/ 1911214 w 7774834"/>
                <a:gd name="connsiteY884" fmla="*/ 1477520 h 6857993"/>
                <a:gd name="connsiteX885" fmla="*/ 1888128 w 7774834"/>
                <a:gd name="connsiteY885" fmla="*/ 1494718 h 6857993"/>
                <a:gd name="connsiteX886" fmla="*/ 1901714 w 7774834"/>
                <a:gd name="connsiteY886" fmla="*/ 1470923 h 6857993"/>
                <a:gd name="connsiteX887" fmla="*/ 1805804 w 7774834"/>
                <a:gd name="connsiteY887" fmla="*/ 1534590 h 6857993"/>
                <a:gd name="connsiteX888" fmla="*/ 1730300 w 7774834"/>
                <a:gd name="connsiteY888" fmla="*/ 1672190 h 6857993"/>
                <a:gd name="connsiteX889" fmla="*/ 1614351 w 7774834"/>
                <a:gd name="connsiteY889" fmla="*/ 1729118 h 6857993"/>
                <a:gd name="connsiteX890" fmla="*/ 1586811 w 7774834"/>
                <a:gd name="connsiteY890" fmla="*/ 1865362 h 6857993"/>
                <a:gd name="connsiteX891" fmla="*/ 1560762 w 7774834"/>
                <a:gd name="connsiteY891" fmla="*/ 1913089 h 6857993"/>
                <a:gd name="connsiteX892" fmla="*/ 1543564 w 7774834"/>
                <a:gd name="connsiteY892" fmla="*/ 1933631 h 6857993"/>
                <a:gd name="connsiteX893" fmla="*/ 1347066 w 7774834"/>
                <a:gd name="connsiteY893" fmla="*/ 2216797 h 6857993"/>
                <a:gd name="connsiteX894" fmla="*/ 1317856 w 7774834"/>
                <a:gd name="connsiteY894" fmla="*/ 2268737 h 6857993"/>
                <a:gd name="connsiteX895" fmla="*/ 1285288 w 7774834"/>
                <a:gd name="connsiteY895" fmla="*/ 2312259 h 6857993"/>
                <a:gd name="connsiteX896" fmla="*/ 715668 w 7774834"/>
                <a:gd name="connsiteY896" fmla="*/ 3529665 h 6857993"/>
                <a:gd name="connsiteX897" fmla="*/ 1030221 w 7774834"/>
                <a:gd name="connsiteY897" fmla="*/ 5291095 h 6857993"/>
                <a:gd name="connsiteX898" fmla="*/ 1045974 w 7774834"/>
                <a:gd name="connsiteY898" fmla="*/ 5298776 h 6857993"/>
                <a:gd name="connsiteX899" fmla="*/ 1038912 w 7774834"/>
                <a:gd name="connsiteY899" fmla="*/ 5299224 h 6857993"/>
                <a:gd name="connsiteX900" fmla="*/ 898438 w 7774834"/>
                <a:gd name="connsiteY900" fmla="*/ 5115468 h 6857993"/>
                <a:gd name="connsiteX901" fmla="*/ 1090330 w 7774834"/>
                <a:gd name="connsiteY901" fmla="*/ 5531454 h 6857993"/>
                <a:gd name="connsiteX902" fmla="*/ 927782 w 7774834"/>
                <a:gd name="connsiteY902" fmla="*/ 5343628 h 6857993"/>
                <a:gd name="connsiteX903" fmla="*/ 1058128 w 7774834"/>
                <a:gd name="connsiteY903" fmla="*/ 5611134 h 6857993"/>
                <a:gd name="connsiteX904" fmla="*/ 537623 w 7774834"/>
                <a:gd name="connsiteY904" fmla="*/ 4355812 h 6857993"/>
                <a:gd name="connsiteX905" fmla="*/ 524719 w 7774834"/>
                <a:gd name="connsiteY905" fmla="*/ 4242388 h 6857993"/>
                <a:gd name="connsiteX906" fmla="*/ 522332 w 7774834"/>
                <a:gd name="connsiteY906" fmla="*/ 4173502 h 6857993"/>
                <a:gd name="connsiteX907" fmla="*/ 522111 w 7774834"/>
                <a:gd name="connsiteY907" fmla="*/ 4144531 h 6857993"/>
                <a:gd name="connsiteX908" fmla="*/ 521713 w 7774834"/>
                <a:gd name="connsiteY908" fmla="*/ 4141223 h 6857993"/>
                <a:gd name="connsiteX909" fmla="*/ 520999 w 7774834"/>
                <a:gd name="connsiteY909" fmla="*/ 4067656 h 6857993"/>
                <a:gd name="connsiteX910" fmla="*/ 523314 w 7774834"/>
                <a:gd name="connsiteY910" fmla="*/ 3854408 h 6857993"/>
                <a:gd name="connsiteX911" fmla="*/ 524635 w 7774834"/>
                <a:gd name="connsiteY911" fmla="*/ 3796273 h 6857993"/>
                <a:gd name="connsiteX912" fmla="*/ 536689 w 7774834"/>
                <a:gd name="connsiteY912" fmla="*/ 3798009 h 6857993"/>
                <a:gd name="connsiteX913" fmla="*/ 537513 w 7774834"/>
                <a:gd name="connsiteY913" fmla="*/ 3798050 h 6857993"/>
                <a:gd name="connsiteX914" fmla="*/ 524635 w 7774834"/>
                <a:gd name="connsiteY914" fmla="*/ 3796244 h 6857993"/>
                <a:gd name="connsiteX915" fmla="*/ 528515 w 7774834"/>
                <a:gd name="connsiteY915" fmla="*/ 3625433 h 6857993"/>
                <a:gd name="connsiteX916" fmla="*/ 515203 w 7774834"/>
                <a:gd name="connsiteY916" fmla="*/ 3008064 h 6857993"/>
                <a:gd name="connsiteX917" fmla="*/ 499822 w 7774834"/>
                <a:gd name="connsiteY917" fmla="*/ 3959458 h 6857993"/>
                <a:gd name="connsiteX918" fmla="*/ 521713 w 7774834"/>
                <a:gd name="connsiteY918" fmla="*/ 4141223 h 6857993"/>
                <a:gd name="connsiteX919" fmla="*/ 521908 w 7774834"/>
                <a:gd name="connsiteY919" fmla="*/ 4161261 h 6857993"/>
                <a:gd name="connsiteX920" fmla="*/ 522332 w 7774834"/>
                <a:gd name="connsiteY920" fmla="*/ 4173502 h 6857993"/>
                <a:gd name="connsiteX921" fmla="*/ 522761 w 7774834"/>
                <a:gd name="connsiteY921" fmla="*/ 4229985 h 6857993"/>
                <a:gd name="connsiteX922" fmla="*/ 457503 w 7774834"/>
                <a:gd name="connsiteY922" fmla="*/ 4446153 h 6857993"/>
                <a:gd name="connsiteX923" fmla="*/ 508389 w 7774834"/>
                <a:gd name="connsiteY923" fmla="*/ 2810568 h 6857993"/>
                <a:gd name="connsiteX924" fmla="*/ 284845 w 7774834"/>
                <a:gd name="connsiteY924" fmla="*/ 3662099 h 6857993"/>
                <a:gd name="connsiteX925" fmla="*/ 255061 w 7774834"/>
                <a:gd name="connsiteY925" fmla="*/ 3496474 h 6857993"/>
                <a:gd name="connsiteX926" fmla="*/ 286383 w 7774834"/>
                <a:gd name="connsiteY926" fmla="*/ 4300860 h 6857993"/>
                <a:gd name="connsiteX927" fmla="*/ 267150 w 7774834"/>
                <a:gd name="connsiteY927" fmla="*/ 3088953 h 6857993"/>
                <a:gd name="connsiteX928" fmla="*/ 1001198 w 7774834"/>
                <a:gd name="connsiteY928" fmla="*/ 1635590 h 6857993"/>
                <a:gd name="connsiteX929" fmla="*/ 2864836 w 7774834"/>
                <a:gd name="connsiteY929" fmla="*/ 334879 h 6857993"/>
                <a:gd name="connsiteX930" fmla="*/ 2583704 w 7774834"/>
                <a:gd name="connsiteY930" fmla="*/ 480501 h 6857993"/>
                <a:gd name="connsiteX931" fmla="*/ 2593484 w 7774834"/>
                <a:gd name="connsiteY931" fmla="*/ 571392 h 6857993"/>
                <a:gd name="connsiteX932" fmla="*/ 3526240 w 7774834"/>
                <a:gd name="connsiteY932" fmla="*/ 403239 h 6857993"/>
                <a:gd name="connsiteX933" fmla="*/ 3788688 w 7774834"/>
                <a:gd name="connsiteY933" fmla="*/ 303996 h 6857993"/>
                <a:gd name="connsiteX934" fmla="*/ 4205334 w 7774834"/>
                <a:gd name="connsiteY934" fmla="*/ 180463 h 6857993"/>
                <a:gd name="connsiteX935" fmla="*/ 3615810 w 7774834"/>
                <a:gd name="connsiteY935" fmla="*/ 75395 h 6857993"/>
                <a:gd name="connsiteX936" fmla="*/ 4692868 w 7774834"/>
                <a:gd name="connsiteY936" fmla="*/ 131775 h 6857993"/>
                <a:gd name="connsiteX937" fmla="*/ 4358540 w 7774834"/>
                <a:gd name="connsiteY937" fmla="*/ 1979 h 6857993"/>
                <a:gd name="connsiteX938" fmla="*/ 4525808 w 7774834"/>
                <a:gd name="connsiteY938" fmla="*/ 23006 h 6857993"/>
                <a:gd name="connsiteX939" fmla="*/ 4655684 w 7774834"/>
                <a:gd name="connsiteY939" fmla="*/ 49995 h 6857993"/>
                <a:gd name="connsiteX940" fmla="*/ 4600578 w 7774834"/>
                <a:gd name="connsiteY940" fmla="*/ 28590 h 6857993"/>
                <a:gd name="connsiteX941" fmla="*/ 4533616 w 7774834"/>
                <a:gd name="connsiteY941" fmla="*/ 0 h 685799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</a:cxnLst>
              <a:rect l="l" t="t" r="r" b="b"/>
              <a:pathLst>
                <a:path w="7774834" h="6857993">
                  <a:moveTo>
                    <a:pt x="3565602" y="6696017"/>
                  </a:moveTo>
                  <a:lnTo>
                    <a:pt x="3567712" y="6696897"/>
                  </a:lnTo>
                  <a:lnTo>
                    <a:pt x="3542284" y="6698083"/>
                  </a:lnTo>
                  <a:close/>
                  <a:moveTo>
                    <a:pt x="4168492" y="6619156"/>
                  </a:moveTo>
                  <a:lnTo>
                    <a:pt x="4040756" y="6658041"/>
                  </a:lnTo>
                  <a:cubicBezTo>
                    <a:pt x="3858522" y="6708196"/>
                    <a:pt x="3693754" y="6730656"/>
                    <a:pt x="3580004" y="6702031"/>
                  </a:cubicBezTo>
                  <a:lnTo>
                    <a:pt x="3567712" y="6696897"/>
                  </a:lnTo>
                  <a:lnTo>
                    <a:pt x="3582300" y="6696217"/>
                  </a:lnTo>
                  <a:cubicBezTo>
                    <a:pt x="3597366" y="6695036"/>
                    <a:pt x="3614076" y="6693333"/>
                    <a:pt x="3632176" y="6691213"/>
                  </a:cubicBezTo>
                  <a:lnTo>
                    <a:pt x="3659474" y="6687697"/>
                  </a:lnTo>
                  <a:lnTo>
                    <a:pt x="3829250" y="6672650"/>
                  </a:lnTo>
                  <a:cubicBezTo>
                    <a:pt x="3924454" y="6660600"/>
                    <a:pt x="4019098" y="6644953"/>
                    <a:pt x="4112862" y="6625633"/>
                  </a:cubicBezTo>
                  <a:lnTo>
                    <a:pt x="4117050" y="6624594"/>
                  </a:lnTo>
                  <a:close/>
                  <a:moveTo>
                    <a:pt x="3297638" y="6591133"/>
                  </a:moveTo>
                  <a:cubicBezTo>
                    <a:pt x="3315196" y="6593812"/>
                    <a:pt x="3332368" y="6600708"/>
                    <a:pt x="3349292" y="6613017"/>
                  </a:cubicBezTo>
                  <a:cubicBezTo>
                    <a:pt x="3300824" y="6631261"/>
                    <a:pt x="3300824" y="6631261"/>
                    <a:pt x="3243676" y="6594553"/>
                  </a:cubicBezTo>
                  <a:cubicBezTo>
                    <a:pt x="3262140" y="6589992"/>
                    <a:pt x="3280082" y="6588454"/>
                    <a:pt x="3297638" y="6591133"/>
                  </a:cubicBezTo>
                  <a:close/>
                  <a:moveTo>
                    <a:pt x="5200952" y="6570155"/>
                  </a:moveTo>
                  <a:cubicBezTo>
                    <a:pt x="5118416" y="6598840"/>
                    <a:pt x="5051924" y="6655440"/>
                    <a:pt x="4978618" y="6700501"/>
                  </a:cubicBezTo>
                  <a:cubicBezTo>
                    <a:pt x="5055660" y="6662474"/>
                    <a:pt x="5140726" y="6636866"/>
                    <a:pt x="5200952" y="6570155"/>
                  </a:cubicBezTo>
                  <a:close/>
                  <a:moveTo>
                    <a:pt x="5792016" y="6564329"/>
                  </a:moveTo>
                  <a:cubicBezTo>
                    <a:pt x="5778168" y="6612797"/>
                    <a:pt x="5750144" y="6615434"/>
                    <a:pt x="5714644" y="6625875"/>
                  </a:cubicBezTo>
                  <a:cubicBezTo>
                    <a:pt x="5728820" y="6586969"/>
                    <a:pt x="5753330" y="6578287"/>
                    <a:pt x="5792016" y="6564329"/>
                  </a:cubicBezTo>
                  <a:close/>
                  <a:moveTo>
                    <a:pt x="6176900" y="6559054"/>
                  </a:moveTo>
                  <a:cubicBezTo>
                    <a:pt x="6142388" y="6594993"/>
                    <a:pt x="6112166" y="6608071"/>
                    <a:pt x="6078536" y="6615215"/>
                  </a:cubicBezTo>
                  <a:cubicBezTo>
                    <a:pt x="6101944" y="6590267"/>
                    <a:pt x="6127662" y="6569605"/>
                    <a:pt x="6176900" y="6559054"/>
                  </a:cubicBezTo>
                  <a:close/>
                  <a:moveTo>
                    <a:pt x="2199808" y="6539161"/>
                  </a:moveTo>
                  <a:cubicBezTo>
                    <a:pt x="2223768" y="6547404"/>
                    <a:pt x="2242232" y="6551690"/>
                    <a:pt x="2259596" y="6576638"/>
                  </a:cubicBezTo>
                  <a:cubicBezTo>
                    <a:pt x="2230802" y="6567956"/>
                    <a:pt x="2212008" y="6566087"/>
                    <a:pt x="2199808" y="6539161"/>
                  </a:cubicBezTo>
                  <a:close/>
                  <a:moveTo>
                    <a:pt x="2413326" y="6536675"/>
                  </a:moveTo>
                  <a:lnTo>
                    <a:pt x="2430266" y="6538539"/>
                  </a:lnTo>
                  <a:lnTo>
                    <a:pt x="2447204" y="6545865"/>
                  </a:lnTo>
                  <a:cubicBezTo>
                    <a:pt x="2402308" y="6539711"/>
                    <a:pt x="2402170" y="6536661"/>
                    <a:pt x="2413326" y="6536675"/>
                  </a:cubicBezTo>
                  <a:close/>
                  <a:moveTo>
                    <a:pt x="2463908" y="6466845"/>
                  </a:moveTo>
                  <a:cubicBezTo>
                    <a:pt x="2498856" y="6464537"/>
                    <a:pt x="2520948" y="6486188"/>
                    <a:pt x="2539412" y="6514433"/>
                  </a:cubicBezTo>
                  <a:cubicBezTo>
                    <a:pt x="2508420" y="6508718"/>
                    <a:pt x="2482702" y="6493991"/>
                    <a:pt x="2463908" y="6466845"/>
                  </a:cubicBezTo>
                  <a:close/>
                  <a:moveTo>
                    <a:pt x="2563372" y="6301769"/>
                  </a:moveTo>
                  <a:cubicBezTo>
                    <a:pt x="2582164" y="6305066"/>
                    <a:pt x="2600520" y="6310122"/>
                    <a:pt x="2617554" y="6328695"/>
                  </a:cubicBezTo>
                  <a:cubicBezTo>
                    <a:pt x="2588980" y="6334081"/>
                    <a:pt x="2577328" y="6315397"/>
                    <a:pt x="2563372" y="6301769"/>
                  </a:cubicBezTo>
                  <a:close/>
                  <a:moveTo>
                    <a:pt x="2084740" y="6286492"/>
                  </a:moveTo>
                  <a:cubicBezTo>
                    <a:pt x="2118590" y="6295284"/>
                    <a:pt x="2444676" y="6489485"/>
                    <a:pt x="2447204" y="6545865"/>
                  </a:cubicBezTo>
                  <a:cubicBezTo>
                    <a:pt x="2447066" y="6542816"/>
                    <a:pt x="2441386" y="6540521"/>
                    <a:pt x="2434344" y="6538988"/>
                  </a:cubicBezTo>
                  <a:lnTo>
                    <a:pt x="2430266" y="6538539"/>
                  </a:lnTo>
                  <a:lnTo>
                    <a:pt x="2342998" y="6500795"/>
                  </a:lnTo>
                  <a:cubicBezTo>
                    <a:pt x="2243312" y="6449143"/>
                    <a:pt x="2157194" y="6377740"/>
                    <a:pt x="2084740" y="6286492"/>
                  </a:cubicBezTo>
                  <a:close/>
                  <a:moveTo>
                    <a:pt x="2357594" y="6270540"/>
                  </a:moveTo>
                  <a:cubicBezTo>
                    <a:pt x="2358840" y="6271333"/>
                    <a:pt x="2440114" y="6324273"/>
                    <a:pt x="2390822" y="6292208"/>
                  </a:cubicBezTo>
                  <a:cubicBezTo>
                    <a:pt x="2365654" y="6275805"/>
                    <a:pt x="2357178" y="6270275"/>
                    <a:pt x="2357594" y="6270540"/>
                  </a:cubicBezTo>
                  <a:close/>
                  <a:moveTo>
                    <a:pt x="1556761" y="6230771"/>
                  </a:moveTo>
                  <a:cubicBezTo>
                    <a:pt x="1653257" y="6297703"/>
                    <a:pt x="1745576" y="6368261"/>
                    <a:pt x="1823828" y="6455305"/>
                  </a:cubicBezTo>
                  <a:cubicBezTo>
                    <a:pt x="1710187" y="6409365"/>
                    <a:pt x="1612262" y="6344742"/>
                    <a:pt x="1556761" y="6230771"/>
                  </a:cubicBezTo>
                  <a:close/>
                  <a:moveTo>
                    <a:pt x="6553100" y="6142738"/>
                  </a:moveTo>
                  <a:cubicBezTo>
                    <a:pt x="6497048" y="6218572"/>
                    <a:pt x="6423744" y="6270336"/>
                    <a:pt x="6335710" y="6301219"/>
                  </a:cubicBezTo>
                  <a:cubicBezTo>
                    <a:pt x="6398576" y="6234837"/>
                    <a:pt x="6482872" y="6198679"/>
                    <a:pt x="6553100" y="6142738"/>
                  </a:cubicBezTo>
                  <a:close/>
                  <a:moveTo>
                    <a:pt x="2313560" y="6120428"/>
                  </a:moveTo>
                  <a:cubicBezTo>
                    <a:pt x="2401922" y="6141200"/>
                    <a:pt x="2477976" y="6186810"/>
                    <a:pt x="2541608" y="6257258"/>
                  </a:cubicBezTo>
                  <a:cubicBezTo>
                    <a:pt x="2555348" y="6264292"/>
                    <a:pt x="2481052" y="6226046"/>
                    <a:pt x="2541608" y="6257258"/>
                  </a:cubicBezTo>
                  <a:cubicBezTo>
                    <a:pt x="2601948" y="6385406"/>
                    <a:pt x="2525892" y="6339796"/>
                    <a:pt x="2313560" y="6120428"/>
                  </a:cubicBezTo>
                  <a:close/>
                  <a:moveTo>
                    <a:pt x="6215806" y="6104163"/>
                  </a:moveTo>
                  <a:cubicBezTo>
                    <a:pt x="6173822" y="6112955"/>
                    <a:pt x="6135466" y="6127352"/>
                    <a:pt x="6104472" y="6176369"/>
                  </a:cubicBezTo>
                  <a:cubicBezTo>
                    <a:pt x="6163272" y="6170654"/>
                    <a:pt x="6188220" y="6135265"/>
                    <a:pt x="6215806" y="6104163"/>
                  </a:cubicBezTo>
                  <a:close/>
                  <a:moveTo>
                    <a:pt x="6343532" y="6102960"/>
                  </a:moveTo>
                  <a:lnTo>
                    <a:pt x="6230312" y="6173732"/>
                  </a:lnTo>
                  <a:cubicBezTo>
                    <a:pt x="6231026" y="6160489"/>
                    <a:pt x="6302410" y="6121390"/>
                    <a:pt x="6337922" y="6105152"/>
                  </a:cubicBezTo>
                  <a:close/>
                  <a:moveTo>
                    <a:pt x="1422899" y="5993379"/>
                  </a:moveTo>
                  <a:cubicBezTo>
                    <a:pt x="1540276" y="6044484"/>
                    <a:pt x="1563906" y="6159114"/>
                    <a:pt x="1638970" y="6226815"/>
                  </a:cubicBezTo>
                  <a:cubicBezTo>
                    <a:pt x="1550607" y="6171643"/>
                    <a:pt x="1492798" y="6088556"/>
                    <a:pt x="1422899" y="5993379"/>
                  </a:cubicBezTo>
                  <a:close/>
                  <a:moveTo>
                    <a:pt x="5064452" y="5969310"/>
                  </a:moveTo>
                  <a:cubicBezTo>
                    <a:pt x="5038296" y="5979422"/>
                    <a:pt x="5025988" y="5994918"/>
                    <a:pt x="5029284" y="6020196"/>
                  </a:cubicBezTo>
                  <a:cubicBezTo>
                    <a:pt x="5039284" y="6003491"/>
                    <a:pt x="5068848" y="6000633"/>
                    <a:pt x="5064452" y="5969310"/>
                  </a:cubicBezTo>
                  <a:close/>
                  <a:moveTo>
                    <a:pt x="1911860" y="5958650"/>
                  </a:moveTo>
                  <a:cubicBezTo>
                    <a:pt x="2034404" y="6085589"/>
                    <a:pt x="2242232" y="6195383"/>
                    <a:pt x="2390822" y="6292208"/>
                  </a:cubicBezTo>
                  <a:cubicBezTo>
                    <a:pt x="2522156" y="6404969"/>
                    <a:pt x="2664592" y="6501575"/>
                    <a:pt x="2817908" y="6582244"/>
                  </a:cubicBezTo>
                  <a:cubicBezTo>
                    <a:pt x="2567108" y="6591806"/>
                    <a:pt x="2403020" y="6280668"/>
                    <a:pt x="2185522" y="6207802"/>
                  </a:cubicBezTo>
                  <a:cubicBezTo>
                    <a:pt x="2160244" y="6317706"/>
                    <a:pt x="2451160" y="6357601"/>
                    <a:pt x="2459072" y="6464208"/>
                  </a:cubicBezTo>
                  <a:cubicBezTo>
                    <a:pt x="2304988" y="6447063"/>
                    <a:pt x="2131448" y="6222089"/>
                    <a:pt x="2010556" y="6139222"/>
                  </a:cubicBezTo>
                  <a:cubicBezTo>
                    <a:pt x="2114852" y="6061850"/>
                    <a:pt x="1952856" y="6107899"/>
                    <a:pt x="1911860" y="5958650"/>
                  </a:cubicBezTo>
                  <a:close/>
                  <a:moveTo>
                    <a:pt x="2313546" y="5929836"/>
                  </a:moveTo>
                  <a:cubicBezTo>
                    <a:pt x="2311994" y="5928515"/>
                    <a:pt x="2312022" y="5928536"/>
                    <a:pt x="2315648" y="5931613"/>
                  </a:cubicBezTo>
                  <a:cubicBezTo>
                    <a:pt x="2329936" y="5943758"/>
                    <a:pt x="2326310" y="5940680"/>
                    <a:pt x="2320924" y="5936105"/>
                  </a:cubicBezTo>
                  <a:lnTo>
                    <a:pt x="2315430" y="5931436"/>
                  </a:lnTo>
                  <a:close/>
                  <a:moveTo>
                    <a:pt x="5806546" y="5925294"/>
                  </a:moveTo>
                  <a:cubicBezTo>
                    <a:pt x="5807942" y="5924264"/>
                    <a:pt x="5803452" y="5927547"/>
                    <a:pt x="5797524" y="5931889"/>
                  </a:cubicBezTo>
                  <a:lnTo>
                    <a:pt x="5780870" y="5944096"/>
                  </a:lnTo>
                  <a:lnTo>
                    <a:pt x="5779870" y="5944830"/>
                  </a:lnTo>
                  <a:cubicBezTo>
                    <a:pt x="5775510" y="5948031"/>
                    <a:pt x="5774156" y="5949034"/>
                    <a:pt x="5780256" y="5944582"/>
                  </a:cubicBezTo>
                  <a:cubicBezTo>
                    <a:pt x="5797868" y="5931668"/>
                    <a:pt x="5805150" y="5926324"/>
                    <a:pt x="5806546" y="5925294"/>
                  </a:cubicBezTo>
                  <a:close/>
                  <a:moveTo>
                    <a:pt x="5297448" y="5825007"/>
                  </a:moveTo>
                  <a:cubicBezTo>
                    <a:pt x="5286788" y="5834239"/>
                    <a:pt x="5302064" y="5820940"/>
                    <a:pt x="5297448" y="5825007"/>
                  </a:cubicBezTo>
                  <a:close/>
                  <a:moveTo>
                    <a:pt x="5300238" y="5822510"/>
                  </a:moveTo>
                  <a:cubicBezTo>
                    <a:pt x="5295082" y="5826834"/>
                    <a:pt x="5218978" y="5892900"/>
                    <a:pt x="5297448" y="5825007"/>
                  </a:cubicBezTo>
                  <a:cubicBezTo>
                    <a:pt x="5300264" y="5822534"/>
                    <a:pt x="5300976" y="5821892"/>
                    <a:pt x="5300238" y="5822510"/>
                  </a:cubicBezTo>
                  <a:close/>
                  <a:moveTo>
                    <a:pt x="1452683" y="5808191"/>
                  </a:moveTo>
                  <a:cubicBezTo>
                    <a:pt x="1602592" y="5950516"/>
                    <a:pt x="1676337" y="6122736"/>
                    <a:pt x="1865812" y="6231321"/>
                  </a:cubicBezTo>
                  <a:cubicBezTo>
                    <a:pt x="1918784" y="6242751"/>
                    <a:pt x="1944172" y="6270227"/>
                    <a:pt x="1942084" y="6313859"/>
                  </a:cubicBezTo>
                  <a:cubicBezTo>
                    <a:pt x="1849876" y="6439699"/>
                    <a:pt x="1455431" y="5914688"/>
                    <a:pt x="1452683" y="5808191"/>
                  </a:cubicBezTo>
                  <a:close/>
                  <a:moveTo>
                    <a:pt x="5264078" y="5735870"/>
                  </a:moveTo>
                  <a:cubicBezTo>
                    <a:pt x="5263928" y="5735875"/>
                    <a:pt x="5232358" y="5737441"/>
                    <a:pt x="5250740" y="5736534"/>
                  </a:cubicBezTo>
                  <a:cubicBezTo>
                    <a:pt x="5260686" y="5736040"/>
                    <a:pt x="5264128" y="5735868"/>
                    <a:pt x="5264078" y="5735870"/>
                  </a:cubicBezTo>
                  <a:close/>
                  <a:moveTo>
                    <a:pt x="2040668" y="5703563"/>
                  </a:moveTo>
                  <a:cubicBezTo>
                    <a:pt x="2057924" y="5706970"/>
                    <a:pt x="2067156" y="5739831"/>
                    <a:pt x="2040668" y="5703563"/>
                  </a:cubicBezTo>
                  <a:close/>
                  <a:moveTo>
                    <a:pt x="5412080" y="5618607"/>
                  </a:moveTo>
                  <a:cubicBezTo>
                    <a:pt x="5374382" y="5631356"/>
                    <a:pt x="5337674" y="5645644"/>
                    <a:pt x="5316462" y="5682242"/>
                  </a:cubicBezTo>
                  <a:cubicBezTo>
                    <a:pt x="5356468" y="5672680"/>
                    <a:pt x="5386800" y="5649271"/>
                    <a:pt x="5412080" y="5618607"/>
                  </a:cubicBezTo>
                  <a:close/>
                  <a:moveTo>
                    <a:pt x="1228698" y="5521562"/>
                  </a:moveTo>
                  <a:cubicBezTo>
                    <a:pt x="1261449" y="5549038"/>
                    <a:pt x="1299916" y="5572338"/>
                    <a:pt x="1302334" y="5622454"/>
                  </a:cubicBezTo>
                  <a:cubicBezTo>
                    <a:pt x="1272330" y="5592779"/>
                    <a:pt x="1233534" y="5569370"/>
                    <a:pt x="1228698" y="5521562"/>
                  </a:cubicBezTo>
                  <a:close/>
                  <a:moveTo>
                    <a:pt x="6911608" y="5516727"/>
                  </a:moveTo>
                  <a:cubicBezTo>
                    <a:pt x="6850060" y="5541015"/>
                    <a:pt x="6232400" y="6136694"/>
                    <a:pt x="6230312" y="6173732"/>
                  </a:cubicBezTo>
                  <a:cubicBezTo>
                    <a:pt x="6337386" y="6115085"/>
                    <a:pt x="6364356" y="6096698"/>
                    <a:pt x="6356168" y="6098021"/>
                  </a:cubicBezTo>
                  <a:lnTo>
                    <a:pt x="6343532" y="6102960"/>
                  </a:lnTo>
                  <a:lnTo>
                    <a:pt x="6434644" y="6046007"/>
                  </a:lnTo>
                  <a:cubicBezTo>
                    <a:pt x="6629952" y="5906796"/>
                    <a:pt x="6795878" y="5732441"/>
                    <a:pt x="6911608" y="5516727"/>
                  </a:cubicBezTo>
                  <a:close/>
                  <a:moveTo>
                    <a:pt x="6969306" y="5394294"/>
                  </a:moveTo>
                  <a:cubicBezTo>
                    <a:pt x="6942050" y="5410010"/>
                    <a:pt x="6942050" y="5430452"/>
                    <a:pt x="6934908" y="5454960"/>
                  </a:cubicBezTo>
                  <a:cubicBezTo>
                    <a:pt x="6958316" y="5440123"/>
                    <a:pt x="6964910" y="5423748"/>
                    <a:pt x="6969306" y="5394294"/>
                  </a:cubicBezTo>
                  <a:close/>
                  <a:moveTo>
                    <a:pt x="1101540" y="5379016"/>
                  </a:moveTo>
                  <a:cubicBezTo>
                    <a:pt x="1142534" y="5424517"/>
                    <a:pt x="1183418" y="5469907"/>
                    <a:pt x="1224303" y="5515407"/>
                  </a:cubicBezTo>
                  <a:cubicBezTo>
                    <a:pt x="1176275" y="5476721"/>
                    <a:pt x="1135280" y="5431330"/>
                    <a:pt x="1101540" y="5379016"/>
                  </a:cubicBezTo>
                  <a:close/>
                  <a:moveTo>
                    <a:pt x="1101540" y="5379016"/>
                  </a:moveTo>
                  <a:cubicBezTo>
                    <a:pt x="1163086" y="5394183"/>
                    <a:pt x="1139787" y="5402426"/>
                    <a:pt x="1101540" y="5379016"/>
                  </a:cubicBezTo>
                  <a:close/>
                  <a:moveTo>
                    <a:pt x="7232966" y="5371653"/>
                  </a:moveTo>
                  <a:cubicBezTo>
                    <a:pt x="7225272" y="5416714"/>
                    <a:pt x="7197248" y="5434958"/>
                    <a:pt x="7168672" y="5452432"/>
                  </a:cubicBezTo>
                  <a:cubicBezTo>
                    <a:pt x="7171640" y="5413966"/>
                    <a:pt x="7191312" y="5389457"/>
                    <a:pt x="7232966" y="5371653"/>
                  </a:cubicBezTo>
                  <a:close/>
                  <a:moveTo>
                    <a:pt x="7018950" y="5323210"/>
                  </a:moveTo>
                  <a:cubicBezTo>
                    <a:pt x="7017788" y="5324058"/>
                    <a:pt x="7013020" y="5327555"/>
                    <a:pt x="7002058" y="5335605"/>
                  </a:cubicBezTo>
                  <a:cubicBezTo>
                    <a:pt x="6993486" y="5341952"/>
                    <a:pt x="7022438" y="5320665"/>
                    <a:pt x="7018950" y="5323210"/>
                  </a:cubicBezTo>
                  <a:close/>
                  <a:moveTo>
                    <a:pt x="1064832" y="5297578"/>
                  </a:moveTo>
                  <a:cubicBezTo>
                    <a:pt x="1058873" y="5299941"/>
                    <a:pt x="1053011" y="5300511"/>
                    <a:pt x="1047244" y="5299395"/>
                  </a:cubicBezTo>
                  <a:lnTo>
                    <a:pt x="1045974" y="5298776"/>
                  </a:lnTo>
                  <a:close/>
                  <a:moveTo>
                    <a:pt x="1159459" y="5151736"/>
                  </a:moveTo>
                  <a:cubicBezTo>
                    <a:pt x="1179572" y="5203830"/>
                    <a:pt x="1191222" y="5261090"/>
                    <a:pt x="1251998" y="5302084"/>
                  </a:cubicBezTo>
                  <a:cubicBezTo>
                    <a:pt x="1242217" y="5230537"/>
                    <a:pt x="1199354" y="5191961"/>
                    <a:pt x="1159459" y="5151736"/>
                  </a:cubicBezTo>
                  <a:close/>
                  <a:moveTo>
                    <a:pt x="1669633" y="5101180"/>
                  </a:moveTo>
                  <a:cubicBezTo>
                    <a:pt x="1710078" y="5102719"/>
                    <a:pt x="1702824" y="5132832"/>
                    <a:pt x="1722717" y="5159539"/>
                  </a:cubicBezTo>
                  <a:cubicBezTo>
                    <a:pt x="1681613" y="5146131"/>
                    <a:pt x="1689855" y="5118545"/>
                    <a:pt x="1669633" y="5101180"/>
                  </a:cubicBezTo>
                  <a:close/>
                  <a:moveTo>
                    <a:pt x="490474" y="5087991"/>
                  </a:moveTo>
                  <a:cubicBezTo>
                    <a:pt x="490474" y="5087991"/>
                    <a:pt x="512853" y="5093370"/>
                    <a:pt x="507212" y="5092025"/>
                  </a:cubicBezTo>
                  <a:lnTo>
                    <a:pt x="490488" y="5088021"/>
                  </a:lnTo>
                  <a:close/>
                  <a:moveTo>
                    <a:pt x="490364" y="5087991"/>
                  </a:moveTo>
                  <a:lnTo>
                    <a:pt x="490488" y="5088021"/>
                  </a:lnTo>
                  <a:lnTo>
                    <a:pt x="494680" y="5096840"/>
                  </a:lnTo>
                  <a:cubicBezTo>
                    <a:pt x="512903" y="5135185"/>
                    <a:pt x="580183" y="5276765"/>
                    <a:pt x="490364" y="5087991"/>
                  </a:cubicBezTo>
                  <a:close/>
                  <a:moveTo>
                    <a:pt x="6921280" y="5041282"/>
                  </a:moveTo>
                  <a:cubicBezTo>
                    <a:pt x="6890066" y="5070517"/>
                    <a:pt x="6879624" y="5092388"/>
                    <a:pt x="6880176" y="5129315"/>
                  </a:cubicBezTo>
                  <a:cubicBezTo>
                    <a:pt x="6912486" y="5108214"/>
                    <a:pt x="6918532" y="5084474"/>
                    <a:pt x="6921280" y="5041282"/>
                  </a:cubicBezTo>
                  <a:close/>
                  <a:moveTo>
                    <a:pt x="805789" y="5037765"/>
                  </a:moveTo>
                  <a:lnTo>
                    <a:pt x="808147" y="5045428"/>
                  </a:lnTo>
                  <a:lnTo>
                    <a:pt x="807056" y="5043639"/>
                  </a:lnTo>
                  <a:cubicBezTo>
                    <a:pt x="804621" y="5039119"/>
                    <a:pt x="803481" y="5036090"/>
                    <a:pt x="805789" y="5037765"/>
                  </a:cubicBezTo>
                  <a:close/>
                  <a:moveTo>
                    <a:pt x="785841" y="5030477"/>
                  </a:moveTo>
                  <a:cubicBezTo>
                    <a:pt x="768991" y="5040785"/>
                    <a:pt x="827170" y="5152990"/>
                    <a:pt x="855972" y="5211359"/>
                  </a:cubicBezTo>
                  <a:lnTo>
                    <a:pt x="865258" y="5230990"/>
                  </a:lnTo>
                  <a:lnTo>
                    <a:pt x="869753" y="5245594"/>
                  </a:lnTo>
                  <a:cubicBezTo>
                    <a:pt x="872034" y="5247517"/>
                    <a:pt x="871469" y="5244796"/>
                    <a:pt x="868893" y="5238674"/>
                  </a:cubicBezTo>
                  <a:lnTo>
                    <a:pt x="865258" y="5230990"/>
                  </a:lnTo>
                  <a:lnTo>
                    <a:pt x="808147" y="5045428"/>
                  </a:lnTo>
                  <a:lnTo>
                    <a:pt x="816093" y="5058455"/>
                  </a:lnTo>
                  <a:cubicBezTo>
                    <a:pt x="821835" y="5067028"/>
                    <a:pt x="824143" y="5068703"/>
                    <a:pt x="805789" y="5037765"/>
                  </a:cubicBezTo>
                  <a:cubicBezTo>
                    <a:pt x="795582" y="5030429"/>
                    <a:pt x="789211" y="5028415"/>
                    <a:pt x="785841" y="5030477"/>
                  </a:cubicBezTo>
                  <a:close/>
                  <a:moveTo>
                    <a:pt x="475637" y="5016554"/>
                  </a:moveTo>
                  <a:cubicBezTo>
                    <a:pt x="475198" y="5028918"/>
                    <a:pt x="480528" y="5034084"/>
                    <a:pt x="483303" y="5033575"/>
                  </a:cubicBezTo>
                  <a:lnTo>
                    <a:pt x="484359" y="5029345"/>
                  </a:lnTo>
                  <a:lnTo>
                    <a:pt x="488173" y="5034937"/>
                  </a:lnTo>
                  <a:cubicBezTo>
                    <a:pt x="508502" y="5081611"/>
                    <a:pt x="471118" y="5144840"/>
                    <a:pt x="475637" y="5016554"/>
                  </a:cubicBezTo>
                  <a:close/>
                  <a:moveTo>
                    <a:pt x="475637" y="5016554"/>
                  </a:moveTo>
                  <a:cubicBezTo>
                    <a:pt x="480967" y="5021720"/>
                    <a:pt x="483578" y="5025848"/>
                    <a:pt x="484508" y="5028748"/>
                  </a:cubicBezTo>
                  <a:lnTo>
                    <a:pt x="484359" y="5029345"/>
                  </a:lnTo>
                  <a:close/>
                  <a:moveTo>
                    <a:pt x="1064173" y="4968196"/>
                  </a:moveTo>
                  <a:cubicBezTo>
                    <a:pt x="1065931" y="4991716"/>
                    <a:pt x="1059886" y="5012597"/>
                    <a:pt x="1090879" y="5027324"/>
                  </a:cubicBezTo>
                  <a:cubicBezTo>
                    <a:pt x="1091978" y="5002596"/>
                    <a:pt x="1094067" y="4982923"/>
                    <a:pt x="1064173" y="4968196"/>
                  </a:cubicBezTo>
                  <a:close/>
                  <a:moveTo>
                    <a:pt x="6261134" y="4867093"/>
                  </a:moveTo>
                  <a:cubicBezTo>
                    <a:pt x="6285100" y="4881235"/>
                    <a:pt x="6183136" y="4997211"/>
                    <a:pt x="6185032" y="4993254"/>
                  </a:cubicBezTo>
                  <a:cubicBezTo>
                    <a:pt x="6142720" y="4952040"/>
                    <a:pt x="6143268" y="4919289"/>
                    <a:pt x="6186680" y="4895110"/>
                  </a:cubicBezTo>
                  <a:cubicBezTo>
                    <a:pt x="6231164" y="4868981"/>
                    <a:pt x="6253146" y="4862379"/>
                    <a:pt x="6261134" y="4867093"/>
                  </a:cubicBezTo>
                  <a:close/>
                  <a:moveTo>
                    <a:pt x="1496151" y="4862003"/>
                  </a:moveTo>
                  <a:cubicBezTo>
                    <a:pt x="1639132" y="4855205"/>
                    <a:pt x="1651148" y="5226910"/>
                    <a:pt x="1690404" y="5253286"/>
                  </a:cubicBezTo>
                  <a:cubicBezTo>
                    <a:pt x="1573687" y="5174705"/>
                    <a:pt x="1529725" y="4983362"/>
                    <a:pt x="1465761" y="4868623"/>
                  </a:cubicBezTo>
                  <a:cubicBezTo>
                    <a:pt x="1476504" y="4864591"/>
                    <a:pt x="1486618" y="4862456"/>
                    <a:pt x="1496151" y="4862003"/>
                  </a:cubicBezTo>
                  <a:close/>
                  <a:moveTo>
                    <a:pt x="7241208" y="4813452"/>
                  </a:moveTo>
                  <a:cubicBezTo>
                    <a:pt x="7184168" y="4902804"/>
                    <a:pt x="7137568" y="4996881"/>
                    <a:pt x="7114708" y="5101509"/>
                  </a:cubicBezTo>
                  <a:cubicBezTo>
                    <a:pt x="7177244" y="5014466"/>
                    <a:pt x="7223184" y="4920168"/>
                    <a:pt x="7241208" y="4813452"/>
                  </a:cubicBezTo>
                  <a:close/>
                  <a:moveTo>
                    <a:pt x="1498842" y="4786855"/>
                  </a:moveTo>
                  <a:cubicBezTo>
                    <a:pt x="1487082" y="4814990"/>
                    <a:pt x="1476312" y="4840818"/>
                    <a:pt x="1465211" y="4866975"/>
                  </a:cubicBezTo>
                  <a:cubicBezTo>
                    <a:pt x="1460046" y="4835323"/>
                    <a:pt x="1424437" y="4792900"/>
                    <a:pt x="1498842" y="4786855"/>
                  </a:cubicBezTo>
                  <a:close/>
                  <a:moveTo>
                    <a:pt x="1010540" y="4765753"/>
                  </a:moveTo>
                  <a:cubicBezTo>
                    <a:pt x="1009221" y="4793120"/>
                    <a:pt x="1003726" y="4821695"/>
                    <a:pt x="1032740" y="4853457"/>
                  </a:cubicBezTo>
                  <a:cubicBezTo>
                    <a:pt x="1040653" y="4812023"/>
                    <a:pt x="1029333" y="4787954"/>
                    <a:pt x="1010540" y="4765753"/>
                  </a:cubicBezTo>
                  <a:close/>
                  <a:moveTo>
                    <a:pt x="1061205" y="4721572"/>
                  </a:moveTo>
                  <a:cubicBezTo>
                    <a:pt x="1078680" y="4800593"/>
                    <a:pt x="1047028" y="4894231"/>
                    <a:pt x="1127697" y="4973142"/>
                  </a:cubicBezTo>
                  <a:cubicBezTo>
                    <a:pt x="1138687" y="4870162"/>
                    <a:pt x="1102639" y="4795537"/>
                    <a:pt x="1061205" y="4721572"/>
                  </a:cubicBezTo>
                  <a:close/>
                  <a:moveTo>
                    <a:pt x="7436508" y="4720583"/>
                  </a:moveTo>
                  <a:cubicBezTo>
                    <a:pt x="7429694" y="4795208"/>
                    <a:pt x="7398700" y="4859831"/>
                    <a:pt x="7353420" y="4918629"/>
                  </a:cubicBezTo>
                  <a:cubicBezTo>
                    <a:pt x="7371336" y="4848511"/>
                    <a:pt x="7389248" y="4778283"/>
                    <a:pt x="7436508" y="4720583"/>
                  </a:cubicBezTo>
                  <a:close/>
                  <a:moveTo>
                    <a:pt x="211978" y="4706185"/>
                  </a:moveTo>
                  <a:cubicBezTo>
                    <a:pt x="229892" y="4781799"/>
                    <a:pt x="251873" y="4845653"/>
                    <a:pt x="254840" y="4918189"/>
                  </a:cubicBezTo>
                  <a:cubicBezTo>
                    <a:pt x="215825" y="4876536"/>
                    <a:pt x="205494" y="4825101"/>
                    <a:pt x="211978" y="4706185"/>
                  </a:cubicBezTo>
                  <a:close/>
                  <a:moveTo>
                    <a:pt x="7498054" y="4596061"/>
                  </a:moveTo>
                  <a:cubicBezTo>
                    <a:pt x="7503548" y="4646727"/>
                    <a:pt x="7471016" y="4678709"/>
                    <a:pt x="7440244" y="4711570"/>
                  </a:cubicBezTo>
                  <a:cubicBezTo>
                    <a:pt x="7443540" y="4665081"/>
                    <a:pt x="7467830" y="4629142"/>
                    <a:pt x="7498054" y="4596061"/>
                  </a:cubicBezTo>
                  <a:close/>
                  <a:moveTo>
                    <a:pt x="538282" y="4569135"/>
                  </a:moveTo>
                  <a:lnTo>
                    <a:pt x="548606" y="4602278"/>
                  </a:lnTo>
                  <a:lnTo>
                    <a:pt x="547432" y="4607094"/>
                  </a:lnTo>
                  <a:cubicBezTo>
                    <a:pt x="541937" y="4612850"/>
                    <a:pt x="533392" y="4605953"/>
                    <a:pt x="538282" y="4569135"/>
                  </a:cubicBezTo>
                  <a:close/>
                  <a:moveTo>
                    <a:pt x="538282" y="4569135"/>
                  </a:moveTo>
                  <a:cubicBezTo>
                    <a:pt x="567407" y="4592545"/>
                    <a:pt x="590047" y="4738167"/>
                    <a:pt x="598400" y="4762126"/>
                  </a:cubicBezTo>
                  <a:lnTo>
                    <a:pt x="548606" y="4602278"/>
                  </a:lnTo>
                  <a:lnTo>
                    <a:pt x="551326" y="4591128"/>
                  </a:lnTo>
                  <a:cubicBezTo>
                    <a:pt x="550488" y="4584082"/>
                    <a:pt x="546827" y="4576032"/>
                    <a:pt x="538282" y="4569135"/>
                  </a:cubicBezTo>
                  <a:close/>
                  <a:moveTo>
                    <a:pt x="1394324" y="4287892"/>
                  </a:moveTo>
                  <a:cubicBezTo>
                    <a:pt x="1353769" y="4312840"/>
                    <a:pt x="1367727" y="4285474"/>
                    <a:pt x="1394324" y="4287892"/>
                  </a:cubicBezTo>
                  <a:close/>
                  <a:moveTo>
                    <a:pt x="1394324" y="4287892"/>
                  </a:moveTo>
                  <a:cubicBezTo>
                    <a:pt x="1303763" y="4279649"/>
                    <a:pt x="1312336" y="4375155"/>
                    <a:pt x="1365199" y="4407137"/>
                  </a:cubicBezTo>
                  <a:cubicBezTo>
                    <a:pt x="1374981" y="4367352"/>
                    <a:pt x="1384652" y="4327677"/>
                    <a:pt x="1394324" y="4287892"/>
                  </a:cubicBezTo>
                  <a:close/>
                  <a:moveTo>
                    <a:pt x="1308467" y="4243298"/>
                  </a:moveTo>
                  <a:cubicBezTo>
                    <a:pt x="1308681" y="4243381"/>
                    <a:pt x="1308132" y="4243600"/>
                    <a:pt x="1306071" y="4244040"/>
                  </a:cubicBezTo>
                  <a:cubicBezTo>
                    <a:pt x="1300301" y="4244040"/>
                    <a:pt x="1307823" y="4243051"/>
                    <a:pt x="1308467" y="4243298"/>
                  </a:cubicBezTo>
                  <a:close/>
                  <a:moveTo>
                    <a:pt x="1321642" y="4236583"/>
                  </a:moveTo>
                  <a:cubicBezTo>
                    <a:pt x="1303143" y="4237308"/>
                    <a:pt x="1261354" y="4243765"/>
                    <a:pt x="1306071" y="4244040"/>
                  </a:cubicBezTo>
                  <a:cubicBezTo>
                    <a:pt x="1335457" y="4237775"/>
                    <a:pt x="1332742" y="4236147"/>
                    <a:pt x="1321642" y="4236583"/>
                  </a:cubicBezTo>
                  <a:close/>
                  <a:moveTo>
                    <a:pt x="62509" y="4052367"/>
                  </a:moveTo>
                  <a:cubicBezTo>
                    <a:pt x="78115" y="4081162"/>
                    <a:pt x="85149" y="4103692"/>
                    <a:pt x="60750" y="4133366"/>
                  </a:cubicBezTo>
                  <a:cubicBezTo>
                    <a:pt x="51189" y="4103582"/>
                    <a:pt x="44155" y="4081162"/>
                    <a:pt x="62509" y="4052367"/>
                  </a:cubicBezTo>
                  <a:close/>
                  <a:moveTo>
                    <a:pt x="6928766" y="4017917"/>
                  </a:moveTo>
                  <a:lnTo>
                    <a:pt x="6928202" y="4021375"/>
                  </a:lnTo>
                  <a:cubicBezTo>
                    <a:pt x="6927268" y="4023353"/>
                    <a:pt x="6927900" y="4020606"/>
                    <a:pt x="6928450" y="4018737"/>
                  </a:cubicBezTo>
                  <a:close/>
                  <a:moveTo>
                    <a:pt x="6928642" y="4010619"/>
                  </a:moveTo>
                  <a:cubicBezTo>
                    <a:pt x="6923464" y="4017516"/>
                    <a:pt x="6905314" y="4070179"/>
                    <a:pt x="6928202" y="4021375"/>
                  </a:cubicBezTo>
                  <a:cubicBezTo>
                    <a:pt x="6928834" y="4018628"/>
                    <a:pt x="6929034" y="4017501"/>
                    <a:pt x="6929006" y="4017295"/>
                  </a:cubicBezTo>
                  <a:lnTo>
                    <a:pt x="6928766" y="4017917"/>
                  </a:lnTo>
                  <a:lnTo>
                    <a:pt x="6929910" y="4010894"/>
                  </a:lnTo>
                  <a:cubicBezTo>
                    <a:pt x="6929858" y="4009582"/>
                    <a:pt x="6929382" y="4009633"/>
                    <a:pt x="6928642" y="4010619"/>
                  </a:cubicBezTo>
                  <a:close/>
                  <a:moveTo>
                    <a:pt x="844255" y="3995437"/>
                  </a:moveTo>
                  <a:cubicBezTo>
                    <a:pt x="805899" y="4118529"/>
                    <a:pt x="905691" y="4653871"/>
                    <a:pt x="1000978" y="4706735"/>
                  </a:cubicBezTo>
                  <a:cubicBezTo>
                    <a:pt x="992955" y="4617603"/>
                    <a:pt x="976030" y="4530120"/>
                    <a:pt x="950093" y="4444395"/>
                  </a:cubicBezTo>
                  <a:cubicBezTo>
                    <a:pt x="965259" y="4463738"/>
                    <a:pt x="982624" y="4480663"/>
                    <a:pt x="1002407" y="4495170"/>
                  </a:cubicBezTo>
                  <a:cubicBezTo>
                    <a:pt x="995043" y="4459012"/>
                    <a:pt x="987790" y="4422963"/>
                    <a:pt x="980426" y="4386805"/>
                  </a:cubicBezTo>
                  <a:cubicBezTo>
                    <a:pt x="969875" y="4352845"/>
                    <a:pt x="865247" y="4082811"/>
                    <a:pt x="844255" y="3995437"/>
                  </a:cubicBezTo>
                  <a:close/>
                  <a:moveTo>
                    <a:pt x="952620" y="3975764"/>
                  </a:moveTo>
                  <a:cubicBezTo>
                    <a:pt x="937234" y="3993239"/>
                    <a:pt x="939542" y="4009835"/>
                    <a:pt x="951851" y="4027749"/>
                  </a:cubicBezTo>
                  <a:cubicBezTo>
                    <a:pt x="967897" y="4010494"/>
                    <a:pt x="965699" y="3993899"/>
                    <a:pt x="952620" y="3975764"/>
                  </a:cubicBezTo>
                  <a:close/>
                  <a:moveTo>
                    <a:pt x="7645542" y="3920045"/>
                  </a:moveTo>
                  <a:cubicBezTo>
                    <a:pt x="7646114" y="3916052"/>
                    <a:pt x="7642960" y="3941255"/>
                    <a:pt x="7643456" y="3935979"/>
                  </a:cubicBezTo>
                  <a:cubicBezTo>
                    <a:pt x="7644748" y="3925950"/>
                    <a:pt x="7645352" y="3921376"/>
                    <a:pt x="7645542" y="3920045"/>
                  </a:cubicBezTo>
                  <a:close/>
                  <a:moveTo>
                    <a:pt x="534299" y="3797602"/>
                  </a:moveTo>
                  <a:cubicBezTo>
                    <a:pt x="533900" y="3797542"/>
                    <a:pt x="534601" y="3797638"/>
                    <a:pt x="537513" y="3798050"/>
                  </a:cubicBezTo>
                  <a:cubicBezTo>
                    <a:pt x="546581" y="3799369"/>
                    <a:pt x="535494" y="3797782"/>
                    <a:pt x="534299" y="3797602"/>
                  </a:cubicBezTo>
                  <a:close/>
                  <a:moveTo>
                    <a:pt x="521842" y="3795871"/>
                  </a:moveTo>
                  <a:cubicBezTo>
                    <a:pt x="521074" y="3795755"/>
                    <a:pt x="521578" y="3795819"/>
                    <a:pt x="523981" y="3796152"/>
                  </a:cubicBezTo>
                  <a:lnTo>
                    <a:pt x="524635" y="3796244"/>
                  </a:lnTo>
                  <a:lnTo>
                    <a:pt x="524635" y="3796273"/>
                  </a:lnTo>
                  <a:close/>
                  <a:moveTo>
                    <a:pt x="6517272" y="3726063"/>
                  </a:moveTo>
                  <a:cubicBezTo>
                    <a:pt x="6532548" y="3747274"/>
                    <a:pt x="6529580" y="3759913"/>
                    <a:pt x="6526942" y="3772882"/>
                  </a:cubicBezTo>
                  <a:cubicBezTo>
                    <a:pt x="6507050" y="3764529"/>
                    <a:pt x="6519140" y="3749363"/>
                    <a:pt x="6517272" y="3726063"/>
                  </a:cubicBezTo>
                  <a:close/>
                  <a:moveTo>
                    <a:pt x="533377" y="3662984"/>
                  </a:moveTo>
                  <a:cubicBezTo>
                    <a:pt x="533124" y="3668357"/>
                    <a:pt x="531249" y="3710622"/>
                    <a:pt x="532898" y="3674188"/>
                  </a:cubicBezTo>
                  <a:cubicBezTo>
                    <a:pt x="533365" y="3663500"/>
                    <a:pt x="533461" y="3661192"/>
                    <a:pt x="533377" y="3662984"/>
                  </a:cubicBezTo>
                  <a:close/>
                  <a:moveTo>
                    <a:pt x="560222" y="3597182"/>
                  </a:moveTo>
                  <a:lnTo>
                    <a:pt x="558630" y="3598886"/>
                  </a:lnTo>
                  <a:lnTo>
                    <a:pt x="558505" y="3599014"/>
                  </a:lnTo>
                  <a:close/>
                  <a:moveTo>
                    <a:pt x="597931" y="3556791"/>
                  </a:moveTo>
                  <a:cubicBezTo>
                    <a:pt x="596635" y="3558178"/>
                    <a:pt x="585981" y="3569587"/>
                    <a:pt x="558505" y="3599014"/>
                  </a:cubicBezTo>
                  <a:cubicBezTo>
                    <a:pt x="546168" y="3612230"/>
                    <a:pt x="546869" y="3611482"/>
                    <a:pt x="553142" y="3604764"/>
                  </a:cubicBezTo>
                  <a:lnTo>
                    <a:pt x="558630" y="3598886"/>
                  </a:lnTo>
                  <a:lnTo>
                    <a:pt x="559108" y="3598396"/>
                  </a:lnTo>
                  <a:cubicBezTo>
                    <a:pt x="561838" y="3595484"/>
                    <a:pt x="567584" y="3589329"/>
                    <a:pt x="566496" y="3590483"/>
                  </a:cubicBezTo>
                  <a:lnTo>
                    <a:pt x="560222" y="3597182"/>
                  </a:lnTo>
                  <a:lnTo>
                    <a:pt x="565798" y="3591209"/>
                  </a:lnTo>
                  <a:cubicBezTo>
                    <a:pt x="580767" y="3575177"/>
                    <a:pt x="599876" y="3554709"/>
                    <a:pt x="597931" y="3556791"/>
                  </a:cubicBezTo>
                  <a:close/>
                  <a:moveTo>
                    <a:pt x="796117" y="3417460"/>
                  </a:moveTo>
                  <a:cubicBezTo>
                    <a:pt x="791941" y="3537798"/>
                    <a:pt x="796996" y="3658802"/>
                    <a:pt x="770729" y="3777718"/>
                  </a:cubicBezTo>
                  <a:lnTo>
                    <a:pt x="762996" y="3686606"/>
                  </a:lnTo>
                  <a:cubicBezTo>
                    <a:pt x="763620" y="3596116"/>
                    <a:pt x="785649" y="3507217"/>
                    <a:pt x="796117" y="3417460"/>
                  </a:cubicBezTo>
                  <a:close/>
                  <a:moveTo>
                    <a:pt x="6897540" y="3379987"/>
                  </a:moveTo>
                  <a:cubicBezTo>
                    <a:pt x="6880724" y="3417791"/>
                    <a:pt x="6880724" y="3417791"/>
                    <a:pt x="6896770" y="3463942"/>
                  </a:cubicBezTo>
                  <a:cubicBezTo>
                    <a:pt x="6914684" y="3427674"/>
                    <a:pt x="6902704" y="3405921"/>
                    <a:pt x="6897540" y="3379987"/>
                  </a:cubicBezTo>
                  <a:close/>
                  <a:moveTo>
                    <a:pt x="574991" y="3373067"/>
                  </a:moveTo>
                  <a:cubicBezTo>
                    <a:pt x="561473" y="3394164"/>
                    <a:pt x="543119" y="3414385"/>
                    <a:pt x="557296" y="3448995"/>
                  </a:cubicBezTo>
                  <a:cubicBezTo>
                    <a:pt x="567517" y="3420648"/>
                    <a:pt x="575101" y="3397571"/>
                    <a:pt x="574991" y="3373067"/>
                  </a:cubicBezTo>
                  <a:close/>
                  <a:moveTo>
                    <a:pt x="6850048" y="3319553"/>
                  </a:moveTo>
                  <a:lnTo>
                    <a:pt x="6849634" y="3321329"/>
                  </a:lnTo>
                  <a:cubicBezTo>
                    <a:pt x="6849070" y="3323746"/>
                    <a:pt x="6848576" y="3325860"/>
                    <a:pt x="6849840" y="3320422"/>
                  </a:cubicBezTo>
                  <a:close/>
                  <a:moveTo>
                    <a:pt x="6853658" y="3304562"/>
                  </a:moveTo>
                  <a:cubicBezTo>
                    <a:pt x="6853988" y="3303115"/>
                    <a:pt x="6853962" y="3303177"/>
                    <a:pt x="6853388" y="3305553"/>
                  </a:cubicBezTo>
                  <a:lnTo>
                    <a:pt x="6850048" y="3319553"/>
                  </a:lnTo>
                  <a:lnTo>
                    <a:pt x="6850320" y="3318380"/>
                  </a:lnTo>
                  <a:cubicBezTo>
                    <a:pt x="6850424" y="3317928"/>
                    <a:pt x="6850336" y="3318305"/>
                    <a:pt x="6849840" y="3320422"/>
                  </a:cubicBezTo>
                  <a:cubicBezTo>
                    <a:pt x="6836818" y="3376307"/>
                    <a:pt x="6851674" y="3313250"/>
                    <a:pt x="6853658" y="3304562"/>
                  </a:cubicBezTo>
                  <a:close/>
                  <a:moveTo>
                    <a:pt x="609500" y="3256015"/>
                  </a:moveTo>
                  <a:cubicBezTo>
                    <a:pt x="578068" y="3303604"/>
                    <a:pt x="577189" y="3306024"/>
                    <a:pt x="577409" y="3365046"/>
                  </a:cubicBezTo>
                  <a:cubicBezTo>
                    <a:pt x="607522" y="3337678"/>
                    <a:pt x="610819" y="3302725"/>
                    <a:pt x="609500" y="3256015"/>
                  </a:cubicBezTo>
                  <a:close/>
                  <a:moveTo>
                    <a:pt x="6844784" y="3137423"/>
                  </a:moveTo>
                  <a:lnTo>
                    <a:pt x="6850946" y="3138092"/>
                  </a:lnTo>
                  <a:lnTo>
                    <a:pt x="6849896" y="3138001"/>
                  </a:lnTo>
                  <a:cubicBezTo>
                    <a:pt x="6847724" y="3137780"/>
                    <a:pt x="6843850" y="3137367"/>
                    <a:pt x="6844784" y="3137423"/>
                  </a:cubicBezTo>
                  <a:close/>
                  <a:moveTo>
                    <a:pt x="6839412" y="3136931"/>
                  </a:moveTo>
                  <a:cubicBezTo>
                    <a:pt x="6836042" y="3136693"/>
                    <a:pt x="6871930" y="3140404"/>
                    <a:pt x="6856936" y="3138745"/>
                  </a:cubicBezTo>
                  <a:lnTo>
                    <a:pt x="6850946" y="3138092"/>
                  </a:lnTo>
                  <a:lnTo>
                    <a:pt x="6851060" y="3138104"/>
                  </a:lnTo>
                  <a:cubicBezTo>
                    <a:pt x="6850478" y="3138034"/>
                    <a:pt x="6848658" y="3137836"/>
                    <a:pt x="6844784" y="3137423"/>
                  </a:cubicBezTo>
                  <a:cubicBezTo>
                    <a:pt x="6841624" y="3137120"/>
                    <a:pt x="6839972" y="3136971"/>
                    <a:pt x="6839412" y="3136931"/>
                  </a:cubicBezTo>
                  <a:close/>
                  <a:moveTo>
                    <a:pt x="870522" y="3136211"/>
                  </a:moveTo>
                  <a:cubicBezTo>
                    <a:pt x="877446" y="3182592"/>
                    <a:pt x="867445" y="3225566"/>
                    <a:pt x="841068" y="3276453"/>
                  </a:cubicBezTo>
                  <a:cubicBezTo>
                    <a:pt x="820186" y="3215454"/>
                    <a:pt x="866566" y="3180504"/>
                    <a:pt x="870522" y="3136211"/>
                  </a:cubicBezTo>
                  <a:close/>
                  <a:moveTo>
                    <a:pt x="871857" y="3131307"/>
                  </a:moveTo>
                  <a:cubicBezTo>
                    <a:pt x="872480" y="3131307"/>
                    <a:pt x="872006" y="3137365"/>
                    <a:pt x="870852" y="3133903"/>
                  </a:cubicBezTo>
                  <a:cubicBezTo>
                    <a:pt x="871319" y="3131980"/>
                    <a:pt x="871649" y="3131307"/>
                    <a:pt x="871857" y="3131307"/>
                  </a:cubicBezTo>
                  <a:close/>
                  <a:moveTo>
                    <a:pt x="7131744" y="3070489"/>
                  </a:moveTo>
                  <a:cubicBezTo>
                    <a:pt x="7200984" y="3888391"/>
                    <a:pt x="7005904" y="4583423"/>
                    <a:pt x="6705428" y="5169320"/>
                  </a:cubicBezTo>
                  <a:cubicBezTo>
                    <a:pt x="6910288" y="4769820"/>
                    <a:pt x="7214940" y="4305916"/>
                    <a:pt x="7211644" y="3840583"/>
                  </a:cubicBezTo>
                  <a:cubicBezTo>
                    <a:pt x="7210984" y="3744527"/>
                    <a:pt x="7222856" y="3109286"/>
                    <a:pt x="7131744" y="3070489"/>
                  </a:cubicBezTo>
                  <a:close/>
                  <a:moveTo>
                    <a:pt x="7131196" y="2980477"/>
                  </a:moveTo>
                  <a:cubicBezTo>
                    <a:pt x="7121964" y="3016417"/>
                    <a:pt x="7129656" y="3042024"/>
                    <a:pt x="7131414" y="3067411"/>
                  </a:cubicBezTo>
                  <a:cubicBezTo>
                    <a:pt x="7139438" y="3042024"/>
                    <a:pt x="7139988" y="3016528"/>
                    <a:pt x="7131196" y="2980477"/>
                  </a:cubicBezTo>
                  <a:close/>
                  <a:moveTo>
                    <a:pt x="948554" y="2973772"/>
                  </a:moveTo>
                  <a:cubicBezTo>
                    <a:pt x="935805" y="3032353"/>
                    <a:pt x="922837" y="3090820"/>
                    <a:pt x="872061" y="3130717"/>
                  </a:cubicBezTo>
                  <a:cubicBezTo>
                    <a:pt x="887557" y="3073566"/>
                    <a:pt x="917341" y="3023339"/>
                    <a:pt x="948554" y="2973772"/>
                  </a:cubicBezTo>
                  <a:close/>
                  <a:moveTo>
                    <a:pt x="293637" y="2858045"/>
                  </a:moveTo>
                  <a:cubicBezTo>
                    <a:pt x="272975" y="2900137"/>
                    <a:pt x="252313" y="2942339"/>
                    <a:pt x="228574" y="2990697"/>
                  </a:cubicBezTo>
                  <a:cubicBezTo>
                    <a:pt x="226925" y="2880135"/>
                    <a:pt x="229343" y="2875298"/>
                    <a:pt x="293637" y="2858045"/>
                  </a:cubicBezTo>
                  <a:close/>
                  <a:moveTo>
                    <a:pt x="291761" y="2848781"/>
                  </a:moveTo>
                  <a:lnTo>
                    <a:pt x="293966" y="2857935"/>
                  </a:lnTo>
                  <a:cubicBezTo>
                    <a:pt x="293966" y="2857935"/>
                    <a:pt x="293362" y="2855425"/>
                    <a:pt x="292379" y="2851348"/>
                  </a:cubicBezTo>
                  <a:close/>
                  <a:moveTo>
                    <a:pt x="287823" y="2832437"/>
                  </a:moveTo>
                  <a:lnTo>
                    <a:pt x="288526" y="2835353"/>
                  </a:lnTo>
                  <a:lnTo>
                    <a:pt x="291761" y="2848781"/>
                  </a:lnTo>
                  <a:close/>
                  <a:moveTo>
                    <a:pt x="285587" y="2823153"/>
                  </a:moveTo>
                  <a:lnTo>
                    <a:pt x="287591" y="2831472"/>
                  </a:lnTo>
                  <a:lnTo>
                    <a:pt x="287823" y="2832437"/>
                  </a:lnTo>
                  <a:close/>
                  <a:moveTo>
                    <a:pt x="280011" y="2800011"/>
                  </a:moveTo>
                  <a:lnTo>
                    <a:pt x="283766" y="2815596"/>
                  </a:lnTo>
                  <a:lnTo>
                    <a:pt x="285587" y="2823153"/>
                  </a:lnTo>
                  <a:lnTo>
                    <a:pt x="282859" y="2811833"/>
                  </a:lnTo>
                  <a:close/>
                  <a:moveTo>
                    <a:pt x="276965" y="2787371"/>
                  </a:moveTo>
                  <a:cubicBezTo>
                    <a:pt x="276588" y="2785805"/>
                    <a:pt x="276739" y="2786431"/>
                    <a:pt x="277646" y="2790195"/>
                  </a:cubicBezTo>
                  <a:lnTo>
                    <a:pt x="280011" y="2800011"/>
                  </a:lnTo>
                  <a:lnTo>
                    <a:pt x="279459" y="2797721"/>
                  </a:lnTo>
                  <a:cubicBezTo>
                    <a:pt x="278250" y="2792704"/>
                    <a:pt x="277343" y="2788940"/>
                    <a:pt x="276965" y="2787371"/>
                  </a:cubicBezTo>
                  <a:close/>
                  <a:moveTo>
                    <a:pt x="1062414" y="2773418"/>
                  </a:moveTo>
                  <a:cubicBezTo>
                    <a:pt x="1038785" y="2789902"/>
                    <a:pt x="1039664" y="2825621"/>
                    <a:pt x="1009001" y="2836611"/>
                  </a:cubicBezTo>
                  <a:cubicBezTo>
                    <a:pt x="1025157" y="2814411"/>
                    <a:pt x="1008342" y="2766163"/>
                    <a:pt x="1062414" y="2773418"/>
                  </a:cubicBezTo>
                  <a:close/>
                  <a:moveTo>
                    <a:pt x="603236" y="2738694"/>
                  </a:moveTo>
                  <a:cubicBezTo>
                    <a:pt x="546745" y="2789576"/>
                    <a:pt x="541250" y="2818917"/>
                    <a:pt x="575430" y="2897503"/>
                  </a:cubicBezTo>
                  <a:cubicBezTo>
                    <a:pt x="603236" y="2842658"/>
                    <a:pt x="558285" y="2782434"/>
                    <a:pt x="603236" y="2738694"/>
                  </a:cubicBezTo>
                  <a:close/>
                  <a:moveTo>
                    <a:pt x="6765268" y="2673770"/>
                  </a:moveTo>
                  <a:cubicBezTo>
                    <a:pt x="6733984" y="2660628"/>
                    <a:pt x="6781742" y="3077867"/>
                    <a:pt x="6815112" y="3107197"/>
                  </a:cubicBezTo>
                  <a:cubicBezTo>
                    <a:pt x="6893032" y="3005646"/>
                    <a:pt x="6821486" y="2811225"/>
                    <a:pt x="6783788" y="2708140"/>
                  </a:cubicBezTo>
                  <a:cubicBezTo>
                    <a:pt x="6821046" y="2809796"/>
                    <a:pt x="6768952" y="2667364"/>
                    <a:pt x="6783788" y="2708140"/>
                  </a:cubicBezTo>
                  <a:cubicBezTo>
                    <a:pt x="6775820" y="2686309"/>
                    <a:pt x="6769738" y="2675646"/>
                    <a:pt x="6765268" y="2673770"/>
                  </a:cubicBezTo>
                  <a:close/>
                  <a:moveTo>
                    <a:pt x="7695250" y="2650140"/>
                  </a:moveTo>
                  <a:cubicBezTo>
                    <a:pt x="7694174" y="2646682"/>
                    <a:pt x="7751604" y="2830129"/>
                    <a:pt x="7707312" y="2688686"/>
                  </a:cubicBezTo>
                  <a:lnTo>
                    <a:pt x="7697728" y="2658063"/>
                  </a:lnTo>
                  <a:lnTo>
                    <a:pt x="7696610" y="2654489"/>
                  </a:lnTo>
                  <a:cubicBezTo>
                    <a:pt x="7695762" y="2651778"/>
                    <a:pt x="7695332" y="2650407"/>
                    <a:pt x="7695250" y="2650140"/>
                  </a:cubicBezTo>
                  <a:close/>
                  <a:moveTo>
                    <a:pt x="583627" y="2613964"/>
                  </a:moveTo>
                  <a:cubicBezTo>
                    <a:pt x="583749" y="2613654"/>
                    <a:pt x="580981" y="2620928"/>
                    <a:pt x="572793" y="2642416"/>
                  </a:cubicBezTo>
                  <a:cubicBezTo>
                    <a:pt x="556884" y="2684043"/>
                    <a:pt x="583261" y="2614885"/>
                    <a:pt x="583627" y="2613964"/>
                  </a:cubicBezTo>
                  <a:close/>
                  <a:moveTo>
                    <a:pt x="6696196" y="2539328"/>
                  </a:moveTo>
                  <a:cubicBezTo>
                    <a:pt x="6680920" y="2586473"/>
                    <a:pt x="6688392" y="2630656"/>
                    <a:pt x="6718396" y="2671758"/>
                  </a:cubicBezTo>
                  <a:cubicBezTo>
                    <a:pt x="6732904" y="2626040"/>
                    <a:pt x="6715320" y="2644944"/>
                    <a:pt x="6718396" y="2671758"/>
                  </a:cubicBezTo>
                  <a:cubicBezTo>
                    <a:pt x="6711032" y="2627689"/>
                    <a:pt x="6703668" y="2583507"/>
                    <a:pt x="6696196" y="2539328"/>
                  </a:cubicBezTo>
                  <a:close/>
                  <a:moveTo>
                    <a:pt x="708498" y="2492849"/>
                  </a:moveTo>
                  <a:cubicBezTo>
                    <a:pt x="705981" y="2492812"/>
                    <a:pt x="702479" y="2496147"/>
                    <a:pt x="697863" y="2503717"/>
                  </a:cubicBezTo>
                  <a:cubicBezTo>
                    <a:pt x="647198" y="2559440"/>
                    <a:pt x="634998" y="2622633"/>
                    <a:pt x="661265" y="2693301"/>
                  </a:cubicBezTo>
                  <a:cubicBezTo>
                    <a:pt x="695500" y="2658584"/>
                    <a:pt x="726117" y="2493107"/>
                    <a:pt x="708498" y="2492849"/>
                  </a:cubicBezTo>
                  <a:close/>
                  <a:moveTo>
                    <a:pt x="6659886" y="2466323"/>
                  </a:moveTo>
                  <a:cubicBezTo>
                    <a:pt x="6656218" y="2465911"/>
                    <a:pt x="6650914" y="2470526"/>
                    <a:pt x="6654980" y="2481407"/>
                  </a:cubicBezTo>
                  <a:cubicBezTo>
                    <a:pt x="6665586" y="2472174"/>
                    <a:pt x="6663554" y="2466734"/>
                    <a:pt x="6659886" y="2466323"/>
                  </a:cubicBezTo>
                  <a:close/>
                  <a:moveTo>
                    <a:pt x="681597" y="2388978"/>
                  </a:moveTo>
                  <a:cubicBezTo>
                    <a:pt x="574221" y="2395902"/>
                    <a:pt x="461240" y="2697697"/>
                    <a:pt x="509158" y="2809247"/>
                  </a:cubicBezTo>
                  <a:cubicBezTo>
                    <a:pt x="530370" y="2753640"/>
                    <a:pt x="551581" y="2698026"/>
                    <a:pt x="572793" y="2642416"/>
                  </a:cubicBezTo>
                  <a:cubicBezTo>
                    <a:pt x="609061" y="2557900"/>
                    <a:pt x="645219" y="2473384"/>
                    <a:pt x="681597" y="2388978"/>
                  </a:cubicBezTo>
                  <a:close/>
                  <a:moveTo>
                    <a:pt x="705996" y="2331168"/>
                  </a:moveTo>
                  <a:cubicBezTo>
                    <a:pt x="679509" y="2345784"/>
                    <a:pt x="678630" y="2364469"/>
                    <a:pt x="683576" y="2384911"/>
                  </a:cubicBezTo>
                  <a:cubicBezTo>
                    <a:pt x="696434" y="2370625"/>
                    <a:pt x="714459" y="2358424"/>
                    <a:pt x="705996" y="2331168"/>
                  </a:cubicBezTo>
                  <a:close/>
                  <a:moveTo>
                    <a:pt x="834254" y="2325343"/>
                  </a:moveTo>
                  <a:cubicBezTo>
                    <a:pt x="805459" y="2354688"/>
                    <a:pt x="776774" y="2384032"/>
                    <a:pt x="747979" y="2413374"/>
                  </a:cubicBezTo>
                  <a:cubicBezTo>
                    <a:pt x="740506" y="2417001"/>
                    <a:pt x="813372" y="2577903"/>
                    <a:pt x="834254" y="2325343"/>
                  </a:cubicBezTo>
                  <a:close/>
                  <a:moveTo>
                    <a:pt x="863049" y="2203131"/>
                  </a:moveTo>
                  <a:cubicBezTo>
                    <a:pt x="863818" y="2225825"/>
                    <a:pt x="859367" y="2244619"/>
                    <a:pt x="849668" y="2259539"/>
                  </a:cubicBezTo>
                  <a:lnTo>
                    <a:pt x="845203" y="2262840"/>
                  </a:lnTo>
                  <a:lnTo>
                    <a:pt x="840271" y="2252011"/>
                  </a:lnTo>
                  <a:cubicBezTo>
                    <a:pt x="839365" y="2239041"/>
                    <a:pt x="846948" y="2222748"/>
                    <a:pt x="863049" y="2203131"/>
                  </a:cubicBezTo>
                  <a:close/>
                  <a:moveTo>
                    <a:pt x="787655" y="2174006"/>
                  </a:moveTo>
                  <a:cubicBezTo>
                    <a:pt x="765234" y="2195438"/>
                    <a:pt x="754683" y="2209725"/>
                    <a:pt x="756332" y="2242806"/>
                  </a:cubicBezTo>
                  <a:cubicBezTo>
                    <a:pt x="776994" y="2221154"/>
                    <a:pt x="788864" y="2208844"/>
                    <a:pt x="787655" y="2174006"/>
                  </a:cubicBezTo>
                  <a:close/>
                  <a:moveTo>
                    <a:pt x="1516977" y="2127353"/>
                  </a:moveTo>
                  <a:cubicBezTo>
                    <a:pt x="1510108" y="2131913"/>
                    <a:pt x="1501151" y="2146421"/>
                    <a:pt x="1510712" y="2157192"/>
                  </a:cubicBezTo>
                  <a:cubicBezTo>
                    <a:pt x="1528627" y="2128177"/>
                    <a:pt x="1523846" y="2122791"/>
                    <a:pt x="1516977" y="2127353"/>
                  </a:cubicBezTo>
                  <a:close/>
                  <a:moveTo>
                    <a:pt x="904294" y="2126756"/>
                  </a:moveTo>
                  <a:lnTo>
                    <a:pt x="893492" y="2177084"/>
                  </a:lnTo>
                  <a:lnTo>
                    <a:pt x="886682" y="2160990"/>
                  </a:lnTo>
                  <a:lnTo>
                    <a:pt x="897688" y="2139886"/>
                  </a:lnTo>
                  <a:close/>
                  <a:moveTo>
                    <a:pt x="853597" y="2065972"/>
                  </a:moveTo>
                  <a:cubicBezTo>
                    <a:pt x="825132" y="2083117"/>
                    <a:pt x="816889" y="2101141"/>
                    <a:pt x="814141" y="2133892"/>
                  </a:cubicBezTo>
                  <a:cubicBezTo>
                    <a:pt x="842387" y="2115098"/>
                    <a:pt x="848102" y="2095317"/>
                    <a:pt x="853597" y="2065972"/>
                  </a:cubicBezTo>
                  <a:close/>
                  <a:moveTo>
                    <a:pt x="476123" y="2023092"/>
                  </a:moveTo>
                  <a:lnTo>
                    <a:pt x="475946" y="2023369"/>
                  </a:lnTo>
                  <a:lnTo>
                    <a:pt x="475967" y="2023327"/>
                  </a:lnTo>
                  <a:close/>
                  <a:moveTo>
                    <a:pt x="7177574" y="1965850"/>
                  </a:moveTo>
                  <a:cubicBezTo>
                    <a:pt x="7206260" y="2015086"/>
                    <a:pt x="7235054" y="2064324"/>
                    <a:pt x="7263740" y="2113560"/>
                  </a:cubicBezTo>
                  <a:cubicBezTo>
                    <a:pt x="7397492" y="2326113"/>
                    <a:pt x="7265496" y="1988710"/>
                    <a:pt x="7177574" y="1965850"/>
                  </a:cubicBezTo>
                  <a:close/>
                  <a:moveTo>
                    <a:pt x="954049" y="1899359"/>
                  </a:moveTo>
                  <a:cubicBezTo>
                    <a:pt x="927562" y="1927713"/>
                    <a:pt x="927562" y="1927713"/>
                    <a:pt x="928551" y="1952111"/>
                  </a:cubicBezTo>
                  <a:cubicBezTo>
                    <a:pt x="944378" y="1943430"/>
                    <a:pt x="950642" y="1929362"/>
                    <a:pt x="954049" y="1899359"/>
                  </a:cubicBezTo>
                  <a:close/>
                  <a:moveTo>
                    <a:pt x="7159550" y="1884852"/>
                  </a:moveTo>
                  <a:cubicBezTo>
                    <a:pt x="7154604" y="1913865"/>
                    <a:pt x="7183288" y="1935626"/>
                    <a:pt x="7177356" y="1964970"/>
                  </a:cubicBezTo>
                  <a:cubicBezTo>
                    <a:pt x="7197688" y="1932220"/>
                    <a:pt x="7184060" y="1907272"/>
                    <a:pt x="7159550" y="1884852"/>
                  </a:cubicBezTo>
                  <a:close/>
                  <a:moveTo>
                    <a:pt x="1494776" y="1872434"/>
                  </a:moveTo>
                  <a:cubicBezTo>
                    <a:pt x="1446748" y="1901666"/>
                    <a:pt x="1418393" y="1925625"/>
                    <a:pt x="1424767" y="1988929"/>
                  </a:cubicBezTo>
                  <a:cubicBezTo>
                    <a:pt x="1453892" y="1947826"/>
                    <a:pt x="1480159" y="1922438"/>
                    <a:pt x="1494776" y="1872434"/>
                  </a:cubicBezTo>
                  <a:close/>
                  <a:moveTo>
                    <a:pt x="6280980" y="1856936"/>
                  </a:moveTo>
                  <a:cubicBezTo>
                    <a:pt x="6256800" y="1931120"/>
                    <a:pt x="6587390" y="2418871"/>
                    <a:pt x="6624978" y="2392715"/>
                  </a:cubicBezTo>
                  <a:cubicBezTo>
                    <a:pt x="6668940" y="2362161"/>
                    <a:pt x="6295596" y="1867597"/>
                    <a:pt x="6280980" y="1856936"/>
                  </a:cubicBezTo>
                  <a:close/>
                  <a:moveTo>
                    <a:pt x="7076792" y="1740108"/>
                  </a:moveTo>
                  <a:cubicBezTo>
                    <a:pt x="7090092" y="1794511"/>
                    <a:pt x="7106796" y="1846934"/>
                    <a:pt x="7157242" y="1880126"/>
                  </a:cubicBezTo>
                  <a:cubicBezTo>
                    <a:pt x="7145152" y="1824953"/>
                    <a:pt x="7119876" y="1777365"/>
                    <a:pt x="7076792" y="1740108"/>
                  </a:cubicBezTo>
                  <a:close/>
                  <a:moveTo>
                    <a:pt x="6163272" y="1727909"/>
                  </a:moveTo>
                  <a:cubicBezTo>
                    <a:pt x="6181844" y="1755715"/>
                    <a:pt x="6200420" y="1783630"/>
                    <a:pt x="6218992" y="1811436"/>
                  </a:cubicBezTo>
                  <a:cubicBezTo>
                    <a:pt x="6311862" y="1939802"/>
                    <a:pt x="6265702" y="1730437"/>
                    <a:pt x="6163272" y="1727909"/>
                  </a:cubicBezTo>
                  <a:close/>
                  <a:moveTo>
                    <a:pt x="1088791" y="1710323"/>
                  </a:moveTo>
                  <a:cubicBezTo>
                    <a:pt x="1048456" y="1737800"/>
                    <a:pt x="1014496" y="1769892"/>
                    <a:pt x="1008122" y="1822205"/>
                  </a:cubicBezTo>
                  <a:cubicBezTo>
                    <a:pt x="1050215" y="1795609"/>
                    <a:pt x="1076702" y="1758132"/>
                    <a:pt x="1088791" y="1710323"/>
                  </a:cubicBezTo>
                  <a:close/>
                  <a:moveTo>
                    <a:pt x="1146271" y="1661088"/>
                  </a:moveTo>
                  <a:cubicBezTo>
                    <a:pt x="1113629" y="1657352"/>
                    <a:pt x="1098023" y="1673947"/>
                    <a:pt x="1093957" y="1704280"/>
                  </a:cubicBezTo>
                  <a:cubicBezTo>
                    <a:pt x="1121872" y="1702961"/>
                    <a:pt x="1129566" y="1676365"/>
                    <a:pt x="1146271" y="1661088"/>
                  </a:cubicBezTo>
                  <a:close/>
                  <a:moveTo>
                    <a:pt x="6089526" y="1628556"/>
                  </a:moveTo>
                  <a:cubicBezTo>
                    <a:pt x="6097880" y="1672079"/>
                    <a:pt x="6131620" y="1695597"/>
                    <a:pt x="6159536" y="1723402"/>
                  </a:cubicBezTo>
                  <a:cubicBezTo>
                    <a:pt x="6146456" y="1661307"/>
                    <a:pt x="6139532" y="1651856"/>
                    <a:pt x="6089526" y="1628556"/>
                  </a:cubicBezTo>
                  <a:close/>
                  <a:moveTo>
                    <a:pt x="6971944" y="1577341"/>
                  </a:moveTo>
                  <a:cubicBezTo>
                    <a:pt x="7006564" y="1628117"/>
                    <a:pt x="7016896" y="1695597"/>
                    <a:pt x="7072176" y="1732305"/>
                  </a:cubicBezTo>
                  <a:cubicBezTo>
                    <a:pt x="7058768" y="1667353"/>
                    <a:pt x="7013268" y="1623719"/>
                    <a:pt x="6971944" y="1577341"/>
                  </a:cubicBezTo>
                  <a:close/>
                  <a:moveTo>
                    <a:pt x="1261082" y="1553446"/>
                  </a:moveTo>
                  <a:lnTo>
                    <a:pt x="1240800" y="1580321"/>
                  </a:lnTo>
                  <a:cubicBezTo>
                    <a:pt x="1230456" y="1592511"/>
                    <a:pt x="1219385" y="1604302"/>
                    <a:pt x="1208504" y="1614929"/>
                  </a:cubicBezTo>
                  <a:lnTo>
                    <a:pt x="1180177" y="1640047"/>
                  </a:lnTo>
                  <a:lnTo>
                    <a:pt x="1202559" y="1610861"/>
                  </a:lnTo>
                  <a:cubicBezTo>
                    <a:pt x="1215425" y="1595424"/>
                    <a:pt x="1228144" y="1581598"/>
                    <a:pt x="1240609" y="1569769"/>
                  </a:cubicBezTo>
                  <a:close/>
                  <a:moveTo>
                    <a:pt x="1972466" y="1532709"/>
                  </a:moveTo>
                  <a:cubicBezTo>
                    <a:pt x="1976474" y="1534534"/>
                    <a:pt x="1980634" y="1538814"/>
                    <a:pt x="1984728" y="1546453"/>
                  </a:cubicBezTo>
                  <a:cubicBezTo>
                    <a:pt x="1982308" y="1541947"/>
                    <a:pt x="1975276" y="1559092"/>
                    <a:pt x="1984728" y="1546453"/>
                  </a:cubicBezTo>
                  <a:cubicBezTo>
                    <a:pt x="1923758" y="1627521"/>
                    <a:pt x="1944410" y="1519935"/>
                    <a:pt x="1972466" y="1532709"/>
                  </a:cubicBezTo>
                  <a:close/>
                  <a:moveTo>
                    <a:pt x="5990284" y="1516125"/>
                  </a:moveTo>
                  <a:cubicBezTo>
                    <a:pt x="6006220" y="1555471"/>
                    <a:pt x="6025672" y="1571076"/>
                    <a:pt x="6060072" y="1591079"/>
                  </a:cubicBezTo>
                  <a:cubicBezTo>
                    <a:pt x="6043036" y="1556460"/>
                    <a:pt x="6027540" y="1537776"/>
                    <a:pt x="5990284" y="1516125"/>
                  </a:cubicBezTo>
                  <a:close/>
                  <a:moveTo>
                    <a:pt x="1888128" y="1494718"/>
                  </a:moveTo>
                  <a:lnTo>
                    <a:pt x="1874714" y="1518214"/>
                  </a:lnTo>
                  <a:lnTo>
                    <a:pt x="1872746" y="1519277"/>
                  </a:lnTo>
                  <a:lnTo>
                    <a:pt x="1873034" y="1522091"/>
                  </a:lnTo>
                  <a:cubicBezTo>
                    <a:pt x="1872150" y="1523385"/>
                    <a:pt x="1870070" y="1524861"/>
                    <a:pt x="1866140" y="1526126"/>
                  </a:cubicBezTo>
                  <a:lnTo>
                    <a:pt x="1868190" y="1521743"/>
                  </a:lnTo>
                  <a:lnTo>
                    <a:pt x="1848494" y="1532394"/>
                  </a:lnTo>
                  <a:cubicBezTo>
                    <a:pt x="1824942" y="1543912"/>
                    <a:pt x="1844792" y="1527322"/>
                    <a:pt x="1881212" y="1499872"/>
                  </a:cubicBezTo>
                  <a:close/>
                  <a:moveTo>
                    <a:pt x="1289476" y="1480406"/>
                  </a:moveTo>
                  <a:cubicBezTo>
                    <a:pt x="1241557" y="1532831"/>
                    <a:pt x="1193749" y="1585254"/>
                    <a:pt x="1145831" y="1637679"/>
                  </a:cubicBezTo>
                  <a:cubicBezTo>
                    <a:pt x="1129840" y="1670402"/>
                    <a:pt x="1148608" y="1665153"/>
                    <a:pt x="1177353" y="1642551"/>
                  </a:cubicBezTo>
                  <a:lnTo>
                    <a:pt x="1180177" y="1640047"/>
                  </a:lnTo>
                  <a:lnTo>
                    <a:pt x="1163625" y="1661631"/>
                  </a:lnTo>
                  <a:cubicBezTo>
                    <a:pt x="1072247" y="1789586"/>
                    <a:pt x="978910" y="1977756"/>
                    <a:pt x="920484" y="2094574"/>
                  </a:cubicBezTo>
                  <a:lnTo>
                    <a:pt x="904294" y="2126756"/>
                  </a:lnTo>
                  <a:lnTo>
                    <a:pt x="908659" y="2106416"/>
                  </a:lnTo>
                  <a:cubicBezTo>
                    <a:pt x="897119" y="2122489"/>
                    <a:pt x="882673" y="2137945"/>
                    <a:pt x="884935" y="2156861"/>
                  </a:cubicBezTo>
                  <a:lnTo>
                    <a:pt x="886682" y="2160990"/>
                  </a:lnTo>
                  <a:lnTo>
                    <a:pt x="879813" y="2174159"/>
                  </a:lnTo>
                  <a:cubicBezTo>
                    <a:pt x="869679" y="2192818"/>
                    <a:pt x="863255" y="2202581"/>
                    <a:pt x="861400" y="2200383"/>
                  </a:cubicBezTo>
                  <a:cubicBezTo>
                    <a:pt x="835573" y="2226319"/>
                    <a:pt x="862169" y="2201262"/>
                    <a:pt x="861400" y="2200383"/>
                  </a:cubicBezTo>
                  <a:cubicBezTo>
                    <a:pt x="842497" y="2231156"/>
                    <a:pt x="823703" y="2261930"/>
                    <a:pt x="804800" y="2292703"/>
                  </a:cubicBezTo>
                  <a:lnTo>
                    <a:pt x="845203" y="2262840"/>
                  </a:lnTo>
                  <a:lnTo>
                    <a:pt x="847995" y="2268970"/>
                  </a:lnTo>
                  <a:cubicBezTo>
                    <a:pt x="852690" y="2273793"/>
                    <a:pt x="859504" y="2277784"/>
                    <a:pt x="868434" y="2280943"/>
                  </a:cubicBezTo>
                  <a:cubicBezTo>
                    <a:pt x="930640" y="2240719"/>
                    <a:pt x="1324645" y="1599652"/>
                    <a:pt x="1342999" y="1527555"/>
                  </a:cubicBezTo>
                  <a:cubicBezTo>
                    <a:pt x="1323065" y="1520357"/>
                    <a:pt x="1300822" y="1525745"/>
                    <a:pt x="1277128" y="1540652"/>
                  </a:cubicBezTo>
                  <a:lnTo>
                    <a:pt x="1261082" y="1553446"/>
                  </a:lnTo>
                  <a:lnTo>
                    <a:pt x="1268732" y="1543309"/>
                  </a:lnTo>
                  <a:cubicBezTo>
                    <a:pt x="1284675" y="1518852"/>
                    <a:pt x="1294037" y="1495849"/>
                    <a:pt x="1289476" y="1480406"/>
                  </a:cubicBezTo>
                  <a:close/>
                  <a:moveTo>
                    <a:pt x="2173758" y="1473161"/>
                  </a:moveTo>
                  <a:lnTo>
                    <a:pt x="2161230" y="1485547"/>
                  </a:lnTo>
                  <a:cubicBezTo>
                    <a:pt x="1993884" y="1659937"/>
                    <a:pt x="1794942" y="1944267"/>
                    <a:pt x="1609300" y="2240829"/>
                  </a:cubicBezTo>
                  <a:lnTo>
                    <a:pt x="1486233" y="2444413"/>
                  </a:lnTo>
                  <a:lnTo>
                    <a:pt x="1491369" y="2438651"/>
                  </a:lnTo>
                  <a:cubicBezTo>
                    <a:pt x="1485544" y="2466458"/>
                    <a:pt x="1473894" y="2490966"/>
                    <a:pt x="1443561" y="2525037"/>
                  </a:cubicBezTo>
                  <a:lnTo>
                    <a:pt x="1447261" y="2508883"/>
                  </a:lnTo>
                  <a:lnTo>
                    <a:pt x="1429753" y="2537846"/>
                  </a:lnTo>
                  <a:cubicBezTo>
                    <a:pt x="1200703" y="2929654"/>
                    <a:pt x="1021901" y="3285306"/>
                    <a:pt x="999769" y="3373176"/>
                  </a:cubicBezTo>
                  <a:cubicBezTo>
                    <a:pt x="810954" y="4123036"/>
                    <a:pt x="1213862" y="5024137"/>
                    <a:pt x="1534231" y="5633225"/>
                  </a:cubicBezTo>
                  <a:cubicBezTo>
                    <a:pt x="1497084" y="5589593"/>
                    <a:pt x="1368496" y="5392315"/>
                    <a:pt x="1297828" y="5362531"/>
                  </a:cubicBezTo>
                  <a:cubicBezTo>
                    <a:pt x="1275957" y="5632895"/>
                    <a:pt x="1757446" y="5891279"/>
                    <a:pt x="1903508" y="6054266"/>
                  </a:cubicBezTo>
                  <a:cubicBezTo>
                    <a:pt x="1750742" y="6130320"/>
                    <a:pt x="2048252" y="6144168"/>
                    <a:pt x="2077706" y="6280998"/>
                  </a:cubicBezTo>
                  <a:cubicBezTo>
                    <a:pt x="1203641" y="5935460"/>
                    <a:pt x="841837" y="4607492"/>
                    <a:pt x="771279" y="3782004"/>
                  </a:cubicBezTo>
                  <a:cubicBezTo>
                    <a:pt x="784248" y="3807282"/>
                    <a:pt x="795430" y="3833192"/>
                    <a:pt x="804841" y="3859747"/>
                  </a:cubicBezTo>
                  <a:lnTo>
                    <a:pt x="808663" y="3873352"/>
                  </a:lnTo>
                  <a:lnTo>
                    <a:pt x="806007" y="3899870"/>
                  </a:lnTo>
                  <a:cubicBezTo>
                    <a:pt x="805444" y="3931747"/>
                    <a:pt x="812026" y="3947286"/>
                    <a:pt x="827770" y="3941365"/>
                  </a:cubicBezTo>
                  <a:lnTo>
                    <a:pt x="808663" y="3873352"/>
                  </a:lnTo>
                  <a:lnTo>
                    <a:pt x="811959" y="3840443"/>
                  </a:lnTo>
                  <a:cubicBezTo>
                    <a:pt x="858786" y="3535377"/>
                    <a:pt x="1164907" y="2648293"/>
                    <a:pt x="1176604" y="2586144"/>
                  </a:cubicBezTo>
                  <a:cubicBezTo>
                    <a:pt x="1187045" y="2530780"/>
                    <a:pt x="1220126" y="2449877"/>
                    <a:pt x="1267153" y="2358897"/>
                  </a:cubicBezTo>
                  <a:lnTo>
                    <a:pt x="1317856" y="2268737"/>
                  </a:lnTo>
                  <a:lnTo>
                    <a:pt x="1380614" y="2184875"/>
                  </a:lnTo>
                  <a:cubicBezTo>
                    <a:pt x="1441181" y="2102614"/>
                    <a:pt x="1494813" y="2026220"/>
                    <a:pt x="1535720" y="1958969"/>
                  </a:cubicBezTo>
                  <a:lnTo>
                    <a:pt x="1560762" y="1913089"/>
                  </a:lnTo>
                  <a:lnTo>
                    <a:pt x="1595574" y="1871508"/>
                  </a:lnTo>
                  <a:cubicBezTo>
                    <a:pt x="1682087" y="1772871"/>
                    <a:pt x="1766616" y="1700763"/>
                    <a:pt x="1832180" y="1685376"/>
                  </a:cubicBezTo>
                  <a:lnTo>
                    <a:pt x="1622950" y="1962943"/>
                  </a:lnTo>
                  <a:lnTo>
                    <a:pt x="1611012" y="1975186"/>
                  </a:lnTo>
                  <a:cubicBezTo>
                    <a:pt x="1592635" y="1995144"/>
                    <a:pt x="1583633" y="2007805"/>
                    <a:pt x="1586875" y="2010801"/>
                  </a:cubicBezTo>
                  <a:lnTo>
                    <a:pt x="1622950" y="1962943"/>
                  </a:lnTo>
                  <a:lnTo>
                    <a:pt x="1645251" y="1940072"/>
                  </a:lnTo>
                  <a:cubicBezTo>
                    <a:pt x="1739877" y="1846749"/>
                    <a:pt x="1931784" y="1678549"/>
                    <a:pt x="2097986" y="1537046"/>
                  </a:cubicBezTo>
                  <a:close/>
                  <a:moveTo>
                    <a:pt x="2056666" y="1435512"/>
                  </a:moveTo>
                  <a:cubicBezTo>
                    <a:pt x="2056522" y="1435930"/>
                    <a:pt x="2055946" y="1437592"/>
                    <a:pt x="2054626" y="1441384"/>
                  </a:cubicBezTo>
                  <a:cubicBezTo>
                    <a:pt x="2053638" y="1444187"/>
                    <a:pt x="2057100" y="1434254"/>
                    <a:pt x="2056666" y="1435512"/>
                  </a:cubicBezTo>
                  <a:close/>
                  <a:moveTo>
                    <a:pt x="6854016" y="1414573"/>
                  </a:moveTo>
                  <a:cubicBezTo>
                    <a:pt x="6851600" y="1406222"/>
                    <a:pt x="6871602" y="1475792"/>
                    <a:pt x="6854016" y="1414573"/>
                  </a:cubicBezTo>
                  <a:cubicBezTo>
                    <a:pt x="6856104" y="1421827"/>
                    <a:pt x="6852368" y="1408638"/>
                    <a:pt x="6854016" y="1414573"/>
                  </a:cubicBezTo>
                  <a:close/>
                  <a:moveTo>
                    <a:pt x="2063992" y="1414508"/>
                  </a:moveTo>
                  <a:cubicBezTo>
                    <a:pt x="2064208" y="1413977"/>
                    <a:pt x="2043004" y="1475098"/>
                    <a:pt x="2054626" y="1441384"/>
                  </a:cubicBezTo>
                  <a:cubicBezTo>
                    <a:pt x="2061468" y="1421711"/>
                    <a:pt x="2063920" y="1414685"/>
                    <a:pt x="2063992" y="1414508"/>
                  </a:cubicBezTo>
                  <a:close/>
                  <a:moveTo>
                    <a:pt x="1443525" y="1406582"/>
                  </a:moveTo>
                  <a:cubicBezTo>
                    <a:pt x="1440996" y="1408748"/>
                    <a:pt x="1428099" y="1419773"/>
                    <a:pt x="1396632" y="1446666"/>
                  </a:cubicBezTo>
                  <a:cubicBezTo>
                    <a:pt x="1389763" y="1452504"/>
                    <a:pt x="1435184" y="1413695"/>
                    <a:pt x="1442901" y="1407110"/>
                  </a:cubicBezTo>
                  <a:cubicBezTo>
                    <a:pt x="1444059" y="1406122"/>
                    <a:pt x="1444368" y="1405860"/>
                    <a:pt x="1443525" y="1406582"/>
                  </a:cubicBezTo>
                  <a:close/>
                  <a:moveTo>
                    <a:pt x="2125404" y="1372801"/>
                  </a:moveTo>
                  <a:cubicBezTo>
                    <a:pt x="2118040" y="1398299"/>
                    <a:pt x="2112984" y="1415993"/>
                    <a:pt x="2108148" y="1434018"/>
                  </a:cubicBezTo>
                  <a:cubicBezTo>
                    <a:pt x="2103862" y="1414674"/>
                    <a:pt x="2098368" y="1394782"/>
                    <a:pt x="2125404" y="1372801"/>
                  </a:cubicBezTo>
                  <a:close/>
                  <a:moveTo>
                    <a:pt x="5823780" y="1355886"/>
                  </a:moveTo>
                  <a:cubicBezTo>
                    <a:pt x="5825648" y="1378965"/>
                    <a:pt x="5844332" y="1385560"/>
                    <a:pt x="5871808" y="1405452"/>
                  </a:cubicBezTo>
                  <a:cubicBezTo>
                    <a:pt x="5856750" y="1374241"/>
                    <a:pt x="5846088" y="1359732"/>
                    <a:pt x="5823780" y="1355886"/>
                  </a:cubicBezTo>
                  <a:close/>
                  <a:moveTo>
                    <a:pt x="2327994" y="1345099"/>
                  </a:moveTo>
                  <a:lnTo>
                    <a:pt x="2287830" y="1377818"/>
                  </a:lnTo>
                  <a:cubicBezTo>
                    <a:pt x="2270462" y="1392099"/>
                    <a:pt x="2251492" y="1407812"/>
                    <a:pt x="2231282" y="1424664"/>
                  </a:cubicBezTo>
                  <a:lnTo>
                    <a:pt x="2173758" y="1473161"/>
                  </a:lnTo>
                  <a:lnTo>
                    <a:pt x="2215780" y="1431621"/>
                  </a:lnTo>
                  <a:cubicBezTo>
                    <a:pt x="2251284" y="1398566"/>
                    <a:pt x="2284982" y="1371474"/>
                    <a:pt x="2316380" y="1351422"/>
                  </a:cubicBezTo>
                  <a:close/>
                  <a:moveTo>
                    <a:pt x="2135404" y="1311696"/>
                  </a:moveTo>
                  <a:cubicBezTo>
                    <a:pt x="2122216" y="1336864"/>
                    <a:pt x="2102104" y="1337963"/>
                    <a:pt x="2081662" y="1338072"/>
                  </a:cubicBezTo>
                  <a:cubicBezTo>
                    <a:pt x="2097818" y="1328401"/>
                    <a:pt x="2108480" y="1306530"/>
                    <a:pt x="2135404" y="1311696"/>
                  </a:cubicBezTo>
                  <a:close/>
                  <a:moveTo>
                    <a:pt x="2535140" y="1291373"/>
                  </a:moveTo>
                  <a:cubicBezTo>
                    <a:pt x="2538946" y="1290714"/>
                    <a:pt x="2541500" y="1291373"/>
                    <a:pt x="2531388" y="1295329"/>
                  </a:cubicBezTo>
                  <a:cubicBezTo>
                    <a:pt x="2526278" y="1294011"/>
                    <a:pt x="2531334" y="1292033"/>
                    <a:pt x="2535140" y="1291373"/>
                  </a:cubicBezTo>
                  <a:close/>
                  <a:moveTo>
                    <a:pt x="2593490" y="1252123"/>
                  </a:moveTo>
                  <a:cubicBezTo>
                    <a:pt x="2560910" y="1250201"/>
                    <a:pt x="2462906" y="1277402"/>
                    <a:pt x="2531388" y="1295329"/>
                  </a:cubicBezTo>
                  <a:cubicBezTo>
                    <a:pt x="2609036" y="1264914"/>
                    <a:pt x="2613038" y="1253276"/>
                    <a:pt x="2593490" y="1252123"/>
                  </a:cubicBezTo>
                  <a:close/>
                  <a:moveTo>
                    <a:pt x="2711826" y="1228961"/>
                  </a:moveTo>
                  <a:cubicBezTo>
                    <a:pt x="2711728" y="1229167"/>
                    <a:pt x="2710532" y="1229717"/>
                    <a:pt x="2707344" y="1230816"/>
                  </a:cubicBezTo>
                  <a:cubicBezTo>
                    <a:pt x="2702566" y="1230816"/>
                    <a:pt x="2712126" y="1228343"/>
                    <a:pt x="2711826" y="1228961"/>
                  </a:cubicBezTo>
                  <a:close/>
                  <a:moveTo>
                    <a:pt x="2744832" y="1212028"/>
                  </a:moveTo>
                  <a:cubicBezTo>
                    <a:pt x="2725006" y="1214116"/>
                    <a:pt x="2665582" y="1230816"/>
                    <a:pt x="2707344" y="1230816"/>
                  </a:cubicBezTo>
                  <a:cubicBezTo>
                    <a:pt x="2754370" y="1214783"/>
                    <a:pt x="2756728" y="1210775"/>
                    <a:pt x="2744832" y="1212028"/>
                  </a:cubicBezTo>
                  <a:close/>
                  <a:moveTo>
                    <a:pt x="1934148" y="1192533"/>
                  </a:moveTo>
                  <a:cubicBezTo>
                    <a:pt x="1405920" y="1241417"/>
                    <a:pt x="611259" y="2787825"/>
                    <a:pt x="662364" y="3101482"/>
                  </a:cubicBezTo>
                  <a:cubicBezTo>
                    <a:pt x="839200" y="2696927"/>
                    <a:pt x="1020541" y="2288636"/>
                    <a:pt x="1273320" y="1924524"/>
                  </a:cubicBezTo>
                  <a:cubicBezTo>
                    <a:pt x="1420481" y="1712412"/>
                    <a:pt x="1653697" y="1483484"/>
                    <a:pt x="1696230" y="1346764"/>
                  </a:cubicBezTo>
                  <a:cubicBezTo>
                    <a:pt x="1754040" y="1421387"/>
                    <a:pt x="1809320" y="1404683"/>
                    <a:pt x="1861964" y="1296538"/>
                  </a:cubicBezTo>
                  <a:cubicBezTo>
                    <a:pt x="1902740" y="1261919"/>
                    <a:pt x="1943512" y="1227189"/>
                    <a:pt x="1984398" y="1192569"/>
                  </a:cubicBezTo>
                  <a:cubicBezTo>
                    <a:pt x="1967950" y="1190938"/>
                    <a:pt x="1951188" y="1190956"/>
                    <a:pt x="1934148" y="1192533"/>
                  </a:cubicBezTo>
                  <a:close/>
                  <a:moveTo>
                    <a:pt x="5849168" y="1152784"/>
                  </a:moveTo>
                  <a:cubicBezTo>
                    <a:pt x="5904338" y="1234882"/>
                    <a:pt x="5938738" y="1264996"/>
                    <a:pt x="6005890" y="1293571"/>
                  </a:cubicBezTo>
                  <a:cubicBezTo>
                    <a:pt x="5949620" y="1240378"/>
                    <a:pt x="5910712" y="1184656"/>
                    <a:pt x="5849168" y="1152784"/>
                  </a:cubicBezTo>
                  <a:close/>
                  <a:moveTo>
                    <a:pt x="1790240" y="1145032"/>
                  </a:moveTo>
                  <a:cubicBezTo>
                    <a:pt x="1800804" y="1140343"/>
                    <a:pt x="1722910" y="1174518"/>
                    <a:pt x="1779648" y="1149707"/>
                  </a:cubicBezTo>
                  <a:cubicBezTo>
                    <a:pt x="1785418" y="1147165"/>
                    <a:pt x="1788732" y="1145702"/>
                    <a:pt x="1790240" y="1145032"/>
                  </a:cubicBezTo>
                  <a:close/>
                  <a:moveTo>
                    <a:pt x="1726893" y="1141684"/>
                  </a:moveTo>
                  <a:cubicBezTo>
                    <a:pt x="1606109" y="1231695"/>
                    <a:pt x="1495985" y="1333356"/>
                    <a:pt x="1396632" y="1446666"/>
                  </a:cubicBezTo>
                  <a:cubicBezTo>
                    <a:pt x="1423338" y="1423915"/>
                    <a:pt x="1695790" y="1337422"/>
                    <a:pt x="1726893" y="1141684"/>
                  </a:cubicBezTo>
                  <a:close/>
                  <a:moveTo>
                    <a:pt x="2959574" y="1107723"/>
                  </a:moveTo>
                  <a:cubicBezTo>
                    <a:pt x="2899018" y="1116736"/>
                    <a:pt x="2860112" y="1127177"/>
                    <a:pt x="2821644" y="1173776"/>
                  </a:cubicBezTo>
                  <a:cubicBezTo>
                    <a:pt x="2876376" y="1164434"/>
                    <a:pt x="2916492" y="1158279"/>
                    <a:pt x="2959574" y="1107723"/>
                  </a:cubicBezTo>
                  <a:close/>
                  <a:moveTo>
                    <a:pt x="2432934" y="1078686"/>
                  </a:moveTo>
                  <a:cubicBezTo>
                    <a:pt x="2433060" y="1079270"/>
                    <a:pt x="2434180" y="1084881"/>
                    <a:pt x="2437092" y="1099581"/>
                  </a:cubicBezTo>
                  <a:cubicBezTo>
                    <a:pt x="2434124" y="1084744"/>
                    <a:pt x="2437420" y="1101340"/>
                    <a:pt x="2437092" y="1099581"/>
                  </a:cubicBezTo>
                  <a:cubicBezTo>
                    <a:pt x="2441130" y="1120435"/>
                    <a:pt x="2432558" y="1076934"/>
                    <a:pt x="2432934" y="1078686"/>
                  </a:cubicBezTo>
                  <a:close/>
                  <a:moveTo>
                    <a:pt x="5736184" y="1056837"/>
                  </a:moveTo>
                  <a:cubicBezTo>
                    <a:pt x="5753770" y="1081785"/>
                    <a:pt x="5766188" y="1099261"/>
                    <a:pt x="5796962" y="1105965"/>
                  </a:cubicBezTo>
                  <a:cubicBezTo>
                    <a:pt x="5784544" y="1074971"/>
                    <a:pt x="5766848" y="1064422"/>
                    <a:pt x="5736184" y="1056837"/>
                  </a:cubicBezTo>
                  <a:close/>
                  <a:moveTo>
                    <a:pt x="1850536" y="1043430"/>
                  </a:moveTo>
                  <a:cubicBezTo>
                    <a:pt x="1822508" y="1053320"/>
                    <a:pt x="1800308" y="1069256"/>
                    <a:pt x="1777560" y="1110801"/>
                  </a:cubicBezTo>
                  <a:cubicBezTo>
                    <a:pt x="1817454" y="1087720"/>
                    <a:pt x="1840532" y="1073103"/>
                    <a:pt x="1850536" y="1043430"/>
                  </a:cubicBezTo>
                  <a:close/>
                  <a:moveTo>
                    <a:pt x="1553794" y="1016502"/>
                  </a:moveTo>
                  <a:cubicBezTo>
                    <a:pt x="1023837" y="1497330"/>
                    <a:pt x="616973" y="2019262"/>
                    <a:pt x="352325" y="2690552"/>
                  </a:cubicBezTo>
                  <a:cubicBezTo>
                    <a:pt x="284844" y="2861781"/>
                    <a:pt x="556197" y="2117736"/>
                    <a:pt x="623018" y="2002666"/>
                  </a:cubicBezTo>
                  <a:cubicBezTo>
                    <a:pt x="854366" y="1603937"/>
                    <a:pt x="1150337" y="1249719"/>
                    <a:pt x="1553794" y="1016502"/>
                  </a:cubicBezTo>
                  <a:close/>
                  <a:moveTo>
                    <a:pt x="6485180" y="992763"/>
                  </a:moveTo>
                  <a:cubicBezTo>
                    <a:pt x="6532220" y="1054530"/>
                    <a:pt x="6581786" y="1113219"/>
                    <a:pt x="6645420" y="1157840"/>
                  </a:cubicBezTo>
                  <a:cubicBezTo>
                    <a:pt x="6605524" y="1089698"/>
                    <a:pt x="6548924" y="1037604"/>
                    <a:pt x="6485180" y="992763"/>
                  </a:cubicBezTo>
                  <a:close/>
                  <a:moveTo>
                    <a:pt x="2831908" y="951029"/>
                  </a:moveTo>
                  <a:lnTo>
                    <a:pt x="2828990" y="951392"/>
                  </a:lnTo>
                  <a:lnTo>
                    <a:pt x="2820738" y="952420"/>
                  </a:lnTo>
                  <a:cubicBezTo>
                    <a:pt x="2812550" y="953436"/>
                    <a:pt x="2806972" y="954123"/>
                    <a:pt x="2828568" y="951430"/>
                  </a:cubicBezTo>
                  <a:cubicBezTo>
                    <a:pt x="2834146" y="950743"/>
                    <a:pt x="2834236" y="950737"/>
                    <a:pt x="2831908" y="951029"/>
                  </a:cubicBezTo>
                  <a:close/>
                  <a:moveTo>
                    <a:pt x="2750214" y="922277"/>
                  </a:moveTo>
                  <a:lnTo>
                    <a:pt x="2750200" y="922281"/>
                  </a:lnTo>
                  <a:lnTo>
                    <a:pt x="2750178" y="922285"/>
                  </a:lnTo>
                  <a:close/>
                  <a:moveTo>
                    <a:pt x="2750254" y="922268"/>
                  </a:moveTo>
                  <a:lnTo>
                    <a:pt x="2750252" y="922269"/>
                  </a:lnTo>
                  <a:lnTo>
                    <a:pt x="2750250" y="922269"/>
                  </a:lnTo>
                  <a:close/>
                  <a:moveTo>
                    <a:pt x="2750266" y="922266"/>
                  </a:moveTo>
                  <a:lnTo>
                    <a:pt x="2750262" y="922267"/>
                  </a:lnTo>
                  <a:lnTo>
                    <a:pt x="2750254" y="922268"/>
                  </a:lnTo>
                  <a:close/>
                  <a:moveTo>
                    <a:pt x="2750326" y="922253"/>
                  </a:moveTo>
                  <a:lnTo>
                    <a:pt x="2750316" y="922255"/>
                  </a:lnTo>
                  <a:lnTo>
                    <a:pt x="2750310" y="922257"/>
                  </a:lnTo>
                  <a:close/>
                  <a:moveTo>
                    <a:pt x="2750330" y="922252"/>
                  </a:moveTo>
                  <a:lnTo>
                    <a:pt x="2750330" y="922253"/>
                  </a:lnTo>
                  <a:lnTo>
                    <a:pt x="2750326" y="922253"/>
                  </a:lnTo>
                  <a:close/>
                  <a:moveTo>
                    <a:pt x="2755592" y="921106"/>
                  </a:moveTo>
                  <a:lnTo>
                    <a:pt x="2750382" y="922241"/>
                  </a:lnTo>
                  <a:lnTo>
                    <a:pt x="2750372" y="922243"/>
                  </a:lnTo>
                  <a:close/>
                  <a:moveTo>
                    <a:pt x="2759244" y="920344"/>
                  </a:moveTo>
                  <a:cubicBezTo>
                    <a:pt x="2762080" y="919734"/>
                    <a:pt x="2761418" y="919870"/>
                    <a:pt x="2755592" y="921106"/>
                  </a:cubicBezTo>
                  <a:cubicBezTo>
                    <a:pt x="2577714" y="959105"/>
                    <a:pt x="2692866" y="934542"/>
                    <a:pt x="2741900" y="924058"/>
                  </a:cubicBezTo>
                  <a:lnTo>
                    <a:pt x="2750178" y="922285"/>
                  </a:lnTo>
                  <a:lnTo>
                    <a:pt x="2749962" y="922333"/>
                  </a:lnTo>
                  <a:lnTo>
                    <a:pt x="2747292" y="922914"/>
                  </a:lnTo>
                  <a:cubicBezTo>
                    <a:pt x="2746370" y="923115"/>
                    <a:pt x="2746986" y="922981"/>
                    <a:pt x="2748216" y="922713"/>
                  </a:cubicBezTo>
                  <a:lnTo>
                    <a:pt x="2749962" y="922333"/>
                  </a:lnTo>
                  <a:lnTo>
                    <a:pt x="2750200" y="922281"/>
                  </a:lnTo>
                  <a:lnTo>
                    <a:pt x="2750216" y="922277"/>
                  </a:lnTo>
                  <a:lnTo>
                    <a:pt x="2750218" y="922277"/>
                  </a:lnTo>
                  <a:lnTo>
                    <a:pt x="2750220" y="922276"/>
                  </a:lnTo>
                  <a:lnTo>
                    <a:pt x="2750222" y="922276"/>
                  </a:lnTo>
                  <a:lnTo>
                    <a:pt x="2750222" y="922276"/>
                  </a:lnTo>
                  <a:lnTo>
                    <a:pt x="2750224" y="922276"/>
                  </a:lnTo>
                  <a:lnTo>
                    <a:pt x="2750226" y="922275"/>
                  </a:lnTo>
                  <a:lnTo>
                    <a:pt x="2750226" y="922276"/>
                  </a:lnTo>
                  <a:lnTo>
                    <a:pt x="2750230" y="922274"/>
                  </a:lnTo>
                  <a:lnTo>
                    <a:pt x="2750232" y="922273"/>
                  </a:lnTo>
                  <a:lnTo>
                    <a:pt x="2750234" y="922273"/>
                  </a:lnTo>
                  <a:lnTo>
                    <a:pt x="2750236" y="922273"/>
                  </a:lnTo>
                  <a:lnTo>
                    <a:pt x="2750238" y="922272"/>
                  </a:lnTo>
                  <a:lnTo>
                    <a:pt x="2750240" y="922272"/>
                  </a:lnTo>
                  <a:lnTo>
                    <a:pt x="2750244" y="922271"/>
                  </a:lnTo>
                  <a:lnTo>
                    <a:pt x="2750246" y="922271"/>
                  </a:lnTo>
                  <a:lnTo>
                    <a:pt x="2750248" y="922270"/>
                  </a:lnTo>
                  <a:lnTo>
                    <a:pt x="2750248" y="922271"/>
                  </a:lnTo>
                  <a:lnTo>
                    <a:pt x="2750250" y="922270"/>
                  </a:lnTo>
                  <a:lnTo>
                    <a:pt x="2750248" y="922270"/>
                  </a:lnTo>
                  <a:lnTo>
                    <a:pt x="2750250" y="922269"/>
                  </a:lnTo>
                  <a:lnTo>
                    <a:pt x="2750252" y="922269"/>
                  </a:lnTo>
                  <a:lnTo>
                    <a:pt x="2750262" y="922267"/>
                  </a:lnTo>
                  <a:lnTo>
                    <a:pt x="2750268" y="922266"/>
                  </a:lnTo>
                  <a:lnTo>
                    <a:pt x="2750272" y="922265"/>
                  </a:lnTo>
                  <a:lnTo>
                    <a:pt x="2750274" y="922264"/>
                  </a:lnTo>
                  <a:lnTo>
                    <a:pt x="2750278" y="922263"/>
                  </a:lnTo>
                  <a:lnTo>
                    <a:pt x="2750280" y="922263"/>
                  </a:lnTo>
                  <a:lnTo>
                    <a:pt x="2750284" y="922262"/>
                  </a:lnTo>
                  <a:lnTo>
                    <a:pt x="2750288" y="922262"/>
                  </a:lnTo>
                  <a:lnTo>
                    <a:pt x="2750290" y="922261"/>
                  </a:lnTo>
                  <a:lnTo>
                    <a:pt x="2750292" y="922260"/>
                  </a:lnTo>
                  <a:lnTo>
                    <a:pt x="2750316" y="922255"/>
                  </a:lnTo>
                  <a:lnTo>
                    <a:pt x="2750330" y="922253"/>
                  </a:lnTo>
                  <a:lnTo>
                    <a:pt x="2750334" y="922252"/>
                  </a:lnTo>
                  <a:lnTo>
                    <a:pt x="2750330" y="922252"/>
                  </a:lnTo>
                  <a:lnTo>
                    <a:pt x="2750334" y="922252"/>
                  </a:lnTo>
                  <a:lnTo>
                    <a:pt x="2750336" y="922251"/>
                  </a:lnTo>
                  <a:lnTo>
                    <a:pt x="2750334" y="922251"/>
                  </a:lnTo>
                  <a:lnTo>
                    <a:pt x="2750338" y="922250"/>
                  </a:lnTo>
                  <a:lnTo>
                    <a:pt x="2750340" y="922250"/>
                  </a:lnTo>
                  <a:lnTo>
                    <a:pt x="2750344" y="922249"/>
                  </a:lnTo>
                  <a:lnTo>
                    <a:pt x="2750350" y="922248"/>
                  </a:lnTo>
                  <a:lnTo>
                    <a:pt x="2750348" y="922248"/>
                  </a:lnTo>
                  <a:lnTo>
                    <a:pt x="2750350" y="922248"/>
                  </a:lnTo>
                  <a:lnTo>
                    <a:pt x="2750352" y="922248"/>
                  </a:lnTo>
                  <a:lnTo>
                    <a:pt x="2750354" y="922247"/>
                  </a:lnTo>
                  <a:lnTo>
                    <a:pt x="2750354" y="922247"/>
                  </a:lnTo>
                  <a:lnTo>
                    <a:pt x="2750356" y="922247"/>
                  </a:lnTo>
                  <a:lnTo>
                    <a:pt x="2750354" y="922247"/>
                  </a:lnTo>
                  <a:lnTo>
                    <a:pt x="2750356" y="922247"/>
                  </a:lnTo>
                  <a:lnTo>
                    <a:pt x="2750372" y="922243"/>
                  </a:lnTo>
                  <a:lnTo>
                    <a:pt x="2750358" y="922246"/>
                  </a:lnTo>
                  <a:lnTo>
                    <a:pt x="2750382" y="922241"/>
                  </a:lnTo>
                  <a:close/>
                  <a:moveTo>
                    <a:pt x="2821928" y="894272"/>
                  </a:moveTo>
                  <a:cubicBezTo>
                    <a:pt x="2823432" y="894097"/>
                    <a:pt x="2824200" y="894784"/>
                    <a:pt x="2822964" y="897147"/>
                  </a:cubicBezTo>
                  <a:cubicBezTo>
                    <a:pt x="2806314" y="903081"/>
                    <a:pt x="2817422" y="894798"/>
                    <a:pt x="2821928" y="894272"/>
                  </a:cubicBezTo>
                  <a:close/>
                  <a:moveTo>
                    <a:pt x="2810012" y="881877"/>
                  </a:moveTo>
                  <a:cubicBezTo>
                    <a:pt x="2771302" y="889069"/>
                    <a:pt x="2685392" y="946274"/>
                    <a:pt x="2822964" y="897147"/>
                  </a:cubicBezTo>
                  <a:cubicBezTo>
                    <a:pt x="2830576" y="882640"/>
                    <a:pt x="2822916" y="879479"/>
                    <a:pt x="2810012" y="881877"/>
                  </a:cubicBezTo>
                  <a:close/>
                  <a:moveTo>
                    <a:pt x="3012322" y="825903"/>
                  </a:moveTo>
                  <a:cubicBezTo>
                    <a:pt x="3012526" y="825874"/>
                    <a:pt x="3011970" y="825956"/>
                    <a:pt x="3009910" y="826259"/>
                  </a:cubicBezTo>
                  <a:lnTo>
                    <a:pt x="3009134" y="826368"/>
                  </a:lnTo>
                  <a:lnTo>
                    <a:pt x="3010158" y="826218"/>
                  </a:lnTo>
                  <a:cubicBezTo>
                    <a:pt x="3011146" y="826074"/>
                    <a:pt x="3012114" y="825933"/>
                    <a:pt x="3012322" y="825903"/>
                  </a:cubicBezTo>
                  <a:close/>
                  <a:moveTo>
                    <a:pt x="3030280" y="823353"/>
                  </a:moveTo>
                  <a:cubicBezTo>
                    <a:pt x="3028846" y="823542"/>
                    <a:pt x="2992016" y="828753"/>
                    <a:pt x="2999480" y="827719"/>
                  </a:cubicBezTo>
                  <a:lnTo>
                    <a:pt x="3009134" y="826368"/>
                  </a:lnTo>
                  <a:lnTo>
                    <a:pt x="3007870" y="826553"/>
                  </a:lnTo>
                  <a:cubicBezTo>
                    <a:pt x="3007582" y="826596"/>
                    <a:pt x="3008014" y="826534"/>
                    <a:pt x="3009910" y="826259"/>
                  </a:cubicBezTo>
                  <a:cubicBezTo>
                    <a:pt x="3025764" y="824005"/>
                    <a:pt x="3030854" y="823277"/>
                    <a:pt x="3030280" y="823353"/>
                  </a:cubicBezTo>
                  <a:close/>
                  <a:moveTo>
                    <a:pt x="6430558" y="782077"/>
                  </a:moveTo>
                  <a:cubicBezTo>
                    <a:pt x="6421326" y="848898"/>
                    <a:pt x="7133504" y="1735492"/>
                    <a:pt x="7225602" y="1801984"/>
                  </a:cubicBezTo>
                  <a:cubicBezTo>
                    <a:pt x="7187576" y="1507002"/>
                    <a:pt x="6828520" y="1156961"/>
                    <a:pt x="6635420" y="952978"/>
                  </a:cubicBezTo>
                  <a:cubicBezTo>
                    <a:pt x="6567058" y="895938"/>
                    <a:pt x="6498808" y="839008"/>
                    <a:pt x="6430558" y="782077"/>
                  </a:cubicBezTo>
                  <a:close/>
                  <a:moveTo>
                    <a:pt x="2475008" y="760535"/>
                  </a:moveTo>
                  <a:cubicBezTo>
                    <a:pt x="2372798" y="761086"/>
                    <a:pt x="1886364" y="980344"/>
                    <a:pt x="1913070" y="1091787"/>
                  </a:cubicBezTo>
                  <a:cubicBezTo>
                    <a:pt x="1928456" y="1155752"/>
                    <a:pt x="2286852" y="882530"/>
                    <a:pt x="2311580" y="867363"/>
                  </a:cubicBezTo>
                  <a:cubicBezTo>
                    <a:pt x="2366094" y="831753"/>
                    <a:pt x="2420606" y="796144"/>
                    <a:pt x="2475008" y="760535"/>
                  </a:cubicBezTo>
                  <a:close/>
                  <a:moveTo>
                    <a:pt x="2236958" y="745110"/>
                  </a:moveTo>
                  <a:cubicBezTo>
                    <a:pt x="2243106" y="743906"/>
                    <a:pt x="2193160" y="753379"/>
                    <a:pt x="2230472" y="746358"/>
                  </a:cubicBezTo>
                  <a:cubicBezTo>
                    <a:pt x="2234058" y="745672"/>
                    <a:pt x="2236080" y="745282"/>
                    <a:pt x="2236958" y="745110"/>
                  </a:cubicBezTo>
                  <a:close/>
                  <a:moveTo>
                    <a:pt x="6213498" y="734050"/>
                  </a:moveTo>
                  <a:cubicBezTo>
                    <a:pt x="6224268" y="757348"/>
                    <a:pt x="6240314" y="773944"/>
                    <a:pt x="6274604" y="780758"/>
                  </a:cubicBezTo>
                  <a:cubicBezTo>
                    <a:pt x="6256800" y="751194"/>
                    <a:pt x="6244710" y="728444"/>
                    <a:pt x="6213498" y="734050"/>
                  </a:cubicBezTo>
                  <a:close/>
                  <a:moveTo>
                    <a:pt x="6116344" y="652721"/>
                  </a:moveTo>
                  <a:cubicBezTo>
                    <a:pt x="6143048" y="682724"/>
                    <a:pt x="6170964" y="711190"/>
                    <a:pt x="6207892" y="728994"/>
                  </a:cubicBezTo>
                  <a:cubicBezTo>
                    <a:pt x="6189428" y="689099"/>
                    <a:pt x="6163382" y="658327"/>
                    <a:pt x="6116344" y="652721"/>
                  </a:cubicBezTo>
                  <a:close/>
                  <a:moveTo>
                    <a:pt x="3455592" y="574402"/>
                  </a:moveTo>
                  <a:cubicBezTo>
                    <a:pt x="3475392" y="575642"/>
                    <a:pt x="3493304" y="587495"/>
                    <a:pt x="3478622" y="589641"/>
                  </a:cubicBezTo>
                  <a:lnTo>
                    <a:pt x="3464652" y="589223"/>
                  </a:lnTo>
                  <a:lnTo>
                    <a:pt x="3428314" y="583042"/>
                  </a:lnTo>
                  <a:lnTo>
                    <a:pt x="3449922" y="574933"/>
                  </a:lnTo>
                  <a:close/>
                  <a:moveTo>
                    <a:pt x="4249350" y="543092"/>
                  </a:moveTo>
                  <a:cubicBezTo>
                    <a:pt x="4255982" y="542565"/>
                    <a:pt x="4306598" y="548147"/>
                    <a:pt x="4305568" y="552269"/>
                  </a:cubicBezTo>
                  <a:cubicBezTo>
                    <a:pt x="4257224" y="545922"/>
                    <a:pt x="4245370" y="543408"/>
                    <a:pt x="4249350" y="543092"/>
                  </a:cubicBezTo>
                  <a:close/>
                  <a:moveTo>
                    <a:pt x="3374226" y="522058"/>
                  </a:moveTo>
                  <a:cubicBezTo>
                    <a:pt x="3282132" y="518446"/>
                    <a:pt x="2511950" y="586147"/>
                    <a:pt x="2581284" y="684813"/>
                  </a:cubicBezTo>
                  <a:cubicBezTo>
                    <a:pt x="2618984" y="738116"/>
                    <a:pt x="3297200" y="541168"/>
                    <a:pt x="3367756" y="528090"/>
                  </a:cubicBezTo>
                  <a:cubicBezTo>
                    <a:pt x="3386702" y="524546"/>
                    <a:pt x="3387384" y="522574"/>
                    <a:pt x="3374226" y="522058"/>
                  </a:cubicBezTo>
                  <a:close/>
                  <a:moveTo>
                    <a:pt x="4059946" y="490750"/>
                  </a:moveTo>
                  <a:cubicBezTo>
                    <a:pt x="3932032" y="493030"/>
                    <a:pt x="3804516" y="517045"/>
                    <a:pt x="3816716" y="559632"/>
                  </a:cubicBezTo>
                  <a:cubicBezTo>
                    <a:pt x="3833420" y="617552"/>
                    <a:pt x="4254022" y="545564"/>
                    <a:pt x="4305568" y="552269"/>
                  </a:cubicBezTo>
                  <a:cubicBezTo>
                    <a:pt x="4316174" y="507923"/>
                    <a:pt x="4187860" y="488469"/>
                    <a:pt x="4059946" y="490750"/>
                  </a:cubicBezTo>
                  <a:close/>
                  <a:moveTo>
                    <a:pt x="3655596" y="460389"/>
                  </a:moveTo>
                  <a:cubicBezTo>
                    <a:pt x="3570200" y="479073"/>
                    <a:pt x="3483926" y="487645"/>
                    <a:pt x="3396552" y="485997"/>
                  </a:cubicBezTo>
                  <a:cubicBezTo>
                    <a:pt x="3437656" y="514242"/>
                    <a:pt x="3482608" y="533695"/>
                    <a:pt x="3531404" y="544355"/>
                  </a:cubicBezTo>
                  <a:lnTo>
                    <a:pt x="3449922" y="574933"/>
                  </a:lnTo>
                  <a:lnTo>
                    <a:pt x="3440868" y="575780"/>
                  </a:lnTo>
                  <a:cubicBezTo>
                    <a:pt x="3436162" y="577114"/>
                    <a:pt x="3431818" y="579429"/>
                    <a:pt x="3428314" y="583042"/>
                  </a:cubicBezTo>
                  <a:cubicBezTo>
                    <a:pt x="3442052" y="586202"/>
                    <a:pt x="3452794" y="588120"/>
                    <a:pt x="3461018" y="589114"/>
                  </a:cubicBezTo>
                  <a:lnTo>
                    <a:pt x="3464652" y="589223"/>
                  </a:lnTo>
                  <a:lnTo>
                    <a:pt x="3505858" y="596232"/>
                  </a:lnTo>
                  <a:cubicBezTo>
                    <a:pt x="3582556" y="602501"/>
                    <a:pt x="3656722" y="588015"/>
                    <a:pt x="3728352" y="552818"/>
                  </a:cubicBezTo>
                  <a:cubicBezTo>
                    <a:pt x="3672192" y="568534"/>
                    <a:pt x="3618778" y="561282"/>
                    <a:pt x="3568222" y="531057"/>
                  </a:cubicBezTo>
                  <a:cubicBezTo>
                    <a:pt x="3620976" y="536113"/>
                    <a:pt x="3650100" y="512593"/>
                    <a:pt x="3655596" y="460389"/>
                  </a:cubicBezTo>
                  <a:close/>
                  <a:moveTo>
                    <a:pt x="5870928" y="452468"/>
                  </a:moveTo>
                  <a:cubicBezTo>
                    <a:pt x="5892248" y="460601"/>
                    <a:pt x="5913570" y="468844"/>
                    <a:pt x="5927528" y="488407"/>
                  </a:cubicBezTo>
                  <a:cubicBezTo>
                    <a:pt x="5902360" y="485769"/>
                    <a:pt x="5883566" y="473570"/>
                    <a:pt x="5870928" y="452468"/>
                  </a:cubicBezTo>
                  <a:close/>
                  <a:moveTo>
                    <a:pt x="3939536" y="425541"/>
                  </a:moveTo>
                  <a:cubicBezTo>
                    <a:pt x="3935224" y="425721"/>
                    <a:pt x="3898814" y="427309"/>
                    <a:pt x="3929476" y="425990"/>
                  </a:cubicBezTo>
                  <a:cubicBezTo>
                    <a:pt x="3938846" y="425577"/>
                    <a:pt x="3940974" y="425481"/>
                    <a:pt x="3939536" y="425541"/>
                  </a:cubicBezTo>
                  <a:close/>
                  <a:moveTo>
                    <a:pt x="3712626" y="372050"/>
                  </a:moveTo>
                  <a:cubicBezTo>
                    <a:pt x="3673484" y="372667"/>
                    <a:pt x="3611978" y="383141"/>
                    <a:pt x="3528108" y="403459"/>
                  </a:cubicBezTo>
                  <a:cubicBezTo>
                    <a:pt x="3590204" y="429726"/>
                    <a:pt x="3654826" y="445662"/>
                    <a:pt x="3721978" y="451157"/>
                  </a:cubicBezTo>
                  <a:cubicBezTo>
                    <a:pt x="3780982" y="397373"/>
                    <a:pt x="3777864" y="371022"/>
                    <a:pt x="3712626" y="372050"/>
                  </a:cubicBezTo>
                  <a:close/>
                  <a:moveTo>
                    <a:pt x="2410384" y="355650"/>
                  </a:moveTo>
                  <a:cubicBezTo>
                    <a:pt x="2316196" y="547982"/>
                    <a:pt x="1488072" y="875604"/>
                    <a:pt x="1301015" y="1028042"/>
                  </a:cubicBezTo>
                  <a:cubicBezTo>
                    <a:pt x="1038070" y="1242438"/>
                    <a:pt x="841150" y="1482860"/>
                    <a:pt x="657351" y="1748841"/>
                  </a:cubicBezTo>
                  <a:lnTo>
                    <a:pt x="476123" y="2023092"/>
                  </a:lnTo>
                  <a:lnTo>
                    <a:pt x="477928" y="2020267"/>
                  </a:lnTo>
                  <a:cubicBezTo>
                    <a:pt x="488089" y="2004359"/>
                    <a:pt x="493689" y="1995592"/>
                    <a:pt x="475967" y="2023327"/>
                  </a:cubicBezTo>
                  <a:cubicBezTo>
                    <a:pt x="440304" y="2079160"/>
                    <a:pt x="452118" y="2060669"/>
                    <a:pt x="466942" y="2037464"/>
                  </a:cubicBezTo>
                  <a:lnTo>
                    <a:pt x="475946" y="2023369"/>
                  </a:lnTo>
                  <a:lnTo>
                    <a:pt x="458817" y="2056694"/>
                  </a:lnTo>
                  <a:cubicBezTo>
                    <a:pt x="357830" y="2278480"/>
                    <a:pt x="39600" y="3285001"/>
                    <a:pt x="14151" y="3289537"/>
                  </a:cubicBezTo>
                  <a:cubicBezTo>
                    <a:pt x="-98720" y="2685937"/>
                    <a:pt x="489156" y="1613060"/>
                    <a:pt x="869863" y="1212901"/>
                  </a:cubicBezTo>
                  <a:cubicBezTo>
                    <a:pt x="1374651" y="682394"/>
                    <a:pt x="1779536" y="579414"/>
                    <a:pt x="2410384" y="355650"/>
                  </a:cubicBezTo>
                  <a:close/>
                  <a:moveTo>
                    <a:pt x="2884050" y="332045"/>
                  </a:moveTo>
                  <a:cubicBezTo>
                    <a:pt x="2882916" y="331899"/>
                    <a:pt x="2890664" y="332840"/>
                    <a:pt x="2915392" y="335862"/>
                  </a:cubicBezTo>
                  <a:cubicBezTo>
                    <a:pt x="2901216" y="334213"/>
                    <a:pt x="2927044" y="337291"/>
                    <a:pt x="2915392" y="335862"/>
                  </a:cubicBezTo>
                  <a:cubicBezTo>
                    <a:pt x="2970784" y="342704"/>
                    <a:pt x="2887450" y="332482"/>
                    <a:pt x="2884050" y="332045"/>
                  </a:cubicBezTo>
                  <a:close/>
                  <a:moveTo>
                    <a:pt x="3641198" y="211779"/>
                  </a:moveTo>
                  <a:cubicBezTo>
                    <a:pt x="3602952" y="223209"/>
                    <a:pt x="3553054" y="238046"/>
                    <a:pt x="3641198" y="211779"/>
                  </a:cubicBezTo>
                  <a:close/>
                  <a:moveTo>
                    <a:pt x="3641800" y="211593"/>
                  </a:moveTo>
                  <a:cubicBezTo>
                    <a:pt x="3642496" y="211387"/>
                    <a:pt x="3642572" y="211366"/>
                    <a:pt x="3641198" y="211779"/>
                  </a:cubicBezTo>
                  <a:cubicBezTo>
                    <a:pt x="3632048" y="214499"/>
                    <a:pt x="3639714" y="212211"/>
                    <a:pt x="3641800" y="211593"/>
                  </a:cubicBezTo>
                  <a:close/>
                  <a:moveTo>
                    <a:pt x="3254488" y="181639"/>
                  </a:moveTo>
                  <a:cubicBezTo>
                    <a:pt x="3271098" y="182024"/>
                    <a:pt x="3279176" y="192217"/>
                    <a:pt x="3278736" y="212220"/>
                  </a:cubicBezTo>
                  <a:cubicBezTo>
                    <a:pt x="3278516" y="208813"/>
                    <a:pt x="3245654" y="214198"/>
                    <a:pt x="3278736" y="212220"/>
                  </a:cubicBezTo>
                  <a:cubicBezTo>
                    <a:pt x="3262004" y="221534"/>
                    <a:pt x="3247378" y="228472"/>
                    <a:pt x="3234862" y="233033"/>
                  </a:cubicBezTo>
                  <a:lnTo>
                    <a:pt x="3209860" y="238278"/>
                  </a:lnTo>
                  <a:lnTo>
                    <a:pt x="3243676" y="254646"/>
                  </a:lnTo>
                  <a:cubicBezTo>
                    <a:pt x="3190922" y="274538"/>
                    <a:pt x="3138168" y="294322"/>
                    <a:pt x="3085414" y="314106"/>
                  </a:cubicBezTo>
                  <a:cubicBezTo>
                    <a:pt x="2993096" y="325563"/>
                    <a:pt x="3066022" y="238785"/>
                    <a:pt x="3154948" y="230383"/>
                  </a:cubicBezTo>
                  <a:lnTo>
                    <a:pt x="3186782" y="232605"/>
                  </a:lnTo>
                  <a:lnTo>
                    <a:pt x="3185030" y="231879"/>
                  </a:lnTo>
                  <a:cubicBezTo>
                    <a:pt x="3180934" y="226933"/>
                    <a:pt x="3178942" y="219611"/>
                    <a:pt x="3179052" y="209912"/>
                  </a:cubicBezTo>
                  <a:cubicBezTo>
                    <a:pt x="3212738" y="190679"/>
                    <a:pt x="3237878" y="181255"/>
                    <a:pt x="3254488" y="181639"/>
                  </a:cubicBezTo>
                  <a:close/>
                  <a:moveTo>
                    <a:pt x="3518984" y="176830"/>
                  </a:moveTo>
                  <a:cubicBezTo>
                    <a:pt x="3507556" y="199031"/>
                    <a:pt x="3509972" y="234090"/>
                    <a:pt x="3458758" y="228485"/>
                  </a:cubicBezTo>
                  <a:cubicBezTo>
                    <a:pt x="3482276" y="208372"/>
                    <a:pt x="3500632" y="192546"/>
                    <a:pt x="3518984" y="176830"/>
                  </a:cubicBezTo>
                  <a:close/>
                  <a:moveTo>
                    <a:pt x="3441268" y="170169"/>
                  </a:moveTo>
                  <a:cubicBezTo>
                    <a:pt x="3466890" y="169908"/>
                    <a:pt x="3493048" y="175513"/>
                    <a:pt x="3518764" y="176612"/>
                  </a:cubicBezTo>
                  <a:cubicBezTo>
                    <a:pt x="3468208" y="184085"/>
                    <a:pt x="3417654" y="191559"/>
                    <a:pt x="3366988" y="198922"/>
                  </a:cubicBezTo>
                  <a:cubicBezTo>
                    <a:pt x="3390562" y="176557"/>
                    <a:pt x="3415648" y="170430"/>
                    <a:pt x="3441268" y="170169"/>
                  </a:cubicBezTo>
                  <a:close/>
                  <a:moveTo>
                    <a:pt x="3293460" y="23566"/>
                  </a:moveTo>
                  <a:cubicBezTo>
                    <a:pt x="3306074" y="22472"/>
                    <a:pt x="3319538" y="22527"/>
                    <a:pt x="3334128" y="24066"/>
                  </a:cubicBezTo>
                  <a:cubicBezTo>
                    <a:pt x="3282472" y="61104"/>
                    <a:pt x="3238840" y="57916"/>
                    <a:pt x="3195318" y="55389"/>
                  </a:cubicBezTo>
                  <a:cubicBezTo>
                    <a:pt x="3225404" y="40469"/>
                    <a:pt x="3255614" y="26847"/>
                    <a:pt x="3293460" y="23566"/>
                  </a:cubicBezTo>
                  <a:close/>
                  <a:moveTo>
                    <a:pt x="4533616" y="0"/>
                  </a:moveTo>
                  <a:cubicBezTo>
                    <a:pt x="4590768" y="26377"/>
                    <a:pt x="5097752" y="149469"/>
                    <a:pt x="5336244" y="215631"/>
                  </a:cubicBezTo>
                  <a:cubicBezTo>
                    <a:pt x="5306652" y="228215"/>
                    <a:pt x="5249818" y="224787"/>
                    <a:pt x="5179182" y="211628"/>
                  </a:cubicBezTo>
                  <a:lnTo>
                    <a:pt x="5135978" y="201733"/>
                  </a:lnTo>
                  <a:lnTo>
                    <a:pt x="5351956" y="285954"/>
                  </a:lnTo>
                  <a:cubicBezTo>
                    <a:pt x="5458534" y="330366"/>
                    <a:pt x="5562868" y="375790"/>
                    <a:pt x="5663980" y="418955"/>
                  </a:cubicBezTo>
                  <a:cubicBezTo>
                    <a:pt x="5135672" y="-88252"/>
                    <a:pt x="6000394" y="597769"/>
                    <a:pt x="6109088" y="647227"/>
                  </a:cubicBezTo>
                  <a:cubicBezTo>
                    <a:pt x="6081504" y="609419"/>
                    <a:pt x="6050400" y="574909"/>
                    <a:pt x="6015780" y="543476"/>
                  </a:cubicBezTo>
                  <a:cubicBezTo>
                    <a:pt x="6127992" y="576997"/>
                    <a:pt x="6309114" y="824171"/>
                    <a:pt x="6427590" y="779659"/>
                  </a:cubicBezTo>
                  <a:cubicBezTo>
                    <a:pt x="6393080" y="742621"/>
                    <a:pt x="6360110" y="704376"/>
                    <a:pt x="6328568" y="664700"/>
                  </a:cubicBezTo>
                  <a:cubicBezTo>
                    <a:pt x="6295486" y="577986"/>
                    <a:pt x="6683886" y="914622"/>
                    <a:pt x="6721912" y="935503"/>
                  </a:cubicBezTo>
                  <a:cubicBezTo>
                    <a:pt x="6707956" y="889344"/>
                    <a:pt x="6690040" y="844833"/>
                    <a:pt x="6668060" y="801860"/>
                  </a:cubicBezTo>
                  <a:cubicBezTo>
                    <a:pt x="7180452" y="1054090"/>
                    <a:pt x="7506030" y="2046718"/>
                    <a:pt x="7675492" y="2587011"/>
                  </a:cubicBezTo>
                  <a:lnTo>
                    <a:pt x="7697728" y="2658063"/>
                  </a:lnTo>
                  <a:lnTo>
                    <a:pt x="7700484" y="2666870"/>
                  </a:lnTo>
                  <a:cubicBezTo>
                    <a:pt x="7702244" y="2672492"/>
                    <a:pt x="7704496" y="2679686"/>
                    <a:pt x="7707312" y="2688686"/>
                  </a:cubicBezTo>
                  <a:cubicBezTo>
                    <a:pt x="7820182" y="3048838"/>
                    <a:pt x="7756328" y="3362731"/>
                    <a:pt x="7761164" y="3726613"/>
                  </a:cubicBezTo>
                  <a:cubicBezTo>
                    <a:pt x="7756108" y="3655944"/>
                    <a:pt x="7746216" y="3586045"/>
                    <a:pt x="7731600" y="3516696"/>
                  </a:cubicBezTo>
                  <a:cubicBezTo>
                    <a:pt x="7719730" y="3817613"/>
                    <a:pt x="7800070" y="4307894"/>
                    <a:pt x="7559380" y="4619691"/>
                  </a:cubicBezTo>
                  <a:cubicBezTo>
                    <a:pt x="7539048" y="4611558"/>
                    <a:pt x="7519266" y="4602107"/>
                    <a:pt x="7500252" y="4591226"/>
                  </a:cubicBezTo>
                  <a:cubicBezTo>
                    <a:pt x="7499264" y="4481762"/>
                    <a:pt x="7562128" y="4450769"/>
                    <a:pt x="7569272" y="4340096"/>
                  </a:cubicBezTo>
                  <a:cubicBezTo>
                    <a:pt x="7571580" y="4303278"/>
                    <a:pt x="7891400" y="2994985"/>
                    <a:pt x="7632356" y="2949814"/>
                  </a:cubicBezTo>
                  <a:cubicBezTo>
                    <a:pt x="7657084" y="3225570"/>
                    <a:pt x="7645984" y="3503837"/>
                    <a:pt x="7645984" y="3780355"/>
                  </a:cubicBezTo>
                  <a:cubicBezTo>
                    <a:pt x="7467322" y="3550072"/>
                    <a:pt x="7736474" y="2509749"/>
                    <a:pt x="7425156" y="2273748"/>
                  </a:cubicBezTo>
                  <a:lnTo>
                    <a:pt x="7381290" y="2251288"/>
                  </a:lnTo>
                  <a:lnTo>
                    <a:pt x="7380354" y="2249773"/>
                  </a:lnTo>
                  <a:cubicBezTo>
                    <a:pt x="7372000" y="2239358"/>
                    <a:pt x="7363490" y="2235079"/>
                    <a:pt x="7354848" y="2237750"/>
                  </a:cubicBezTo>
                  <a:lnTo>
                    <a:pt x="7381290" y="2251288"/>
                  </a:lnTo>
                  <a:lnTo>
                    <a:pt x="7392768" y="2269891"/>
                  </a:lnTo>
                  <a:cubicBezTo>
                    <a:pt x="7511582" y="2506867"/>
                    <a:pt x="7595346" y="3947513"/>
                    <a:pt x="7572240" y="4098307"/>
                  </a:cubicBezTo>
                  <a:cubicBezTo>
                    <a:pt x="7482668" y="4681457"/>
                    <a:pt x="7144164" y="5453422"/>
                    <a:pt x="6738948" y="5884465"/>
                  </a:cubicBezTo>
                  <a:cubicBezTo>
                    <a:pt x="6214488" y="6442227"/>
                    <a:pt x="5363392" y="6762926"/>
                    <a:pt x="4621870" y="6857993"/>
                  </a:cubicBezTo>
                  <a:cubicBezTo>
                    <a:pt x="4915532" y="6739187"/>
                    <a:pt x="4697484" y="6770949"/>
                    <a:pt x="4560434" y="6752485"/>
                  </a:cubicBezTo>
                  <a:cubicBezTo>
                    <a:pt x="5104788" y="6594773"/>
                    <a:pt x="6567828" y="5849735"/>
                    <a:pt x="6679270" y="5214491"/>
                  </a:cubicBezTo>
                  <a:cubicBezTo>
                    <a:pt x="6620032" y="5219656"/>
                    <a:pt x="6281748" y="5699277"/>
                    <a:pt x="6174152" y="5773352"/>
                  </a:cubicBezTo>
                  <a:cubicBezTo>
                    <a:pt x="5937308" y="5936339"/>
                    <a:pt x="5693212" y="6111086"/>
                    <a:pt x="5448348" y="6260006"/>
                  </a:cubicBezTo>
                  <a:cubicBezTo>
                    <a:pt x="5287338" y="6357930"/>
                    <a:pt x="4446794" y="6941959"/>
                    <a:pt x="4243142" y="6756222"/>
                  </a:cubicBezTo>
                  <a:cubicBezTo>
                    <a:pt x="4332604" y="6716217"/>
                    <a:pt x="4424152" y="6681377"/>
                    <a:pt x="4517572" y="6651703"/>
                  </a:cubicBezTo>
                  <a:cubicBezTo>
                    <a:pt x="4472196" y="6608264"/>
                    <a:pt x="4349636" y="6603864"/>
                    <a:pt x="4204436" y="6615357"/>
                  </a:cubicBezTo>
                  <a:lnTo>
                    <a:pt x="4168492" y="6619156"/>
                  </a:lnTo>
                  <a:lnTo>
                    <a:pt x="4180182" y="6615598"/>
                  </a:lnTo>
                  <a:lnTo>
                    <a:pt x="4242864" y="6593376"/>
                  </a:lnTo>
                  <a:lnTo>
                    <a:pt x="4391196" y="6556571"/>
                  </a:lnTo>
                  <a:cubicBezTo>
                    <a:pt x="4849618" y="6422843"/>
                    <a:pt x="5278036" y="6195342"/>
                    <a:pt x="5636392" y="5864462"/>
                  </a:cubicBezTo>
                  <a:cubicBezTo>
                    <a:pt x="5935552" y="5588384"/>
                    <a:pt x="6730924" y="5235483"/>
                    <a:pt x="6635858" y="4705856"/>
                  </a:cubicBezTo>
                  <a:cubicBezTo>
                    <a:pt x="6347692" y="5364290"/>
                    <a:pt x="5780588" y="5724445"/>
                    <a:pt x="5210844" y="6128121"/>
                  </a:cubicBezTo>
                  <a:cubicBezTo>
                    <a:pt x="5091048" y="6212967"/>
                    <a:pt x="4705644" y="6420961"/>
                    <a:pt x="4323014" y="6564962"/>
                  </a:cubicBezTo>
                  <a:lnTo>
                    <a:pt x="4242864" y="6593376"/>
                  </a:lnTo>
                  <a:lnTo>
                    <a:pt x="4117050" y="6624594"/>
                  </a:lnTo>
                  <a:lnTo>
                    <a:pt x="4053710" y="6631289"/>
                  </a:lnTo>
                  <a:cubicBezTo>
                    <a:pt x="3925182" y="6647551"/>
                    <a:pt x="3793558" y="6669491"/>
                    <a:pt x="3690402" y="6683713"/>
                  </a:cubicBezTo>
                  <a:lnTo>
                    <a:pt x="3659474" y="6687697"/>
                  </a:lnTo>
                  <a:lnTo>
                    <a:pt x="3565602" y="6696017"/>
                  </a:lnTo>
                  <a:lnTo>
                    <a:pt x="3504782" y="6670617"/>
                  </a:lnTo>
                  <a:cubicBezTo>
                    <a:pt x="3483244" y="6656709"/>
                    <a:pt x="3465420" y="6639243"/>
                    <a:pt x="3451834" y="6617853"/>
                  </a:cubicBezTo>
                  <a:cubicBezTo>
                    <a:pt x="3476562" y="6552350"/>
                    <a:pt x="4845196" y="6139222"/>
                    <a:pt x="5024228" y="6023823"/>
                  </a:cubicBezTo>
                  <a:cubicBezTo>
                    <a:pt x="4772220" y="6100426"/>
                    <a:pt x="4741226" y="6079654"/>
                    <a:pt x="4931470" y="5961617"/>
                  </a:cubicBezTo>
                  <a:cubicBezTo>
                    <a:pt x="4891136" y="5869078"/>
                    <a:pt x="4943668" y="5809400"/>
                    <a:pt x="5089072" y="5782584"/>
                  </a:cubicBezTo>
                  <a:cubicBezTo>
                    <a:pt x="5264148" y="5665316"/>
                    <a:pt x="5404716" y="5518485"/>
                    <a:pt x="5584298" y="5407262"/>
                  </a:cubicBezTo>
                  <a:cubicBezTo>
                    <a:pt x="5576716" y="5482766"/>
                    <a:pt x="5536490" y="5536509"/>
                    <a:pt x="5463624" y="5568271"/>
                  </a:cubicBezTo>
                  <a:cubicBezTo>
                    <a:pt x="5659362" y="5695870"/>
                    <a:pt x="6619152" y="4634309"/>
                    <a:pt x="6468256" y="4514843"/>
                  </a:cubicBezTo>
                  <a:cubicBezTo>
                    <a:pt x="6489028" y="4516272"/>
                    <a:pt x="6295046" y="4862029"/>
                    <a:pt x="6243282" y="4804769"/>
                  </a:cubicBezTo>
                  <a:cubicBezTo>
                    <a:pt x="6318236" y="4887527"/>
                    <a:pt x="6656190" y="3443170"/>
                    <a:pt x="6501996" y="3656933"/>
                  </a:cubicBezTo>
                  <a:cubicBezTo>
                    <a:pt x="6411874" y="3229307"/>
                    <a:pt x="6452758" y="2911131"/>
                    <a:pt x="6223388" y="2510642"/>
                  </a:cubicBezTo>
                  <a:cubicBezTo>
                    <a:pt x="5985116" y="2094436"/>
                    <a:pt x="5637492" y="1820557"/>
                    <a:pt x="5391196" y="1438864"/>
                  </a:cubicBezTo>
                  <a:lnTo>
                    <a:pt x="5389008" y="1438717"/>
                  </a:lnTo>
                  <a:lnTo>
                    <a:pt x="5387674" y="1438627"/>
                  </a:lnTo>
                  <a:lnTo>
                    <a:pt x="5387788" y="1438746"/>
                  </a:lnTo>
                  <a:cubicBezTo>
                    <a:pt x="5373556" y="1440669"/>
                    <a:pt x="5361604" y="1437509"/>
                    <a:pt x="5349694" y="1430297"/>
                  </a:cubicBezTo>
                  <a:lnTo>
                    <a:pt x="5348562" y="1429317"/>
                  </a:lnTo>
                  <a:lnTo>
                    <a:pt x="5331838" y="1423025"/>
                  </a:lnTo>
                  <a:cubicBezTo>
                    <a:pt x="5098526" y="1322326"/>
                    <a:pt x="4266794" y="815773"/>
                    <a:pt x="3983000" y="924733"/>
                  </a:cubicBezTo>
                  <a:cubicBezTo>
                    <a:pt x="3680654" y="1039912"/>
                    <a:pt x="3309728" y="986279"/>
                    <a:pt x="2992326" y="1091127"/>
                  </a:cubicBezTo>
                  <a:cubicBezTo>
                    <a:pt x="3081678" y="1123989"/>
                    <a:pt x="3248292" y="1046067"/>
                    <a:pt x="3333908" y="1035736"/>
                  </a:cubicBezTo>
                  <a:cubicBezTo>
                    <a:pt x="3158720" y="1143662"/>
                    <a:pt x="2979028" y="1219716"/>
                    <a:pt x="2805600" y="1330389"/>
                  </a:cubicBezTo>
                  <a:cubicBezTo>
                    <a:pt x="2827470" y="1338851"/>
                    <a:pt x="2850110" y="1343247"/>
                    <a:pt x="2873520" y="1343576"/>
                  </a:cubicBezTo>
                  <a:cubicBezTo>
                    <a:pt x="2699212" y="1467109"/>
                    <a:pt x="2196292" y="1899688"/>
                    <a:pt x="2087596" y="2158950"/>
                  </a:cubicBezTo>
                  <a:cubicBezTo>
                    <a:pt x="2053748" y="2239948"/>
                    <a:pt x="1735465" y="2443600"/>
                    <a:pt x="1971320" y="2310177"/>
                  </a:cubicBezTo>
                  <a:cubicBezTo>
                    <a:pt x="1819102" y="2612851"/>
                    <a:pt x="1527418" y="2770672"/>
                    <a:pt x="1405094" y="3183364"/>
                  </a:cubicBezTo>
                  <a:cubicBezTo>
                    <a:pt x="1314204" y="3489660"/>
                    <a:pt x="1605229" y="4575730"/>
                    <a:pt x="1446308" y="4751136"/>
                  </a:cubicBezTo>
                  <a:cubicBezTo>
                    <a:pt x="1396302" y="4683655"/>
                    <a:pt x="1367507" y="4436042"/>
                    <a:pt x="1283870" y="4408786"/>
                  </a:cubicBezTo>
                  <a:cubicBezTo>
                    <a:pt x="1211993" y="4568476"/>
                    <a:pt x="1558081" y="5431002"/>
                    <a:pt x="1681942" y="5436387"/>
                  </a:cubicBezTo>
                  <a:cubicBezTo>
                    <a:pt x="1646883" y="5434848"/>
                    <a:pt x="2308394" y="6116142"/>
                    <a:pt x="2308614" y="6117351"/>
                  </a:cubicBezTo>
                  <a:cubicBezTo>
                    <a:pt x="1701615" y="5822479"/>
                    <a:pt x="1339702" y="5093267"/>
                    <a:pt x="1192101" y="4470442"/>
                  </a:cubicBezTo>
                  <a:cubicBezTo>
                    <a:pt x="1088461" y="4032804"/>
                    <a:pt x="985042" y="3608026"/>
                    <a:pt x="1167372" y="3171935"/>
                  </a:cubicBezTo>
                  <a:cubicBezTo>
                    <a:pt x="1285299" y="2889699"/>
                    <a:pt x="1593799" y="2564054"/>
                    <a:pt x="1641827" y="2268744"/>
                  </a:cubicBezTo>
                  <a:cubicBezTo>
                    <a:pt x="1483895" y="2240169"/>
                    <a:pt x="2354884" y="1458975"/>
                    <a:pt x="2501056" y="1349731"/>
                  </a:cubicBezTo>
                  <a:cubicBezTo>
                    <a:pt x="2467412" y="1306059"/>
                    <a:pt x="2419642" y="1301259"/>
                    <a:pt x="2361692" y="1326755"/>
                  </a:cubicBezTo>
                  <a:lnTo>
                    <a:pt x="2327994" y="1345099"/>
                  </a:lnTo>
                  <a:lnTo>
                    <a:pt x="2334778" y="1339574"/>
                  </a:lnTo>
                  <a:cubicBezTo>
                    <a:pt x="2362396" y="1317338"/>
                    <a:pt x="2382182" y="1302020"/>
                    <a:pt x="2391262" y="1295989"/>
                  </a:cubicBezTo>
                  <a:cubicBezTo>
                    <a:pt x="2602608" y="1155642"/>
                    <a:pt x="2745152" y="1040242"/>
                    <a:pt x="2992436" y="957264"/>
                  </a:cubicBezTo>
                  <a:cubicBezTo>
                    <a:pt x="3037606" y="942098"/>
                    <a:pt x="3559430" y="854944"/>
                    <a:pt x="3573716" y="834172"/>
                  </a:cubicBezTo>
                  <a:cubicBezTo>
                    <a:pt x="3342920" y="808894"/>
                    <a:pt x="3120694" y="877254"/>
                    <a:pt x="2901544" y="937262"/>
                  </a:cubicBezTo>
                  <a:cubicBezTo>
                    <a:pt x="2913196" y="919457"/>
                    <a:pt x="2924076" y="901213"/>
                    <a:pt x="2934076" y="882420"/>
                  </a:cubicBezTo>
                  <a:cubicBezTo>
                    <a:pt x="2838352" y="924953"/>
                    <a:pt x="2800984" y="930448"/>
                    <a:pt x="2822196" y="898795"/>
                  </a:cubicBezTo>
                  <a:cubicBezTo>
                    <a:pt x="2609860" y="1067718"/>
                    <a:pt x="2142000" y="1064750"/>
                    <a:pt x="1999564" y="1385779"/>
                  </a:cubicBezTo>
                  <a:cubicBezTo>
                    <a:pt x="2187982" y="1277594"/>
                    <a:pt x="2018782" y="1398014"/>
                    <a:pt x="1911214" y="1477520"/>
                  </a:cubicBezTo>
                  <a:lnTo>
                    <a:pt x="1888128" y="1494718"/>
                  </a:lnTo>
                  <a:lnTo>
                    <a:pt x="1901714" y="1470923"/>
                  </a:lnTo>
                  <a:cubicBezTo>
                    <a:pt x="2021216" y="1261078"/>
                    <a:pt x="1913270" y="1439901"/>
                    <a:pt x="1805804" y="1534590"/>
                  </a:cubicBezTo>
                  <a:cubicBezTo>
                    <a:pt x="1973408" y="1596794"/>
                    <a:pt x="1574566" y="1670980"/>
                    <a:pt x="1730300" y="1672190"/>
                  </a:cubicBezTo>
                  <a:cubicBezTo>
                    <a:pt x="1652928" y="1732525"/>
                    <a:pt x="1697219" y="1603718"/>
                    <a:pt x="1614351" y="1729118"/>
                  </a:cubicBezTo>
                  <a:cubicBezTo>
                    <a:pt x="1624655" y="1761567"/>
                    <a:pt x="1613544" y="1808073"/>
                    <a:pt x="1586811" y="1865362"/>
                  </a:cubicBezTo>
                  <a:lnTo>
                    <a:pt x="1560762" y="1913089"/>
                  </a:lnTo>
                  <a:lnTo>
                    <a:pt x="1543564" y="1933631"/>
                  </a:lnTo>
                  <a:cubicBezTo>
                    <a:pt x="1474262" y="2020061"/>
                    <a:pt x="1405865" y="2119604"/>
                    <a:pt x="1347066" y="2216797"/>
                  </a:cubicBezTo>
                  <a:lnTo>
                    <a:pt x="1317856" y="2268737"/>
                  </a:lnTo>
                  <a:lnTo>
                    <a:pt x="1285288" y="2312259"/>
                  </a:lnTo>
                  <a:cubicBezTo>
                    <a:pt x="955026" y="2748812"/>
                    <a:pt x="523817" y="3291117"/>
                    <a:pt x="715668" y="3529665"/>
                  </a:cubicBezTo>
                  <a:cubicBezTo>
                    <a:pt x="778313" y="3607353"/>
                    <a:pt x="862789" y="5159664"/>
                    <a:pt x="1030221" y="5291095"/>
                  </a:cubicBezTo>
                  <a:lnTo>
                    <a:pt x="1045974" y="5298776"/>
                  </a:lnTo>
                  <a:lnTo>
                    <a:pt x="1038912" y="5299224"/>
                  </a:lnTo>
                  <a:cubicBezTo>
                    <a:pt x="982439" y="5282856"/>
                    <a:pt x="951713" y="5137105"/>
                    <a:pt x="898438" y="5115468"/>
                  </a:cubicBezTo>
                  <a:cubicBezTo>
                    <a:pt x="882612" y="5286148"/>
                    <a:pt x="1043071" y="5383523"/>
                    <a:pt x="1090330" y="5531454"/>
                  </a:cubicBezTo>
                  <a:cubicBezTo>
                    <a:pt x="1053952" y="5453312"/>
                    <a:pt x="999769" y="5390777"/>
                    <a:pt x="927782" y="5343628"/>
                  </a:cubicBezTo>
                  <a:cubicBezTo>
                    <a:pt x="977129" y="5429903"/>
                    <a:pt x="1020541" y="5519035"/>
                    <a:pt x="1058128" y="5611134"/>
                  </a:cubicBezTo>
                  <a:cubicBezTo>
                    <a:pt x="717426" y="5475732"/>
                    <a:pt x="605324" y="4630132"/>
                    <a:pt x="537623" y="4355812"/>
                  </a:cubicBezTo>
                  <a:cubicBezTo>
                    <a:pt x="531441" y="4330754"/>
                    <a:pt x="527315" y="4291680"/>
                    <a:pt x="524719" y="4242388"/>
                  </a:cubicBezTo>
                  <a:lnTo>
                    <a:pt x="522332" y="4173502"/>
                  </a:lnTo>
                  <a:lnTo>
                    <a:pt x="522111" y="4144531"/>
                  </a:lnTo>
                  <a:lnTo>
                    <a:pt x="521713" y="4141223"/>
                  </a:lnTo>
                  <a:lnTo>
                    <a:pt x="520999" y="4067656"/>
                  </a:lnTo>
                  <a:cubicBezTo>
                    <a:pt x="520940" y="4001727"/>
                    <a:pt x="521886" y="3929378"/>
                    <a:pt x="523314" y="3854408"/>
                  </a:cubicBezTo>
                  <a:lnTo>
                    <a:pt x="524635" y="3796273"/>
                  </a:lnTo>
                  <a:lnTo>
                    <a:pt x="536689" y="3798009"/>
                  </a:lnTo>
                  <a:cubicBezTo>
                    <a:pt x="550070" y="3799919"/>
                    <a:pt x="563726" y="3801842"/>
                    <a:pt x="537513" y="3798050"/>
                  </a:cubicBezTo>
                  <a:lnTo>
                    <a:pt x="524635" y="3796244"/>
                  </a:lnTo>
                  <a:lnTo>
                    <a:pt x="528515" y="3625433"/>
                  </a:lnTo>
                  <a:cubicBezTo>
                    <a:pt x="535975" y="3319788"/>
                    <a:pt x="542734" y="3032957"/>
                    <a:pt x="515203" y="3008064"/>
                  </a:cubicBezTo>
                  <a:cubicBezTo>
                    <a:pt x="334686" y="3266483"/>
                    <a:pt x="446359" y="3638566"/>
                    <a:pt x="499822" y="3959458"/>
                  </a:cubicBezTo>
                  <a:lnTo>
                    <a:pt x="521713" y="4141223"/>
                  </a:lnTo>
                  <a:lnTo>
                    <a:pt x="521908" y="4161261"/>
                  </a:lnTo>
                  <a:lnTo>
                    <a:pt x="522332" y="4173502"/>
                  </a:lnTo>
                  <a:lnTo>
                    <a:pt x="522761" y="4229985"/>
                  </a:lnTo>
                  <a:cubicBezTo>
                    <a:pt x="518862" y="4312585"/>
                    <a:pt x="500263" y="4386125"/>
                    <a:pt x="457503" y="4446153"/>
                  </a:cubicBezTo>
                  <a:cubicBezTo>
                    <a:pt x="341995" y="3965543"/>
                    <a:pt x="233190" y="3267994"/>
                    <a:pt x="508389" y="2810568"/>
                  </a:cubicBezTo>
                  <a:cubicBezTo>
                    <a:pt x="332982" y="2833866"/>
                    <a:pt x="289351" y="3529445"/>
                    <a:pt x="284845" y="3662099"/>
                  </a:cubicBezTo>
                  <a:cubicBezTo>
                    <a:pt x="270337" y="3607806"/>
                    <a:pt x="260446" y="3552525"/>
                    <a:pt x="255061" y="3496474"/>
                  </a:cubicBezTo>
                  <a:cubicBezTo>
                    <a:pt x="155927" y="3515707"/>
                    <a:pt x="280009" y="4211948"/>
                    <a:pt x="286383" y="4300860"/>
                  </a:cubicBezTo>
                  <a:cubicBezTo>
                    <a:pt x="102404" y="4274044"/>
                    <a:pt x="224288" y="3230295"/>
                    <a:pt x="267150" y="3088953"/>
                  </a:cubicBezTo>
                  <a:cubicBezTo>
                    <a:pt x="421675" y="2579771"/>
                    <a:pt x="662035" y="2049487"/>
                    <a:pt x="1001198" y="1635590"/>
                  </a:cubicBezTo>
                  <a:cubicBezTo>
                    <a:pt x="1141985" y="1463812"/>
                    <a:pt x="2723280" y="99574"/>
                    <a:pt x="2864836" y="334879"/>
                  </a:cubicBezTo>
                  <a:cubicBezTo>
                    <a:pt x="2891984" y="380049"/>
                    <a:pt x="2604584" y="459400"/>
                    <a:pt x="2583704" y="480501"/>
                  </a:cubicBezTo>
                  <a:cubicBezTo>
                    <a:pt x="2585132" y="492371"/>
                    <a:pt x="2667560" y="575788"/>
                    <a:pt x="2593484" y="571392"/>
                  </a:cubicBezTo>
                  <a:cubicBezTo>
                    <a:pt x="2693278" y="576997"/>
                    <a:pt x="3508764" y="435770"/>
                    <a:pt x="3526240" y="403239"/>
                  </a:cubicBezTo>
                  <a:cubicBezTo>
                    <a:pt x="3048156" y="377741"/>
                    <a:pt x="3654276" y="282894"/>
                    <a:pt x="3788688" y="303996"/>
                  </a:cubicBezTo>
                  <a:cubicBezTo>
                    <a:pt x="3690324" y="221896"/>
                    <a:pt x="4152800" y="174638"/>
                    <a:pt x="4205334" y="180463"/>
                  </a:cubicBezTo>
                  <a:cubicBezTo>
                    <a:pt x="4023334" y="49677"/>
                    <a:pt x="3783744" y="164307"/>
                    <a:pt x="3615810" y="75395"/>
                  </a:cubicBezTo>
                  <a:cubicBezTo>
                    <a:pt x="3838804" y="-28245"/>
                    <a:pt x="4576590" y="283004"/>
                    <a:pt x="4692868" y="131775"/>
                  </a:cubicBezTo>
                  <a:cubicBezTo>
                    <a:pt x="4587580" y="72647"/>
                    <a:pt x="4476138" y="29345"/>
                    <a:pt x="4358540" y="1979"/>
                  </a:cubicBezTo>
                  <a:cubicBezTo>
                    <a:pt x="4414166" y="6416"/>
                    <a:pt x="4469962" y="13562"/>
                    <a:pt x="4525808" y="23006"/>
                  </a:cubicBezTo>
                  <a:lnTo>
                    <a:pt x="4655684" y="49995"/>
                  </a:lnTo>
                  <a:lnTo>
                    <a:pt x="4600578" y="28590"/>
                  </a:lnTo>
                  <a:cubicBezTo>
                    <a:pt x="4572748" y="17306"/>
                    <a:pt x="4549868" y="7515"/>
                    <a:pt x="4533616" y="0"/>
                  </a:cubicBezTo>
                  <a:close/>
                </a:path>
              </a:pathLst>
            </a:custGeom>
            <a:solidFill>
              <a:srgbClr val="C00000"/>
            </a:solidFill>
            <a:ln w="10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YOO-MD-组合 30" title=""/>
          <p:cNvGrpSpPr/>
          <p:nvPr>
            <p:custDataLst>
              <p:tags r:id="rId28"/>
            </p:custDataLst>
          </p:nvPr>
        </p:nvGrpSpPr>
        <p:grpSpPr>
          <a:xfrm>
            <a:off x="4128648" y="3471709"/>
            <a:ext cx="752989" cy="706644"/>
            <a:chOff x="2038350" y="3962879"/>
            <a:chExt cx="792568" cy="743786"/>
          </a:xfrm>
        </p:grpSpPr>
        <p:sp>
          <p:nvSpPr>
            <p:cNvPr id="32" name="YOO-MD-词"/>
            <p:cNvSpPr txBox="1"/>
            <p:nvPr>
              <p:custDataLst>
                <p:tags r:id="rId29"/>
              </p:custDataLst>
            </p:nvPr>
          </p:nvSpPr>
          <p:spPr>
            <a:xfrm>
              <a:off x="2107192" y="4007108"/>
              <a:ext cx="654884" cy="655328"/>
            </a:xfrm>
            <a:prstGeom prst="ellipse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defRPr sz="3200">
                  <a:solidFill>
                    <a:schemeClr val="accent2">
                      <a:lumMod val="50000"/>
                    </a:schemeClr>
                  </a:solidFill>
                  <a:latin typeface="锐字云字库隶书GB" panose="02010604000000000000" pitchFamily="2" charset="-122"/>
                  <a:ea typeface="锐字云字库隶书GB" panose="02010604000000000000" pitchFamily="2" charset="-122"/>
                  <a:cs typeface="楷体" panose="02010609060101010101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词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YOO-MD-圆形墨迹2"/>
            <p:cNvSpPr/>
            <p:nvPr>
              <p:custDataLst>
                <p:tags r:id="rId30"/>
              </p:custDataLst>
            </p:nvPr>
          </p:nvSpPr>
          <p:spPr>
            <a:xfrm>
              <a:off x="2038350" y="3962879"/>
              <a:ext cx="792568" cy="743786"/>
            </a:xfrm>
            <a:custGeom>
              <a:gdLst>
                <a:gd name="connsiteX0" fmla="*/ 3565602 w 7774834"/>
                <a:gd name="connsiteY0" fmla="*/ 6696017 h 6857993"/>
                <a:gd name="connsiteX1" fmla="*/ 3567712 w 7774834"/>
                <a:gd name="connsiteY1" fmla="*/ 6696897 h 6857993"/>
                <a:gd name="connsiteX2" fmla="*/ 3542284 w 7774834"/>
                <a:gd name="connsiteY2" fmla="*/ 6698083 h 6857993"/>
                <a:gd name="connsiteX3" fmla="*/ 4168492 w 7774834"/>
                <a:gd name="connsiteY3" fmla="*/ 6619156 h 6857993"/>
                <a:gd name="connsiteX4" fmla="*/ 4040756 w 7774834"/>
                <a:gd name="connsiteY4" fmla="*/ 6658041 h 6857993"/>
                <a:gd name="connsiteX5" fmla="*/ 3580004 w 7774834"/>
                <a:gd name="connsiteY5" fmla="*/ 6702031 h 6857993"/>
                <a:gd name="connsiteX6" fmla="*/ 3567712 w 7774834"/>
                <a:gd name="connsiteY6" fmla="*/ 6696897 h 6857993"/>
                <a:gd name="connsiteX7" fmla="*/ 3582300 w 7774834"/>
                <a:gd name="connsiteY7" fmla="*/ 6696217 h 6857993"/>
                <a:gd name="connsiteX8" fmla="*/ 3632176 w 7774834"/>
                <a:gd name="connsiteY8" fmla="*/ 6691213 h 6857993"/>
                <a:gd name="connsiteX9" fmla="*/ 3659474 w 7774834"/>
                <a:gd name="connsiteY9" fmla="*/ 6687697 h 6857993"/>
                <a:gd name="connsiteX10" fmla="*/ 3829250 w 7774834"/>
                <a:gd name="connsiteY10" fmla="*/ 6672650 h 6857993"/>
                <a:gd name="connsiteX11" fmla="*/ 4112862 w 7774834"/>
                <a:gd name="connsiteY11" fmla="*/ 6625633 h 6857993"/>
                <a:gd name="connsiteX12" fmla="*/ 4117050 w 7774834"/>
                <a:gd name="connsiteY12" fmla="*/ 6624594 h 6857993"/>
                <a:gd name="connsiteX13" fmla="*/ 3297638 w 7774834"/>
                <a:gd name="connsiteY13" fmla="*/ 6591133 h 6857993"/>
                <a:gd name="connsiteX14" fmla="*/ 3349292 w 7774834"/>
                <a:gd name="connsiteY14" fmla="*/ 6613017 h 6857993"/>
                <a:gd name="connsiteX15" fmla="*/ 3243676 w 7774834"/>
                <a:gd name="connsiteY15" fmla="*/ 6594553 h 6857993"/>
                <a:gd name="connsiteX16" fmla="*/ 3297638 w 7774834"/>
                <a:gd name="connsiteY16" fmla="*/ 6591133 h 6857993"/>
                <a:gd name="connsiteX17" fmla="*/ 5200952 w 7774834"/>
                <a:gd name="connsiteY17" fmla="*/ 6570155 h 6857993"/>
                <a:gd name="connsiteX18" fmla="*/ 4978618 w 7774834"/>
                <a:gd name="connsiteY18" fmla="*/ 6700501 h 6857993"/>
                <a:gd name="connsiteX19" fmla="*/ 5200952 w 7774834"/>
                <a:gd name="connsiteY19" fmla="*/ 6570155 h 6857993"/>
                <a:gd name="connsiteX20" fmla="*/ 5792016 w 7774834"/>
                <a:gd name="connsiteY20" fmla="*/ 6564329 h 6857993"/>
                <a:gd name="connsiteX21" fmla="*/ 5714644 w 7774834"/>
                <a:gd name="connsiteY21" fmla="*/ 6625875 h 6857993"/>
                <a:gd name="connsiteX22" fmla="*/ 5792016 w 7774834"/>
                <a:gd name="connsiteY22" fmla="*/ 6564329 h 6857993"/>
                <a:gd name="connsiteX23" fmla="*/ 6176900 w 7774834"/>
                <a:gd name="connsiteY23" fmla="*/ 6559054 h 6857993"/>
                <a:gd name="connsiteX24" fmla="*/ 6078536 w 7774834"/>
                <a:gd name="connsiteY24" fmla="*/ 6615215 h 6857993"/>
                <a:gd name="connsiteX25" fmla="*/ 6176900 w 7774834"/>
                <a:gd name="connsiteY25" fmla="*/ 6559054 h 6857993"/>
                <a:gd name="connsiteX26" fmla="*/ 2199808 w 7774834"/>
                <a:gd name="connsiteY26" fmla="*/ 6539161 h 6857993"/>
                <a:gd name="connsiteX27" fmla="*/ 2259596 w 7774834"/>
                <a:gd name="connsiteY27" fmla="*/ 6576638 h 6857993"/>
                <a:gd name="connsiteX28" fmla="*/ 2199808 w 7774834"/>
                <a:gd name="connsiteY28" fmla="*/ 6539161 h 6857993"/>
                <a:gd name="connsiteX29" fmla="*/ 2413326 w 7774834"/>
                <a:gd name="connsiteY29" fmla="*/ 6536675 h 6857993"/>
                <a:gd name="connsiteX30" fmla="*/ 2430266 w 7774834"/>
                <a:gd name="connsiteY30" fmla="*/ 6538539 h 6857993"/>
                <a:gd name="connsiteX31" fmla="*/ 2447204 w 7774834"/>
                <a:gd name="connsiteY31" fmla="*/ 6545865 h 6857993"/>
                <a:gd name="connsiteX32" fmla="*/ 2413326 w 7774834"/>
                <a:gd name="connsiteY32" fmla="*/ 6536675 h 6857993"/>
                <a:gd name="connsiteX33" fmla="*/ 2463908 w 7774834"/>
                <a:gd name="connsiteY33" fmla="*/ 6466845 h 6857993"/>
                <a:gd name="connsiteX34" fmla="*/ 2539412 w 7774834"/>
                <a:gd name="connsiteY34" fmla="*/ 6514433 h 6857993"/>
                <a:gd name="connsiteX35" fmla="*/ 2463908 w 7774834"/>
                <a:gd name="connsiteY35" fmla="*/ 6466845 h 6857993"/>
                <a:gd name="connsiteX36" fmla="*/ 2563372 w 7774834"/>
                <a:gd name="connsiteY36" fmla="*/ 6301769 h 6857993"/>
                <a:gd name="connsiteX37" fmla="*/ 2617554 w 7774834"/>
                <a:gd name="connsiteY37" fmla="*/ 6328695 h 6857993"/>
                <a:gd name="connsiteX38" fmla="*/ 2563372 w 7774834"/>
                <a:gd name="connsiteY38" fmla="*/ 6301769 h 6857993"/>
                <a:gd name="connsiteX39" fmla="*/ 2084740 w 7774834"/>
                <a:gd name="connsiteY39" fmla="*/ 6286492 h 6857993"/>
                <a:gd name="connsiteX40" fmla="*/ 2447204 w 7774834"/>
                <a:gd name="connsiteY40" fmla="*/ 6545865 h 6857993"/>
                <a:gd name="connsiteX41" fmla="*/ 2434344 w 7774834"/>
                <a:gd name="connsiteY41" fmla="*/ 6538988 h 6857993"/>
                <a:gd name="connsiteX42" fmla="*/ 2430266 w 7774834"/>
                <a:gd name="connsiteY42" fmla="*/ 6538539 h 6857993"/>
                <a:gd name="connsiteX43" fmla="*/ 2342998 w 7774834"/>
                <a:gd name="connsiteY43" fmla="*/ 6500795 h 6857993"/>
                <a:gd name="connsiteX44" fmla="*/ 2084740 w 7774834"/>
                <a:gd name="connsiteY44" fmla="*/ 6286492 h 6857993"/>
                <a:gd name="connsiteX45" fmla="*/ 2357594 w 7774834"/>
                <a:gd name="connsiteY45" fmla="*/ 6270540 h 6857993"/>
                <a:gd name="connsiteX46" fmla="*/ 2390822 w 7774834"/>
                <a:gd name="connsiteY46" fmla="*/ 6292208 h 6857993"/>
                <a:gd name="connsiteX47" fmla="*/ 2357594 w 7774834"/>
                <a:gd name="connsiteY47" fmla="*/ 6270540 h 6857993"/>
                <a:gd name="connsiteX48" fmla="*/ 1556761 w 7774834"/>
                <a:gd name="connsiteY48" fmla="*/ 6230771 h 6857993"/>
                <a:gd name="connsiteX49" fmla="*/ 1823828 w 7774834"/>
                <a:gd name="connsiteY49" fmla="*/ 6455305 h 6857993"/>
                <a:gd name="connsiteX50" fmla="*/ 1556761 w 7774834"/>
                <a:gd name="connsiteY50" fmla="*/ 6230771 h 6857993"/>
                <a:gd name="connsiteX51" fmla="*/ 6553100 w 7774834"/>
                <a:gd name="connsiteY51" fmla="*/ 6142738 h 6857993"/>
                <a:gd name="connsiteX52" fmla="*/ 6335710 w 7774834"/>
                <a:gd name="connsiteY52" fmla="*/ 6301219 h 6857993"/>
                <a:gd name="connsiteX53" fmla="*/ 6553100 w 7774834"/>
                <a:gd name="connsiteY53" fmla="*/ 6142738 h 6857993"/>
                <a:gd name="connsiteX54" fmla="*/ 2313560 w 7774834"/>
                <a:gd name="connsiteY54" fmla="*/ 6120428 h 6857993"/>
                <a:gd name="connsiteX55" fmla="*/ 2541608 w 7774834"/>
                <a:gd name="connsiteY55" fmla="*/ 6257258 h 6857993"/>
                <a:gd name="connsiteX56" fmla="*/ 2541608 w 7774834"/>
                <a:gd name="connsiteY56" fmla="*/ 6257258 h 6857993"/>
                <a:gd name="connsiteX57" fmla="*/ 2313560 w 7774834"/>
                <a:gd name="connsiteY57" fmla="*/ 6120428 h 6857993"/>
                <a:gd name="connsiteX58" fmla="*/ 6215806 w 7774834"/>
                <a:gd name="connsiteY58" fmla="*/ 6104163 h 6857993"/>
                <a:gd name="connsiteX59" fmla="*/ 6104472 w 7774834"/>
                <a:gd name="connsiteY59" fmla="*/ 6176369 h 6857993"/>
                <a:gd name="connsiteX60" fmla="*/ 6215806 w 7774834"/>
                <a:gd name="connsiteY60" fmla="*/ 6104163 h 6857993"/>
                <a:gd name="connsiteX61" fmla="*/ 6343532 w 7774834"/>
                <a:gd name="connsiteY61" fmla="*/ 6102960 h 6857993"/>
                <a:gd name="connsiteX62" fmla="*/ 6230312 w 7774834"/>
                <a:gd name="connsiteY62" fmla="*/ 6173732 h 6857993"/>
                <a:gd name="connsiteX63" fmla="*/ 6337922 w 7774834"/>
                <a:gd name="connsiteY63" fmla="*/ 6105152 h 6857993"/>
                <a:gd name="connsiteX64" fmla="*/ 1422899 w 7774834"/>
                <a:gd name="connsiteY64" fmla="*/ 5993379 h 6857993"/>
                <a:gd name="connsiteX65" fmla="*/ 1638970 w 7774834"/>
                <a:gd name="connsiteY65" fmla="*/ 6226815 h 6857993"/>
                <a:gd name="connsiteX66" fmla="*/ 1422899 w 7774834"/>
                <a:gd name="connsiteY66" fmla="*/ 5993379 h 6857993"/>
                <a:gd name="connsiteX67" fmla="*/ 5064452 w 7774834"/>
                <a:gd name="connsiteY67" fmla="*/ 5969310 h 6857993"/>
                <a:gd name="connsiteX68" fmla="*/ 5029284 w 7774834"/>
                <a:gd name="connsiteY68" fmla="*/ 6020196 h 6857993"/>
                <a:gd name="connsiteX69" fmla="*/ 5064452 w 7774834"/>
                <a:gd name="connsiteY69" fmla="*/ 5969310 h 6857993"/>
                <a:gd name="connsiteX70" fmla="*/ 1911860 w 7774834"/>
                <a:gd name="connsiteY70" fmla="*/ 5958650 h 6857993"/>
                <a:gd name="connsiteX71" fmla="*/ 2390822 w 7774834"/>
                <a:gd name="connsiteY71" fmla="*/ 6292208 h 6857993"/>
                <a:gd name="connsiteX72" fmla="*/ 2817908 w 7774834"/>
                <a:gd name="connsiteY72" fmla="*/ 6582244 h 6857993"/>
                <a:gd name="connsiteX73" fmla="*/ 2185522 w 7774834"/>
                <a:gd name="connsiteY73" fmla="*/ 6207802 h 6857993"/>
                <a:gd name="connsiteX74" fmla="*/ 2459072 w 7774834"/>
                <a:gd name="connsiteY74" fmla="*/ 6464208 h 6857993"/>
                <a:gd name="connsiteX75" fmla="*/ 2010556 w 7774834"/>
                <a:gd name="connsiteY75" fmla="*/ 6139222 h 6857993"/>
                <a:gd name="connsiteX76" fmla="*/ 1911860 w 7774834"/>
                <a:gd name="connsiteY76" fmla="*/ 5958650 h 6857993"/>
                <a:gd name="connsiteX77" fmla="*/ 2313546 w 7774834"/>
                <a:gd name="connsiteY77" fmla="*/ 5929836 h 6857993"/>
                <a:gd name="connsiteX78" fmla="*/ 2315648 w 7774834"/>
                <a:gd name="connsiteY78" fmla="*/ 5931613 h 6857993"/>
                <a:gd name="connsiteX79" fmla="*/ 2320924 w 7774834"/>
                <a:gd name="connsiteY79" fmla="*/ 5936105 h 6857993"/>
                <a:gd name="connsiteX80" fmla="*/ 2315430 w 7774834"/>
                <a:gd name="connsiteY80" fmla="*/ 5931436 h 6857993"/>
                <a:gd name="connsiteX81" fmla="*/ 5806546 w 7774834"/>
                <a:gd name="connsiteY81" fmla="*/ 5925294 h 6857993"/>
                <a:gd name="connsiteX82" fmla="*/ 5797524 w 7774834"/>
                <a:gd name="connsiteY82" fmla="*/ 5931889 h 6857993"/>
                <a:gd name="connsiteX83" fmla="*/ 5780870 w 7774834"/>
                <a:gd name="connsiteY83" fmla="*/ 5944096 h 6857993"/>
                <a:gd name="connsiteX84" fmla="*/ 5779870 w 7774834"/>
                <a:gd name="connsiteY84" fmla="*/ 5944830 h 6857993"/>
                <a:gd name="connsiteX85" fmla="*/ 5780256 w 7774834"/>
                <a:gd name="connsiteY85" fmla="*/ 5944582 h 6857993"/>
                <a:gd name="connsiteX86" fmla="*/ 5806546 w 7774834"/>
                <a:gd name="connsiteY86" fmla="*/ 5925294 h 6857993"/>
                <a:gd name="connsiteX87" fmla="*/ 5297448 w 7774834"/>
                <a:gd name="connsiteY87" fmla="*/ 5825007 h 6857993"/>
                <a:gd name="connsiteX88" fmla="*/ 5297448 w 7774834"/>
                <a:gd name="connsiteY88" fmla="*/ 5825007 h 6857993"/>
                <a:gd name="connsiteX89" fmla="*/ 5300238 w 7774834"/>
                <a:gd name="connsiteY89" fmla="*/ 5822510 h 6857993"/>
                <a:gd name="connsiteX90" fmla="*/ 5297448 w 7774834"/>
                <a:gd name="connsiteY90" fmla="*/ 5825007 h 6857993"/>
                <a:gd name="connsiteX91" fmla="*/ 5300238 w 7774834"/>
                <a:gd name="connsiteY91" fmla="*/ 5822510 h 6857993"/>
                <a:gd name="connsiteX92" fmla="*/ 1452683 w 7774834"/>
                <a:gd name="connsiteY92" fmla="*/ 5808191 h 6857993"/>
                <a:gd name="connsiteX93" fmla="*/ 1865812 w 7774834"/>
                <a:gd name="connsiteY93" fmla="*/ 6231321 h 6857993"/>
                <a:gd name="connsiteX94" fmla="*/ 1942084 w 7774834"/>
                <a:gd name="connsiteY94" fmla="*/ 6313859 h 6857993"/>
                <a:gd name="connsiteX95" fmla="*/ 1452683 w 7774834"/>
                <a:gd name="connsiteY95" fmla="*/ 5808191 h 6857993"/>
                <a:gd name="connsiteX96" fmla="*/ 5264078 w 7774834"/>
                <a:gd name="connsiteY96" fmla="*/ 5735870 h 6857993"/>
                <a:gd name="connsiteX97" fmla="*/ 5250740 w 7774834"/>
                <a:gd name="connsiteY97" fmla="*/ 5736534 h 6857993"/>
                <a:gd name="connsiteX98" fmla="*/ 5264078 w 7774834"/>
                <a:gd name="connsiteY98" fmla="*/ 5735870 h 6857993"/>
                <a:gd name="connsiteX99" fmla="*/ 2040668 w 7774834"/>
                <a:gd name="connsiteY99" fmla="*/ 5703563 h 6857993"/>
                <a:gd name="connsiteX100" fmla="*/ 2040668 w 7774834"/>
                <a:gd name="connsiteY100" fmla="*/ 5703563 h 6857993"/>
                <a:gd name="connsiteX101" fmla="*/ 5412080 w 7774834"/>
                <a:gd name="connsiteY101" fmla="*/ 5618607 h 6857993"/>
                <a:gd name="connsiteX102" fmla="*/ 5316462 w 7774834"/>
                <a:gd name="connsiteY102" fmla="*/ 5682242 h 6857993"/>
                <a:gd name="connsiteX103" fmla="*/ 5412080 w 7774834"/>
                <a:gd name="connsiteY103" fmla="*/ 5618607 h 6857993"/>
                <a:gd name="connsiteX104" fmla="*/ 1228698 w 7774834"/>
                <a:gd name="connsiteY104" fmla="*/ 5521562 h 6857993"/>
                <a:gd name="connsiteX105" fmla="*/ 1302334 w 7774834"/>
                <a:gd name="connsiteY105" fmla="*/ 5622454 h 6857993"/>
                <a:gd name="connsiteX106" fmla="*/ 1228698 w 7774834"/>
                <a:gd name="connsiteY106" fmla="*/ 5521562 h 6857993"/>
                <a:gd name="connsiteX107" fmla="*/ 6911608 w 7774834"/>
                <a:gd name="connsiteY107" fmla="*/ 5516727 h 6857993"/>
                <a:gd name="connsiteX108" fmla="*/ 6230312 w 7774834"/>
                <a:gd name="connsiteY108" fmla="*/ 6173732 h 6857993"/>
                <a:gd name="connsiteX109" fmla="*/ 6356168 w 7774834"/>
                <a:gd name="connsiteY109" fmla="*/ 6098021 h 6857993"/>
                <a:gd name="connsiteX110" fmla="*/ 6343532 w 7774834"/>
                <a:gd name="connsiteY110" fmla="*/ 6102960 h 6857993"/>
                <a:gd name="connsiteX111" fmla="*/ 6434644 w 7774834"/>
                <a:gd name="connsiteY111" fmla="*/ 6046007 h 6857993"/>
                <a:gd name="connsiteX112" fmla="*/ 6911608 w 7774834"/>
                <a:gd name="connsiteY112" fmla="*/ 5516727 h 6857993"/>
                <a:gd name="connsiteX113" fmla="*/ 6969306 w 7774834"/>
                <a:gd name="connsiteY113" fmla="*/ 5394294 h 6857993"/>
                <a:gd name="connsiteX114" fmla="*/ 6934908 w 7774834"/>
                <a:gd name="connsiteY114" fmla="*/ 5454960 h 6857993"/>
                <a:gd name="connsiteX115" fmla="*/ 6969306 w 7774834"/>
                <a:gd name="connsiteY115" fmla="*/ 5394294 h 6857993"/>
                <a:gd name="connsiteX116" fmla="*/ 1101540 w 7774834"/>
                <a:gd name="connsiteY116" fmla="*/ 5379016 h 6857993"/>
                <a:gd name="connsiteX117" fmla="*/ 1224303 w 7774834"/>
                <a:gd name="connsiteY117" fmla="*/ 5515407 h 6857993"/>
                <a:gd name="connsiteX118" fmla="*/ 1101540 w 7774834"/>
                <a:gd name="connsiteY118" fmla="*/ 5379016 h 6857993"/>
                <a:gd name="connsiteX119" fmla="*/ 1101540 w 7774834"/>
                <a:gd name="connsiteY119" fmla="*/ 5379016 h 6857993"/>
                <a:gd name="connsiteX120" fmla="*/ 1101540 w 7774834"/>
                <a:gd name="connsiteY120" fmla="*/ 5379016 h 6857993"/>
                <a:gd name="connsiteX121" fmla="*/ 7232966 w 7774834"/>
                <a:gd name="connsiteY121" fmla="*/ 5371653 h 6857993"/>
                <a:gd name="connsiteX122" fmla="*/ 7168672 w 7774834"/>
                <a:gd name="connsiteY122" fmla="*/ 5452432 h 6857993"/>
                <a:gd name="connsiteX123" fmla="*/ 7232966 w 7774834"/>
                <a:gd name="connsiteY123" fmla="*/ 5371653 h 6857993"/>
                <a:gd name="connsiteX124" fmla="*/ 7018950 w 7774834"/>
                <a:gd name="connsiteY124" fmla="*/ 5323210 h 6857993"/>
                <a:gd name="connsiteX125" fmla="*/ 7002058 w 7774834"/>
                <a:gd name="connsiteY125" fmla="*/ 5335605 h 6857993"/>
                <a:gd name="connsiteX126" fmla="*/ 7018950 w 7774834"/>
                <a:gd name="connsiteY126" fmla="*/ 5323210 h 6857993"/>
                <a:gd name="connsiteX127" fmla="*/ 1064832 w 7774834"/>
                <a:gd name="connsiteY127" fmla="*/ 5297578 h 6857993"/>
                <a:gd name="connsiteX128" fmla="*/ 1047244 w 7774834"/>
                <a:gd name="connsiteY128" fmla="*/ 5299395 h 6857993"/>
                <a:gd name="connsiteX129" fmla="*/ 1045974 w 7774834"/>
                <a:gd name="connsiteY129" fmla="*/ 5298776 h 6857993"/>
                <a:gd name="connsiteX130" fmla="*/ 1159459 w 7774834"/>
                <a:gd name="connsiteY130" fmla="*/ 5151736 h 6857993"/>
                <a:gd name="connsiteX131" fmla="*/ 1251998 w 7774834"/>
                <a:gd name="connsiteY131" fmla="*/ 5302084 h 6857993"/>
                <a:gd name="connsiteX132" fmla="*/ 1159459 w 7774834"/>
                <a:gd name="connsiteY132" fmla="*/ 5151736 h 6857993"/>
                <a:gd name="connsiteX133" fmla="*/ 1669633 w 7774834"/>
                <a:gd name="connsiteY133" fmla="*/ 5101180 h 6857993"/>
                <a:gd name="connsiteX134" fmla="*/ 1722717 w 7774834"/>
                <a:gd name="connsiteY134" fmla="*/ 5159539 h 6857993"/>
                <a:gd name="connsiteX135" fmla="*/ 1669633 w 7774834"/>
                <a:gd name="connsiteY135" fmla="*/ 5101180 h 6857993"/>
                <a:gd name="connsiteX136" fmla="*/ 490474 w 7774834"/>
                <a:gd name="connsiteY136" fmla="*/ 5087991 h 6857993"/>
                <a:gd name="connsiteX137" fmla="*/ 507212 w 7774834"/>
                <a:gd name="connsiteY137" fmla="*/ 5092025 h 6857993"/>
                <a:gd name="connsiteX138" fmla="*/ 490488 w 7774834"/>
                <a:gd name="connsiteY138" fmla="*/ 5088021 h 6857993"/>
                <a:gd name="connsiteX139" fmla="*/ 490364 w 7774834"/>
                <a:gd name="connsiteY139" fmla="*/ 5087991 h 6857993"/>
                <a:gd name="connsiteX140" fmla="*/ 490488 w 7774834"/>
                <a:gd name="connsiteY140" fmla="*/ 5088021 h 6857993"/>
                <a:gd name="connsiteX141" fmla="*/ 494680 w 7774834"/>
                <a:gd name="connsiteY141" fmla="*/ 5096840 h 6857993"/>
                <a:gd name="connsiteX142" fmla="*/ 490364 w 7774834"/>
                <a:gd name="connsiteY142" fmla="*/ 5087991 h 6857993"/>
                <a:gd name="connsiteX143" fmla="*/ 6921280 w 7774834"/>
                <a:gd name="connsiteY143" fmla="*/ 5041282 h 6857993"/>
                <a:gd name="connsiteX144" fmla="*/ 6880176 w 7774834"/>
                <a:gd name="connsiteY144" fmla="*/ 5129315 h 6857993"/>
                <a:gd name="connsiteX145" fmla="*/ 6921280 w 7774834"/>
                <a:gd name="connsiteY145" fmla="*/ 5041282 h 6857993"/>
                <a:gd name="connsiteX146" fmla="*/ 805789 w 7774834"/>
                <a:gd name="connsiteY146" fmla="*/ 5037765 h 6857993"/>
                <a:gd name="connsiteX147" fmla="*/ 808147 w 7774834"/>
                <a:gd name="connsiteY147" fmla="*/ 5045428 h 6857993"/>
                <a:gd name="connsiteX148" fmla="*/ 807056 w 7774834"/>
                <a:gd name="connsiteY148" fmla="*/ 5043639 h 6857993"/>
                <a:gd name="connsiteX149" fmla="*/ 805789 w 7774834"/>
                <a:gd name="connsiteY149" fmla="*/ 5037765 h 6857993"/>
                <a:gd name="connsiteX150" fmla="*/ 785841 w 7774834"/>
                <a:gd name="connsiteY150" fmla="*/ 5030477 h 6857993"/>
                <a:gd name="connsiteX151" fmla="*/ 855972 w 7774834"/>
                <a:gd name="connsiteY151" fmla="*/ 5211359 h 6857993"/>
                <a:gd name="connsiteX152" fmla="*/ 865258 w 7774834"/>
                <a:gd name="connsiteY152" fmla="*/ 5230990 h 6857993"/>
                <a:gd name="connsiteX153" fmla="*/ 869753 w 7774834"/>
                <a:gd name="connsiteY153" fmla="*/ 5245594 h 6857993"/>
                <a:gd name="connsiteX154" fmla="*/ 868893 w 7774834"/>
                <a:gd name="connsiteY154" fmla="*/ 5238674 h 6857993"/>
                <a:gd name="connsiteX155" fmla="*/ 865258 w 7774834"/>
                <a:gd name="connsiteY155" fmla="*/ 5230990 h 6857993"/>
                <a:gd name="connsiteX156" fmla="*/ 808147 w 7774834"/>
                <a:gd name="connsiteY156" fmla="*/ 5045428 h 6857993"/>
                <a:gd name="connsiteX157" fmla="*/ 816093 w 7774834"/>
                <a:gd name="connsiteY157" fmla="*/ 5058455 h 6857993"/>
                <a:gd name="connsiteX158" fmla="*/ 805789 w 7774834"/>
                <a:gd name="connsiteY158" fmla="*/ 5037765 h 6857993"/>
                <a:gd name="connsiteX159" fmla="*/ 785841 w 7774834"/>
                <a:gd name="connsiteY159" fmla="*/ 5030477 h 6857993"/>
                <a:gd name="connsiteX160" fmla="*/ 475637 w 7774834"/>
                <a:gd name="connsiteY160" fmla="*/ 5016554 h 6857993"/>
                <a:gd name="connsiteX161" fmla="*/ 483303 w 7774834"/>
                <a:gd name="connsiteY161" fmla="*/ 5033575 h 6857993"/>
                <a:gd name="connsiteX162" fmla="*/ 484359 w 7774834"/>
                <a:gd name="connsiteY162" fmla="*/ 5029345 h 6857993"/>
                <a:gd name="connsiteX163" fmla="*/ 488173 w 7774834"/>
                <a:gd name="connsiteY163" fmla="*/ 5034937 h 6857993"/>
                <a:gd name="connsiteX164" fmla="*/ 475637 w 7774834"/>
                <a:gd name="connsiteY164" fmla="*/ 5016554 h 6857993"/>
                <a:gd name="connsiteX165" fmla="*/ 475637 w 7774834"/>
                <a:gd name="connsiteY165" fmla="*/ 5016554 h 6857993"/>
                <a:gd name="connsiteX166" fmla="*/ 484508 w 7774834"/>
                <a:gd name="connsiteY166" fmla="*/ 5028748 h 6857993"/>
                <a:gd name="connsiteX167" fmla="*/ 484359 w 7774834"/>
                <a:gd name="connsiteY167" fmla="*/ 5029345 h 6857993"/>
                <a:gd name="connsiteX168" fmla="*/ 1064173 w 7774834"/>
                <a:gd name="connsiteY168" fmla="*/ 4968196 h 6857993"/>
                <a:gd name="connsiteX169" fmla="*/ 1090879 w 7774834"/>
                <a:gd name="connsiteY169" fmla="*/ 5027324 h 6857993"/>
                <a:gd name="connsiteX170" fmla="*/ 1064173 w 7774834"/>
                <a:gd name="connsiteY170" fmla="*/ 4968196 h 6857993"/>
                <a:gd name="connsiteX171" fmla="*/ 6261134 w 7774834"/>
                <a:gd name="connsiteY171" fmla="*/ 4867093 h 6857993"/>
                <a:gd name="connsiteX172" fmla="*/ 6185032 w 7774834"/>
                <a:gd name="connsiteY172" fmla="*/ 4993254 h 6857993"/>
                <a:gd name="connsiteX173" fmla="*/ 6186680 w 7774834"/>
                <a:gd name="connsiteY173" fmla="*/ 4895110 h 6857993"/>
                <a:gd name="connsiteX174" fmla="*/ 6261134 w 7774834"/>
                <a:gd name="connsiteY174" fmla="*/ 4867093 h 6857993"/>
                <a:gd name="connsiteX175" fmla="*/ 1496151 w 7774834"/>
                <a:gd name="connsiteY175" fmla="*/ 4862003 h 6857993"/>
                <a:gd name="connsiteX176" fmla="*/ 1690404 w 7774834"/>
                <a:gd name="connsiteY176" fmla="*/ 5253286 h 6857993"/>
                <a:gd name="connsiteX177" fmla="*/ 1465761 w 7774834"/>
                <a:gd name="connsiteY177" fmla="*/ 4868623 h 6857993"/>
                <a:gd name="connsiteX178" fmla="*/ 1496151 w 7774834"/>
                <a:gd name="connsiteY178" fmla="*/ 4862003 h 6857993"/>
                <a:gd name="connsiteX179" fmla="*/ 7241208 w 7774834"/>
                <a:gd name="connsiteY179" fmla="*/ 4813452 h 6857993"/>
                <a:gd name="connsiteX180" fmla="*/ 7114708 w 7774834"/>
                <a:gd name="connsiteY180" fmla="*/ 5101509 h 6857993"/>
                <a:gd name="connsiteX181" fmla="*/ 7241208 w 7774834"/>
                <a:gd name="connsiteY181" fmla="*/ 4813452 h 6857993"/>
                <a:gd name="connsiteX182" fmla="*/ 1498842 w 7774834"/>
                <a:gd name="connsiteY182" fmla="*/ 4786855 h 6857993"/>
                <a:gd name="connsiteX183" fmla="*/ 1465211 w 7774834"/>
                <a:gd name="connsiteY183" fmla="*/ 4866975 h 6857993"/>
                <a:gd name="connsiteX184" fmla="*/ 1498842 w 7774834"/>
                <a:gd name="connsiteY184" fmla="*/ 4786855 h 6857993"/>
                <a:gd name="connsiteX185" fmla="*/ 1010540 w 7774834"/>
                <a:gd name="connsiteY185" fmla="*/ 4765753 h 6857993"/>
                <a:gd name="connsiteX186" fmla="*/ 1032740 w 7774834"/>
                <a:gd name="connsiteY186" fmla="*/ 4853457 h 6857993"/>
                <a:gd name="connsiteX187" fmla="*/ 1010540 w 7774834"/>
                <a:gd name="connsiteY187" fmla="*/ 4765753 h 6857993"/>
                <a:gd name="connsiteX188" fmla="*/ 1061205 w 7774834"/>
                <a:gd name="connsiteY188" fmla="*/ 4721572 h 6857993"/>
                <a:gd name="connsiteX189" fmla="*/ 1127697 w 7774834"/>
                <a:gd name="connsiteY189" fmla="*/ 4973142 h 6857993"/>
                <a:gd name="connsiteX190" fmla="*/ 1061205 w 7774834"/>
                <a:gd name="connsiteY190" fmla="*/ 4721572 h 6857993"/>
                <a:gd name="connsiteX191" fmla="*/ 7436508 w 7774834"/>
                <a:gd name="connsiteY191" fmla="*/ 4720583 h 6857993"/>
                <a:gd name="connsiteX192" fmla="*/ 7353420 w 7774834"/>
                <a:gd name="connsiteY192" fmla="*/ 4918629 h 6857993"/>
                <a:gd name="connsiteX193" fmla="*/ 7436508 w 7774834"/>
                <a:gd name="connsiteY193" fmla="*/ 4720583 h 6857993"/>
                <a:gd name="connsiteX194" fmla="*/ 211978 w 7774834"/>
                <a:gd name="connsiteY194" fmla="*/ 4706185 h 6857993"/>
                <a:gd name="connsiteX195" fmla="*/ 254840 w 7774834"/>
                <a:gd name="connsiteY195" fmla="*/ 4918189 h 6857993"/>
                <a:gd name="connsiteX196" fmla="*/ 211978 w 7774834"/>
                <a:gd name="connsiteY196" fmla="*/ 4706185 h 6857993"/>
                <a:gd name="connsiteX197" fmla="*/ 7498054 w 7774834"/>
                <a:gd name="connsiteY197" fmla="*/ 4596061 h 6857993"/>
                <a:gd name="connsiteX198" fmla="*/ 7440244 w 7774834"/>
                <a:gd name="connsiteY198" fmla="*/ 4711570 h 6857993"/>
                <a:gd name="connsiteX199" fmla="*/ 7498054 w 7774834"/>
                <a:gd name="connsiteY199" fmla="*/ 4596061 h 6857993"/>
                <a:gd name="connsiteX200" fmla="*/ 538282 w 7774834"/>
                <a:gd name="connsiteY200" fmla="*/ 4569135 h 6857993"/>
                <a:gd name="connsiteX201" fmla="*/ 548606 w 7774834"/>
                <a:gd name="connsiteY201" fmla="*/ 4602278 h 6857993"/>
                <a:gd name="connsiteX202" fmla="*/ 547432 w 7774834"/>
                <a:gd name="connsiteY202" fmla="*/ 4607094 h 6857993"/>
                <a:gd name="connsiteX203" fmla="*/ 538282 w 7774834"/>
                <a:gd name="connsiteY203" fmla="*/ 4569135 h 6857993"/>
                <a:gd name="connsiteX204" fmla="*/ 538282 w 7774834"/>
                <a:gd name="connsiteY204" fmla="*/ 4569135 h 6857993"/>
                <a:gd name="connsiteX205" fmla="*/ 598400 w 7774834"/>
                <a:gd name="connsiteY205" fmla="*/ 4762126 h 6857993"/>
                <a:gd name="connsiteX206" fmla="*/ 548606 w 7774834"/>
                <a:gd name="connsiteY206" fmla="*/ 4602278 h 6857993"/>
                <a:gd name="connsiteX207" fmla="*/ 551326 w 7774834"/>
                <a:gd name="connsiteY207" fmla="*/ 4591128 h 6857993"/>
                <a:gd name="connsiteX208" fmla="*/ 538282 w 7774834"/>
                <a:gd name="connsiteY208" fmla="*/ 4569135 h 6857993"/>
                <a:gd name="connsiteX209" fmla="*/ 1394324 w 7774834"/>
                <a:gd name="connsiteY209" fmla="*/ 4287892 h 6857993"/>
                <a:gd name="connsiteX210" fmla="*/ 1394324 w 7774834"/>
                <a:gd name="connsiteY210" fmla="*/ 4287892 h 6857993"/>
                <a:gd name="connsiteX211" fmla="*/ 1394324 w 7774834"/>
                <a:gd name="connsiteY211" fmla="*/ 4287892 h 6857993"/>
                <a:gd name="connsiteX212" fmla="*/ 1365199 w 7774834"/>
                <a:gd name="connsiteY212" fmla="*/ 4407137 h 6857993"/>
                <a:gd name="connsiteX213" fmla="*/ 1394324 w 7774834"/>
                <a:gd name="connsiteY213" fmla="*/ 4287892 h 6857993"/>
                <a:gd name="connsiteX214" fmla="*/ 1308467 w 7774834"/>
                <a:gd name="connsiteY214" fmla="*/ 4243298 h 6857993"/>
                <a:gd name="connsiteX215" fmla="*/ 1306071 w 7774834"/>
                <a:gd name="connsiteY215" fmla="*/ 4244040 h 6857993"/>
                <a:gd name="connsiteX216" fmla="*/ 1308467 w 7774834"/>
                <a:gd name="connsiteY216" fmla="*/ 4243298 h 6857993"/>
                <a:gd name="connsiteX217" fmla="*/ 1321642 w 7774834"/>
                <a:gd name="connsiteY217" fmla="*/ 4236583 h 6857993"/>
                <a:gd name="connsiteX218" fmla="*/ 1306071 w 7774834"/>
                <a:gd name="connsiteY218" fmla="*/ 4244040 h 6857993"/>
                <a:gd name="connsiteX219" fmla="*/ 1321642 w 7774834"/>
                <a:gd name="connsiteY219" fmla="*/ 4236583 h 6857993"/>
                <a:gd name="connsiteX220" fmla="*/ 62509 w 7774834"/>
                <a:gd name="connsiteY220" fmla="*/ 4052367 h 6857993"/>
                <a:gd name="connsiteX221" fmla="*/ 60750 w 7774834"/>
                <a:gd name="connsiteY221" fmla="*/ 4133366 h 6857993"/>
                <a:gd name="connsiteX222" fmla="*/ 62509 w 7774834"/>
                <a:gd name="connsiteY222" fmla="*/ 4052367 h 6857993"/>
                <a:gd name="connsiteX223" fmla="*/ 6928766 w 7774834"/>
                <a:gd name="connsiteY223" fmla="*/ 4017917 h 6857993"/>
                <a:gd name="connsiteX224" fmla="*/ 6928202 w 7774834"/>
                <a:gd name="connsiteY224" fmla="*/ 4021375 h 6857993"/>
                <a:gd name="connsiteX225" fmla="*/ 6928450 w 7774834"/>
                <a:gd name="connsiteY225" fmla="*/ 4018737 h 6857993"/>
                <a:gd name="connsiteX226" fmla="*/ 6928642 w 7774834"/>
                <a:gd name="connsiteY226" fmla="*/ 4010619 h 6857993"/>
                <a:gd name="connsiteX227" fmla="*/ 6928202 w 7774834"/>
                <a:gd name="connsiteY227" fmla="*/ 4021375 h 6857993"/>
                <a:gd name="connsiteX228" fmla="*/ 6929006 w 7774834"/>
                <a:gd name="connsiteY228" fmla="*/ 4017295 h 6857993"/>
                <a:gd name="connsiteX229" fmla="*/ 6928766 w 7774834"/>
                <a:gd name="connsiteY229" fmla="*/ 4017917 h 6857993"/>
                <a:gd name="connsiteX230" fmla="*/ 6929910 w 7774834"/>
                <a:gd name="connsiteY230" fmla="*/ 4010894 h 6857993"/>
                <a:gd name="connsiteX231" fmla="*/ 6928642 w 7774834"/>
                <a:gd name="connsiteY231" fmla="*/ 4010619 h 6857993"/>
                <a:gd name="connsiteX232" fmla="*/ 844255 w 7774834"/>
                <a:gd name="connsiteY232" fmla="*/ 3995437 h 6857993"/>
                <a:gd name="connsiteX233" fmla="*/ 1000978 w 7774834"/>
                <a:gd name="connsiteY233" fmla="*/ 4706735 h 6857993"/>
                <a:gd name="connsiteX234" fmla="*/ 950093 w 7774834"/>
                <a:gd name="connsiteY234" fmla="*/ 4444395 h 6857993"/>
                <a:gd name="connsiteX235" fmla="*/ 1002407 w 7774834"/>
                <a:gd name="connsiteY235" fmla="*/ 4495170 h 6857993"/>
                <a:gd name="connsiteX236" fmla="*/ 980426 w 7774834"/>
                <a:gd name="connsiteY236" fmla="*/ 4386805 h 6857993"/>
                <a:gd name="connsiteX237" fmla="*/ 844255 w 7774834"/>
                <a:gd name="connsiteY237" fmla="*/ 3995437 h 6857993"/>
                <a:gd name="connsiteX238" fmla="*/ 952620 w 7774834"/>
                <a:gd name="connsiteY238" fmla="*/ 3975764 h 6857993"/>
                <a:gd name="connsiteX239" fmla="*/ 951851 w 7774834"/>
                <a:gd name="connsiteY239" fmla="*/ 4027749 h 6857993"/>
                <a:gd name="connsiteX240" fmla="*/ 952620 w 7774834"/>
                <a:gd name="connsiteY240" fmla="*/ 3975764 h 6857993"/>
                <a:gd name="connsiteX241" fmla="*/ 7645542 w 7774834"/>
                <a:gd name="connsiteY241" fmla="*/ 3920045 h 6857993"/>
                <a:gd name="connsiteX242" fmla="*/ 7643456 w 7774834"/>
                <a:gd name="connsiteY242" fmla="*/ 3935979 h 6857993"/>
                <a:gd name="connsiteX243" fmla="*/ 7645542 w 7774834"/>
                <a:gd name="connsiteY243" fmla="*/ 3920045 h 6857993"/>
                <a:gd name="connsiteX244" fmla="*/ 534299 w 7774834"/>
                <a:gd name="connsiteY244" fmla="*/ 3797602 h 6857993"/>
                <a:gd name="connsiteX245" fmla="*/ 537513 w 7774834"/>
                <a:gd name="connsiteY245" fmla="*/ 3798050 h 6857993"/>
                <a:gd name="connsiteX246" fmla="*/ 534299 w 7774834"/>
                <a:gd name="connsiteY246" fmla="*/ 3797602 h 6857993"/>
                <a:gd name="connsiteX247" fmla="*/ 521842 w 7774834"/>
                <a:gd name="connsiteY247" fmla="*/ 3795871 h 6857993"/>
                <a:gd name="connsiteX248" fmla="*/ 523981 w 7774834"/>
                <a:gd name="connsiteY248" fmla="*/ 3796152 h 6857993"/>
                <a:gd name="connsiteX249" fmla="*/ 524635 w 7774834"/>
                <a:gd name="connsiteY249" fmla="*/ 3796244 h 6857993"/>
                <a:gd name="connsiteX250" fmla="*/ 524635 w 7774834"/>
                <a:gd name="connsiteY250" fmla="*/ 3796273 h 6857993"/>
                <a:gd name="connsiteX251" fmla="*/ 6517272 w 7774834"/>
                <a:gd name="connsiteY251" fmla="*/ 3726063 h 6857993"/>
                <a:gd name="connsiteX252" fmla="*/ 6526942 w 7774834"/>
                <a:gd name="connsiteY252" fmla="*/ 3772882 h 6857993"/>
                <a:gd name="connsiteX253" fmla="*/ 6517272 w 7774834"/>
                <a:gd name="connsiteY253" fmla="*/ 3726063 h 6857993"/>
                <a:gd name="connsiteX254" fmla="*/ 533377 w 7774834"/>
                <a:gd name="connsiteY254" fmla="*/ 3662984 h 6857993"/>
                <a:gd name="connsiteX255" fmla="*/ 532898 w 7774834"/>
                <a:gd name="connsiteY255" fmla="*/ 3674188 h 6857993"/>
                <a:gd name="connsiteX256" fmla="*/ 533377 w 7774834"/>
                <a:gd name="connsiteY256" fmla="*/ 3662984 h 6857993"/>
                <a:gd name="connsiteX257" fmla="*/ 560222 w 7774834"/>
                <a:gd name="connsiteY257" fmla="*/ 3597182 h 6857993"/>
                <a:gd name="connsiteX258" fmla="*/ 558630 w 7774834"/>
                <a:gd name="connsiteY258" fmla="*/ 3598886 h 6857993"/>
                <a:gd name="connsiteX259" fmla="*/ 558505 w 7774834"/>
                <a:gd name="connsiteY259" fmla="*/ 3599014 h 6857993"/>
                <a:gd name="connsiteX260" fmla="*/ 597931 w 7774834"/>
                <a:gd name="connsiteY260" fmla="*/ 3556791 h 6857993"/>
                <a:gd name="connsiteX261" fmla="*/ 558505 w 7774834"/>
                <a:gd name="connsiteY261" fmla="*/ 3599014 h 6857993"/>
                <a:gd name="connsiteX262" fmla="*/ 553142 w 7774834"/>
                <a:gd name="connsiteY262" fmla="*/ 3604764 h 6857993"/>
                <a:gd name="connsiteX263" fmla="*/ 558630 w 7774834"/>
                <a:gd name="connsiteY263" fmla="*/ 3598886 h 6857993"/>
                <a:gd name="connsiteX264" fmla="*/ 559108 w 7774834"/>
                <a:gd name="connsiteY264" fmla="*/ 3598396 h 6857993"/>
                <a:gd name="connsiteX265" fmla="*/ 566496 w 7774834"/>
                <a:gd name="connsiteY265" fmla="*/ 3590483 h 6857993"/>
                <a:gd name="connsiteX266" fmla="*/ 560222 w 7774834"/>
                <a:gd name="connsiteY266" fmla="*/ 3597182 h 6857993"/>
                <a:gd name="connsiteX267" fmla="*/ 565798 w 7774834"/>
                <a:gd name="connsiteY267" fmla="*/ 3591209 h 6857993"/>
                <a:gd name="connsiteX268" fmla="*/ 597931 w 7774834"/>
                <a:gd name="connsiteY268" fmla="*/ 3556791 h 6857993"/>
                <a:gd name="connsiteX269" fmla="*/ 796117 w 7774834"/>
                <a:gd name="connsiteY269" fmla="*/ 3417460 h 6857993"/>
                <a:gd name="connsiteX270" fmla="*/ 770729 w 7774834"/>
                <a:gd name="connsiteY270" fmla="*/ 3777718 h 6857993"/>
                <a:gd name="connsiteX271" fmla="*/ 762996 w 7774834"/>
                <a:gd name="connsiteY271" fmla="*/ 3686606 h 6857993"/>
                <a:gd name="connsiteX272" fmla="*/ 796117 w 7774834"/>
                <a:gd name="connsiteY272" fmla="*/ 3417460 h 6857993"/>
                <a:gd name="connsiteX273" fmla="*/ 6897540 w 7774834"/>
                <a:gd name="connsiteY273" fmla="*/ 3379987 h 6857993"/>
                <a:gd name="connsiteX274" fmla="*/ 6896770 w 7774834"/>
                <a:gd name="connsiteY274" fmla="*/ 3463942 h 6857993"/>
                <a:gd name="connsiteX275" fmla="*/ 6897540 w 7774834"/>
                <a:gd name="connsiteY275" fmla="*/ 3379987 h 6857993"/>
                <a:gd name="connsiteX276" fmla="*/ 574991 w 7774834"/>
                <a:gd name="connsiteY276" fmla="*/ 3373067 h 6857993"/>
                <a:gd name="connsiteX277" fmla="*/ 557296 w 7774834"/>
                <a:gd name="connsiteY277" fmla="*/ 3448995 h 6857993"/>
                <a:gd name="connsiteX278" fmla="*/ 574991 w 7774834"/>
                <a:gd name="connsiteY278" fmla="*/ 3373067 h 6857993"/>
                <a:gd name="connsiteX279" fmla="*/ 6850048 w 7774834"/>
                <a:gd name="connsiteY279" fmla="*/ 3319553 h 6857993"/>
                <a:gd name="connsiteX280" fmla="*/ 6849634 w 7774834"/>
                <a:gd name="connsiteY280" fmla="*/ 3321329 h 6857993"/>
                <a:gd name="connsiteX281" fmla="*/ 6849840 w 7774834"/>
                <a:gd name="connsiteY281" fmla="*/ 3320422 h 6857993"/>
                <a:gd name="connsiteX282" fmla="*/ 6853658 w 7774834"/>
                <a:gd name="connsiteY282" fmla="*/ 3304562 h 6857993"/>
                <a:gd name="connsiteX283" fmla="*/ 6853388 w 7774834"/>
                <a:gd name="connsiteY283" fmla="*/ 3305553 h 6857993"/>
                <a:gd name="connsiteX284" fmla="*/ 6850048 w 7774834"/>
                <a:gd name="connsiteY284" fmla="*/ 3319553 h 6857993"/>
                <a:gd name="connsiteX285" fmla="*/ 6850320 w 7774834"/>
                <a:gd name="connsiteY285" fmla="*/ 3318380 h 6857993"/>
                <a:gd name="connsiteX286" fmla="*/ 6849840 w 7774834"/>
                <a:gd name="connsiteY286" fmla="*/ 3320422 h 6857993"/>
                <a:gd name="connsiteX287" fmla="*/ 6853658 w 7774834"/>
                <a:gd name="connsiteY287" fmla="*/ 3304562 h 6857993"/>
                <a:gd name="connsiteX288" fmla="*/ 609500 w 7774834"/>
                <a:gd name="connsiteY288" fmla="*/ 3256015 h 6857993"/>
                <a:gd name="connsiteX289" fmla="*/ 577409 w 7774834"/>
                <a:gd name="connsiteY289" fmla="*/ 3365046 h 6857993"/>
                <a:gd name="connsiteX290" fmla="*/ 609500 w 7774834"/>
                <a:gd name="connsiteY290" fmla="*/ 3256015 h 6857993"/>
                <a:gd name="connsiteX291" fmla="*/ 6844784 w 7774834"/>
                <a:gd name="connsiteY291" fmla="*/ 3137423 h 6857993"/>
                <a:gd name="connsiteX292" fmla="*/ 6850946 w 7774834"/>
                <a:gd name="connsiteY292" fmla="*/ 3138092 h 6857993"/>
                <a:gd name="connsiteX293" fmla="*/ 6849896 w 7774834"/>
                <a:gd name="connsiteY293" fmla="*/ 3138001 h 6857993"/>
                <a:gd name="connsiteX294" fmla="*/ 6844784 w 7774834"/>
                <a:gd name="connsiteY294" fmla="*/ 3137423 h 6857993"/>
                <a:gd name="connsiteX295" fmla="*/ 6839412 w 7774834"/>
                <a:gd name="connsiteY295" fmla="*/ 3136931 h 6857993"/>
                <a:gd name="connsiteX296" fmla="*/ 6856936 w 7774834"/>
                <a:gd name="connsiteY296" fmla="*/ 3138745 h 6857993"/>
                <a:gd name="connsiteX297" fmla="*/ 6850946 w 7774834"/>
                <a:gd name="connsiteY297" fmla="*/ 3138092 h 6857993"/>
                <a:gd name="connsiteX298" fmla="*/ 6851060 w 7774834"/>
                <a:gd name="connsiteY298" fmla="*/ 3138104 h 6857993"/>
                <a:gd name="connsiteX299" fmla="*/ 6844784 w 7774834"/>
                <a:gd name="connsiteY299" fmla="*/ 3137423 h 6857993"/>
                <a:gd name="connsiteX300" fmla="*/ 6839412 w 7774834"/>
                <a:gd name="connsiteY300" fmla="*/ 3136931 h 6857993"/>
                <a:gd name="connsiteX301" fmla="*/ 870522 w 7774834"/>
                <a:gd name="connsiteY301" fmla="*/ 3136211 h 6857993"/>
                <a:gd name="connsiteX302" fmla="*/ 841068 w 7774834"/>
                <a:gd name="connsiteY302" fmla="*/ 3276453 h 6857993"/>
                <a:gd name="connsiteX303" fmla="*/ 870522 w 7774834"/>
                <a:gd name="connsiteY303" fmla="*/ 3136211 h 6857993"/>
                <a:gd name="connsiteX304" fmla="*/ 871857 w 7774834"/>
                <a:gd name="connsiteY304" fmla="*/ 3131307 h 6857993"/>
                <a:gd name="connsiteX305" fmla="*/ 870852 w 7774834"/>
                <a:gd name="connsiteY305" fmla="*/ 3133903 h 6857993"/>
                <a:gd name="connsiteX306" fmla="*/ 871857 w 7774834"/>
                <a:gd name="connsiteY306" fmla="*/ 3131307 h 6857993"/>
                <a:gd name="connsiteX307" fmla="*/ 7131744 w 7774834"/>
                <a:gd name="connsiteY307" fmla="*/ 3070489 h 6857993"/>
                <a:gd name="connsiteX308" fmla="*/ 6705428 w 7774834"/>
                <a:gd name="connsiteY308" fmla="*/ 5169320 h 6857993"/>
                <a:gd name="connsiteX309" fmla="*/ 7211644 w 7774834"/>
                <a:gd name="connsiteY309" fmla="*/ 3840583 h 6857993"/>
                <a:gd name="connsiteX310" fmla="*/ 7131744 w 7774834"/>
                <a:gd name="connsiteY310" fmla="*/ 3070489 h 6857993"/>
                <a:gd name="connsiteX311" fmla="*/ 7131196 w 7774834"/>
                <a:gd name="connsiteY311" fmla="*/ 2980477 h 6857993"/>
                <a:gd name="connsiteX312" fmla="*/ 7131414 w 7774834"/>
                <a:gd name="connsiteY312" fmla="*/ 3067411 h 6857993"/>
                <a:gd name="connsiteX313" fmla="*/ 7131196 w 7774834"/>
                <a:gd name="connsiteY313" fmla="*/ 2980477 h 6857993"/>
                <a:gd name="connsiteX314" fmla="*/ 948554 w 7774834"/>
                <a:gd name="connsiteY314" fmla="*/ 2973772 h 6857993"/>
                <a:gd name="connsiteX315" fmla="*/ 872061 w 7774834"/>
                <a:gd name="connsiteY315" fmla="*/ 3130717 h 6857993"/>
                <a:gd name="connsiteX316" fmla="*/ 948554 w 7774834"/>
                <a:gd name="connsiteY316" fmla="*/ 2973772 h 6857993"/>
                <a:gd name="connsiteX317" fmla="*/ 293637 w 7774834"/>
                <a:gd name="connsiteY317" fmla="*/ 2858045 h 6857993"/>
                <a:gd name="connsiteX318" fmla="*/ 228574 w 7774834"/>
                <a:gd name="connsiteY318" fmla="*/ 2990697 h 6857993"/>
                <a:gd name="connsiteX319" fmla="*/ 293637 w 7774834"/>
                <a:gd name="connsiteY319" fmla="*/ 2858045 h 6857993"/>
                <a:gd name="connsiteX320" fmla="*/ 291761 w 7774834"/>
                <a:gd name="connsiteY320" fmla="*/ 2848781 h 6857993"/>
                <a:gd name="connsiteX321" fmla="*/ 293966 w 7774834"/>
                <a:gd name="connsiteY321" fmla="*/ 2857935 h 6857993"/>
                <a:gd name="connsiteX322" fmla="*/ 292379 w 7774834"/>
                <a:gd name="connsiteY322" fmla="*/ 2851348 h 6857993"/>
                <a:gd name="connsiteX323" fmla="*/ 287823 w 7774834"/>
                <a:gd name="connsiteY323" fmla="*/ 2832437 h 6857993"/>
                <a:gd name="connsiteX324" fmla="*/ 288526 w 7774834"/>
                <a:gd name="connsiteY324" fmla="*/ 2835353 h 6857993"/>
                <a:gd name="connsiteX325" fmla="*/ 291761 w 7774834"/>
                <a:gd name="connsiteY325" fmla="*/ 2848781 h 6857993"/>
                <a:gd name="connsiteX326" fmla="*/ 285587 w 7774834"/>
                <a:gd name="connsiteY326" fmla="*/ 2823153 h 6857993"/>
                <a:gd name="connsiteX327" fmla="*/ 287591 w 7774834"/>
                <a:gd name="connsiteY327" fmla="*/ 2831472 h 6857993"/>
                <a:gd name="connsiteX328" fmla="*/ 287823 w 7774834"/>
                <a:gd name="connsiteY328" fmla="*/ 2832437 h 6857993"/>
                <a:gd name="connsiteX329" fmla="*/ 280011 w 7774834"/>
                <a:gd name="connsiteY329" fmla="*/ 2800011 h 6857993"/>
                <a:gd name="connsiteX330" fmla="*/ 283766 w 7774834"/>
                <a:gd name="connsiteY330" fmla="*/ 2815596 h 6857993"/>
                <a:gd name="connsiteX331" fmla="*/ 285587 w 7774834"/>
                <a:gd name="connsiteY331" fmla="*/ 2823153 h 6857993"/>
                <a:gd name="connsiteX332" fmla="*/ 282859 w 7774834"/>
                <a:gd name="connsiteY332" fmla="*/ 2811833 h 6857993"/>
                <a:gd name="connsiteX333" fmla="*/ 276965 w 7774834"/>
                <a:gd name="connsiteY333" fmla="*/ 2787371 h 6857993"/>
                <a:gd name="connsiteX334" fmla="*/ 277646 w 7774834"/>
                <a:gd name="connsiteY334" fmla="*/ 2790195 h 6857993"/>
                <a:gd name="connsiteX335" fmla="*/ 280011 w 7774834"/>
                <a:gd name="connsiteY335" fmla="*/ 2800011 h 6857993"/>
                <a:gd name="connsiteX336" fmla="*/ 279459 w 7774834"/>
                <a:gd name="connsiteY336" fmla="*/ 2797721 h 6857993"/>
                <a:gd name="connsiteX337" fmla="*/ 276965 w 7774834"/>
                <a:gd name="connsiteY337" fmla="*/ 2787371 h 6857993"/>
                <a:gd name="connsiteX338" fmla="*/ 1062414 w 7774834"/>
                <a:gd name="connsiteY338" fmla="*/ 2773418 h 6857993"/>
                <a:gd name="connsiteX339" fmla="*/ 1009001 w 7774834"/>
                <a:gd name="connsiteY339" fmla="*/ 2836611 h 6857993"/>
                <a:gd name="connsiteX340" fmla="*/ 1062414 w 7774834"/>
                <a:gd name="connsiteY340" fmla="*/ 2773418 h 6857993"/>
                <a:gd name="connsiteX341" fmla="*/ 603236 w 7774834"/>
                <a:gd name="connsiteY341" fmla="*/ 2738694 h 6857993"/>
                <a:gd name="connsiteX342" fmla="*/ 575430 w 7774834"/>
                <a:gd name="connsiteY342" fmla="*/ 2897503 h 6857993"/>
                <a:gd name="connsiteX343" fmla="*/ 603236 w 7774834"/>
                <a:gd name="connsiteY343" fmla="*/ 2738694 h 6857993"/>
                <a:gd name="connsiteX344" fmla="*/ 6765268 w 7774834"/>
                <a:gd name="connsiteY344" fmla="*/ 2673770 h 6857993"/>
                <a:gd name="connsiteX345" fmla="*/ 6815112 w 7774834"/>
                <a:gd name="connsiteY345" fmla="*/ 3107197 h 6857993"/>
                <a:gd name="connsiteX346" fmla="*/ 6783788 w 7774834"/>
                <a:gd name="connsiteY346" fmla="*/ 2708140 h 6857993"/>
                <a:gd name="connsiteX347" fmla="*/ 6783788 w 7774834"/>
                <a:gd name="connsiteY347" fmla="*/ 2708140 h 6857993"/>
                <a:gd name="connsiteX348" fmla="*/ 6765268 w 7774834"/>
                <a:gd name="connsiteY348" fmla="*/ 2673770 h 6857993"/>
                <a:gd name="connsiteX349" fmla="*/ 7695250 w 7774834"/>
                <a:gd name="connsiteY349" fmla="*/ 2650140 h 6857993"/>
                <a:gd name="connsiteX350" fmla="*/ 7707312 w 7774834"/>
                <a:gd name="connsiteY350" fmla="*/ 2688686 h 6857993"/>
                <a:gd name="connsiteX351" fmla="*/ 7697728 w 7774834"/>
                <a:gd name="connsiteY351" fmla="*/ 2658063 h 6857993"/>
                <a:gd name="connsiteX352" fmla="*/ 7696610 w 7774834"/>
                <a:gd name="connsiteY352" fmla="*/ 2654489 h 6857993"/>
                <a:gd name="connsiteX353" fmla="*/ 7695250 w 7774834"/>
                <a:gd name="connsiteY353" fmla="*/ 2650140 h 6857993"/>
                <a:gd name="connsiteX354" fmla="*/ 583627 w 7774834"/>
                <a:gd name="connsiteY354" fmla="*/ 2613964 h 6857993"/>
                <a:gd name="connsiteX355" fmla="*/ 572793 w 7774834"/>
                <a:gd name="connsiteY355" fmla="*/ 2642416 h 6857993"/>
                <a:gd name="connsiteX356" fmla="*/ 583627 w 7774834"/>
                <a:gd name="connsiteY356" fmla="*/ 2613964 h 6857993"/>
                <a:gd name="connsiteX357" fmla="*/ 6696196 w 7774834"/>
                <a:gd name="connsiteY357" fmla="*/ 2539328 h 6857993"/>
                <a:gd name="connsiteX358" fmla="*/ 6718396 w 7774834"/>
                <a:gd name="connsiteY358" fmla="*/ 2671758 h 6857993"/>
                <a:gd name="connsiteX359" fmla="*/ 6718396 w 7774834"/>
                <a:gd name="connsiteY359" fmla="*/ 2671758 h 6857993"/>
                <a:gd name="connsiteX360" fmla="*/ 6696196 w 7774834"/>
                <a:gd name="connsiteY360" fmla="*/ 2539328 h 6857993"/>
                <a:gd name="connsiteX361" fmla="*/ 708498 w 7774834"/>
                <a:gd name="connsiteY361" fmla="*/ 2492849 h 6857993"/>
                <a:gd name="connsiteX362" fmla="*/ 697863 w 7774834"/>
                <a:gd name="connsiteY362" fmla="*/ 2503717 h 6857993"/>
                <a:gd name="connsiteX363" fmla="*/ 661265 w 7774834"/>
                <a:gd name="connsiteY363" fmla="*/ 2693301 h 6857993"/>
                <a:gd name="connsiteX364" fmla="*/ 708498 w 7774834"/>
                <a:gd name="connsiteY364" fmla="*/ 2492849 h 6857993"/>
                <a:gd name="connsiteX365" fmla="*/ 6659886 w 7774834"/>
                <a:gd name="connsiteY365" fmla="*/ 2466323 h 6857993"/>
                <a:gd name="connsiteX366" fmla="*/ 6654980 w 7774834"/>
                <a:gd name="connsiteY366" fmla="*/ 2481407 h 6857993"/>
                <a:gd name="connsiteX367" fmla="*/ 6659886 w 7774834"/>
                <a:gd name="connsiteY367" fmla="*/ 2466323 h 6857993"/>
                <a:gd name="connsiteX368" fmla="*/ 681597 w 7774834"/>
                <a:gd name="connsiteY368" fmla="*/ 2388978 h 6857993"/>
                <a:gd name="connsiteX369" fmla="*/ 509158 w 7774834"/>
                <a:gd name="connsiteY369" fmla="*/ 2809247 h 6857993"/>
                <a:gd name="connsiteX370" fmla="*/ 572793 w 7774834"/>
                <a:gd name="connsiteY370" fmla="*/ 2642416 h 6857993"/>
                <a:gd name="connsiteX371" fmla="*/ 681597 w 7774834"/>
                <a:gd name="connsiteY371" fmla="*/ 2388978 h 6857993"/>
                <a:gd name="connsiteX372" fmla="*/ 705996 w 7774834"/>
                <a:gd name="connsiteY372" fmla="*/ 2331168 h 6857993"/>
                <a:gd name="connsiteX373" fmla="*/ 683576 w 7774834"/>
                <a:gd name="connsiteY373" fmla="*/ 2384911 h 6857993"/>
                <a:gd name="connsiteX374" fmla="*/ 705996 w 7774834"/>
                <a:gd name="connsiteY374" fmla="*/ 2331168 h 6857993"/>
                <a:gd name="connsiteX375" fmla="*/ 834254 w 7774834"/>
                <a:gd name="connsiteY375" fmla="*/ 2325343 h 6857993"/>
                <a:gd name="connsiteX376" fmla="*/ 747979 w 7774834"/>
                <a:gd name="connsiteY376" fmla="*/ 2413374 h 6857993"/>
                <a:gd name="connsiteX377" fmla="*/ 834254 w 7774834"/>
                <a:gd name="connsiteY377" fmla="*/ 2325343 h 6857993"/>
                <a:gd name="connsiteX378" fmla="*/ 863049 w 7774834"/>
                <a:gd name="connsiteY378" fmla="*/ 2203131 h 6857993"/>
                <a:gd name="connsiteX379" fmla="*/ 849668 w 7774834"/>
                <a:gd name="connsiteY379" fmla="*/ 2259539 h 6857993"/>
                <a:gd name="connsiteX380" fmla="*/ 845203 w 7774834"/>
                <a:gd name="connsiteY380" fmla="*/ 2262840 h 6857993"/>
                <a:gd name="connsiteX381" fmla="*/ 840271 w 7774834"/>
                <a:gd name="connsiteY381" fmla="*/ 2252011 h 6857993"/>
                <a:gd name="connsiteX382" fmla="*/ 863049 w 7774834"/>
                <a:gd name="connsiteY382" fmla="*/ 2203131 h 6857993"/>
                <a:gd name="connsiteX383" fmla="*/ 787655 w 7774834"/>
                <a:gd name="connsiteY383" fmla="*/ 2174006 h 6857993"/>
                <a:gd name="connsiteX384" fmla="*/ 756332 w 7774834"/>
                <a:gd name="connsiteY384" fmla="*/ 2242806 h 6857993"/>
                <a:gd name="connsiteX385" fmla="*/ 787655 w 7774834"/>
                <a:gd name="connsiteY385" fmla="*/ 2174006 h 6857993"/>
                <a:gd name="connsiteX386" fmla="*/ 1516977 w 7774834"/>
                <a:gd name="connsiteY386" fmla="*/ 2127353 h 6857993"/>
                <a:gd name="connsiteX387" fmla="*/ 1510712 w 7774834"/>
                <a:gd name="connsiteY387" fmla="*/ 2157192 h 6857993"/>
                <a:gd name="connsiteX388" fmla="*/ 1516977 w 7774834"/>
                <a:gd name="connsiteY388" fmla="*/ 2127353 h 6857993"/>
                <a:gd name="connsiteX389" fmla="*/ 904294 w 7774834"/>
                <a:gd name="connsiteY389" fmla="*/ 2126756 h 6857993"/>
                <a:gd name="connsiteX390" fmla="*/ 893492 w 7774834"/>
                <a:gd name="connsiteY390" fmla="*/ 2177084 h 6857993"/>
                <a:gd name="connsiteX391" fmla="*/ 886682 w 7774834"/>
                <a:gd name="connsiteY391" fmla="*/ 2160990 h 6857993"/>
                <a:gd name="connsiteX392" fmla="*/ 897688 w 7774834"/>
                <a:gd name="connsiteY392" fmla="*/ 2139886 h 6857993"/>
                <a:gd name="connsiteX393" fmla="*/ 853597 w 7774834"/>
                <a:gd name="connsiteY393" fmla="*/ 2065972 h 6857993"/>
                <a:gd name="connsiteX394" fmla="*/ 814141 w 7774834"/>
                <a:gd name="connsiteY394" fmla="*/ 2133892 h 6857993"/>
                <a:gd name="connsiteX395" fmla="*/ 853597 w 7774834"/>
                <a:gd name="connsiteY395" fmla="*/ 2065972 h 6857993"/>
                <a:gd name="connsiteX396" fmla="*/ 476123 w 7774834"/>
                <a:gd name="connsiteY396" fmla="*/ 2023092 h 6857993"/>
                <a:gd name="connsiteX397" fmla="*/ 475946 w 7774834"/>
                <a:gd name="connsiteY397" fmla="*/ 2023369 h 6857993"/>
                <a:gd name="connsiteX398" fmla="*/ 475967 w 7774834"/>
                <a:gd name="connsiteY398" fmla="*/ 2023327 h 6857993"/>
                <a:gd name="connsiteX399" fmla="*/ 7177574 w 7774834"/>
                <a:gd name="connsiteY399" fmla="*/ 1965850 h 6857993"/>
                <a:gd name="connsiteX400" fmla="*/ 7263740 w 7774834"/>
                <a:gd name="connsiteY400" fmla="*/ 2113560 h 6857993"/>
                <a:gd name="connsiteX401" fmla="*/ 7177574 w 7774834"/>
                <a:gd name="connsiteY401" fmla="*/ 1965850 h 6857993"/>
                <a:gd name="connsiteX402" fmla="*/ 954049 w 7774834"/>
                <a:gd name="connsiteY402" fmla="*/ 1899359 h 6857993"/>
                <a:gd name="connsiteX403" fmla="*/ 928551 w 7774834"/>
                <a:gd name="connsiteY403" fmla="*/ 1952111 h 6857993"/>
                <a:gd name="connsiteX404" fmla="*/ 954049 w 7774834"/>
                <a:gd name="connsiteY404" fmla="*/ 1899359 h 6857993"/>
                <a:gd name="connsiteX405" fmla="*/ 7159550 w 7774834"/>
                <a:gd name="connsiteY405" fmla="*/ 1884852 h 6857993"/>
                <a:gd name="connsiteX406" fmla="*/ 7177356 w 7774834"/>
                <a:gd name="connsiteY406" fmla="*/ 1964970 h 6857993"/>
                <a:gd name="connsiteX407" fmla="*/ 7159550 w 7774834"/>
                <a:gd name="connsiteY407" fmla="*/ 1884852 h 6857993"/>
                <a:gd name="connsiteX408" fmla="*/ 1494776 w 7774834"/>
                <a:gd name="connsiteY408" fmla="*/ 1872434 h 6857993"/>
                <a:gd name="connsiteX409" fmla="*/ 1424767 w 7774834"/>
                <a:gd name="connsiteY409" fmla="*/ 1988929 h 6857993"/>
                <a:gd name="connsiteX410" fmla="*/ 1494776 w 7774834"/>
                <a:gd name="connsiteY410" fmla="*/ 1872434 h 6857993"/>
                <a:gd name="connsiteX411" fmla="*/ 6280980 w 7774834"/>
                <a:gd name="connsiteY411" fmla="*/ 1856936 h 6857993"/>
                <a:gd name="connsiteX412" fmla="*/ 6624978 w 7774834"/>
                <a:gd name="connsiteY412" fmla="*/ 2392715 h 6857993"/>
                <a:gd name="connsiteX413" fmla="*/ 6280980 w 7774834"/>
                <a:gd name="connsiteY413" fmla="*/ 1856936 h 6857993"/>
                <a:gd name="connsiteX414" fmla="*/ 7076792 w 7774834"/>
                <a:gd name="connsiteY414" fmla="*/ 1740108 h 6857993"/>
                <a:gd name="connsiteX415" fmla="*/ 7157242 w 7774834"/>
                <a:gd name="connsiteY415" fmla="*/ 1880126 h 6857993"/>
                <a:gd name="connsiteX416" fmla="*/ 7076792 w 7774834"/>
                <a:gd name="connsiteY416" fmla="*/ 1740108 h 6857993"/>
                <a:gd name="connsiteX417" fmla="*/ 6163272 w 7774834"/>
                <a:gd name="connsiteY417" fmla="*/ 1727909 h 6857993"/>
                <a:gd name="connsiteX418" fmla="*/ 6218992 w 7774834"/>
                <a:gd name="connsiteY418" fmla="*/ 1811436 h 6857993"/>
                <a:gd name="connsiteX419" fmla="*/ 6163272 w 7774834"/>
                <a:gd name="connsiteY419" fmla="*/ 1727909 h 6857993"/>
                <a:gd name="connsiteX420" fmla="*/ 1088791 w 7774834"/>
                <a:gd name="connsiteY420" fmla="*/ 1710323 h 6857993"/>
                <a:gd name="connsiteX421" fmla="*/ 1008122 w 7774834"/>
                <a:gd name="connsiteY421" fmla="*/ 1822205 h 6857993"/>
                <a:gd name="connsiteX422" fmla="*/ 1088791 w 7774834"/>
                <a:gd name="connsiteY422" fmla="*/ 1710323 h 6857993"/>
                <a:gd name="connsiteX423" fmla="*/ 1146271 w 7774834"/>
                <a:gd name="connsiteY423" fmla="*/ 1661088 h 6857993"/>
                <a:gd name="connsiteX424" fmla="*/ 1093957 w 7774834"/>
                <a:gd name="connsiteY424" fmla="*/ 1704280 h 6857993"/>
                <a:gd name="connsiteX425" fmla="*/ 1146271 w 7774834"/>
                <a:gd name="connsiteY425" fmla="*/ 1661088 h 6857993"/>
                <a:gd name="connsiteX426" fmla="*/ 6089526 w 7774834"/>
                <a:gd name="connsiteY426" fmla="*/ 1628556 h 6857993"/>
                <a:gd name="connsiteX427" fmla="*/ 6159536 w 7774834"/>
                <a:gd name="connsiteY427" fmla="*/ 1723402 h 6857993"/>
                <a:gd name="connsiteX428" fmla="*/ 6089526 w 7774834"/>
                <a:gd name="connsiteY428" fmla="*/ 1628556 h 6857993"/>
                <a:gd name="connsiteX429" fmla="*/ 6971944 w 7774834"/>
                <a:gd name="connsiteY429" fmla="*/ 1577341 h 6857993"/>
                <a:gd name="connsiteX430" fmla="*/ 7072176 w 7774834"/>
                <a:gd name="connsiteY430" fmla="*/ 1732305 h 6857993"/>
                <a:gd name="connsiteX431" fmla="*/ 6971944 w 7774834"/>
                <a:gd name="connsiteY431" fmla="*/ 1577341 h 6857993"/>
                <a:gd name="connsiteX432" fmla="*/ 1261082 w 7774834"/>
                <a:gd name="connsiteY432" fmla="*/ 1553446 h 6857993"/>
                <a:gd name="connsiteX433" fmla="*/ 1240800 w 7774834"/>
                <a:gd name="connsiteY433" fmla="*/ 1580321 h 6857993"/>
                <a:gd name="connsiteX434" fmla="*/ 1208504 w 7774834"/>
                <a:gd name="connsiteY434" fmla="*/ 1614929 h 6857993"/>
                <a:gd name="connsiteX435" fmla="*/ 1180177 w 7774834"/>
                <a:gd name="connsiteY435" fmla="*/ 1640047 h 6857993"/>
                <a:gd name="connsiteX436" fmla="*/ 1202559 w 7774834"/>
                <a:gd name="connsiteY436" fmla="*/ 1610861 h 6857993"/>
                <a:gd name="connsiteX437" fmla="*/ 1240609 w 7774834"/>
                <a:gd name="connsiteY437" fmla="*/ 1569769 h 6857993"/>
                <a:gd name="connsiteX438" fmla="*/ 1972466 w 7774834"/>
                <a:gd name="connsiteY438" fmla="*/ 1532709 h 6857993"/>
                <a:gd name="connsiteX439" fmla="*/ 1984728 w 7774834"/>
                <a:gd name="connsiteY439" fmla="*/ 1546453 h 6857993"/>
                <a:gd name="connsiteX440" fmla="*/ 1984728 w 7774834"/>
                <a:gd name="connsiteY440" fmla="*/ 1546453 h 6857993"/>
                <a:gd name="connsiteX441" fmla="*/ 1972466 w 7774834"/>
                <a:gd name="connsiteY441" fmla="*/ 1532709 h 6857993"/>
                <a:gd name="connsiteX442" fmla="*/ 5990284 w 7774834"/>
                <a:gd name="connsiteY442" fmla="*/ 1516125 h 6857993"/>
                <a:gd name="connsiteX443" fmla="*/ 6060072 w 7774834"/>
                <a:gd name="connsiteY443" fmla="*/ 1591079 h 6857993"/>
                <a:gd name="connsiteX444" fmla="*/ 5990284 w 7774834"/>
                <a:gd name="connsiteY444" fmla="*/ 1516125 h 6857993"/>
                <a:gd name="connsiteX445" fmla="*/ 1888128 w 7774834"/>
                <a:gd name="connsiteY445" fmla="*/ 1494718 h 6857993"/>
                <a:gd name="connsiteX446" fmla="*/ 1874714 w 7774834"/>
                <a:gd name="connsiteY446" fmla="*/ 1518214 h 6857993"/>
                <a:gd name="connsiteX447" fmla="*/ 1872746 w 7774834"/>
                <a:gd name="connsiteY447" fmla="*/ 1519277 h 6857993"/>
                <a:gd name="connsiteX448" fmla="*/ 1873034 w 7774834"/>
                <a:gd name="connsiteY448" fmla="*/ 1522091 h 6857993"/>
                <a:gd name="connsiteX449" fmla="*/ 1866140 w 7774834"/>
                <a:gd name="connsiteY449" fmla="*/ 1526126 h 6857993"/>
                <a:gd name="connsiteX450" fmla="*/ 1868190 w 7774834"/>
                <a:gd name="connsiteY450" fmla="*/ 1521743 h 6857993"/>
                <a:gd name="connsiteX451" fmla="*/ 1848494 w 7774834"/>
                <a:gd name="connsiteY451" fmla="*/ 1532394 h 6857993"/>
                <a:gd name="connsiteX452" fmla="*/ 1881212 w 7774834"/>
                <a:gd name="connsiteY452" fmla="*/ 1499872 h 6857993"/>
                <a:gd name="connsiteX453" fmla="*/ 1289476 w 7774834"/>
                <a:gd name="connsiteY453" fmla="*/ 1480406 h 6857993"/>
                <a:gd name="connsiteX454" fmla="*/ 1145831 w 7774834"/>
                <a:gd name="connsiteY454" fmla="*/ 1637679 h 6857993"/>
                <a:gd name="connsiteX455" fmla="*/ 1177353 w 7774834"/>
                <a:gd name="connsiteY455" fmla="*/ 1642551 h 6857993"/>
                <a:gd name="connsiteX456" fmla="*/ 1180177 w 7774834"/>
                <a:gd name="connsiteY456" fmla="*/ 1640047 h 6857993"/>
                <a:gd name="connsiteX457" fmla="*/ 1163625 w 7774834"/>
                <a:gd name="connsiteY457" fmla="*/ 1661631 h 6857993"/>
                <a:gd name="connsiteX458" fmla="*/ 920484 w 7774834"/>
                <a:gd name="connsiteY458" fmla="*/ 2094574 h 6857993"/>
                <a:gd name="connsiteX459" fmla="*/ 904294 w 7774834"/>
                <a:gd name="connsiteY459" fmla="*/ 2126756 h 6857993"/>
                <a:gd name="connsiteX460" fmla="*/ 908659 w 7774834"/>
                <a:gd name="connsiteY460" fmla="*/ 2106416 h 6857993"/>
                <a:gd name="connsiteX461" fmla="*/ 884935 w 7774834"/>
                <a:gd name="connsiteY461" fmla="*/ 2156861 h 6857993"/>
                <a:gd name="connsiteX462" fmla="*/ 886682 w 7774834"/>
                <a:gd name="connsiteY462" fmla="*/ 2160990 h 6857993"/>
                <a:gd name="connsiteX463" fmla="*/ 879813 w 7774834"/>
                <a:gd name="connsiteY463" fmla="*/ 2174159 h 6857993"/>
                <a:gd name="connsiteX464" fmla="*/ 861400 w 7774834"/>
                <a:gd name="connsiteY464" fmla="*/ 2200383 h 6857993"/>
                <a:gd name="connsiteX465" fmla="*/ 861400 w 7774834"/>
                <a:gd name="connsiteY465" fmla="*/ 2200383 h 6857993"/>
                <a:gd name="connsiteX466" fmla="*/ 804800 w 7774834"/>
                <a:gd name="connsiteY466" fmla="*/ 2292703 h 6857993"/>
                <a:gd name="connsiteX467" fmla="*/ 845203 w 7774834"/>
                <a:gd name="connsiteY467" fmla="*/ 2262840 h 6857993"/>
                <a:gd name="connsiteX468" fmla="*/ 847995 w 7774834"/>
                <a:gd name="connsiteY468" fmla="*/ 2268970 h 6857993"/>
                <a:gd name="connsiteX469" fmla="*/ 868434 w 7774834"/>
                <a:gd name="connsiteY469" fmla="*/ 2280943 h 6857993"/>
                <a:gd name="connsiteX470" fmla="*/ 1342999 w 7774834"/>
                <a:gd name="connsiteY470" fmla="*/ 1527555 h 6857993"/>
                <a:gd name="connsiteX471" fmla="*/ 1277128 w 7774834"/>
                <a:gd name="connsiteY471" fmla="*/ 1540652 h 6857993"/>
                <a:gd name="connsiteX472" fmla="*/ 1261082 w 7774834"/>
                <a:gd name="connsiteY472" fmla="*/ 1553446 h 6857993"/>
                <a:gd name="connsiteX473" fmla="*/ 1268732 w 7774834"/>
                <a:gd name="connsiteY473" fmla="*/ 1543309 h 6857993"/>
                <a:gd name="connsiteX474" fmla="*/ 1289476 w 7774834"/>
                <a:gd name="connsiteY474" fmla="*/ 1480406 h 6857993"/>
                <a:gd name="connsiteX475" fmla="*/ 2173758 w 7774834"/>
                <a:gd name="connsiteY475" fmla="*/ 1473161 h 6857993"/>
                <a:gd name="connsiteX476" fmla="*/ 2161230 w 7774834"/>
                <a:gd name="connsiteY476" fmla="*/ 1485547 h 6857993"/>
                <a:gd name="connsiteX477" fmla="*/ 1609300 w 7774834"/>
                <a:gd name="connsiteY477" fmla="*/ 2240829 h 6857993"/>
                <a:gd name="connsiteX478" fmla="*/ 1486233 w 7774834"/>
                <a:gd name="connsiteY478" fmla="*/ 2444413 h 6857993"/>
                <a:gd name="connsiteX479" fmla="*/ 1491369 w 7774834"/>
                <a:gd name="connsiteY479" fmla="*/ 2438651 h 6857993"/>
                <a:gd name="connsiteX480" fmla="*/ 1443561 w 7774834"/>
                <a:gd name="connsiteY480" fmla="*/ 2525037 h 6857993"/>
                <a:gd name="connsiteX481" fmla="*/ 1447261 w 7774834"/>
                <a:gd name="connsiteY481" fmla="*/ 2508883 h 6857993"/>
                <a:gd name="connsiteX482" fmla="*/ 1429753 w 7774834"/>
                <a:gd name="connsiteY482" fmla="*/ 2537846 h 6857993"/>
                <a:gd name="connsiteX483" fmla="*/ 999769 w 7774834"/>
                <a:gd name="connsiteY483" fmla="*/ 3373176 h 6857993"/>
                <a:gd name="connsiteX484" fmla="*/ 1534231 w 7774834"/>
                <a:gd name="connsiteY484" fmla="*/ 5633225 h 6857993"/>
                <a:gd name="connsiteX485" fmla="*/ 1297828 w 7774834"/>
                <a:gd name="connsiteY485" fmla="*/ 5362531 h 6857993"/>
                <a:gd name="connsiteX486" fmla="*/ 1903508 w 7774834"/>
                <a:gd name="connsiteY486" fmla="*/ 6054266 h 6857993"/>
                <a:gd name="connsiteX487" fmla="*/ 2077706 w 7774834"/>
                <a:gd name="connsiteY487" fmla="*/ 6280998 h 6857993"/>
                <a:gd name="connsiteX488" fmla="*/ 771279 w 7774834"/>
                <a:gd name="connsiteY488" fmla="*/ 3782004 h 6857993"/>
                <a:gd name="connsiteX489" fmla="*/ 804841 w 7774834"/>
                <a:gd name="connsiteY489" fmla="*/ 3859747 h 6857993"/>
                <a:gd name="connsiteX490" fmla="*/ 808663 w 7774834"/>
                <a:gd name="connsiteY490" fmla="*/ 3873352 h 6857993"/>
                <a:gd name="connsiteX491" fmla="*/ 806007 w 7774834"/>
                <a:gd name="connsiteY491" fmla="*/ 3899870 h 6857993"/>
                <a:gd name="connsiteX492" fmla="*/ 827770 w 7774834"/>
                <a:gd name="connsiteY492" fmla="*/ 3941365 h 6857993"/>
                <a:gd name="connsiteX493" fmla="*/ 808663 w 7774834"/>
                <a:gd name="connsiteY493" fmla="*/ 3873352 h 6857993"/>
                <a:gd name="connsiteX494" fmla="*/ 811959 w 7774834"/>
                <a:gd name="connsiteY494" fmla="*/ 3840443 h 6857993"/>
                <a:gd name="connsiteX495" fmla="*/ 1176604 w 7774834"/>
                <a:gd name="connsiteY495" fmla="*/ 2586144 h 6857993"/>
                <a:gd name="connsiteX496" fmla="*/ 1267153 w 7774834"/>
                <a:gd name="connsiteY496" fmla="*/ 2358897 h 6857993"/>
                <a:gd name="connsiteX497" fmla="*/ 1317856 w 7774834"/>
                <a:gd name="connsiteY497" fmla="*/ 2268737 h 6857993"/>
                <a:gd name="connsiteX498" fmla="*/ 1380614 w 7774834"/>
                <a:gd name="connsiteY498" fmla="*/ 2184875 h 6857993"/>
                <a:gd name="connsiteX499" fmla="*/ 1535720 w 7774834"/>
                <a:gd name="connsiteY499" fmla="*/ 1958969 h 6857993"/>
                <a:gd name="connsiteX500" fmla="*/ 1560762 w 7774834"/>
                <a:gd name="connsiteY500" fmla="*/ 1913089 h 6857993"/>
                <a:gd name="connsiteX501" fmla="*/ 1595574 w 7774834"/>
                <a:gd name="connsiteY501" fmla="*/ 1871508 h 6857993"/>
                <a:gd name="connsiteX502" fmla="*/ 1832180 w 7774834"/>
                <a:gd name="connsiteY502" fmla="*/ 1685376 h 6857993"/>
                <a:gd name="connsiteX503" fmla="*/ 1622950 w 7774834"/>
                <a:gd name="connsiteY503" fmla="*/ 1962943 h 6857993"/>
                <a:gd name="connsiteX504" fmla="*/ 1611012 w 7774834"/>
                <a:gd name="connsiteY504" fmla="*/ 1975186 h 6857993"/>
                <a:gd name="connsiteX505" fmla="*/ 1586875 w 7774834"/>
                <a:gd name="connsiteY505" fmla="*/ 2010801 h 6857993"/>
                <a:gd name="connsiteX506" fmla="*/ 1622950 w 7774834"/>
                <a:gd name="connsiteY506" fmla="*/ 1962943 h 6857993"/>
                <a:gd name="connsiteX507" fmla="*/ 1645251 w 7774834"/>
                <a:gd name="connsiteY507" fmla="*/ 1940072 h 6857993"/>
                <a:gd name="connsiteX508" fmla="*/ 2097986 w 7774834"/>
                <a:gd name="connsiteY508" fmla="*/ 1537046 h 6857993"/>
                <a:gd name="connsiteX509" fmla="*/ 2056666 w 7774834"/>
                <a:gd name="connsiteY509" fmla="*/ 1435512 h 6857993"/>
                <a:gd name="connsiteX510" fmla="*/ 2054626 w 7774834"/>
                <a:gd name="connsiteY510" fmla="*/ 1441384 h 6857993"/>
                <a:gd name="connsiteX511" fmla="*/ 2056666 w 7774834"/>
                <a:gd name="connsiteY511" fmla="*/ 1435512 h 6857993"/>
                <a:gd name="connsiteX512" fmla="*/ 6854016 w 7774834"/>
                <a:gd name="connsiteY512" fmla="*/ 1414573 h 6857993"/>
                <a:gd name="connsiteX513" fmla="*/ 6854016 w 7774834"/>
                <a:gd name="connsiteY513" fmla="*/ 1414573 h 6857993"/>
                <a:gd name="connsiteX514" fmla="*/ 6854016 w 7774834"/>
                <a:gd name="connsiteY514" fmla="*/ 1414573 h 6857993"/>
                <a:gd name="connsiteX515" fmla="*/ 2063992 w 7774834"/>
                <a:gd name="connsiteY515" fmla="*/ 1414508 h 6857993"/>
                <a:gd name="connsiteX516" fmla="*/ 2054626 w 7774834"/>
                <a:gd name="connsiteY516" fmla="*/ 1441384 h 6857993"/>
                <a:gd name="connsiteX517" fmla="*/ 2063992 w 7774834"/>
                <a:gd name="connsiteY517" fmla="*/ 1414508 h 6857993"/>
                <a:gd name="connsiteX518" fmla="*/ 1443525 w 7774834"/>
                <a:gd name="connsiteY518" fmla="*/ 1406582 h 6857993"/>
                <a:gd name="connsiteX519" fmla="*/ 1396632 w 7774834"/>
                <a:gd name="connsiteY519" fmla="*/ 1446666 h 6857993"/>
                <a:gd name="connsiteX520" fmla="*/ 1442901 w 7774834"/>
                <a:gd name="connsiteY520" fmla="*/ 1407110 h 6857993"/>
                <a:gd name="connsiteX521" fmla="*/ 1443525 w 7774834"/>
                <a:gd name="connsiteY521" fmla="*/ 1406582 h 6857993"/>
                <a:gd name="connsiteX522" fmla="*/ 2125404 w 7774834"/>
                <a:gd name="connsiteY522" fmla="*/ 1372801 h 6857993"/>
                <a:gd name="connsiteX523" fmla="*/ 2108148 w 7774834"/>
                <a:gd name="connsiteY523" fmla="*/ 1434018 h 6857993"/>
                <a:gd name="connsiteX524" fmla="*/ 2125404 w 7774834"/>
                <a:gd name="connsiteY524" fmla="*/ 1372801 h 6857993"/>
                <a:gd name="connsiteX525" fmla="*/ 5823780 w 7774834"/>
                <a:gd name="connsiteY525" fmla="*/ 1355886 h 6857993"/>
                <a:gd name="connsiteX526" fmla="*/ 5871808 w 7774834"/>
                <a:gd name="connsiteY526" fmla="*/ 1405452 h 6857993"/>
                <a:gd name="connsiteX527" fmla="*/ 5823780 w 7774834"/>
                <a:gd name="connsiteY527" fmla="*/ 1355886 h 6857993"/>
                <a:gd name="connsiteX528" fmla="*/ 2327994 w 7774834"/>
                <a:gd name="connsiteY528" fmla="*/ 1345099 h 6857993"/>
                <a:gd name="connsiteX529" fmla="*/ 2287830 w 7774834"/>
                <a:gd name="connsiteY529" fmla="*/ 1377818 h 6857993"/>
                <a:gd name="connsiteX530" fmla="*/ 2231282 w 7774834"/>
                <a:gd name="connsiteY530" fmla="*/ 1424664 h 6857993"/>
                <a:gd name="connsiteX531" fmla="*/ 2173758 w 7774834"/>
                <a:gd name="connsiteY531" fmla="*/ 1473161 h 6857993"/>
                <a:gd name="connsiteX532" fmla="*/ 2215780 w 7774834"/>
                <a:gd name="connsiteY532" fmla="*/ 1431621 h 6857993"/>
                <a:gd name="connsiteX533" fmla="*/ 2316380 w 7774834"/>
                <a:gd name="connsiteY533" fmla="*/ 1351422 h 6857993"/>
                <a:gd name="connsiteX534" fmla="*/ 2135404 w 7774834"/>
                <a:gd name="connsiteY534" fmla="*/ 1311696 h 6857993"/>
                <a:gd name="connsiteX535" fmla="*/ 2081662 w 7774834"/>
                <a:gd name="connsiteY535" fmla="*/ 1338072 h 6857993"/>
                <a:gd name="connsiteX536" fmla="*/ 2135404 w 7774834"/>
                <a:gd name="connsiteY536" fmla="*/ 1311696 h 6857993"/>
                <a:gd name="connsiteX537" fmla="*/ 2535140 w 7774834"/>
                <a:gd name="connsiteY537" fmla="*/ 1291373 h 6857993"/>
                <a:gd name="connsiteX538" fmla="*/ 2531388 w 7774834"/>
                <a:gd name="connsiteY538" fmla="*/ 1295329 h 6857993"/>
                <a:gd name="connsiteX539" fmla="*/ 2535140 w 7774834"/>
                <a:gd name="connsiteY539" fmla="*/ 1291373 h 6857993"/>
                <a:gd name="connsiteX540" fmla="*/ 2593490 w 7774834"/>
                <a:gd name="connsiteY540" fmla="*/ 1252123 h 6857993"/>
                <a:gd name="connsiteX541" fmla="*/ 2531388 w 7774834"/>
                <a:gd name="connsiteY541" fmla="*/ 1295329 h 6857993"/>
                <a:gd name="connsiteX542" fmla="*/ 2593490 w 7774834"/>
                <a:gd name="connsiteY542" fmla="*/ 1252123 h 6857993"/>
                <a:gd name="connsiteX543" fmla="*/ 2711826 w 7774834"/>
                <a:gd name="connsiteY543" fmla="*/ 1228961 h 6857993"/>
                <a:gd name="connsiteX544" fmla="*/ 2707344 w 7774834"/>
                <a:gd name="connsiteY544" fmla="*/ 1230816 h 6857993"/>
                <a:gd name="connsiteX545" fmla="*/ 2711826 w 7774834"/>
                <a:gd name="connsiteY545" fmla="*/ 1228961 h 6857993"/>
                <a:gd name="connsiteX546" fmla="*/ 2744832 w 7774834"/>
                <a:gd name="connsiteY546" fmla="*/ 1212028 h 6857993"/>
                <a:gd name="connsiteX547" fmla="*/ 2707344 w 7774834"/>
                <a:gd name="connsiteY547" fmla="*/ 1230816 h 6857993"/>
                <a:gd name="connsiteX548" fmla="*/ 2744832 w 7774834"/>
                <a:gd name="connsiteY548" fmla="*/ 1212028 h 6857993"/>
                <a:gd name="connsiteX549" fmla="*/ 1934148 w 7774834"/>
                <a:gd name="connsiteY549" fmla="*/ 1192533 h 6857993"/>
                <a:gd name="connsiteX550" fmla="*/ 662364 w 7774834"/>
                <a:gd name="connsiteY550" fmla="*/ 3101482 h 6857993"/>
                <a:gd name="connsiteX551" fmla="*/ 1273320 w 7774834"/>
                <a:gd name="connsiteY551" fmla="*/ 1924524 h 6857993"/>
                <a:gd name="connsiteX552" fmla="*/ 1696230 w 7774834"/>
                <a:gd name="connsiteY552" fmla="*/ 1346764 h 6857993"/>
                <a:gd name="connsiteX553" fmla="*/ 1861964 w 7774834"/>
                <a:gd name="connsiteY553" fmla="*/ 1296538 h 6857993"/>
                <a:gd name="connsiteX554" fmla="*/ 1984398 w 7774834"/>
                <a:gd name="connsiteY554" fmla="*/ 1192569 h 6857993"/>
                <a:gd name="connsiteX555" fmla="*/ 1934148 w 7774834"/>
                <a:gd name="connsiteY555" fmla="*/ 1192533 h 6857993"/>
                <a:gd name="connsiteX556" fmla="*/ 5849168 w 7774834"/>
                <a:gd name="connsiteY556" fmla="*/ 1152784 h 6857993"/>
                <a:gd name="connsiteX557" fmla="*/ 6005890 w 7774834"/>
                <a:gd name="connsiteY557" fmla="*/ 1293571 h 6857993"/>
                <a:gd name="connsiteX558" fmla="*/ 5849168 w 7774834"/>
                <a:gd name="connsiteY558" fmla="*/ 1152784 h 6857993"/>
                <a:gd name="connsiteX559" fmla="*/ 1790240 w 7774834"/>
                <a:gd name="connsiteY559" fmla="*/ 1145032 h 6857993"/>
                <a:gd name="connsiteX560" fmla="*/ 1779648 w 7774834"/>
                <a:gd name="connsiteY560" fmla="*/ 1149707 h 6857993"/>
                <a:gd name="connsiteX561" fmla="*/ 1790240 w 7774834"/>
                <a:gd name="connsiteY561" fmla="*/ 1145032 h 6857993"/>
                <a:gd name="connsiteX562" fmla="*/ 1726893 w 7774834"/>
                <a:gd name="connsiteY562" fmla="*/ 1141684 h 6857993"/>
                <a:gd name="connsiteX563" fmla="*/ 1396632 w 7774834"/>
                <a:gd name="connsiteY563" fmla="*/ 1446666 h 6857993"/>
                <a:gd name="connsiteX564" fmla="*/ 1726893 w 7774834"/>
                <a:gd name="connsiteY564" fmla="*/ 1141684 h 6857993"/>
                <a:gd name="connsiteX565" fmla="*/ 2959574 w 7774834"/>
                <a:gd name="connsiteY565" fmla="*/ 1107723 h 6857993"/>
                <a:gd name="connsiteX566" fmla="*/ 2821644 w 7774834"/>
                <a:gd name="connsiteY566" fmla="*/ 1173776 h 6857993"/>
                <a:gd name="connsiteX567" fmla="*/ 2959574 w 7774834"/>
                <a:gd name="connsiteY567" fmla="*/ 1107723 h 6857993"/>
                <a:gd name="connsiteX568" fmla="*/ 2432934 w 7774834"/>
                <a:gd name="connsiteY568" fmla="*/ 1078686 h 6857993"/>
                <a:gd name="connsiteX569" fmla="*/ 2437092 w 7774834"/>
                <a:gd name="connsiteY569" fmla="*/ 1099581 h 6857993"/>
                <a:gd name="connsiteX570" fmla="*/ 2437092 w 7774834"/>
                <a:gd name="connsiteY570" fmla="*/ 1099581 h 6857993"/>
                <a:gd name="connsiteX571" fmla="*/ 2432934 w 7774834"/>
                <a:gd name="connsiteY571" fmla="*/ 1078686 h 6857993"/>
                <a:gd name="connsiteX572" fmla="*/ 5736184 w 7774834"/>
                <a:gd name="connsiteY572" fmla="*/ 1056837 h 6857993"/>
                <a:gd name="connsiteX573" fmla="*/ 5796962 w 7774834"/>
                <a:gd name="connsiteY573" fmla="*/ 1105965 h 6857993"/>
                <a:gd name="connsiteX574" fmla="*/ 5736184 w 7774834"/>
                <a:gd name="connsiteY574" fmla="*/ 1056837 h 6857993"/>
                <a:gd name="connsiteX575" fmla="*/ 1850536 w 7774834"/>
                <a:gd name="connsiteY575" fmla="*/ 1043430 h 6857993"/>
                <a:gd name="connsiteX576" fmla="*/ 1777560 w 7774834"/>
                <a:gd name="connsiteY576" fmla="*/ 1110801 h 6857993"/>
                <a:gd name="connsiteX577" fmla="*/ 1850536 w 7774834"/>
                <a:gd name="connsiteY577" fmla="*/ 1043430 h 6857993"/>
                <a:gd name="connsiteX578" fmla="*/ 1553794 w 7774834"/>
                <a:gd name="connsiteY578" fmla="*/ 1016502 h 6857993"/>
                <a:gd name="connsiteX579" fmla="*/ 352325 w 7774834"/>
                <a:gd name="connsiteY579" fmla="*/ 2690552 h 6857993"/>
                <a:gd name="connsiteX580" fmla="*/ 623018 w 7774834"/>
                <a:gd name="connsiteY580" fmla="*/ 2002666 h 6857993"/>
                <a:gd name="connsiteX581" fmla="*/ 1553794 w 7774834"/>
                <a:gd name="connsiteY581" fmla="*/ 1016502 h 6857993"/>
                <a:gd name="connsiteX582" fmla="*/ 6485180 w 7774834"/>
                <a:gd name="connsiteY582" fmla="*/ 992763 h 6857993"/>
                <a:gd name="connsiteX583" fmla="*/ 6645420 w 7774834"/>
                <a:gd name="connsiteY583" fmla="*/ 1157840 h 6857993"/>
                <a:gd name="connsiteX584" fmla="*/ 6485180 w 7774834"/>
                <a:gd name="connsiteY584" fmla="*/ 992763 h 6857993"/>
                <a:gd name="connsiteX585" fmla="*/ 2831908 w 7774834"/>
                <a:gd name="connsiteY585" fmla="*/ 951029 h 6857993"/>
                <a:gd name="connsiteX586" fmla="*/ 2828990 w 7774834"/>
                <a:gd name="connsiteY586" fmla="*/ 951392 h 6857993"/>
                <a:gd name="connsiteX587" fmla="*/ 2820738 w 7774834"/>
                <a:gd name="connsiteY587" fmla="*/ 952420 h 6857993"/>
                <a:gd name="connsiteX588" fmla="*/ 2828568 w 7774834"/>
                <a:gd name="connsiteY588" fmla="*/ 951430 h 6857993"/>
                <a:gd name="connsiteX589" fmla="*/ 2831908 w 7774834"/>
                <a:gd name="connsiteY589" fmla="*/ 951029 h 6857993"/>
                <a:gd name="connsiteX590" fmla="*/ 2750214 w 7774834"/>
                <a:gd name="connsiteY590" fmla="*/ 922277 h 6857993"/>
                <a:gd name="connsiteX591" fmla="*/ 2750200 w 7774834"/>
                <a:gd name="connsiteY591" fmla="*/ 922281 h 6857993"/>
                <a:gd name="connsiteX592" fmla="*/ 2750178 w 7774834"/>
                <a:gd name="connsiteY592" fmla="*/ 922285 h 6857993"/>
                <a:gd name="connsiteX593" fmla="*/ 2750254 w 7774834"/>
                <a:gd name="connsiteY593" fmla="*/ 922268 h 6857993"/>
                <a:gd name="connsiteX594" fmla="*/ 2750252 w 7774834"/>
                <a:gd name="connsiteY594" fmla="*/ 922269 h 6857993"/>
                <a:gd name="connsiteX595" fmla="*/ 2750250 w 7774834"/>
                <a:gd name="connsiteY595" fmla="*/ 922269 h 6857993"/>
                <a:gd name="connsiteX596" fmla="*/ 2750266 w 7774834"/>
                <a:gd name="connsiteY596" fmla="*/ 922266 h 6857993"/>
                <a:gd name="connsiteX597" fmla="*/ 2750262 w 7774834"/>
                <a:gd name="connsiteY597" fmla="*/ 922267 h 6857993"/>
                <a:gd name="connsiteX598" fmla="*/ 2750254 w 7774834"/>
                <a:gd name="connsiteY598" fmla="*/ 922268 h 6857993"/>
                <a:gd name="connsiteX599" fmla="*/ 2750326 w 7774834"/>
                <a:gd name="connsiteY599" fmla="*/ 922253 h 6857993"/>
                <a:gd name="connsiteX600" fmla="*/ 2750316 w 7774834"/>
                <a:gd name="connsiteY600" fmla="*/ 922255 h 6857993"/>
                <a:gd name="connsiteX601" fmla="*/ 2750310 w 7774834"/>
                <a:gd name="connsiteY601" fmla="*/ 922257 h 6857993"/>
                <a:gd name="connsiteX602" fmla="*/ 2750330 w 7774834"/>
                <a:gd name="connsiteY602" fmla="*/ 922252 h 6857993"/>
                <a:gd name="connsiteX603" fmla="*/ 2750330 w 7774834"/>
                <a:gd name="connsiteY603" fmla="*/ 922253 h 6857993"/>
                <a:gd name="connsiteX604" fmla="*/ 2750326 w 7774834"/>
                <a:gd name="connsiteY604" fmla="*/ 922253 h 6857993"/>
                <a:gd name="connsiteX605" fmla="*/ 2755592 w 7774834"/>
                <a:gd name="connsiteY605" fmla="*/ 921106 h 6857993"/>
                <a:gd name="connsiteX606" fmla="*/ 2750382 w 7774834"/>
                <a:gd name="connsiteY606" fmla="*/ 922241 h 6857993"/>
                <a:gd name="connsiteX607" fmla="*/ 2750372 w 7774834"/>
                <a:gd name="connsiteY607" fmla="*/ 922243 h 6857993"/>
                <a:gd name="connsiteX608" fmla="*/ 2759244 w 7774834"/>
                <a:gd name="connsiteY608" fmla="*/ 920344 h 6857993"/>
                <a:gd name="connsiteX609" fmla="*/ 2755592 w 7774834"/>
                <a:gd name="connsiteY609" fmla="*/ 921106 h 6857993"/>
                <a:gd name="connsiteX610" fmla="*/ 2741900 w 7774834"/>
                <a:gd name="connsiteY610" fmla="*/ 924058 h 6857993"/>
                <a:gd name="connsiteX611" fmla="*/ 2750178 w 7774834"/>
                <a:gd name="connsiteY611" fmla="*/ 922285 h 6857993"/>
                <a:gd name="connsiteX612" fmla="*/ 2749962 w 7774834"/>
                <a:gd name="connsiteY612" fmla="*/ 922333 h 6857993"/>
                <a:gd name="connsiteX613" fmla="*/ 2747292 w 7774834"/>
                <a:gd name="connsiteY613" fmla="*/ 922914 h 6857993"/>
                <a:gd name="connsiteX614" fmla="*/ 2748216 w 7774834"/>
                <a:gd name="connsiteY614" fmla="*/ 922713 h 6857993"/>
                <a:gd name="connsiteX615" fmla="*/ 2749962 w 7774834"/>
                <a:gd name="connsiteY615" fmla="*/ 922333 h 6857993"/>
                <a:gd name="connsiteX616" fmla="*/ 2750200 w 7774834"/>
                <a:gd name="connsiteY616" fmla="*/ 922281 h 6857993"/>
                <a:gd name="connsiteX617" fmla="*/ 2750216 w 7774834"/>
                <a:gd name="connsiteY617" fmla="*/ 922277 h 6857993"/>
                <a:gd name="connsiteX618" fmla="*/ 2750218 w 7774834"/>
                <a:gd name="connsiteY618" fmla="*/ 922277 h 6857993"/>
                <a:gd name="connsiteX619" fmla="*/ 2750220 w 7774834"/>
                <a:gd name="connsiteY619" fmla="*/ 922276 h 6857993"/>
                <a:gd name="connsiteX620" fmla="*/ 2750222 w 7774834"/>
                <a:gd name="connsiteY620" fmla="*/ 922276 h 6857993"/>
                <a:gd name="connsiteX621" fmla="*/ 2750222 w 7774834"/>
                <a:gd name="connsiteY621" fmla="*/ 922276 h 6857993"/>
                <a:gd name="connsiteX622" fmla="*/ 2750224 w 7774834"/>
                <a:gd name="connsiteY622" fmla="*/ 922276 h 6857993"/>
                <a:gd name="connsiteX623" fmla="*/ 2750226 w 7774834"/>
                <a:gd name="connsiteY623" fmla="*/ 922275 h 6857993"/>
                <a:gd name="connsiteX624" fmla="*/ 2750226 w 7774834"/>
                <a:gd name="connsiteY624" fmla="*/ 922276 h 6857993"/>
                <a:gd name="connsiteX625" fmla="*/ 2750230 w 7774834"/>
                <a:gd name="connsiteY625" fmla="*/ 922274 h 6857993"/>
                <a:gd name="connsiteX626" fmla="*/ 2750232 w 7774834"/>
                <a:gd name="connsiteY626" fmla="*/ 922273 h 6857993"/>
                <a:gd name="connsiteX627" fmla="*/ 2750234 w 7774834"/>
                <a:gd name="connsiteY627" fmla="*/ 922273 h 6857993"/>
                <a:gd name="connsiteX628" fmla="*/ 2750236 w 7774834"/>
                <a:gd name="connsiteY628" fmla="*/ 922273 h 6857993"/>
                <a:gd name="connsiteX629" fmla="*/ 2750238 w 7774834"/>
                <a:gd name="connsiteY629" fmla="*/ 922272 h 6857993"/>
                <a:gd name="connsiteX630" fmla="*/ 2750240 w 7774834"/>
                <a:gd name="connsiteY630" fmla="*/ 922272 h 6857993"/>
                <a:gd name="connsiteX631" fmla="*/ 2750244 w 7774834"/>
                <a:gd name="connsiteY631" fmla="*/ 922271 h 6857993"/>
                <a:gd name="connsiteX632" fmla="*/ 2750246 w 7774834"/>
                <a:gd name="connsiteY632" fmla="*/ 922271 h 6857993"/>
                <a:gd name="connsiteX633" fmla="*/ 2750248 w 7774834"/>
                <a:gd name="connsiteY633" fmla="*/ 922270 h 6857993"/>
                <a:gd name="connsiteX634" fmla="*/ 2750248 w 7774834"/>
                <a:gd name="connsiteY634" fmla="*/ 922271 h 6857993"/>
                <a:gd name="connsiteX635" fmla="*/ 2750250 w 7774834"/>
                <a:gd name="connsiteY635" fmla="*/ 922270 h 6857993"/>
                <a:gd name="connsiteX636" fmla="*/ 2750248 w 7774834"/>
                <a:gd name="connsiteY636" fmla="*/ 922270 h 6857993"/>
                <a:gd name="connsiteX637" fmla="*/ 2750250 w 7774834"/>
                <a:gd name="connsiteY637" fmla="*/ 922269 h 6857993"/>
                <a:gd name="connsiteX638" fmla="*/ 2750252 w 7774834"/>
                <a:gd name="connsiteY638" fmla="*/ 922269 h 6857993"/>
                <a:gd name="connsiteX639" fmla="*/ 2750262 w 7774834"/>
                <a:gd name="connsiteY639" fmla="*/ 922267 h 6857993"/>
                <a:gd name="connsiteX640" fmla="*/ 2750268 w 7774834"/>
                <a:gd name="connsiteY640" fmla="*/ 922266 h 6857993"/>
                <a:gd name="connsiteX641" fmla="*/ 2750272 w 7774834"/>
                <a:gd name="connsiteY641" fmla="*/ 922265 h 6857993"/>
                <a:gd name="connsiteX642" fmla="*/ 2750274 w 7774834"/>
                <a:gd name="connsiteY642" fmla="*/ 922264 h 6857993"/>
                <a:gd name="connsiteX643" fmla="*/ 2750278 w 7774834"/>
                <a:gd name="connsiteY643" fmla="*/ 922263 h 6857993"/>
                <a:gd name="connsiteX644" fmla="*/ 2750280 w 7774834"/>
                <a:gd name="connsiteY644" fmla="*/ 922263 h 6857993"/>
                <a:gd name="connsiteX645" fmla="*/ 2750284 w 7774834"/>
                <a:gd name="connsiteY645" fmla="*/ 922262 h 6857993"/>
                <a:gd name="connsiteX646" fmla="*/ 2750288 w 7774834"/>
                <a:gd name="connsiteY646" fmla="*/ 922262 h 6857993"/>
                <a:gd name="connsiteX647" fmla="*/ 2750290 w 7774834"/>
                <a:gd name="connsiteY647" fmla="*/ 922261 h 6857993"/>
                <a:gd name="connsiteX648" fmla="*/ 2750292 w 7774834"/>
                <a:gd name="connsiteY648" fmla="*/ 922260 h 6857993"/>
                <a:gd name="connsiteX649" fmla="*/ 2750316 w 7774834"/>
                <a:gd name="connsiteY649" fmla="*/ 922255 h 6857993"/>
                <a:gd name="connsiteX650" fmla="*/ 2750330 w 7774834"/>
                <a:gd name="connsiteY650" fmla="*/ 922253 h 6857993"/>
                <a:gd name="connsiteX651" fmla="*/ 2750334 w 7774834"/>
                <a:gd name="connsiteY651" fmla="*/ 922252 h 6857993"/>
                <a:gd name="connsiteX652" fmla="*/ 2750330 w 7774834"/>
                <a:gd name="connsiteY652" fmla="*/ 922252 h 6857993"/>
                <a:gd name="connsiteX653" fmla="*/ 2750334 w 7774834"/>
                <a:gd name="connsiteY653" fmla="*/ 922252 h 6857993"/>
                <a:gd name="connsiteX654" fmla="*/ 2750336 w 7774834"/>
                <a:gd name="connsiteY654" fmla="*/ 922251 h 6857993"/>
                <a:gd name="connsiteX655" fmla="*/ 2750334 w 7774834"/>
                <a:gd name="connsiteY655" fmla="*/ 922251 h 6857993"/>
                <a:gd name="connsiteX656" fmla="*/ 2750338 w 7774834"/>
                <a:gd name="connsiteY656" fmla="*/ 922250 h 6857993"/>
                <a:gd name="connsiteX657" fmla="*/ 2750340 w 7774834"/>
                <a:gd name="connsiteY657" fmla="*/ 922250 h 6857993"/>
                <a:gd name="connsiteX658" fmla="*/ 2750344 w 7774834"/>
                <a:gd name="connsiteY658" fmla="*/ 922249 h 6857993"/>
                <a:gd name="connsiteX659" fmla="*/ 2750350 w 7774834"/>
                <a:gd name="connsiteY659" fmla="*/ 922248 h 6857993"/>
                <a:gd name="connsiteX660" fmla="*/ 2750348 w 7774834"/>
                <a:gd name="connsiteY660" fmla="*/ 922248 h 6857993"/>
                <a:gd name="connsiteX661" fmla="*/ 2750350 w 7774834"/>
                <a:gd name="connsiteY661" fmla="*/ 922248 h 6857993"/>
                <a:gd name="connsiteX662" fmla="*/ 2750352 w 7774834"/>
                <a:gd name="connsiteY662" fmla="*/ 922248 h 6857993"/>
                <a:gd name="connsiteX663" fmla="*/ 2750354 w 7774834"/>
                <a:gd name="connsiteY663" fmla="*/ 922247 h 6857993"/>
                <a:gd name="connsiteX664" fmla="*/ 2750354 w 7774834"/>
                <a:gd name="connsiteY664" fmla="*/ 922247 h 6857993"/>
                <a:gd name="connsiteX665" fmla="*/ 2750356 w 7774834"/>
                <a:gd name="connsiteY665" fmla="*/ 922247 h 6857993"/>
                <a:gd name="connsiteX666" fmla="*/ 2750354 w 7774834"/>
                <a:gd name="connsiteY666" fmla="*/ 922247 h 6857993"/>
                <a:gd name="connsiteX667" fmla="*/ 2750356 w 7774834"/>
                <a:gd name="connsiteY667" fmla="*/ 922247 h 6857993"/>
                <a:gd name="connsiteX668" fmla="*/ 2750372 w 7774834"/>
                <a:gd name="connsiteY668" fmla="*/ 922243 h 6857993"/>
                <a:gd name="connsiteX669" fmla="*/ 2750358 w 7774834"/>
                <a:gd name="connsiteY669" fmla="*/ 922246 h 6857993"/>
                <a:gd name="connsiteX670" fmla="*/ 2750382 w 7774834"/>
                <a:gd name="connsiteY670" fmla="*/ 922241 h 6857993"/>
                <a:gd name="connsiteX671" fmla="*/ 2821928 w 7774834"/>
                <a:gd name="connsiteY671" fmla="*/ 894272 h 6857993"/>
                <a:gd name="connsiteX672" fmla="*/ 2822964 w 7774834"/>
                <a:gd name="connsiteY672" fmla="*/ 897147 h 6857993"/>
                <a:gd name="connsiteX673" fmla="*/ 2821928 w 7774834"/>
                <a:gd name="connsiteY673" fmla="*/ 894272 h 6857993"/>
                <a:gd name="connsiteX674" fmla="*/ 2810012 w 7774834"/>
                <a:gd name="connsiteY674" fmla="*/ 881877 h 6857993"/>
                <a:gd name="connsiteX675" fmla="*/ 2822964 w 7774834"/>
                <a:gd name="connsiteY675" fmla="*/ 897147 h 6857993"/>
                <a:gd name="connsiteX676" fmla="*/ 2810012 w 7774834"/>
                <a:gd name="connsiteY676" fmla="*/ 881877 h 6857993"/>
                <a:gd name="connsiteX677" fmla="*/ 3012322 w 7774834"/>
                <a:gd name="connsiteY677" fmla="*/ 825903 h 6857993"/>
                <a:gd name="connsiteX678" fmla="*/ 3009910 w 7774834"/>
                <a:gd name="connsiteY678" fmla="*/ 826259 h 6857993"/>
                <a:gd name="connsiteX679" fmla="*/ 3009134 w 7774834"/>
                <a:gd name="connsiteY679" fmla="*/ 826368 h 6857993"/>
                <a:gd name="connsiteX680" fmla="*/ 3010158 w 7774834"/>
                <a:gd name="connsiteY680" fmla="*/ 826218 h 6857993"/>
                <a:gd name="connsiteX681" fmla="*/ 3012322 w 7774834"/>
                <a:gd name="connsiteY681" fmla="*/ 825903 h 6857993"/>
                <a:gd name="connsiteX682" fmla="*/ 3030280 w 7774834"/>
                <a:gd name="connsiteY682" fmla="*/ 823353 h 6857993"/>
                <a:gd name="connsiteX683" fmla="*/ 2999480 w 7774834"/>
                <a:gd name="connsiteY683" fmla="*/ 827719 h 6857993"/>
                <a:gd name="connsiteX684" fmla="*/ 3009134 w 7774834"/>
                <a:gd name="connsiteY684" fmla="*/ 826368 h 6857993"/>
                <a:gd name="connsiteX685" fmla="*/ 3007870 w 7774834"/>
                <a:gd name="connsiteY685" fmla="*/ 826553 h 6857993"/>
                <a:gd name="connsiteX686" fmla="*/ 3009910 w 7774834"/>
                <a:gd name="connsiteY686" fmla="*/ 826259 h 6857993"/>
                <a:gd name="connsiteX687" fmla="*/ 3030280 w 7774834"/>
                <a:gd name="connsiteY687" fmla="*/ 823353 h 6857993"/>
                <a:gd name="connsiteX688" fmla="*/ 6430558 w 7774834"/>
                <a:gd name="connsiteY688" fmla="*/ 782077 h 6857993"/>
                <a:gd name="connsiteX689" fmla="*/ 7225602 w 7774834"/>
                <a:gd name="connsiteY689" fmla="*/ 1801984 h 6857993"/>
                <a:gd name="connsiteX690" fmla="*/ 6635420 w 7774834"/>
                <a:gd name="connsiteY690" fmla="*/ 952978 h 6857993"/>
                <a:gd name="connsiteX691" fmla="*/ 6430558 w 7774834"/>
                <a:gd name="connsiteY691" fmla="*/ 782077 h 6857993"/>
                <a:gd name="connsiteX692" fmla="*/ 2475008 w 7774834"/>
                <a:gd name="connsiteY692" fmla="*/ 760535 h 6857993"/>
                <a:gd name="connsiteX693" fmla="*/ 1913070 w 7774834"/>
                <a:gd name="connsiteY693" fmla="*/ 1091787 h 6857993"/>
                <a:gd name="connsiteX694" fmla="*/ 2311580 w 7774834"/>
                <a:gd name="connsiteY694" fmla="*/ 867363 h 6857993"/>
                <a:gd name="connsiteX695" fmla="*/ 2475008 w 7774834"/>
                <a:gd name="connsiteY695" fmla="*/ 760535 h 6857993"/>
                <a:gd name="connsiteX696" fmla="*/ 2236958 w 7774834"/>
                <a:gd name="connsiteY696" fmla="*/ 745110 h 6857993"/>
                <a:gd name="connsiteX697" fmla="*/ 2230472 w 7774834"/>
                <a:gd name="connsiteY697" fmla="*/ 746358 h 6857993"/>
                <a:gd name="connsiteX698" fmla="*/ 2236958 w 7774834"/>
                <a:gd name="connsiteY698" fmla="*/ 745110 h 6857993"/>
                <a:gd name="connsiteX699" fmla="*/ 6213498 w 7774834"/>
                <a:gd name="connsiteY699" fmla="*/ 734050 h 6857993"/>
                <a:gd name="connsiteX700" fmla="*/ 6274604 w 7774834"/>
                <a:gd name="connsiteY700" fmla="*/ 780758 h 6857993"/>
                <a:gd name="connsiteX701" fmla="*/ 6213498 w 7774834"/>
                <a:gd name="connsiteY701" fmla="*/ 734050 h 6857993"/>
                <a:gd name="connsiteX702" fmla="*/ 6116344 w 7774834"/>
                <a:gd name="connsiteY702" fmla="*/ 652721 h 6857993"/>
                <a:gd name="connsiteX703" fmla="*/ 6207892 w 7774834"/>
                <a:gd name="connsiteY703" fmla="*/ 728994 h 6857993"/>
                <a:gd name="connsiteX704" fmla="*/ 6116344 w 7774834"/>
                <a:gd name="connsiteY704" fmla="*/ 652721 h 6857993"/>
                <a:gd name="connsiteX705" fmla="*/ 3455592 w 7774834"/>
                <a:gd name="connsiteY705" fmla="*/ 574402 h 6857993"/>
                <a:gd name="connsiteX706" fmla="*/ 3478622 w 7774834"/>
                <a:gd name="connsiteY706" fmla="*/ 589641 h 6857993"/>
                <a:gd name="connsiteX707" fmla="*/ 3464652 w 7774834"/>
                <a:gd name="connsiteY707" fmla="*/ 589223 h 6857993"/>
                <a:gd name="connsiteX708" fmla="*/ 3428314 w 7774834"/>
                <a:gd name="connsiteY708" fmla="*/ 583042 h 6857993"/>
                <a:gd name="connsiteX709" fmla="*/ 3449922 w 7774834"/>
                <a:gd name="connsiteY709" fmla="*/ 574933 h 6857993"/>
                <a:gd name="connsiteX710" fmla="*/ 4249350 w 7774834"/>
                <a:gd name="connsiteY710" fmla="*/ 543092 h 6857993"/>
                <a:gd name="connsiteX711" fmla="*/ 4305568 w 7774834"/>
                <a:gd name="connsiteY711" fmla="*/ 552269 h 6857993"/>
                <a:gd name="connsiteX712" fmla="*/ 4249350 w 7774834"/>
                <a:gd name="connsiteY712" fmla="*/ 543092 h 6857993"/>
                <a:gd name="connsiteX713" fmla="*/ 3374226 w 7774834"/>
                <a:gd name="connsiteY713" fmla="*/ 522058 h 6857993"/>
                <a:gd name="connsiteX714" fmla="*/ 2581284 w 7774834"/>
                <a:gd name="connsiteY714" fmla="*/ 684813 h 6857993"/>
                <a:gd name="connsiteX715" fmla="*/ 3367756 w 7774834"/>
                <a:gd name="connsiteY715" fmla="*/ 528090 h 6857993"/>
                <a:gd name="connsiteX716" fmla="*/ 3374226 w 7774834"/>
                <a:gd name="connsiteY716" fmla="*/ 522058 h 6857993"/>
                <a:gd name="connsiteX717" fmla="*/ 4059946 w 7774834"/>
                <a:gd name="connsiteY717" fmla="*/ 490750 h 6857993"/>
                <a:gd name="connsiteX718" fmla="*/ 3816716 w 7774834"/>
                <a:gd name="connsiteY718" fmla="*/ 559632 h 6857993"/>
                <a:gd name="connsiteX719" fmla="*/ 4305568 w 7774834"/>
                <a:gd name="connsiteY719" fmla="*/ 552269 h 6857993"/>
                <a:gd name="connsiteX720" fmla="*/ 4059946 w 7774834"/>
                <a:gd name="connsiteY720" fmla="*/ 490750 h 6857993"/>
                <a:gd name="connsiteX721" fmla="*/ 3655596 w 7774834"/>
                <a:gd name="connsiteY721" fmla="*/ 460389 h 6857993"/>
                <a:gd name="connsiteX722" fmla="*/ 3396552 w 7774834"/>
                <a:gd name="connsiteY722" fmla="*/ 485997 h 6857993"/>
                <a:gd name="connsiteX723" fmla="*/ 3531404 w 7774834"/>
                <a:gd name="connsiteY723" fmla="*/ 544355 h 6857993"/>
                <a:gd name="connsiteX724" fmla="*/ 3449922 w 7774834"/>
                <a:gd name="connsiteY724" fmla="*/ 574933 h 6857993"/>
                <a:gd name="connsiteX725" fmla="*/ 3440868 w 7774834"/>
                <a:gd name="connsiteY725" fmla="*/ 575780 h 6857993"/>
                <a:gd name="connsiteX726" fmla="*/ 3428314 w 7774834"/>
                <a:gd name="connsiteY726" fmla="*/ 583042 h 6857993"/>
                <a:gd name="connsiteX727" fmla="*/ 3461018 w 7774834"/>
                <a:gd name="connsiteY727" fmla="*/ 589114 h 6857993"/>
                <a:gd name="connsiteX728" fmla="*/ 3464652 w 7774834"/>
                <a:gd name="connsiteY728" fmla="*/ 589223 h 6857993"/>
                <a:gd name="connsiteX729" fmla="*/ 3505858 w 7774834"/>
                <a:gd name="connsiteY729" fmla="*/ 596232 h 6857993"/>
                <a:gd name="connsiteX730" fmla="*/ 3728352 w 7774834"/>
                <a:gd name="connsiteY730" fmla="*/ 552818 h 6857993"/>
                <a:gd name="connsiteX731" fmla="*/ 3568222 w 7774834"/>
                <a:gd name="connsiteY731" fmla="*/ 531057 h 6857993"/>
                <a:gd name="connsiteX732" fmla="*/ 3655596 w 7774834"/>
                <a:gd name="connsiteY732" fmla="*/ 460389 h 6857993"/>
                <a:gd name="connsiteX733" fmla="*/ 5870928 w 7774834"/>
                <a:gd name="connsiteY733" fmla="*/ 452468 h 6857993"/>
                <a:gd name="connsiteX734" fmla="*/ 5927528 w 7774834"/>
                <a:gd name="connsiteY734" fmla="*/ 488407 h 6857993"/>
                <a:gd name="connsiteX735" fmla="*/ 5870928 w 7774834"/>
                <a:gd name="connsiteY735" fmla="*/ 452468 h 6857993"/>
                <a:gd name="connsiteX736" fmla="*/ 3939536 w 7774834"/>
                <a:gd name="connsiteY736" fmla="*/ 425541 h 6857993"/>
                <a:gd name="connsiteX737" fmla="*/ 3929476 w 7774834"/>
                <a:gd name="connsiteY737" fmla="*/ 425990 h 6857993"/>
                <a:gd name="connsiteX738" fmla="*/ 3939536 w 7774834"/>
                <a:gd name="connsiteY738" fmla="*/ 425541 h 6857993"/>
                <a:gd name="connsiteX739" fmla="*/ 3712626 w 7774834"/>
                <a:gd name="connsiteY739" fmla="*/ 372050 h 6857993"/>
                <a:gd name="connsiteX740" fmla="*/ 3528108 w 7774834"/>
                <a:gd name="connsiteY740" fmla="*/ 403459 h 6857993"/>
                <a:gd name="connsiteX741" fmla="*/ 3721978 w 7774834"/>
                <a:gd name="connsiteY741" fmla="*/ 451157 h 6857993"/>
                <a:gd name="connsiteX742" fmla="*/ 3712626 w 7774834"/>
                <a:gd name="connsiteY742" fmla="*/ 372050 h 6857993"/>
                <a:gd name="connsiteX743" fmla="*/ 2410384 w 7774834"/>
                <a:gd name="connsiteY743" fmla="*/ 355650 h 6857993"/>
                <a:gd name="connsiteX744" fmla="*/ 1301015 w 7774834"/>
                <a:gd name="connsiteY744" fmla="*/ 1028042 h 6857993"/>
                <a:gd name="connsiteX745" fmla="*/ 657351 w 7774834"/>
                <a:gd name="connsiteY745" fmla="*/ 1748841 h 6857993"/>
                <a:gd name="connsiteX746" fmla="*/ 476123 w 7774834"/>
                <a:gd name="connsiteY746" fmla="*/ 2023092 h 6857993"/>
                <a:gd name="connsiteX747" fmla="*/ 477928 w 7774834"/>
                <a:gd name="connsiteY747" fmla="*/ 2020267 h 6857993"/>
                <a:gd name="connsiteX748" fmla="*/ 475967 w 7774834"/>
                <a:gd name="connsiteY748" fmla="*/ 2023327 h 6857993"/>
                <a:gd name="connsiteX749" fmla="*/ 466942 w 7774834"/>
                <a:gd name="connsiteY749" fmla="*/ 2037464 h 6857993"/>
                <a:gd name="connsiteX750" fmla="*/ 475946 w 7774834"/>
                <a:gd name="connsiteY750" fmla="*/ 2023369 h 6857993"/>
                <a:gd name="connsiteX751" fmla="*/ 458817 w 7774834"/>
                <a:gd name="connsiteY751" fmla="*/ 2056694 h 6857993"/>
                <a:gd name="connsiteX752" fmla="*/ 14151 w 7774834"/>
                <a:gd name="connsiteY752" fmla="*/ 3289537 h 6857993"/>
                <a:gd name="connsiteX753" fmla="*/ 869863 w 7774834"/>
                <a:gd name="connsiteY753" fmla="*/ 1212901 h 6857993"/>
                <a:gd name="connsiteX754" fmla="*/ 2410384 w 7774834"/>
                <a:gd name="connsiteY754" fmla="*/ 355650 h 6857993"/>
                <a:gd name="connsiteX755" fmla="*/ 2884050 w 7774834"/>
                <a:gd name="connsiteY755" fmla="*/ 332045 h 6857993"/>
                <a:gd name="connsiteX756" fmla="*/ 2915392 w 7774834"/>
                <a:gd name="connsiteY756" fmla="*/ 335862 h 6857993"/>
                <a:gd name="connsiteX757" fmla="*/ 2915392 w 7774834"/>
                <a:gd name="connsiteY757" fmla="*/ 335862 h 6857993"/>
                <a:gd name="connsiteX758" fmla="*/ 2884050 w 7774834"/>
                <a:gd name="connsiteY758" fmla="*/ 332045 h 6857993"/>
                <a:gd name="connsiteX759" fmla="*/ 3641198 w 7774834"/>
                <a:gd name="connsiteY759" fmla="*/ 211779 h 6857993"/>
                <a:gd name="connsiteX760" fmla="*/ 3641198 w 7774834"/>
                <a:gd name="connsiteY760" fmla="*/ 211779 h 6857993"/>
                <a:gd name="connsiteX761" fmla="*/ 3641800 w 7774834"/>
                <a:gd name="connsiteY761" fmla="*/ 211593 h 6857993"/>
                <a:gd name="connsiteX762" fmla="*/ 3641198 w 7774834"/>
                <a:gd name="connsiteY762" fmla="*/ 211779 h 6857993"/>
                <a:gd name="connsiteX763" fmla="*/ 3641800 w 7774834"/>
                <a:gd name="connsiteY763" fmla="*/ 211593 h 6857993"/>
                <a:gd name="connsiteX764" fmla="*/ 3254488 w 7774834"/>
                <a:gd name="connsiteY764" fmla="*/ 181639 h 6857993"/>
                <a:gd name="connsiteX765" fmla="*/ 3278736 w 7774834"/>
                <a:gd name="connsiteY765" fmla="*/ 212220 h 6857993"/>
                <a:gd name="connsiteX766" fmla="*/ 3278736 w 7774834"/>
                <a:gd name="connsiteY766" fmla="*/ 212220 h 6857993"/>
                <a:gd name="connsiteX767" fmla="*/ 3234862 w 7774834"/>
                <a:gd name="connsiteY767" fmla="*/ 233033 h 6857993"/>
                <a:gd name="connsiteX768" fmla="*/ 3209860 w 7774834"/>
                <a:gd name="connsiteY768" fmla="*/ 238278 h 6857993"/>
                <a:gd name="connsiteX769" fmla="*/ 3243676 w 7774834"/>
                <a:gd name="connsiteY769" fmla="*/ 254646 h 6857993"/>
                <a:gd name="connsiteX770" fmla="*/ 3085414 w 7774834"/>
                <a:gd name="connsiteY770" fmla="*/ 314106 h 6857993"/>
                <a:gd name="connsiteX771" fmla="*/ 3154948 w 7774834"/>
                <a:gd name="connsiteY771" fmla="*/ 230383 h 6857993"/>
                <a:gd name="connsiteX772" fmla="*/ 3186782 w 7774834"/>
                <a:gd name="connsiteY772" fmla="*/ 232605 h 6857993"/>
                <a:gd name="connsiteX773" fmla="*/ 3185030 w 7774834"/>
                <a:gd name="connsiteY773" fmla="*/ 231879 h 6857993"/>
                <a:gd name="connsiteX774" fmla="*/ 3179052 w 7774834"/>
                <a:gd name="connsiteY774" fmla="*/ 209912 h 6857993"/>
                <a:gd name="connsiteX775" fmla="*/ 3254488 w 7774834"/>
                <a:gd name="connsiteY775" fmla="*/ 181639 h 6857993"/>
                <a:gd name="connsiteX776" fmla="*/ 3518984 w 7774834"/>
                <a:gd name="connsiteY776" fmla="*/ 176830 h 6857993"/>
                <a:gd name="connsiteX777" fmla="*/ 3458758 w 7774834"/>
                <a:gd name="connsiteY777" fmla="*/ 228485 h 6857993"/>
                <a:gd name="connsiteX778" fmla="*/ 3518984 w 7774834"/>
                <a:gd name="connsiteY778" fmla="*/ 176830 h 6857993"/>
                <a:gd name="connsiteX779" fmla="*/ 3441268 w 7774834"/>
                <a:gd name="connsiteY779" fmla="*/ 170169 h 6857993"/>
                <a:gd name="connsiteX780" fmla="*/ 3518764 w 7774834"/>
                <a:gd name="connsiteY780" fmla="*/ 176612 h 6857993"/>
                <a:gd name="connsiteX781" fmla="*/ 3366988 w 7774834"/>
                <a:gd name="connsiteY781" fmla="*/ 198922 h 6857993"/>
                <a:gd name="connsiteX782" fmla="*/ 3441268 w 7774834"/>
                <a:gd name="connsiteY782" fmla="*/ 170169 h 6857993"/>
                <a:gd name="connsiteX783" fmla="*/ 3293460 w 7774834"/>
                <a:gd name="connsiteY783" fmla="*/ 23566 h 6857993"/>
                <a:gd name="connsiteX784" fmla="*/ 3334128 w 7774834"/>
                <a:gd name="connsiteY784" fmla="*/ 24066 h 6857993"/>
                <a:gd name="connsiteX785" fmla="*/ 3195318 w 7774834"/>
                <a:gd name="connsiteY785" fmla="*/ 55389 h 6857993"/>
                <a:gd name="connsiteX786" fmla="*/ 3293460 w 7774834"/>
                <a:gd name="connsiteY786" fmla="*/ 23566 h 6857993"/>
                <a:gd name="connsiteX787" fmla="*/ 4533616 w 7774834"/>
                <a:gd name="connsiteY787" fmla="*/ 0 h 6857993"/>
                <a:gd name="connsiteX788" fmla="*/ 5336244 w 7774834"/>
                <a:gd name="connsiteY788" fmla="*/ 215631 h 6857993"/>
                <a:gd name="connsiteX789" fmla="*/ 5179182 w 7774834"/>
                <a:gd name="connsiteY789" fmla="*/ 211628 h 6857993"/>
                <a:gd name="connsiteX790" fmla="*/ 5135978 w 7774834"/>
                <a:gd name="connsiteY790" fmla="*/ 201733 h 6857993"/>
                <a:gd name="connsiteX791" fmla="*/ 5351956 w 7774834"/>
                <a:gd name="connsiteY791" fmla="*/ 285954 h 6857993"/>
                <a:gd name="connsiteX792" fmla="*/ 5663980 w 7774834"/>
                <a:gd name="connsiteY792" fmla="*/ 418955 h 6857993"/>
                <a:gd name="connsiteX793" fmla="*/ 6109088 w 7774834"/>
                <a:gd name="connsiteY793" fmla="*/ 647227 h 6857993"/>
                <a:gd name="connsiteX794" fmla="*/ 6015780 w 7774834"/>
                <a:gd name="connsiteY794" fmla="*/ 543476 h 6857993"/>
                <a:gd name="connsiteX795" fmla="*/ 6427590 w 7774834"/>
                <a:gd name="connsiteY795" fmla="*/ 779659 h 6857993"/>
                <a:gd name="connsiteX796" fmla="*/ 6328568 w 7774834"/>
                <a:gd name="connsiteY796" fmla="*/ 664700 h 6857993"/>
                <a:gd name="connsiteX797" fmla="*/ 6721912 w 7774834"/>
                <a:gd name="connsiteY797" fmla="*/ 935503 h 6857993"/>
                <a:gd name="connsiteX798" fmla="*/ 6668060 w 7774834"/>
                <a:gd name="connsiteY798" fmla="*/ 801860 h 6857993"/>
                <a:gd name="connsiteX799" fmla="*/ 7675492 w 7774834"/>
                <a:gd name="connsiteY799" fmla="*/ 2587011 h 6857993"/>
                <a:gd name="connsiteX800" fmla="*/ 7697728 w 7774834"/>
                <a:gd name="connsiteY800" fmla="*/ 2658063 h 6857993"/>
                <a:gd name="connsiteX801" fmla="*/ 7700484 w 7774834"/>
                <a:gd name="connsiteY801" fmla="*/ 2666870 h 6857993"/>
                <a:gd name="connsiteX802" fmla="*/ 7707312 w 7774834"/>
                <a:gd name="connsiteY802" fmla="*/ 2688686 h 6857993"/>
                <a:gd name="connsiteX803" fmla="*/ 7761164 w 7774834"/>
                <a:gd name="connsiteY803" fmla="*/ 3726613 h 6857993"/>
                <a:gd name="connsiteX804" fmla="*/ 7731600 w 7774834"/>
                <a:gd name="connsiteY804" fmla="*/ 3516696 h 6857993"/>
                <a:gd name="connsiteX805" fmla="*/ 7559380 w 7774834"/>
                <a:gd name="connsiteY805" fmla="*/ 4619691 h 6857993"/>
                <a:gd name="connsiteX806" fmla="*/ 7500252 w 7774834"/>
                <a:gd name="connsiteY806" fmla="*/ 4591226 h 6857993"/>
                <a:gd name="connsiteX807" fmla="*/ 7569272 w 7774834"/>
                <a:gd name="connsiteY807" fmla="*/ 4340096 h 6857993"/>
                <a:gd name="connsiteX808" fmla="*/ 7632356 w 7774834"/>
                <a:gd name="connsiteY808" fmla="*/ 2949814 h 6857993"/>
                <a:gd name="connsiteX809" fmla="*/ 7645984 w 7774834"/>
                <a:gd name="connsiteY809" fmla="*/ 3780355 h 6857993"/>
                <a:gd name="connsiteX810" fmla="*/ 7425156 w 7774834"/>
                <a:gd name="connsiteY810" fmla="*/ 2273748 h 6857993"/>
                <a:gd name="connsiteX811" fmla="*/ 7381290 w 7774834"/>
                <a:gd name="connsiteY811" fmla="*/ 2251288 h 6857993"/>
                <a:gd name="connsiteX812" fmla="*/ 7380354 w 7774834"/>
                <a:gd name="connsiteY812" fmla="*/ 2249773 h 6857993"/>
                <a:gd name="connsiteX813" fmla="*/ 7354848 w 7774834"/>
                <a:gd name="connsiteY813" fmla="*/ 2237750 h 6857993"/>
                <a:gd name="connsiteX814" fmla="*/ 7381290 w 7774834"/>
                <a:gd name="connsiteY814" fmla="*/ 2251288 h 6857993"/>
                <a:gd name="connsiteX815" fmla="*/ 7392768 w 7774834"/>
                <a:gd name="connsiteY815" fmla="*/ 2269891 h 6857993"/>
                <a:gd name="connsiteX816" fmla="*/ 7572240 w 7774834"/>
                <a:gd name="connsiteY816" fmla="*/ 4098307 h 6857993"/>
                <a:gd name="connsiteX817" fmla="*/ 6738948 w 7774834"/>
                <a:gd name="connsiteY817" fmla="*/ 5884465 h 6857993"/>
                <a:gd name="connsiteX818" fmla="*/ 4621870 w 7774834"/>
                <a:gd name="connsiteY818" fmla="*/ 6857993 h 6857993"/>
                <a:gd name="connsiteX819" fmla="*/ 4560434 w 7774834"/>
                <a:gd name="connsiteY819" fmla="*/ 6752485 h 6857993"/>
                <a:gd name="connsiteX820" fmla="*/ 6679270 w 7774834"/>
                <a:gd name="connsiteY820" fmla="*/ 5214491 h 6857993"/>
                <a:gd name="connsiteX821" fmla="*/ 6174152 w 7774834"/>
                <a:gd name="connsiteY821" fmla="*/ 5773352 h 6857993"/>
                <a:gd name="connsiteX822" fmla="*/ 5448348 w 7774834"/>
                <a:gd name="connsiteY822" fmla="*/ 6260006 h 6857993"/>
                <a:gd name="connsiteX823" fmla="*/ 4243142 w 7774834"/>
                <a:gd name="connsiteY823" fmla="*/ 6756222 h 6857993"/>
                <a:gd name="connsiteX824" fmla="*/ 4517572 w 7774834"/>
                <a:gd name="connsiteY824" fmla="*/ 6651703 h 6857993"/>
                <a:gd name="connsiteX825" fmla="*/ 4204436 w 7774834"/>
                <a:gd name="connsiteY825" fmla="*/ 6615357 h 6857993"/>
                <a:gd name="connsiteX826" fmla="*/ 4168492 w 7774834"/>
                <a:gd name="connsiteY826" fmla="*/ 6619156 h 6857993"/>
                <a:gd name="connsiteX827" fmla="*/ 4180182 w 7774834"/>
                <a:gd name="connsiteY827" fmla="*/ 6615598 h 6857993"/>
                <a:gd name="connsiteX828" fmla="*/ 4242864 w 7774834"/>
                <a:gd name="connsiteY828" fmla="*/ 6593376 h 6857993"/>
                <a:gd name="connsiteX829" fmla="*/ 4391196 w 7774834"/>
                <a:gd name="connsiteY829" fmla="*/ 6556571 h 6857993"/>
                <a:gd name="connsiteX830" fmla="*/ 5636392 w 7774834"/>
                <a:gd name="connsiteY830" fmla="*/ 5864462 h 6857993"/>
                <a:gd name="connsiteX831" fmla="*/ 6635858 w 7774834"/>
                <a:gd name="connsiteY831" fmla="*/ 4705856 h 6857993"/>
                <a:gd name="connsiteX832" fmla="*/ 5210844 w 7774834"/>
                <a:gd name="connsiteY832" fmla="*/ 6128121 h 6857993"/>
                <a:gd name="connsiteX833" fmla="*/ 4323014 w 7774834"/>
                <a:gd name="connsiteY833" fmla="*/ 6564962 h 6857993"/>
                <a:gd name="connsiteX834" fmla="*/ 4242864 w 7774834"/>
                <a:gd name="connsiteY834" fmla="*/ 6593376 h 6857993"/>
                <a:gd name="connsiteX835" fmla="*/ 4117050 w 7774834"/>
                <a:gd name="connsiteY835" fmla="*/ 6624594 h 6857993"/>
                <a:gd name="connsiteX836" fmla="*/ 4053710 w 7774834"/>
                <a:gd name="connsiteY836" fmla="*/ 6631289 h 6857993"/>
                <a:gd name="connsiteX837" fmla="*/ 3690402 w 7774834"/>
                <a:gd name="connsiteY837" fmla="*/ 6683713 h 6857993"/>
                <a:gd name="connsiteX838" fmla="*/ 3659474 w 7774834"/>
                <a:gd name="connsiteY838" fmla="*/ 6687697 h 6857993"/>
                <a:gd name="connsiteX839" fmla="*/ 3565602 w 7774834"/>
                <a:gd name="connsiteY839" fmla="*/ 6696017 h 6857993"/>
                <a:gd name="connsiteX840" fmla="*/ 3504782 w 7774834"/>
                <a:gd name="connsiteY840" fmla="*/ 6670617 h 6857993"/>
                <a:gd name="connsiteX841" fmla="*/ 3451834 w 7774834"/>
                <a:gd name="connsiteY841" fmla="*/ 6617853 h 6857993"/>
                <a:gd name="connsiteX842" fmla="*/ 5024228 w 7774834"/>
                <a:gd name="connsiteY842" fmla="*/ 6023823 h 6857993"/>
                <a:gd name="connsiteX843" fmla="*/ 4931470 w 7774834"/>
                <a:gd name="connsiteY843" fmla="*/ 5961617 h 6857993"/>
                <a:gd name="connsiteX844" fmla="*/ 5089072 w 7774834"/>
                <a:gd name="connsiteY844" fmla="*/ 5782584 h 6857993"/>
                <a:gd name="connsiteX845" fmla="*/ 5584298 w 7774834"/>
                <a:gd name="connsiteY845" fmla="*/ 5407262 h 6857993"/>
                <a:gd name="connsiteX846" fmla="*/ 5463624 w 7774834"/>
                <a:gd name="connsiteY846" fmla="*/ 5568271 h 6857993"/>
                <a:gd name="connsiteX847" fmla="*/ 6468256 w 7774834"/>
                <a:gd name="connsiteY847" fmla="*/ 4514843 h 6857993"/>
                <a:gd name="connsiteX848" fmla="*/ 6243282 w 7774834"/>
                <a:gd name="connsiteY848" fmla="*/ 4804769 h 6857993"/>
                <a:gd name="connsiteX849" fmla="*/ 6501996 w 7774834"/>
                <a:gd name="connsiteY849" fmla="*/ 3656933 h 6857993"/>
                <a:gd name="connsiteX850" fmla="*/ 6223388 w 7774834"/>
                <a:gd name="connsiteY850" fmla="*/ 2510642 h 6857993"/>
                <a:gd name="connsiteX851" fmla="*/ 5391196 w 7774834"/>
                <a:gd name="connsiteY851" fmla="*/ 1438864 h 6857993"/>
                <a:gd name="connsiteX852" fmla="*/ 5389008 w 7774834"/>
                <a:gd name="connsiteY852" fmla="*/ 1438717 h 6857993"/>
                <a:gd name="connsiteX853" fmla="*/ 5387674 w 7774834"/>
                <a:gd name="connsiteY853" fmla="*/ 1438627 h 6857993"/>
                <a:gd name="connsiteX854" fmla="*/ 5387788 w 7774834"/>
                <a:gd name="connsiteY854" fmla="*/ 1438746 h 6857993"/>
                <a:gd name="connsiteX855" fmla="*/ 5349694 w 7774834"/>
                <a:gd name="connsiteY855" fmla="*/ 1430297 h 6857993"/>
                <a:gd name="connsiteX856" fmla="*/ 5348562 w 7774834"/>
                <a:gd name="connsiteY856" fmla="*/ 1429317 h 6857993"/>
                <a:gd name="connsiteX857" fmla="*/ 5331838 w 7774834"/>
                <a:gd name="connsiteY857" fmla="*/ 1423025 h 6857993"/>
                <a:gd name="connsiteX858" fmla="*/ 3983000 w 7774834"/>
                <a:gd name="connsiteY858" fmla="*/ 924733 h 6857993"/>
                <a:gd name="connsiteX859" fmla="*/ 2992326 w 7774834"/>
                <a:gd name="connsiteY859" fmla="*/ 1091127 h 6857993"/>
                <a:gd name="connsiteX860" fmla="*/ 3333908 w 7774834"/>
                <a:gd name="connsiteY860" fmla="*/ 1035736 h 6857993"/>
                <a:gd name="connsiteX861" fmla="*/ 2805600 w 7774834"/>
                <a:gd name="connsiteY861" fmla="*/ 1330389 h 6857993"/>
                <a:gd name="connsiteX862" fmla="*/ 2873520 w 7774834"/>
                <a:gd name="connsiteY862" fmla="*/ 1343576 h 6857993"/>
                <a:gd name="connsiteX863" fmla="*/ 2087596 w 7774834"/>
                <a:gd name="connsiteY863" fmla="*/ 2158950 h 6857993"/>
                <a:gd name="connsiteX864" fmla="*/ 1971320 w 7774834"/>
                <a:gd name="connsiteY864" fmla="*/ 2310177 h 6857993"/>
                <a:gd name="connsiteX865" fmla="*/ 1405094 w 7774834"/>
                <a:gd name="connsiteY865" fmla="*/ 3183364 h 6857993"/>
                <a:gd name="connsiteX866" fmla="*/ 1446308 w 7774834"/>
                <a:gd name="connsiteY866" fmla="*/ 4751136 h 6857993"/>
                <a:gd name="connsiteX867" fmla="*/ 1283870 w 7774834"/>
                <a:gd name="connsiteY867" fmla="*/ 4408786 h 6857993"/>
                <a:gd name="connsiteX868" fmla="*/ 1681942 w 7774834"/>
                <a:gd name="connsiteY868" fmla="*/ 5436387 h 6857993"/>
                <a:gd name="connsiteX869" fmla="*/ 2308614 w 7774834"/>
                <a:gd name="connsiteY869" fmla="*/ 6117351 h 6857993"/>
                <a:gd name="connsiteX870" fmla="*/ 1192101 w 7774834"/>
                <a:gd name="connsiteY870" fmla="*/ 4470442 h 6857993"/>
                <a:gd name="connsiteX871" fmla="*/ 1167372 w 7774834"/>
                <a:gd name="connsiteY871" fmla="*/ 3171935 h 6857993"/>
                <a:gd name="connsiteX872" fmla="*/ 1641827 w 7774834"/>
                <a:gd name="connsiteY872" fmla="*/ 2268744 h 6857993"/>
                <a:gd name="connsiteX873" fmla="*/ 2501056 w 7774834"/>
                <a:gd name="connsiteY873" fmla="*/ 1349731 h 6857993"/>
                <a:gd name="connsiteX874" fmla="*/ 2361692 w 7774834"/>
                <a:gd name="connsiteY874" fmla="*/ 1326755 h 6857993"/>
                <a:gd name="connsiteX875" fmla="*/ 2327994 w 7774834"/>
                <a:gd name="connsiteY875" fmla="*/ 1345099 h 6857993"/>
                <a:gd name="connsiteX876" fmla="*/ 2334778 w 7774834"/>
                <a:gd name="connsiteY876" fmla="*/ 1339574 h 6857993"/>
                <a:gd name="connsiteX877" fmla="*/ 2391262 w 7774834"/>
                <a:gd name="connsiteY877" fmla="*/ 1295989 h 6857993"/>
                <a:gd name="connsiteX878" fmla="*/ 2992436 w 7774834"/>
                <a:gd name="connsiteY878" fmla="*/ 957264 h 6857993"/>
                <a:gd name="connsiteX879" fmla="*/ 3573716 w 7774834"/>
                <a:gd name="connsiteY879" fmla="*/ 834172 h 6857993"/>
                <a:gd name="connsiteX880" fmla="*/ 2901544 w 7774834"/>
                <a:gd name="connsiteY880" fmla="*/ 937262 h 6857993"/>
                <a:gd name="connsiteX881" fmla="*/ 2934076 w 7774834"/>
                <a:gd name="connsiteY881" fmla="*/ 882420 h 6857993"/>
                <a:gd name="connsiteX882" fmla="*/ 2822196 w 7774834"/>
                <a:gd name="connsiteY882" fmla="*/ 898795 h 6857993"/>
                <a:gd name="connsiteX883" fmla="*/ 1999564 w 7774834"/>
                <a:gd name="connsiteY883" fmla="*/ 1385779 h 6857993"/>
                <a:gd name="connsiteX884" fmla="*/ 1911214 w 7774834"/>
                <a:gd name="connsiteY884" fmla="*/ 1477520 h 6857993"/>
                <a:gd name="connsiteX885" fmla="*/ 1888128 w 7774834"/>
                <a:gd name="connsiteY885" fmla="*/ 1494718 h 6857993"/>
                <a:gd name="connsiteX886" fmla="*/ 1901714 w 7774834"/>
                <a:gd name="connsiteY886" fmla="*/ 1470923 h 6857993"/>
                <a:gd name="connsiteX887" fmla="*/ 1805804 w 7774834"/>
                <a:gd name="connsiteY887" fmla="*/ 1534590 h 6857993"/>
                <a:gd name="connsiteX888" fmla="*/ 1730300 w 7774834"/>
                <a:gd name="connsiteY888" fmla="*/ 1672190 h 6857993"/>
                <a:gd name="connsiteX889" fmla="*/ 1614351 w 7774834"/>
                <a:gd name="connsiteY889" fmla="*/ 1729118 h 6857993"/>
                <a:gd name="connsiteX890" fmla="*/ 1586811 w 7774834"/>
                <a:gd name="connsiteY890" fmla="*/ 1865362 h 6857993"/>
                <a:gd name="connsiteX891" fmla="*/ 1560762 w 7774834"/>
                <a:gd name="connsiteY891" fmla="*/ 1913089 h 6857993"/>
                <a:gd name="connsiteX892" fmla="*/ 1543564 w 7774834"/>
                <a:gd name="connsiteY892" fmla="*/ 1933631 h 6857993"/>
                <a:gd name="connsiteX893" fmla="*/ 1347066 w 7774834"/>
                <a:gd name="connsiteY893" fmla="*/ 2216797 h 6857993"/>
                <a:gd name="connsiteX894" fmla="*/ 1317856 w 7774834"/>
                <a:gd name="connsiteY894" fmla="*/ 2268737 h 6857993"/>
                <a:gd name="connsiteX895" fmla="*/ 1285288 w 7774834"/>
                <a:gd name="connsiteY895" fmla="*/ 2312259 h 6857993"/>
                <a:gd name="connsiteX896" fmla="*/ 715668 w 7774834"/>
                <a:gd name="connsiteY896" fmla="*/ 3529665 h 6857993"/>
                <a:gd name="connsiteX897" fmla="*/ 1030221 w 7774834"/>
                <a:gd name="connsiteY897" fmla="*/ 5291095 h 6857993"/>
                <a:gd name="connsiteX898" fmla="*/ 1045974 w 7774834"/>
                <a:gd name="connsiteY898" fmla="*/ 5298776 h 6857993"/>
                <a:gd name="connsiteX899" fmla="*/ 1038912 w 7774834"/>
                <a:gd name="connsiteY899" fmla="*/ 5299224 h 6857993"/>
                <a:gd name="connsiteX900" fmla="*/ 898438 w 7774834"/>
                <a:gd name="connsiteY900" fmla="*/ 5115468 h 6857993"/>
                <a:gd name="connsiteX901" fmla="*/ 1090330 w 7774834"/>
                <a:gd name="connsiteY901" fmla="*/ 5531454 h 6857993"/>
                <a:gd name="connsiteX902" fmla="*/ 927782 w 7774834"/>
                <a:gd name="connsiteY902" fmla="*/ 5343628 h 6857993"/>
                <a:gd name="connsiteX903" fmla="*/ 1058128 w 7774834"/>
                <a:gd name="connsiteY903" fmla="*/ 5611134 h 6857993"/>
                <a:gd name="connsiteX904" fmla="*/ 537623 w 7774834"/>
                <a:gd name="connsiteY904" fmla="*/ 4355812 h 6857993"/>
                <a:gd name="connsiteX905" fmla="*/ 524719 w 7774834"/>
                <a:gd name="connsiteY905" fmla="*/ 4242388 h 6857993"/>
                <a:gd name="connsiteX906" fmla="*/ 522332 w 7774834"/>
                <a:gd name="connsiteY906" fmla="*/ 4173502 h 6857993"/>
                <a:gd name="connsiteX907" fmla="*/ 522111 w 7774834"/>
                <a:gd name="connsiteY907" fmla="*/ 4144531 h 6857993"/>
                <a:gd name="connsiteX908" fmla="*/ 521713 w 7774834"/>
                <a:gd name="connsiteY908" fmla="*/ 4141223 h 6857993"/>
                <a:gd name="connsiteX909" fmla="*/ 520999 w 7774834"/>
                <a:gd name="connsiteY909" fmla="*/ 4067656 h 6857993"/>
                <a:gd name="connsiteX910" fmla="*/ 523314 w 7774834"/>
                <a:gd name="connsiteY910" fmla="*/ 3854408 h 6857993"/>
                <a:gd name="connsiteX911" fmla="*/ 524635 w 7774834"/>
                <a:gd name="connsiteY911" fmla="*/ 3796273 h 6857993"/>
                <a:gd name="connsiteX912" fmla="*/ 536689 w 7774834"/>
                <a:gd name="connsiteY912" fmla="*/ 3798009 h 6857993"/>
                <a:gd name="connsiteX913" fmla="*/ 537513 w 7774834"/>
                <a:gd name="connsiteY913" fmla="*/ 3798050 h 6857993"/>
                <a:gd name="connsiteX914" fmla="*/ 524635 w 7774834"/>
                <a:gd name="connsiteY914" fmla="*/ 3796244 h 6857993"/>
                <a:gd name="connsiteX915" fmla="*/ 528515 w 7774834"/>
                <a:gd name="connsiteY915" fmla="*/ 3625433 h 6857993"/>
                <a:gd name="connsiteX916" fmla="*/ 515203 w 7774834"/>
                <a:gd name="connsiteY916" fmla="*/ 3008064 h 6857993"/>
                <a:gd name="connsiteX917" fmla="*/ 499822 w 7774834"/>
                <a:gd name="connsiteY917" fmla="*/ 3959458 h 6857993"/>
                <a:gd name="connsiteX918" fmla="*/ 521713 w 7774834"/>
                <a:gd name="connsiteY918" fmla="*/ 4141223 h 6857993"/>
                <a:gd name="connsiteX919" fmla="*/ 521908 w 7774834"/>
                <a:gd name="connsiteY919" fmla="*/ 4161261 h 6857993"/>
                <a:gd name="connsiteX920" fmla="*/ 522332 w 7774834"/>
                <a:gd name="connsiteY920" fmla="*/ 4173502 h 6857993"/>
                <a:gd name="connsiteX921" fmla="*/ 522761 w 7774834"/>
                <a:gd name="connsiteY921" fmla="*/ 4229985 h 6857993"/>
                <a:gd name="connsiteX922" fmla="*/ 457503 w 7774834"/>
                <a:gd name="connsiteY922" fmla="*/ 4446153 h 6857993"/>
                <a:gd name="connsiteX923" fmla="*/ 508389 w 7774834"/>
                <a:gd name="connsiteY923" fmla="*/ 2810568 h 6857993"/>
                <a:gd name="connsiteX924" fmla="*/ 284845 w 7774834"/>
                <a:gd name="connsiteY924" fmla="*/ 3662099 h 6857993"/>
                <a:gd name="connsiteX925" fmla="*/ 255061 w 7774834"/>
                <a:gd name="connsiteY925" fmla="*/ 3496474 h 6857993"/>
                <a:gd name="connsiteX926" fmla="*/ 286383 w 7774834"/>
                <a:gd name="connsiteY926" fmla="*/ 4300860 h 6857993"/>
                <a:gd name="connsiteX927" fmla="*/ 267150 w 7774834"/>
                <a:gd name="connsiteY927" fmla="*/ 3088953 h 6857993"/>
                <a:gd name="connsiteX928" fmla="*/ 1001198 w 7774834"/>
                <a:gd name="connsiteY928" fmla="*/ 1635590 h 6857993"/>
                <a:gd name="connsiteX929" fmla="*/ 2864836 w 7774834"/>
                <a:gd name="connsiteY929" fmla="*/ 334879 h 6857993"/>
                <a:gd name="connsiteX930" fmla="*/ 2583704 w 7774834"/>
                <a:gd name="connsiteY930" fmla="*/ 480501 h 6857993"/>
                <a:gd name="connsiteX931" fmla="*/ 2593484 w 7774834"/>
                <a:gd name="connsiteY931" fmla="*/ 571392 h 6857993"/>
                <a:gd name="connsiteX932" fmla="*/ 3526240 w 7774834"/>
                <a:gd name="connsiteY932" fmla="*/ 403239 h 6857993"/>
                <a:gd name="connsiteX933" fmla="*/ 3788688 w 7774834"/>
                <a:gd name="connsiteY933" fmla="*/ 303996 h 6857993"/>
                <a:gd name="connsiteX934" fmla="*/ 4205334 w 7774834"/>
                <a:gd name="connsiteY934" fmla="*/ 180463 h 6857993"/>
                <a:gd name="connsiteX935" fmla="*/ 3615810 w 7774834"/>
                <a:gd name="connsiteY935" fmla="*/ 75395 h 6857993"/>
                <a:gd name="connsiteX936" fmla="*/ 4692868 w 7774834"/>
                <a:gd name="connsiteY936" fmla="*/ 131775 h 6857993"/>
                <a:gd name="connsiteX937" fmla="*/ 4358540 w 7774834"/>
                <a:gd name="connsiteY937" fmla="*/ 1979 h 6857993"/>
                <a:gd name="connsiteX938" fmla="*/ 4525808 w 7774834"/>
                <a:gd name="connsiteY938" fmla="*/ 23006 h 6857993"/>
                <a:gd name="connsiteX939" fmla="*/ 4655684 w 7774834"/>
                <a:gd name="connsiteY939" fmla="*/ 49995 h 6857993"/>
                <a:gd name="connsiteX940" fmla="*/ 4600578 w 7774834"/>
                <a:gd name="connsiteY940" fmla="*/ 28590 h 6857993"/>
                <a:gd name="connsiteX941" fmla="*/ 4533616 w 7774834"/>
                <a:gd name="connsiteY941" fmla="*/ 0 h 685799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</a:cxnLst>
              <a:rect l="l" t="t" r="r" b="b"/>
              <a:pathLst>
                <a:path w="7774834" h="6857993">
                  <a:moveTo>
                    <a:pt x="3565602" y="6696017"/>
                  </a:moveTo>
                  <a:lnTo>
                    <a:pt x="3567712" y="6696897"/>
                  </a:lnTo>
                  <a:lnTo>
                    <a:pt x="3542284" y="6698083"/>
                  </a:lnTo>
                  <a:close/>
                  <a:moveTo>
                    <a:pt x="4168492" y="6619156"/>
                  </a:moveTo>
                  <a:lnTo>
                    <a:pt x="4040756" y="6658041"/>
                  </a:lnTo>
                  <a:cubicBezTo>
                    <a:pt x="3858522" y="6708196"/>
                    <a:pt x="3693754" y="6730656"/>
                    <a:pt x="3580004" y="6702031"/>
                  </a:cubicBezTo>
                  <a:lnTo>
                    <a:pt x="3567712" y="6696897"/>
                  </a:lnTo>
                  <a:lnTo>
                    <a:pt x="3582300" y="6696217"/>
                  </a:lnTo>
                  <a:cubicBezTo>
                    <a:pt x="3597366" y="6695036"/>
                    <a:pt x="3614076" y="6693333"/>
                    <a:pt x="3632176" y="6691213"/>
                  </a:cubicBezTo>
                  <a:lnTo>
                    <a:pt x="3659474" y="6687697"/>
                  </a:lnTo>
                  <a:lnTo>
                    <a:pt x="3829250" y="6672650"/>
                  </a:lnTo>
                  <a:cubicBezTo>
                    <a:pt x="3924454" y="6660600"/>
                    <a:pt x="4019098" y="6644953"/>
                    <a:pt x="4112862" y="6625633"/>
                  </a:cubicBezTo>
                  <a:lnTo>
                    <a:pt x="4117050" y="6624594"/>
                  </a:lnTo>
                  <a:close/>
                  <a:moveTo>
                    <a:pt x="3297638" y="6591133"/>
                  </a:moveTo>
                  <a:cubicBezTo>
                    <a:pt x="3315196" y="6593812"/>
                    <a:pt x="3332368" y="6600708"/>
                    <a:pt x="3349292" y="6613017"/>
                  </a:cubicBezTo>
                  <a:cubicBezTo>
                    <a:pt x="3300824" y="6631261"/>
                    <a:pt x="3300824" y="6631261"/>
                    <a:pt x="3243676" y="6594553"/>
                  </a:cubicBezTo>
                  <a:cubicBezTo>
                    <a:pt x="3262140" y="6589992"/>
                    <a:pt x="3280082" y="6588454"/>
                    <a:pt x="3297638" y="6591133"/>
                  </a:cubicBezTo>
                  <a:close/>
                  <a:moveTo>
                    <a:pt x="5200952" y="6570155"/>
                  </a:moveTo>
                  <a:cubicBezTo>
                    <a:pt x="5118416" y="6598840"/>
                    <a:pt x="5051924" y="6655440"/>
                    <a:pt x="4978618" y="6700501"/>
                  </a:cubicBezTo>
                  <a:cubicBezTo>
                    <a:pt x="5055660" y="6662474"/>
                    <a:pt x="5140726" y="6636866"/>
                    <a:pt x="5200952" y="6570155"/>
                  </a:cubicBezTo>
                  <a:close/>
                  <a:moveTo>
                    <a:pt x="5792016" y="6564329"/>
                  </a:moveTo>
                  <a:cubicBezTo>
                    <a:pt x="5778168" y="6612797"/>
                    <a:pt x="5750144" y="6615434"/>
                    <a:pt x="5714644" y="6625875"/>
                  </a:cubicBezTo>
                  <a:cubicBezTo>
                    <a:pt x="5728820" y="6586969"/>
                    <a:pt x="5753330" y="6578287"/>
                    <a:pt x="5792016" y="6564329"/>
                  </a:cubicBezTo>
                  <a:close/>
                  <a:moveTo>
                    <a:pt x="6176900" y="6559054"/>
                  </a:moveTo>
                  <a:cubicBezTo>
                    <a:pt x="6142388" y="6594993"/>
                    <a:pt x="6112166" y="6608071"/>
                    <a:pt x="6078536" y="6615215"/>
                  </a:cubicBezTo>
                  <a:cubicBezTo>
                    <a:pt x="6101944" y="6590267"/>
                    <a:pt x="6127662" y="6569605"/>
                    <a:pt x="6176900" y="6559054"/>
                  </a:cubicBezTo>
                  <a:close/>
                  <a:moveTo>
                    <a:pt x="2199808" y="6539161"/>
                  </a:moveTo>
                  <a:cubicBezTo>
                    <a:pt x="2223768" y="6547404"/>
                    <a:pt x="2242232" y="6551690"/>
                    <a:pt x="2259596" y="6576638"/>
                  </a:cubicBezTo>
                  <a:cubicBezTo>
                    <a:pt x="2230802" y="6567956"/>
                    <a:pt x="2212008" y="6566087"/>
                    <a:pt x="2199808" y="6539161"/>
                  </a:cubicBezTo>
                  <a:close/>
                  <a:moveTo>
                    <a:pt x="2413326" y="6536675"/>
                  </a:moveTo>
                  <a:lnTo>
                    <a:pt x="2430266" y="6538539"/>
                  </a:lnTo>
                  <a:lnTo>
                    <a:pt x="2447204" y="6545865"/>
                  </a:lnTo>
                  <a:cubicBezTo>
                    <a:pt x="2402308" y="6539711"/>
                    <a:pt x="2402170" y="6536661"/>
                    <a:pt x="2413326" y="6536675"/>
                  </a:cubicBezTo>
                  <a:close/>
                  <a:moveTo>
                    <a:pt x="2463908" y="6466845"/>
                  </a:moveTo>
                  <a:cubicBezTo>
                    <a:pt x="2498856" y="6464537"/>
                    <a:pt x="2520948" y="6486188"/>
                    <a:pt x="2539412" y="6514433"/>
                  </a:cubicBezTo>
                  <a:cubicBezTo>
                    <a:pt x="2508420" y="6508718"/>
                    <a:pt x="2482702" y="6493991"/>
                    <a:pt x="2463908" y="6466845"/>
                  </a:cubicBezTo>
                  <a:close/>
                  <a:moveTo>
                    <a:pt x="2563372" y="6301769"/>
                  </a:moveTo>
                  <a:cubicBezTo>
                    <a:pt x="2582164" y="6305066"/>
                    <a:pt x="2600520" y="6310122"/>
                    <a:pt x="2617554" y="6328695"/>
                  </a:cubicBezTo>
                  <a:cubicBezTo>
                    <a:pt x="2588980" y="6334081"/>
                    <a:pt x="2577328" y="6315397"/>
                    <a:pt x="2563372" y="6301769"/>
                  </a:cubicBezTo>
                  <a:close/>
                  <a:moveTo>
                    <a:pt x="2084740" y="6286492"/>
                  </a:moveTo>
                  <a:cubicBezTo>
                    <a:pt x="2118590" y="6295284"/>
                    <a:pt x="2444676" y="6489485"/>
                    <a:pt x="2447204" y="6545865"/>
                  </a:cubicBezTo>
                  <a:cubicBezTo>
                    <a:pt x="2447066" y="6542816"/>
                    <a:pt x="2441386" y="6540521"/>
                    <a:pt x="2434344" y="6538988"/>
                  </a:cubicBezTo>
                  <a:lnTo>
                    <a:pt x="2430266" y="6538539"/>
                  </a:lnTo>
                  <a:lnTo>
                    <a:pt x="2342998" y="6500795"/>
                  </a:lnTo>
                  <a:cubicBezTo>
                    <a:pt x="2243312" y="6449143"/>
                    <a:pt x="2157194" y="6377740"/>
                    <a:pt x="2084740" y="6286492"/>
                  </a:cubicBezTo>
                  <a:close/>
                  <a:moveTo>
                    <a:pt x="2357594" y="6270540"/>
                  </a:moveTo>
                  <a:cubicBezTo>
                    <a:pt x="2358840" y="6271333"/>
                    <a:pt x="2440114" y="6324273"/>
                    <a:pt x="2390822" y="6292208"/>
                  </a:cubicBezTo>
                  <a:cubicBezTo>
                    <a:pt x="2365654" y="6275805"/>
                    <a:pt x="2357178" y="6270275"/>
                    <a:pt x="2357594" y="6270540"/>
                  </a:cubicBezTo>
                  <a:close/>
                  <a:moveTo>
                    <a:pt x="1556761" y="6230771"/>
                  </a:moveTo>
                  <a:cubicBezTo>
                    <a:pt x="1653257" y="6297703"/>
                    <a:pt x="1745576" y="6368261"/>
                    <a:pt x="1823828" y="6455305"/>
                  </a:cubicBezTo>
                  <a:cubicBezTo>
                    <a:pt x="1710187" y="6409365"/>
                    <a:pt x="1612262" y="6344742"/>
                    <a:pt x="1556761" y="6230771"/>
                  </a:cubicBezTo>
                  <a:close/>
                  <a:moveTo>
                    <a:pt x="6553100" y="6142738"/>
                  </a:moveTo>
                  <a:cubicBezTo>
                    <a:pt x="6497048" y="6218572"/>
                    <a:pt x="6423744" y="6270336"/>
                    <a:pt x="6335710" y="6301219"/>
                  </a:cubicBezTo>
                  <a:cubicBezTo>
                    <a:pt x="6398576" y="6234837"/>
                    <a:pt x="6482872" y="6198679"/>
                    <a:pt x="6553100" y="6142738"/>
                  </a:cubicBezTo>
                  <a:close/>
                  <a:moveTo>
                    <a:pt x="2313560" y="6120428"/>
                  </a:moveTo>
                  <a:cubicBezTo>
                    <a:pt x="2401922" y="6141200"/>
                    <a:pt x="2477976" y="6186810"/>
                    <a:pt x="2541608" y="6257258"/>
                  </a:cubicBezTo>
                  <a:cubicBezTo>
                    <a:pt x="2555348" y="6264292"/>
                    <a:pt x="2481052" y="6226046"/>
                    <a:pt x="2541608" y="6257258"/>
                  </a:cubicBezTo>
                  <a:cubicBezTo>
                    <a:pt x="2601948" y="6385406"/>
                    <a:pt x="2525892" y="6339796"/>
                    <a:pt x="2313560" y="6120428"/>
                  </a:cubicBezTo>
                  <a:close/>
                  <a:moveTo>
                    <a:pt x="6215806" y="6104163"/>
                  </a:moveTo>
                  <a:cubicBezTo>
                    <a:pt x="6173822" y="6112955"/>
                    <a:pt x="6135466" y="6127352"/>
                    <a:pt x="6104472" y="6176369"/>
                  </a:cubicBezTo>
                  <a:cubicBezTo>
                    <a:pt x="6163272" y="6170654"/>
                    <a:pt x="6188220" y="6135265"/>
                    <a:pt x="6215806" y="6104163"/>
                  </a:cubicBezTo>
                  <a:close/>
                  <a:moveTo>
                    <a:pt x="6343532" y="6102960"/>
                  </a:moveTo>
                  <a:lnTo>
                    <a:pt x="6230312" y="6173732"/>
                  </a:lnTo>
                  <a:cubicBezTo>
                    <a:pt x="6231026" y="6160489"/>
                    <a:pt x="6302410" y="6121390"/>
                    <a:pt x="6337922" y="6105152"/>
                  </a:cubicBezTo>
                  <a:close/>
                  <a:moveTo>
                    <a:pt x="1422899" y="5993379"/>
                  </a:moveTo>
                  <a:cubicBezTo>
                    <a:pt x="1540276" y="6044484"/>
                    <a:pt x="1563906" y="6159114"/>
                    <a:pt x="1638970" y="6226815"/>
                  </a:cubicBezTo>
                  <a:cubicBezTo>
                    <a:pt x="1550607" y="6171643"/>
                    <a:pt x="1492798" y="6088556"/>
                    <a:pt x="1422899" y="5993379"/>
                  </a:cubicBezTo>
                  <a:close/>
                  <a:moveTo>
                    <a:pt x="5064452" y="5969310"/>
                  </a:moveTo>
                  <a:cubicBezTo>
                    <a:pt x="5038296" y="5979422"/>
                    <a:pt x="5025988" y="5994918"/>
                    <a:pt x="5029284" y="6020196"/>
                  </a:cubicBezTo>
                  <a:cubicBezTo>
                    <a:pt x="5039284" y="6003491"/>
                    <a:pt x="5068848" y="6000633"/>
                    <a:pt x="5064452" y="5969310"/>
                  </a:cubicBezTo>
                  <a:close/>
                  <a:moveTo>
                    <a:pt x="1911860" y="5958650"/>
                  </a:moveTo>
                  <a:cubicBezTo>
                    <a:pt x="2034404" y="6085589"/>
                    <a:pt x="2242232" y="6195383"/>
                    <a:pt x="2390822" y="6292208"/>
                  </a:cubicBezTo>
                  <a:cubicBezTo>
                    <a:pt x="2522156" y="6404969"/>
                    <a:pt x="2664592" y="6501575"/>
                    <a:pt x="2817908" y="6582244"/>
                  </a:cubicBezTo>
                  <a:cubicBezTo>
                    <a:pt x="2567108" y="6591806"/>
                    <a:pt x="2403020" y="6280668"/>
                    <a:pt x="2185522" y="6207802"/>
                  </a:cubicBezTo>
                  <a:cubicBezTo>
                    <a:pt x="2160244" y="6317706"/>
                    <a:pt x="2451160" y="6357601"/>
                    <a:pt x="2459072" y="6464208"/>
                  </a:cubicBezTo>
                  <a:cubicBezTo>
                    <a:pt x="2304988" y="6447063"/>
                    <a:pt x="2131448" y="6222089"/>
                    <a:pt x="2010556" y="6139222"/>
                  </a:cubicBezTo>
                  <a:cubicBezTo>
                    <a:pt x="2114852" y="6061850"/>
                    <a:pt x="1952856" y="6107899"/>
                    <a:pt x="1911860" y="5958650"/>
                  </a:cubicBezTo>
                  <a:close/>
                  <a:moveTo>
                    <a:pt x="2313546" y="5929836"/>
                  </a:moveTo>
                  <a:cubicBezTo>
                    <a:pt x="2311994" y="5928515"/>
                    <a:pt x="2312022" y="5928536"/>
                    <a:pt x="2315648" y="5931613"/>
                  </a:cubicBezTo>
                  <a:cubicBezTo>
                    <a:pt x="2329936" y="5943758"/>
                    <a:pt x="2326310" y="5940680"/>
                    <a:pt x="2320924" y="5936105"/>
                  </a:cubicBezTo>
                  <a:lnTo>
                    <a:pt x="2315430" y="5931436"/>
                  </a:lnTo>
                  <a:close/>
                  <a:moveTo>
                    <a:pt x="5806546" y="5925294"/>
                  </a:moveTo>
                  <a:cubicBezTo>
                    <a:pt x="5807942" y="5924264"/>
                    <a:pt x="5803452" y="5927547"/>
                    <a:pt x="5797524" y="5931889"/>
                  </a:cubicBezTo>
                  <a:lnTo>
                    <a:pt x="5780870" y="5944096"/>
                  </a:lnTo>
                  <a:lnTo>
                    <a:pt x="5779870" y="5944830"/>
                  </a:lnTo>
                  <a:cubicBezTo>
                    <a:pt x="5775510" y="5948031"/>
                    <a:pt x="5774156" y="5949034"/>
                    <a:pt x="5780256" y="5944582"/>
                  </a:cubicBezTo>
                  <a:cubicBezTo>
                    <a:pt x="5797868" y="5931668"/>
                    <a:pt x="5805150" y="5926324"/>
                    <a:pt x="5806546" y="5925294"/>
                  </a:cubicBezTo>
                  <a:close/>
                  <a:moveTo>
                    <a:pt x="5297448" y="5825007"/>
                  </a:moveTo>
                  <a:cubicBezTo>
                    <a:pt x="5286788" y="5834239"/>
                    <a:pt x="5302064" y="5820940"/>
                    <a:pt x="5297448" y="5825007"/>
                  </a:cubicBezTo>
                  <a:close/>
                  <a:moveTo>
                    <a:pt x="5300238" y="5822510"/>
                  </a:moveTo>
                  <a:cubicBezTo>
                    <a:pt x="5295082" y="5826834"/>
                    <a:pt x="5218978" y="5892900"/>
                    <a:pt x="5297448" y="5825007"/>
                  </a:cubicBezTo>
                  <a:cubicBezTo>
                    <a:pt x="5300264" y="5822534"/>
                    <a:pt x="5300976" y="5821892"/>
                    <a:pt x="5300238" y="5822510"/>
                  </a:cubicBezTo>
                  <a:close/>
                  <a:moveTo>
                    <a:pt x="1452683" y="5808191"/>
                  </a:moveTo>
                  <a:cubicBezTo>
                    <a:pt x="1602592" y="5950516"/>
                    <a:pt x="1676337" y="6122736"/>
                    <a:pt x="1865812" y="6231321"/>
                  </a:cubicBezTo>
                  <a:cubicBezTo>
                    <a:pt x="1918784" y="6242751"/>
                    <a:pt x="1944172" y="6270227"/>
                    <a:pt x="1942084" y="6313859"/>
                  </a:cubicBezTo>
                  <a:cubicBezTo>
                    <a:pt x="1849876" y="6439699"/>
                    <a:pt x="1455431" y="5914688"/>
                    <a:pt x="1452683" y="5808191"/>
                  </a:cubicBezTo>
                  <a:close/>
                  <a:moveTo>
                    <a:pt x="5264078" y="5735870"/>
                  </a:moveTo>
                  <a:cubicBezTo>
                    <a:pt x="5263928" y="5735875"/>
                    <a:pt x="5232358" y="5737441"/>
                    <a:pt x="5250740" y="5736534"/>
                  </a:cubicBezTo>
                  <a:cubicBezTo>
                    <a:pt x="5260686" y="5736040"/>
                    <a:pt x="5264128" y="5735868"/>
                    <a:pt x="5264078" y="5735870"/>
                  </a:cubicBezTo>
                  <a:close/>
                  <a:moveTo>
                    <a:pt x="2040668" y="5703563"/>
                  </a:moveTo>
                  <a:cubicBezTo>
                    <a:pt x="2057924" y="5706970"/>
                    <a:pt x="2067156" y="5739831"/>
                    <a:pt x="2040668" y="5703563"/>
                  </a:cubicBezTo>
                  <a:close/>
                  <a:moveTo>
                    <a:pt x="5412080" y="5618607"/>
                  </a:moveTo>
                  <a:cubicBezTo>
                    <a:pt x="5374382" y="5631356"/>
                    <a:pt x="5337674" y="5645644"/>
                    <a:pt x="5316462" y="5682242"/>
                  </a:cubicBezTo>
                  <a:cubicBezTo>
                    <a:pt x="5356468" y="5672680"/>
                    <a:pt x="5386800" y="5649271"/>
                    <a:pt x="5412080" y="5618607"/>
                  </a:cubicBezTo>
                  <a:close/>
                  <a:moveTo>
                    <a:pt x="1228698" y="5521562"/>
                  </a:moveTo>
                  <a:cubicBezTo>
                    <a:pt x="1261449" y="5549038"/>
                    <a:pt x="1299916" y="5572338"/>
                    <a:pt x="1302334" y="5622454"/>
                  </a:cubicBezTo>
                  <a:cubicBezTo>
                    <a:pt x="1272330" y="5592779"/>
                    <a:pt x="1233534" y="5569370"/>
                    <a:pt x="1228698" y="5521562"/>
                  </a:cubicBezTo>
                  <a:close/>
                  <a:moveTo>
                    <a:pt x="6911608" y="5516727"/>
                  </a:moveTo>
                  <a:cubicBezTo>
                    <a:pt x="6850060" y="5541015"/>
                    <a:pt x="6232400" y="6136694"/>
                    <a:pt x="6230312" y="6173732"/>
                  </a:cubicBezTo>
                  <a:cubicBezTo>
                    <a:pt x="6337386" y="6115085"/>
                    <a:pt x="6364356" y="6096698"/>
                    <a:pt x="6356168" y="6098021"/>
                  </a:cubicBezTo>
                  <a:lnTo>
                    <a:pt x="6343532" y="6102960"/>
                  </a:lnTo>
                  <a:lnTo>
                    <a:pt x="6434644" y="6046007"/>
                  </a:lnTo>
                  <a:cubicBezTo>
                    <a:pt x="6629952" y="5906796"/>
                    <a:pt x="6795878" y="5732441"/>
                    <a:pt x="6911608" y="5516727"/>
                  </a:cubicBezTo>
                  <a:close/>
                  <a:moveTo>
                    <a:pt x="6969306" y="5394294"/>
                  </a:moveTo>
                  <a:cubicBezTo>
                    <a:pt x="6942050" y="5410010"/>
                    <a:pt x="6942050" y="5430452"/>
                    <a:pt x="6934908" y="5454960"/>
                  </a:cubicBezTo>
                  <a:cubicBezTo>
                    <a:pt x="6958316" y="5440123"/>
                    <a:pt x="6964910" y="5423748"/>
                    <a:pt x="6969306" y="5394294"/>
                  </a:cubicBezTo>
                  <a:close/>
                  <a:moveTo>
                    <a:pt x="1101540" y="5379016"/>
                  </a:moveTo>
                  <a:cubicBezTo>
                    <a:pt x="1142534" y="5424517"/>
                    <a:pt x="1183418" y="5469907"/>
                    <a:pt x="1224303" y="5515407"/>
                  </a:cubicBezTo>
                  <a:cubicBezTo>
                    <a:pt x="1176275" y="5476721"/>
                    <a:pt x="1135280" y="5431330"/>
                    <a:pt x="1101540" y="5379016"/>
                  </a:cubicBezTo>
                  <a:close/>
                  <a:moveTo>
                    <a:pt x="1101540" y="5379016"/>
                  </a:moveTo>
                  <a:cubicBezTo>
                    <a:pt x="1163086" y="5394183"/>
                    <a:pt x="1139787" y="5402426"/>
                    <a:pt x="1101540" y="5379016"/>
                  </a:cubicBezTo>
                  <a:close/>
                  <a:moveTo>
                    <a:pt x="7232966" y="5371653"/>
                  </a:moveTo>
                  <a:cubicBezTo>
                    <a:pt x="7225272" y="5416714"/>
                    <a:pt x="7197248" y="5434958"/>
                    <a:pt x="7168672" y="5452432"/>
                  </a:cubicBezTo>
                  <a:cubicBezTo>
                    <a:pt x="7171640" y="5413966"/>
                    <a:pt x="7191312" y="5389457"/>
                    <a:pt x="7232966" y="5371653"/>
                  </a:cubicBezTo>
                  <a:close/>
                  <a:moveTo>
                    <a:pt x="7018950" y="5323210"/>
                  </a:moveTo>
                  <a:cubicBezTo>
                    <a:pt x="7017788" y="5324058"/>
                    <a:pt x="7013020" y="5327555"/>
                    <a:pt x="7002058" y="5335605"/>
                  </a:cubicBezTo>
                  <a:cubicBezTo>
                    <a:pt x="6993486" y="5341952"/>
                    <a:pt x="7022438" y="5320665"/>
                    <a:pt x="7018950" y="5323210"/>
                  </a:cubicBezTo>
                  <a:close/>
                  <a:moveTo>
                    <a:pt x="1064832" y="5297578"/>
                  </a:moveTo>
                  <a:cubicBezTo>
                    <a:pt x="1058873" y="5299941"/>
                    <a:pt x="1053011" y="5300511"/>
                    <a:pt x="1047244" y="5299395"/>
                  </a:cubicBezTo>
                  <a:lnTo>
                    <a:pt x="1045974" y="5298776"/>
                  </a:lnTo>
                  <a:close/>
                  <a:moveTo>
                    <a:pt x="1159459" y="5151736"/>
                  </a:moveTo>
                  <a:cubicBezTo>
                    <a:pt x="1179572" y="5203830"/>
                    <a:pt x="1191222" y="5261090"/>
                    <a:pt x="1251998" y="5302084"/>
                  </a:cubicBezTo>
                  <a:cubicBezTo>
                    <a:pt x="1242217" y="5230537"/>
                    <a:pt x="1199354" y="5191961"/>
                    <a:pt x="1159459" y="5151736"/>
                  </a:cubicBezTo>
                  <a:close/>
                  <a:moveTo>
                    <a:pt x="1669633" y="5101180"/>
                  </a:moveTo>
                  <a:cubicBezTo>
                    <a:pt x="1710078" y="5102719"/>
                    <a:pt x="1702824" y="5132832"/>
                    <a:pt x="1722717" y="5159539"/>
                  </a:cubicBezTo>
                  <a:cubicBezTo>
                    <a:pt x="1681613" y="5146131"/>
                    <a:pt x="1689855" y="5118545"/>
                    <a:pt x="1669633" y="5101180"/>
                  </a:cubicBezTo>
                  <a:close/>
                  <a:moveTo>
                    <a:pt x="490474" y="5087991"/>
                  </a:moveTo>
                  <a:cubicBezTo>
                    <a:pt x="490474" y="5087991"/>
                    <a:pt x="512853" y="5093370"/>
                    <a:pt x="507212" y="5092025"/>
                  </a:cubicBezTo>
                  <a:lnTo>
                    <a:pt x="490488" y="5088021"/>
                  </a:lnTo>
                  <a:close/>
                  <a:moveTo>
                    <a:pt x="490364" y="5087991"/>
                  </a:moveTo>
                  <a:lnTo>
                    <a:pt x="490488" y="5088021"/>
                  </a:lnTo>
                  <a:lnTo>
                    <a:pt x="494680" y="5096840"/>
                  </a:lnTo>
                  <a:cubicBezTo>
                    <a:pt x="512903" y="5135185"/>
                    <a:pt x="580183" y="5276765"/>
                    <a:pt x="490364" y="5087991"/>
                  </a:cubicBezTo>
                  <a:close/>
                  <a:moveTo>
                    <a:pt x="6921280" y="5041282"/>
                  </a:moveTo>
                  <a:cubicBezTo>
                    <a:pt x="6890066" y="5070517"/>
                    <a:pt x="6879624" y="5092388"/>
                    <a:pt x="6880176" y="5129315"/>
                  </a:cubicBezTo>
                  <a:cubicBezTo>
                    <a:pt x="6912486" y="5108214"/>
                    <a:pt x="6918532" y="5084474"/>
                    <a:pt x="6921280" y="5041282"/>
                  </a:cubicBezTo>
                  <a:close/>
                  <a:moveTo>
                    <a:pt x="805789" y="5037765"/>
                  </a:moveTo>
                  <a:lnTo>
                    <a:pt x="808147" y="5045428"/>
                  </a:lnTo>
                  <a:lnTo>
                    <a:pt x="807056" y="5043639"/>
                  </a:lnTo>
                  <a:cubicBezTo>
                    <a:pt x="804621" y="5039119"/>
                    <a:pt x="803481" y="5036090"/>
                    <a:pt x="805789" y="5037765"/>
                  </a:cubicBezTo>
                  <a:close/>
                  <a:moveTo>
                    <a:pt x="785841" y="5030477"/>
                  </a:moveTo>
                  <a:cubicBezTo>
                    <a:pt x="768991" y="5040785"/>
                    <a:pt x="827170" y="5152990"/>
                    <a:pt x="855972" y="5211359"/>
                  </a:cubicBezTo>
                  <a:lnTo>
                    <a:pt x="865258" y="5230990"/>
                  </a:lnTo>
                  <a:lnTo>
                    <a:pt x="869753" y="5245594"/>
                  </a:lnTo>
                  <a:cubicBezTo>
                    <a:pt x="872034" y="5247517"/>
                    <a:pt x="871469" y="5244796"/>
                    <a:pt x="868893" y="5238674"/>
                  </a:cubicBezTo>
                  <a:lnTo>
                    <a:pt x="865258" y="5230990"/>
                  </a:lnTo>
                  <a:lnTo>
                    <a:pt x="808147" y="5045428"/>
                  </a:lnTo>
                  <a:lnTo>
                    <a:pt x="816093" y="5058455"/>
                  </a:lnTo>
                  <a:cubicBezTo>
                    <a:pt x="821835" y="5067028"/>
                    <a:pt x="824143" y="5068703"/>
                    <a:pt x="805789" y="5037765"/>
                  </a:cubicBezTo>
                  <a:cubicBezTo>
                    <a:pt x="795582" y="5030429"/>
                    <a:pt x="789211" y="5028415"/>
                    <a:pt x="785841" y="5030477"/>
                  </a:cubicBezTo>
                  <a:close/>
                  <a:moveTo>
                    <a:pt x="475637" y="5016554"/>
                  </a:moveTo>
                  <a:cubicBezTo>
                    <a:pt x="475198" y="5028918"/>
                    <a:pt x="480528" y="5034084"/>
                    <a:pt x="483303" y="5033575"/>
                  </a:cubicBezTo>
                  <a:lnTo>
                    <a:pt x="484359" y="5029345"/>
                  </a:lnTo>
                  <a:lnTo>
                    <a:pt x="488173" y="5034937"/>
                  </a:lnTo>
                  <a:cubicBezTo>
                    <a:pt x="508502" y="5081611"/>
                    <a:pt x="471118" y="5144840"/>
                    <a:pt x="475637" y="5016554"/>
                  </a:cubicBezTo>
                  <a:close/>
                  <a:moveTo>
                    <a:pt x="475637" y="5016554"/>
                  </a:moveTo>
                  <a:cubicBezTo>
                    <a:pt x="480967" y="5021720"/>
                    <a:pt x="483578" y="5025848"/>
                    <a:pt x="484508" y="5028748"/>
                  </a:cubicBezTo>
                  <a:lnTo>
                    <a:pt x="484359" y="5029345"/>
                  </a:lnTo>
                  <a:close/>
                  <a:moveTo>
                    <a:pt x="1064173" y="4968196"/>
                  </a:moveTo>
                  <a:cubicBezTo>
                    <a:pt x="1065931" y="4991716"/>
                    <a:pt x="1059886" y="5012597"/>
                    <a:pt x="1090879" y="5027324"/>
                  </a:cubicBezTo>
                  <a:cubicBezTo>
                    <a:pt x="1091978" y="5002596"/>
                    <a:pt x="1094067" y="4982923"/>
                    <a:pt x="1064173" y="4968196"/>
                  </a:cubicBezTo>
                  <a:close/>
                  <a:moveTo>
                    <a:pt x="6261134" y="4867093"/>
                  </a:moveTo>
                  <a:cubicBezTo>
                    <a:pt x="6285100" y="4881235"/>
                    <a:pt x="6183136" y="4997211"/>
                    <a:pt x="6185032" y="4993254"/>
                  </a:cubicBezTo>
                  <a:cubicBezTo>
                    <a:pt x="6142720" y="4952040"/>
                    <a:pt x="6143268" y="4919289"/>
                    <a:pt x="6186680" y="4895110"/>
                  </a:cubicBezTo>
                  <a:cubicBezTo>
                    <a:pt x="6231164" y="4868981"/>
                    <a:pt x="6253146" y="4862379"/>
                    <a:pt x="6261134" y="4867093"/>
                  </a:cubicBezTo>
                  <a:close/>
                  <a:moveTo>
                    <a:pt x="1496151" y="4862003"/>
                  </a:moveTo>
                  <a:cubicBezTo>
                    <a:pt x="1639132" y="4855205"/>
                    <a:pt x="1651148" y="5226910"/>
                    <a:pt x="1690404" y="5253286"/>
                  </a:cubicBezTo>
                  <a:cubicBezTo>
                    <a:pt x="1573687" y="5174705"/>
                    <a:pt x="1529725" y="4983362"/>
                    <a:pt x="1465761" y="4868623"/>
                  </a:cubicBezTo>
                  <a:cubicBezTo>
                    <a:pt x="1476504" y="4864591"/>
                    <a:pt x="1486618" y="4862456"/>
                    <a:pt x="1496151" y="4862003"/>
                  </a:cubicBezTo>
                  <a:close/>
                  <a:moveTo>
                    <a:pt x="7241208" y="4813452"/>
                  </a:moveTo>
                  <a:cubicBezTo>
                    <a:pt x="7184168" y="4902804"/>
                    <a:pt x="7137568" y="4996881"/>
                    <a:pt x="7114708" y="5101509"/>
                  </a:cubicBezTo>
                  <a:cubicBezTo>
                    <a:pt x="7177244" y="5014466"/>
                    <a:pt x="7223184" y="4920168"/>
                    <a:pt x="7241208" y="4813452"/>
                  </a:cubicBezTo>
                  <a:close/>
                  <a:moveTo>
                    <a:pt x="1498842" y="4786855"/>
                  </a:moveTo>
                  <a:cubicBezTo>
                    <a:pt x="1487082" y="4814990"/>
                    <a:pt x="1476312" y="4840818"/>
                    <a:pt x="1465211" y="4866975"/>
                  </a:cubicBezTo>
                  <a:cubicBezTo>
                    <a:pt x="1460046" y="4835323"/>
                    <a:pt x="1424437" y="4792900"/>
                    <a:pt x="1498842" y="4786855"/>
                  </a:cubicBezTo>
                  <a:close/>
                  <a:moveTo>
                    <a:pt x="1010540" y="4765753"/>
                  </a:moveTo>
                  <a:cubicBezTo>
                    <a:pt x="1009221" y="4793120"/>
                    <a:pt x="1003726" y="4821695"/>
                    <a:pt x="1032740" y="4853457"/>
                  </a:cubicBezTo>
                  <a:cubicBezTo>
                    <a:pt x="1040653" y="4812023"/>
                    <a:pt x="1029333" y="4787954"/>
                    <a:pt x="1010540" y="4765753"/>
                  </a:cubicBezTo>
                  <a:close/>
                  <a:moveTo>
                    <a:pt x="1061205" y="4721572"/>
                  </a:moveTo>
                  <a:cubicBezTo>
                    <a:pt x="1078680" y="4800593"/>
                    <a:pt x="1047028" y="4894231"/>
                    <a:pt x="1127697" y="4973142"/>
                  </a:cubicBezTo>
                  <a:cubicBezTo>
                    <a:pt x="1138687" y="4870162"/>
                    <a:pt x="1102639" y="4795537"/>
                    <a:pt x="1061205" y="4721572"/>
                  </a:cubicBezTo>
                  <a:close/>
                  <a:moveTo>
                    <a:pt x="7436508" y="4720583"/>
                  </a:moveTo>
                  <a:cubicBezTo>
                    <a:pt x="7429694" y="4795208"/>
                    <a:pt x="7398700" y="4859831"/>
                    <a:pt x="7353420" y="4918629"/>
                  </a:cubicBezTo>
                  <a:cubicBezTo>
                    <a:pt x="7371336" y="4848511"/>
                    <a:pt x="7389248" y="4778283"/>
                    <a:pt x="7436508" y="4720583"/>
                  </a:cubicBezTo>
                  <a:close/>
                  <a:moveTo>
                    <a:pt x="211978" y="4706185"/>
                  </a:moveTo>
                  <a:cubicBezTo>
                    <a:pt x="229892" y="4781799"/>
                    <a:pt x="251873" y="4845653"/>
                    <a:pt x="254840" y="4918189"/>
                  </a:cubicBezTo>
                  <a:cubicBezTo>
                    <a:pt x="215825" y="4876536"/>
                    <a:pt x="205494" y="4825101"/>
                    <a:pt x="211978" y="4706185"/>
                  </a:cubicBezTo>
                  <a:close/>
                  <a:moveTo>
                    <a:pt x="7498054" y="4596061"/>
                  </a:moveTo>
                  <a:cubicBezTo>
                    <a:pt x="7503548" y="4646727"/>
                    <a:pt x="7471016" y="4678709"/>
                    <a:pt x="7440244" y="4711570"/>
                  </a:cubicBezTo>
                  <a:cubicBezTo>
                    <a:pt x="7443540" y="4665081"/>
                    <a:pt x="7467830" y="4629142"/>
                    <a:pt x="7498054" y="4596061"/>
                  </a:cubicBezTo>
                  <a:close/>
                  <a:moveTo>
                    <a:pt x="538282" y="4569135"/>
                  </a:moveTo>
                  <a:lnTo>
                    <a:pt x="548606" y="4602278"/>
                  </a:lnTo>
                  <a:lnTo>
                    <a:pt x="547432" y="4607094"/>
                  </a:lnTo>
                  <a:cubicBezTo>
                    <a:pt x="541937" y="4612850"/>
                    <a:pt x="533392" y="4605953"/>
                    <a:pt x="538282" y="4569135"/>
                  </a:cubicBezTo>
                  <a:close/>
                  <a:moveTo>
                    <a:pt x="538282" y="4569135"/>
                  </a:moveTo>
                  <a:cubicBezTo>
                    <a:pt x="567407" y="4592545"/>
                    <a:pt x="590047" y="4738167"/>
                    <a:pt x="598400" y="4762126"/>
                  </a:cubicBezTo>
                  <a:lnTo>
                    <a:pt x="548606" y="4602278"/>
                  </a:lnTo>
                  <a:lnTo>
                    <a:pt x="551326" y="4591128"/>
                  </a:lnTo>
                  <a:cubicBezTo>
                    <a:pt x="550488" y="4584082"/>
                    <a:pt x="546827" y="4576032"/>
                    <a:pt x="538282" y="4569135"/>
                  </a:cubicBezTo>
                  <a:close/>
                  <a:moveTo>
                    <a:pt x="1394324" y="4287892"/>
                  </a:moveTo>
                  <a:cubicBezTo>
                    <a:pt x="1353769" y="4312840"/>
                    <a:pt x="1367727" y="4285474"/>
                    <a:pt x="1394324" y="4287892"/>
                  </a:cubicBezTo>
                  <a:close/>
                  <a:moveTo>
                    <a:pt x="1394324" y="4287892"/>
                  </a:moveTo>
                  <a:cubicBezTo>
                    <a:pt x="1303763" y="4279649"/>
                    <a:pt x="1312336" y="4375155"/>
                    <a:pt x="1365199" y="4407137"/>
                  </a:cubicBezTo>
                  <a:cubicBezTo>
                    <a:pt x="1374981" y="4367352"/>
                    <a:pt x="1384652" y="4327677"/>
                    <a:pt x="1394324" y="4287892"/>
                  </a:cubicBezTo>
                  <a:close/>
                  <a:moveTo>
                    <a:pt x="1308467" y="4243298"/>
                  </a:moveTo>
                  <a:cubicBezTo>
                    <a:pt x="1308681" y="4243381"/>
                    <a:pt x="1308132" y="4243600"/>
                    <a:pt x="1306071" y="4244040"/>
                  </a:cubicBezTo>
                  <a:cubicBezTo>
                    <a:pt x="1300301" y="4244040"/>
                    <a:pt x="1307823" y="4243051"/>
                    <a:pt x="1308467" y="4243298"/>
                  </a:cubicBezTo>
                  <a:close/>
                  <a:moveTo>
                    <a:pt x="1321642" y="4236583"/>
                  </a:moveTo>
                  <a:cubicBezTo>
                    <a:pt x="1303143" y="4237308"/>
                    <a:pt x="1261354" y="4243765"/>
                    <a:pt x="1306071" y="4244040"/>
                  </a:cubicBezTo>
                  <a:cubicBezTo>
                    <a:pt x="1335457" y="4237775"/>
                    <a:pt x="1332742" y="4236147"/>
                    <a:pt x="1321642" y="4236583"/>
                  </a:cubicBezTo>
                  <a:close/>
                  <a:moveTo>
                    <a:pt x="62509" y="4052367"/>
                  </a:moveTo>
                  <a:cubicBezTo>
                    <a:pt x="78115" y="4081162"/>
                    <a:pt x="85149" y="4103692"/>
                    <a:pt x="60750" y="4133366"/>
                  </a:cubicBezTo>
                  <a:cubicBezTo>
                    <a:pt x="51189" y="4103582"/>
                    <a:pt x="44155" y="4081162"/>
                    <a:pt x="62509" y="4052367"/>
                  </a:cubicBezTo>
                  <a:close/>
                  <a:moveTo>
                    <a:pt x="6928766" y="4017917"/>
                  </a:moveTo>
                  <a:lnTo>
                    <a:pt x="6928202" y="4021375"/>
                  </a:lnTo>
                  <a:cubicBezTo>
                    <a:pt x="6927268" y="4023353"/>
                    <a:pt x="6927900" y="4020606"/>
                    <a:pt x="6928450" y="4018737"/>
                  </a:cubicBezTo>
                  <a:close/>
                  <a:moveTo>
                    <a:pt x="6928642" y="4010619"/>
                  </a:moveTo>
                  <a:cubicBezTo>
                    <a:pt x="6923464" y="4017516"/>
                    <a:pt x="6905314" y="4070179"/>
                    <a:pt x="6928202" y="4021375"/>
                  </a:cubicBezTo>
                  <a:cubicBezTo>
                    <a:pt x="6928834" y="4018628"/>
                    <a:pt x="6929034" y="4017501"/>
                    <a:pt x="6929006" y="4017295"/>
                  </a:cubicBezTo>
                  <a:lnTo>
                    <a:pt x="6928766" y="4017917"/>
                  </a:lnTo>
                  <a:lnTo>
                    <a:pt x="6929910" y="4010894"/>
                  </a:lnTo>
                  <a:cubicBezTo>
                    <a:pt x="6929858" y="4009582"/>
                    <a:pt x="6929382" y="4009633"/>
                    <a:pt x="6928642" y="4010619"/>
                  </a:cubicBezTo>
                  <a:close/>
                  <a:moveTo>
                    <a:pt x="844255" y="3995437"/>
                  </a:moveTo>
                  <a:cubicBezTo>
                    <a:pt x="805899" y="4118529"/>
                    <a:pt x="905691" y="4653871"/>
                    <a:pt x="1000978" y="4706735"/>
                  </a:cubicBezTo>
                  <a:cubicBezTo>
                    <a:pt x="992955" y="4617603"/>
                    <a:pt x="976030" y="4530120"/>
                    <a:pt x="950093" y="4444395"/>
                  </a:cubicBezTo>
                  <a:cubicBezTo>
                    <a:pt x="965259" y="4463738"/>
                    <a:pt x="982624" y="4480663"/>
                    <a:pt x="1002407" y="4495170"/>
                  </a:cubicBezTo>
                  <a:cubicBezTo>
                    <a:pt x="995043" y="4459012"/>
                    <a:pt x="987790" y="4422963"/>
                    <a:pt x="980426" y="4386805"/>
                  </a:cubicBezTo>
                  <a:cubicBezTo>
                    <a:pt x="969875" y="4352845"/>
                    <a:pt x="865247" y="4082811"/>
                    <a:pt x="844255" y="3995437"/>
                  </a:cubicBezTo>
                  <a:close/>
                  <a:moveTo>
                    <a:pt x="952620" y="3975764"/>
                  </a:moveTo>
                  <a:cubicBezTo>
                    <a:pt x="937234" y="3993239"/>
                    <a:pt x="939542" y="4009835"/>
                    <a:pt x="951851" y="4027749"/>
                  </a:cubicBezTo>
                  <a:cubicBezTo>
                    <a:pt x="967897" y="4010494"/>
                    <a:pt x="965699" y="3993899"/>
                    <a:pt x="952620" y="3975764"/>
                  </a:cubicBezTo>
                  <a:close/>
                  <a:moveTo>
                    <a:pt x="7645542" y="3920045"/>
                  </a:moveTo>
                  <a:cubicBezTo>
                    <a:pt x="7646114" y="3916052"/>
                    <a:pt x="7642960" y="3941255"/>
                    <a:pt x="7643456" y="3935979"/>
                  </a:cubicBezTo>
                  <a:cubicBezTo>
                    <a:pt x="7644748" y="3925950"/>
                    <a:pt x="7645352" y="3921376"/>
                    <a:pt x="7645542" y="3920045"/>
                  </a:cubicBezTo>
                  <a:close/>
                  <a:moveTo>
                    <a:pt x="534299" y="3797602"/>
                  </a:moveTo>
                  <a:cubicBezTo>
                    <a:pt x="533900" y="3797542"/>
                    <a:pt x="534601" y="3797638"/>
                    <a:pt x="537513" y="3798050"/>
                  </a:cubicBezTo>
                  <a:cubicBezTo>
                    <a:pt x="546581" y="3799369"/>
                    <a:pt x="535494" y="3797782"/>
                    <a:pt x="534299" y="3797602"/>
                  </a:cubicBezTo>
                  <a:close/>
                  <a:moveTo>
                    <a:pt x="521842" y="3795871"/>
                  </a:moveTo>
                  <a:cubicBezTo>
                    <a:pt x="521074" y="3795755"/>
                    <a:pt x="521578" y="3795819"/>
                    <a:pt x="523981" y="3796152"/>
                  </a:cubicBezTo>
                  <a:lnTo>
                    <a:pt x="524635" y="3796244"/>
                  </a:lnTo>
                  <a:lnTo>
                    <a:pt x="524635" y="3796273"/>
                  </a:lnTo>
                  <a:close/>
                  <a:moveTo>
                    <a:pt x="6517272" y="3726063"/>
                  </a:moveTo>
                  <a:cubicBezTo>
                    <a:pt x="6532548" y="3747274"/>
                    <a:pt x="6529580" y="3759913"/>
                    <a:pt x="6526942" y="3772882"/>
                  </a:cubicBezTo>
                  <a:cubicBezTo>
                    <a:pt x="6507050" y="3764529"/>
                    <a:pt x="6519140" y="3749363"/>
                    <a:pt x="6517272" y="3726063"/>
                  </a:cubicBezTo>
                  <a:close/>
                  <a:moveTo>
                    <a:pt x="533377" y="3662984"/>
                  </a:moveTo>
                  <a:cubicBezTo>
                    <a:pt x="533124" y="3668357"/>
                    <a:pt x="531249" y="3710622"/>
                    <a:pt x="532898" y="3674188"/>
                  </a:cubicBezTo>
                  <a:cubicBezTo>
                    <a:pt x="533365" y="3663500"/>
                    <a:pt x="533461" y="3661192"/>
                    <a:pt x="533377" y="3662984"/>
                  </a:cubicBezTo>
                  <a:close/>
                  <a:moveTo>
                    <a:pt x="560222" y="3597182"/>
                  </a:moveTo>
                  <a:lnTo>
                    <a:pt x="558630" y="3598886"/>
                  </a:lnTo>
                  <a:lnTo>
                    <a:pt x="558505" y="3599014"/>
                  </a:lnTo>
                  <a:close/>
                  <a:moveTo>
                    <a:pt x="597931" y="3556791"/>
                  </a:moveTo>
                  <a:cubicBezTo>
                    <a:pt x="596635" y="3558178"/>
                    <a:pt x="585981" y="3569587"/>
                    <a:pt x="558505" y="3599014"/>
                  </a:cubicBezTo>
                  <a:cubicBezTo>
                    <a:pt x="546168" y="3612230"/>
                    <a:pt x="546869" y="3611482"/>
                    <a:pt x="553142" y="3604764"/>
                  </a:cubicBezTo>
                  <a:lnTo>
                    <a:pt x="558630" y="3598886"/>
                  </a:lnTo>
                  <a:lnTo>
                    <a:pt x="559108" y="3598396"/>
                  </a:lnTo>
                  <a:cubicBezTo>
                    <a:pt x="561838" y="3595484"/>
                    <a:pt x="567584" y="3589329"/>
                    <a:pt x="566496" y="3590483"/>
                  </a:cubicBezTo>
                  <a:lnTo>
                    <a:pt x="560222" y="3597182"/>
                  </a:lnTo>
                  <a:lnTo>
                    <a:pt x="565798" y="3591209"/>
                  </a:lnTo>
                  <a:cubicBezTo>
                    <a:pt x="580767" y="3575177"/>
                    <a:pt x="599876" y="3554709"/>
                    <a:pt x="597931" y="3556791"/>
                  </a:cubicBezTo>
                  <a:close/>
                  <a:moveTo>
                    <a:pt x="796117" y="3417460"/>
                  </a:moveTo>
                  <a:cubicBezTo>
                    <a:pt x="791941" y="3537798"/>
                    <a:pt x="796996" y="3658802"/>
                    <a:pt x="770729" y="3777718"/>
                  </a:cubicBezTo>
                  <a:lnTo>
                    <a:pt x="762996" y="3686606"/>
                  </a:lnTo>
                  <a:cubicBezTo>
                    <a:pt x="763620" y="3596116"/>
                    <a:pt x="785649" y="3507217"/>
                    <a:pt x="796117" y="3417460"/>
                  </a:cubicBezTo>
                  <a:close/>
                  <a:moveTo>
                    <a:pt x="6897540" y="3379987"/>
                  </a:moveTo>
                  <a:cubicBezTo>
                    <a:pt x="6880724" y="3417791"/>
                    <a:pt x="6880724" y="3417791"/>
                    <a:pt x="6896770" y="3463942"/>
                  </a:cubicBezTo>
                  <a:cubicBezTo>
                    <a:pt x="6914684" y="3427674"/>
                    <a:pt x="6902704" y="3405921"/>
                    <a:pt x="6897540" y="3379987"/>
                  </a:cubicBezTo>
                  <a:close/>
                  <a:moveTo>
                    <a:pt x="574991" y="3373067"/>
                  </a:moveTo>
                  <a:cubicBezTo>
                    <a:pt x="561473" y="3394164"/>
                    <a:pt x="543119" y="3414385"/>
                    <a:pt x="557296" y="3448995"/>
                  </a:cubicBezTo>
                  <a:cubicBezTo>
                    <a:pt x="567517" y="3420648"/>
                    <a:pt x="575101" y="3397571"/>
                    <a:pt x="574991" y="3373067"/>
                  </a:cubicBezTo>
                  <a:close/>
                  <a:moveTo>
                    <a:pt x="6850048" y="3319553"/>
                  </a:moveTo>
                  <a:lnTo>
                    <a:pt x="6849634" y="3321329"/>
                  </a:lnTo>
                  <a:cubicBezTo>
                    <a:pt x="6849070" y="3323746"/>
                    <a:pt x="6848576" y="3325860"/>
                    <a:pt x="6849840" y="3320422"/>
                  </a:cubicBezTo>
                  <a:close/>
                  <a:moveTo>
                    <a:pt x="6853658" y="3304562"/>
                  </a:moveTo>
                  <a:cubicBezTo>
                    <a:pt x="6853988" y="3303115"/>
                    <a:pt x="6853962" y="3303177"/>
                    <a:pt x="6853388" y="3305553"/>
                  </a:cubicBezTo>
                  <a:lnTo>
                    <a:pt x="6850048" y="3319553"/>
                  </a:lnTo>
                  <a:lnTo>
                    <a:pt x="6850320" y="3318380"/>
                  </a:lnTo>
                  <a:cubicBezTo>
                    <a:pt x="6850424" y="3317928"/>
                    <a:pt x="6850336" y="3318305"/>
                    <a:pt x="6849840" y="3320422"/>
                  </a:cubicBezTo>
                  <a:cubicBezTo>
                    <a:pt x="6836818" y="3376307"/>
                    <a:pt x="6851674" y="3313250"/>
                    <a:pt x="6853658" y="3304562"/>
                  </a:cubicBezTo>
                  <a:close/>
                  <a:moveTo>
                    <a:pt x="609500" y="3256015"/>
                  </a:moveTo>
                  <a:cubicBezTo>
                    <a:pt x="578068" y="3303604"/>
                    <a:pt x="577189" y="3306024"/>
                    <a:pt x="577409" y="3365046"/>
                  </a:cubicBezTo>
                  <a:cubicBezTo>
                    <a:pt x="607522" y="3337678"/>
                    <a:pt x="610819" y="3302725"/>
                    <a:pt x="609500" y="3256015"/>
                  </a:cubicBezTo>
                  <a:close/>
                  <a:moveTo>
                    <a:pt x="6844784" y="3137423"/>
                  </a:moveTo>
                  <a:lnTo>
                    <a:pt x="6850946" y="3138092"/>
                  </a:lnTo>
                  <a:lnTo>
                    <a:pt x="6849896" y="3138001"/>
                  </a:lnTo>
                  <a:cubicBezTo>
                    <a:pt x="6847724" y="3137780"/>
                    <a:pt x="6843850" y="3137367"/>
                    <a:pt x="6844784" y="3137423"/>
                  </a:cubicBezTo>
                  <a:close/>
                  <a:moveTo>
                    <a:pt x="6839412" y="3136931"/>
                  </a:moveTo>
                  <a:cubicBezTo>
                    <a:pt x="6836042" y="3136693"/>
                    <a:pt x="6871930" y="3140404"/>
                    <a:pt x="6856936" y="3138745"/>
                  </a:cubicBezTo>
                  <a:lnTo>
                    <a:pt x="6850946" y="3138092"/>
                  </a:lnTo>
                  <a:lnTo>
                    <a:pt x="6851060" y="3138104"/>
                  </a:lnTo>
                  <a:cubicBezTo>
                    <a:pt x="6850478" y="3138034"/>
                    <a:pt x="6848658" y="3137836"/>
                    <a:pt x="6844784" y="3137423"/>
                  </a:cubicBezTo>
                  <a:cubicBezTo>
                    <a:pt x="6841624" y="3137120"/>
                    <a:pt x="6839972" y="3136971"/>
                    <a:pt x="6839412" y="3136931"/>
                  </a:cubicBezTo>
                  <a:close/>
                  <a:moveTo>
                    <a:pt x="870522" y="3136211"/>
                  </a:moveTo>
                  <a:cubicBezTo>
                    <a:pt x="877446" y="3182592"/>
                    <a:pt x="867445" y="3225566"/>
                    <a:pt x="841068" y="3276453"/>
                  </a:cubicBezTo>
                  <a:cubicBezTo>
                    <a:pt x="820186" y="3215454"/>
                    <a:pt x="866566" y="3180504"/>
                    <a:pt x="870522" y="3136211"/>
                  </a:cubicBezTo>
                  <a:close/>
                  <a:moveTo>
                    <a:pt x="871857" y="3131307"/>
                  </a:moveTo>
                  <a:cubicBezTo>
                    <a:pt x="872480" y="3131307"/>
                    <a:pt x="872006" y="3137365"/>
                    <a:pt x="870852" y="3133903"/>
                  </a:cubicBezTo>
                  <a:cubicBezTo>
                    <a:pt x="871319" y="3131980"/>
                    <a:pt x="871649" y="3131307"/>
                    <a:pt x="871857" y="3131307"/>
                  </a:cubicBezTo>
                  <a:close/>
                  <a:moveTo>
                    <a:pt x="7131744" y="3070489"/>
                  </a:moveTo>
                  <a:cubicBezTo>
                    <a:pt x="7200984" y="3888391"/>
                    <a:pt x="7005904" y="4583423"/>
                    <a:pt x="6705428" y="5169320"/>
                  </a:cubicBezTo>
                  <a:cubicBezTo>
                    <a:pt x="6910288" y="4769820"/>
                    <a:pt x="7214940" y="4305916"/>
                    <a:pt x="7211644" y="3840583"/>
                  </a:cubicBezTo>
                  <a:cubicBezTo>
                    <a:pt x="7210984" y="3744527"/>
                    <a:pt x="7222856" y="3109286"/>
                    <a:pt x="7131744" y="3070489"/>
                  </a:cubicBezTo>
                  <a:close/>
                  <a:moveTo>
                    <a:pt x="7131196" y="2980477"/>
                  </a:moveTo>
                  <a:cubicBezTo>
                    <a:pt x="7121964" y="3016417"/>
                    <a:pt x="7129656" y="3042024"/>
                    <a:pt x="7131414" y="3067411"/>
                  </a:cubicBezTo>
                  <a:cubicBezTo>
                    <a:pt x="7139438" y="3042024"/>
                    <a:pt x="7139988" y="3016528"/>
                    <a:pt x="7131196" y="2980477"/>
                  </a:cubicBezTo>
                  <a:close/>
                  <a:moveTo>
                    <a:pt x="948554" y="2973772"/>
                  </a:moveTo>
                  <a:cubicBezTo>
                    <a:pt x="935805" y="3032353"/>
                    <a:pt x="922837" y="3090820"/>
                    <a:pt x="872061" y="3130717"/>
                  </a:cubicBezTo>
                  <a:cubicBezTo>
                    <a:pt x="887557" y="3073566"/>
                    <a:pt x="917341" y="3023339"/>
                    <a:pt x="948554" y="2973772"/>
                  </a:cubicBezTo>
                  <a:close/>
                  <a:moveTo>
                    <a:pt x="293637" y="2858045"/>
                  </a:moveTo>
                  <a:cubicBezTo>
                    <a:pt x="272975" y="2900137"/>
                    <a:pt x="252313" y="2942339"/>
                    <a:pt x="228574" y="2990697"/>
                  </a:cubicBezTo>
                  <a:cubicBezTo>
                    <a:pt x="226925" y="2880135"/>
                    <a:pt x="229343" y="2875298"/>
                    <a:pt x="293637" y="2858045"/>
                  </a:cubicBezTo>
                  <a:close/>
                  <a:moveTo>
                    <a:pt x="291761" y="2848781"/>
                  </a:moveTo>
                  <a:lnTo>
                    <a:pt x="293966" y="2857935"/>
                  </a:lnTo>
                  <a:cubicBezTo>
                    <a:pt x="293966" y="2857935"/>
                    <a:pt x="293362" y="2855425"/>
                    <a:pt x="292379" y="2851348"/>
                  </a:cubicBezTo>
                  <a:close/>
                  <a:moveTo>
                    <a:pt x="287823" y="2832437"/>
                  </a:moveTo>
                  <a:lnTo>
                    <a:pt x="288526" y="2835353"/>
                  </a:lnTo>
                  <a:lnTo>
                    <a:pt x="291761" y="2848781"/>
                  </a:lnTo>
                  <a:close/>
                  <a:moveTo>
                    <a:pt x="285587" y="2823153"/>
                  </a:moveTo>
                  <a:lnTo>
                    <a:pt x="287591" y="2831472"/>
                  </a:lnTo>
                  <a:lnTo>
                    <a:pt x="287823" y="2832437"/>
                  </a:lnTo>
                  <a:close/>
                  <a:moveTo>
                    <a:pt x="280011" y="2800011"/>
                  </a:moveTo>
                  <a:lnTo>
                    <a:pt x="283766" y="2815596"/>
                  </a:lnTo>
                  <a:lnTo>
                    <a:pt x="285587" y="2823153"/>
                  </a:lnTo>
                  <a:lnTo>
                    <a:pt x="282859" y="2811833"/>
                  </a:lnTo>
                  <a:close/>
                  <a:moveTo>
                    <a:pt x="276965" y="2787371"/>
                  </a:moveTo>
                  <a:cubicBezTo>
                    <a:pt x="276588" y="2785805"/>
                    <a:pt x="276739" y="2786431"/>
                    <a:pt x="277646" y="2790195"/>
                  </a:cubicBezTo>
                  <a:lnTo>
                    <a:pt x="280011" y="2800011"/>
                  </a:lnTo>
                  <a:lnTo>
                    <a:pt x="279459" y="2797721"/>
                  </a:lnTo>
                  <a:cubicBezTo>
                    <a:pt x="278250" y="2792704"/>
                    <a:pt x="277343" y="2788940"/>
                    <a:pt x="276965" y="2787371"/>
                  </a:cubicBezTo>
                  <a:close/>
                  <a:moveTo>
                    <a:pt x="1062414" y="2773418"/>
                  </a:moveTo>
                  <a:cubicBezTo>
                    <a:pt x="1038785" y="2789902"/>
                    <a:pt x="1039664" y="2825621"/>
                    <a:pt x="1009001" y="2836611"/>
                  </a:cubicBezTo>
                  <a:cubicBezTo>
                    <a:pt x="1025157" y="2814411"/>
                    <a:pt x="1008342" y="2766163"/>
                    <a:pt x="1062414" y="2773418"/>
                  </a:cubicBezTo>
                  <a:close/>
                  <a:moveTo>
                    <a:pt x="603236" y="2738694"/>
                  </a:moveTo>
                  <a:cubicBezTo>
                    <a:pt x="546745" y="2789576"/>
                    <a:pt x="541250" y="2818917"/>
                    <a:pt x="575430" y="2897503"/>
                  </a:cubicBezTo>
                  <a:cubicBezTo>
                    <a:pt x="603236" y="2842658"/>
                    <a:pt x="558285" y="2782434"/>
                    <a:pt x="603236" y="2738694"/>
                  </a:cubicBezTo>
                  <a:close/>
                  <a:moveTo>
                    <a:pt x="6765268" y="2673770"/>
                  </a:moveTo>
                  <a:cubicBezTo>
                    <a:pt x="6733984" y="2660628"/>
                    <a:pt x="6781742" y="3077867"/>
                    <a:pt x="6815112" y="3107197"/>
                  </a:cubicBezTo>
                  <a:cubicBezTo>
                    <a:pt x="6893032" y="3005646"/>
                    <a:pt x="6821486" y="2811225"/>
                    <a:pt x="6783788" y="2708140"/>
                  </a:cubicBezTo>
                  <a:cubicBezTo>
                    <a:pt x="6821046" y="2809796"/>
                    <a:pt x="6768952" y="2667364"/>
                    <a:pt x="6783788" y="2708140"/>
                  </a:cubicBezTo>
                  <a:cubicBezTo>
                    <a:pt x="6775820" y="2686309"/>
                    <a:pt x="6769738" y="2675646"/>
                    <a:pt x="6765268" y="2673770"/>
                  </a:cubicBezTo>
                  <a:close/>
                  <a:moveTo>
                    <a:pt x="7695250" y="2650140"/>
                  </a:moveTo>
                  <a:cubicBezTo>
                    <a:pt x="7694174" y="2646682"/>
                    <a:pt x="7751604" y="2830129"/>
                    <a:pt x="7707312" y="2688686"/>
                  </a:cubicBezTo>
                  <a:lnTo>
                    <a:pt x="7697728" y="2658063"/>
                  </a:lnTo>
                  <a:lnTo>
                    <a:pt x="7696610" y="2654489"/>
                  </a:lnTo>
                  <a:cubicBezTo>
                    <a:pt x="7695762" y="2651778"/>
                    <a:pt x="7695332" y="2650407"/>
                    <a:pt x="7695250" y="2650140"/>
                  </a:cubicBezTo>
                  <a:close/>
                  <a:moveTo>
                    <a:pt x="583627" y="2613964"/>
                  </a:moveTo>
                  <a:cubicBezTo>
                    <a:pt x="583749" y="2613654"/>
                    <a:pt x="580981" y="2620928"/>
                    <a:pt x="572793" y="2642416"/>
                  </a:cubicBezTo>
                  <a:cubicBezTo>
                    <a:pt x="556884" y="2684043"/>
                    <a:pt x="583261" y="2614885"/>
                    <a:pt x="583627" y="2613964"/>
                  </a:cubicBezTo>
                  <a:close/>
                  <a:moveTo>
                    <a:pt x="6696196" y="2539328"/>
                  </a:moveTo>
                  <a:cubicBezTo>
                    <a:pt x="6680920" y="2586473"/>
                    <a:pt x="6688392" y="2630656"/>
                    <a:pt x="6718396" y="2671758"/>
                  </a:cubicBezTo>
                  <a:cubicBezTo>
                    <a:pt x="6732904" y="2626040"/>
                    <a:pt x="6715320" y="2644944"/>
                    <a:pt x="6718396" y="2671758"/>
                  </a:cubicBezTo>
                  <a:cubicBezTo>
                    <a:pt x="6711032" y="2627689"/>
                    <a:pt x="6703668" y="2583507"/>
                    <a:pt x="6696196" y="2539328"/>
                  </a:cubicBezTo>
                  <a:close/>
                  <a:moveTo>
                    <a:pt x="708498" y="2492849"/>
                  </a:moveTo>
                  <a:cubicBezTo>
                    <a:pt x="705981" y="2492812"/>
                    <a:pt x="702479" y="2496147"/>
                    <a:pt x="697863" y="2503717"/>
                  </a:cubicBezTo>
                  <a:cubicBezTo>
                    <a:pt x="647198" y="2559440"/>
                    <a:pt x="634998" y="2622633"/>
                    <a:pt x="661265" y="2693301"/>
                  </a:cubicBezTo>
                  <a:cubicBezTo>
                    <a:pt x="695500" y="2658584"/>
                    <a:pt x="726117" y="2493107"/>
                    <a:pt x="708498" y="2492849"/>
                  </a:cubicBezTo>
                  <a:close/>
                  <a:moveTo>
                    <a:pt x="6659886" y="2466323"/>
                  </a:moveTo>
                  <a:cubicBezTo>
                    <a:pt x="6656218" y="2465911"/>
                    <a:pt x="6650914" y="2470526"/>
                    <a:pt x="6654980" y="2481407"/>
                  </a:cubicBezTo>
                  <a:cubicBezTo>
                    <a:pt x="6665586" y="2472174"/>
                    <a:pt x="6663554" y="2466734"/>
                    <a:pt x="6659886" y="2466323"/>
                  </a:cubicBezTo>
                  <a:close/>
                  <a:moveTo>
                    <a:pt x="681597" y="2388978"/>
                  </a:moveTo>
                  <a:cubicBezTo>
                    <a:pt x="574221" y="2395902"/>
                    <a:pt x="461240" y="2697697"/>
                    <a:pt x="509158" y="2809247"/>
                  </a:cubicBezTo>
                  <a:cubicBezTo>
                    <a:pt x="530370" y="2753640"/>
                    <a:pt x="551581" y="2698026"/>
                    <a:pt x="572793" y="2642416"/>
                  </a:cubicBezTo>
                  <a:cubicBezTo>
                    <a:pt x="609061" y="2557900"/>
                    <a:pt x="645219" y="2473384"/>
                    <a:pt x="681597" y="2388978"/>
                  </a:cubicBezTo>
                  <a:close/>
                  <a:moveTo>
                    <a:pt x="705996" y="2331168"/>
                  </a:moveTo>
                  <a:cubicBezTo>
                    <a:pt x="679509" y="2345784"/>
                    <a:pt x="678630" y="2364469"/>
                    <a:pt x="683576" y="2384911"/>
                  </a:cubicBezTo>
                  <a:cubicBezTo>
                    <a:pt x="696434" y="2370625"/>
                    <a:pt x="714459" y="2358424"/>
                    <a:pt x="705996" y="2331168"/>
                  </a:cubicBezTo>
                  <a:close/>
                  <a:moveTo>
                    <a:pt x="834254" y="2325343"/>
                  </a:moveTo>
                  <a:cubicBezTo>
                    <a:pt x="805459" y="2354688"/>
                    <a:pt x="776774" y="2384032"/>
                    <a:pt x="747979" y="2413374"/>
                  </a:cubicBezTo>
                  <a:cubicBezTo>
                    <a:pt x="740506" y="2417001"/>
                    <a:pt x="813372" y="2577903"/>
                    <a:pt x="834254" y="2325343"/>
                  </a:cubicBezTo>
                  <a:close/>
                  <a:moveTo>
                    <a:pt x="863049" y="2203131"/>
                  </a:moveTo>
                  <a:cubicBezTo>
                    <a:pt x="863818" y="2225825"/>
                    <a:pt x="859367" y="2244619"/>
                    <a:pt x="849668" y="2259539"/>
                  </a:cubicBezTo>
                  <a:lnTo>
                    <a:pt x="845203" y="2262840"/>
                  </a:lnTo>
                  <a:lnTo>
                    <a:pt x="840271" y="2252011"/>
                  </a:lnTo>
                  <a:cubicBezTo>
                    <a:pt x="839365" y="2239041"/>
                    <a:pt x="846948" y="2222748"/>
                    <a:pt x="863049" y="2203131"/>
                  </a:cubicBezTo>
                  <a:close/>
                  <a:moveTo>
                    <a:pt x="787655" y="2174006"/>
                  </a:moveTo>
                  <a:cubicBezTo>
                    <a:pt x="765234" y="2195438"/>
                    <a:pt x="754683" y="2209725"/>
                    <a:pt x="756332" y="2242806"/>
                  </a:cubicBezTo>
                  <a:cubicBezTo>
                    <a:pt x="776994" y="2221154"/>
                    <a:pt x="788864" y="2208844"/>
                    <a:pt x="787655" y="2174006"/>
                  </a:cubicBezTo>
                  <a:close/>
                  <a:moveTo>
                    <a:pt x="1516977" y="2127353"/>
                  </a:moveTo>
                  <a:cubicBezTo>
                    <a:pt x="1510108" y="2131913"/>
                    <a:pt x="1501151" y="2146421"/>
                    <a:pt x="1510712" y="2157192"/>
                  </a:cubicBezTo>
                  <a:cubicBezTo>
                    <a:pt x="1528627" y="2128177"/>
                    <a:pt x="1523846" y="2122791"/>
                    <a:pt x="1516977" y="2127353"/>
                  </a:cubicBezTo>
                  <a:close/>
                  <a:moveTo>
                    <a:pt x="904294" y="2126756"/>
                  </a:moveTo>
                  <a:lnTo>
                    <a:pt x="893492" y="2177084"/>
                  </a:lnTo>
                  <a:lnTo>
                    <a:pt x="886682" y="2160990"/>
                  </a:lnTo>
                  <a:lnTo>
                    <a:pt x="897688" y="2139886"/>
                  </a:lnTo>
                  <a:close/>
                  <a:moveTo>
                    <a:pt x="853597" y="2065972"/>
                  </a:moveTo>
                  <a:cubicBezTo>
                    <a:pt x="825132" y="2083117"/>
                    <a:pt x="816889" y="2101141"/>
                    <a:pt x="814141" y="2133892"/>
                  </a:cubicBezTo>
                  <a:cubicBezTo>
                    <a:pt x="842387" y="2115098"/>
                    <a:pt x="848102" y="2095317"/>
                    <a:pt x="853597" y="2065972"/>
                  </a:cubicBezTo>
                  <a:close/>
                  <a:moveTo>
                    <a:pt x="476123" y="2023092"/>
                  </a:moveTo>
                  <a:lnTo>
                    <a:pt x="475946" y="2023369"/>
                  </a:lnTo>
                  <a:lnTo>
                    <a:pt x="475967" y="2023327"/>
                  </a:lnTo>
                  <a:close/>
                  <a:moveTo>
                    <a:pt x="7177574" y="1965850"/>
                  </a:moveTo>
                  <a:cubicBezTo>
                    <a:pt x="7206260" y="2015086"/>
                    <a:pt x="7235054" y="2064324"/>
                    <a:pt x="7263740" y="2113560"/>
                  </a:cubicBezTo>
                  <a:cubicBezTo>
                    <a:pt x="7397492" y="2326113"/>
                    <a:pt x="7265496" y="1988710"/>
                    <a:pt x="7177574" y="1965850"/>
                  </a:cubicBezTo>
                  <a:close/>
                  <a:moveTo>
                    <a:pt x="954049" y="1899359"/>
                  </a:moveTo>
                  <a:cubicBezTo>
                    <a:pt x="927562" y="1927713"/>
                    <a:pt x="927562" y="1927713"/>
                    <a:pt x="928551" y="1952111"/>
                  </a:cubicBezTo>
                  <a:cubicBezTo>
                    <a:pt x="944378" y="1943430"/>
                    <a:pt x="950642" y="1929362"/>
                    <a:pt x="954049" y="1899359"/>
                  </a:cubicBezTo>
                  <a:close/>
                  <a:moveTo>
                    <a:pt x="7159550" y="1884852"/>
                  </a:moveTo>
                  <a:cubicBezTo>
                    <a:pt x="7154604" y="1913865"/>
                    <a:pt x="7183288" y="1935626"/>
                    <a:pt x="7177356" y="1964970"/>
                  </a:cubicBezTo>
                  <a:cubicBezTo>
                    <a:pt x="7197688" y="1932220"/>
                    <a:pt x="7184060" y="1907272"/>
                    <a:pt x="7159550" y="1884852"/>
                  </a:cubicBezTo>
                  <a:close/>
                  <a:moveTo>
                    <a:pt x="1494776" y="1872434"/>
                  </a:moveTo>
                  <a:cubicBezTo>
                    <a:pt x="1446748" y="1901666"/>
                    <a:pt x="1418393" y="1925625"/>
                    <a:pt x="1424767" y="1988929"/>
                  </a:cubicBezTo>
                  <a:cubicBezTo>
                    <a:pt x="1453892" y="1947826"/>
                    <a:pt x="1480159" y="1922438"/>
                    <a:pt x="1494776" y="1872434"/>
                  </a:cubicBezTo>
                  <a:close/>
                  <a:moveTo>
                    <a:pt x="6280980" y="1856936"/>
                  </a:moveTo>
                  <a:cubicBezTo>
                    <a:pt x="6256800" y="1931120"/>
                    <a:pt x="6587390" y="2418871"/>
                    <a:pt x="6624978" y="2392715"/>
                  </a:cubicBezTo>
                  <a:cubicBezTo>
                    <a:pt x="6668940" y="2362161"/>
                    <a:pt x="6295596" y="1867597"/>
                    <a:pt x="6280980" y="1856936"/>
                  </a:cubicBezTo>
                  <a:close/>
                  <a:moveTo>
                    <a:pt x="7076792" y="1740108"/>
                  </a:moveTo>
                  <a:cubicBezTo>
                    <a:pt x="7090092" y="1794511"/>
                    <a:pt x="7106796" y="1846934"/>
                    <a:pt x="7157242" y="1880126"/>
                  </a:cubicBezTo>
                  <a:cubicBezTo>
                    <a:pt x="7145152" y="1824953"/>
                    <a:pt x="7119876" y="1777365"/>
                    <a:pt x="7076792" y="1740108"/>
                  </a:cubicBezTo>
                  <a:close/>
                  <a:moveTo>
                    <a:pt x="6163272" y="1727909"/>
                  </a:moveTo>
                  <a:cubicBezTo>
                    <a:pt x="6181844" y="1755715"/>
                    <a:pt x="6200420" y="1783630"/>
                    <a:pt x="6218992" y="1811436"/>
                  </a:cubicBezTo>
                  <a:cubicBezTo>
                    <a:pt x="6311862" y="1939802"/>
                    <a:pt x="6265702" y="1730437"/>
                    <a:pt x="6163272" y="1727909"/>
                  </a:cubicBezTo>
                  <a:close/>
                  <a:moveTo>
                    <a:pt x="1088791" y="1710323"/>
                  </a:moveTo>
                  <a:cubicBezTo>
                    <a:pt x="1048456" y="1737800"/>
                    <a:pt x="1014496" y="1769892"/>
                    <a:pt x="1008122" y="1822205"/>
                  </a:cubicBezTo>
                  <a:cubicBezTo>
                    <a:pt x="1050215" y="1795609"/>
                    <a:pt x="1076702" y="1758132"/>
                    <a:pt x="1088791" y="1710323"/>
                  </a:cubicBezTo>
                  <a:close/>
                  <a:moveTo>
                    <a:pt x="1146271" y="1661088"/>
                  </a:moveTo>
                  <a:cubicBezTo>
                    <a:pt x="1113629" y="1657352"/>
                    <a:pt x="1098023" y="1673947"/>
                    <a:pt x="1093957" y="1704280"/>
                  </a:cubicBezTo>
                  <a:cubicBezTo>
                    <a:pt x="1121872" y="1702961"/>
                    <a:pt x="1129566" y="1676365"/>
                    <a:pt x="1146271" y="1661088"/>
                  </a:cubicBezTo>
                  <a:close/>
                  <a:moveTo>
                    <a:pt x="6089526" y="1628556"/>
                  </a:moveTo>
                  <a:cubicBezTo>
                    <a:pt x="6097880" y="1672079"/>
                    <a:pt x="6131620" y="1695597"/>
                    <a:pt x="6159536" y="1723402"/>
                  </a:cubicBezTo>
                  <a:cubicBezTo>
                    <a:pt x="6146456" y="1661307"/>
                    <a:pt x="6139532" y="1651856"/>
                    <a:pt x="6089526" y="1628556"/>
                  </a:cubicBezTo>
                  <a:close/>
                  <a:moveTo>
                    <a:pt x="6971944" y="1577341"/>
                  </a:moveTo>
                  <a:cubicBezTo>
                    <a:pt x="7006564" y="1628117"/>
                    <a:pt x="7016896" y="1695597"/>
                    <a:pt x="7072176" y="1732305"/>
                  </a:cubicBezTo>
                  <a:cubicBezTo>
                    <a:pt x="7058768" y="1667353"/>
                    <a:pt x="7013268" y="1623719"/>
                    <a:pt x="6971944" y="1577341"/>
                  </a:cubicBezTo>
                  <a:close/>
                  <a:moveTo>
                    <a:pt x="1261082" y="1553446"/>
                  </a:moveTo>
                  <a:lnTo>
                    <a:pt x="1240800" y="1580321"/>
                  </a:lnTo>
                  <a:cubicBezTo>
                    <a:pt x="1230456" y="1592511"/>
                    <a:pt x="1219385" y="1604302"/>
                    <a:pt x="1208504" y="1614929"/>
                  </a:cubicBezTo>
                  <a:lnTo>
                    <a:pt x="1180177" y="1640047"/>
                  </a:lnTo>
                  <a:lnTo>
                    <a:pt x="1202559" y="1610861"/>
                  </a:lnTo>
                  <a:cubicBezTo>
                    <a:pt x="1215425" y="1595424"/>
                    <a:pt x="1228144" y="1581598"/>
                    <a:pt x="1240609" y="1569769"/>
                  </a:cubicBezTo>
                  <a:close/>
                  <a:moveTo>
                    <a:pt x="1972466" y="1532709"/>
                  </a:moveTo>
                  <a:cubicBezTo>
                    <a:pt x="1976474" y="1534534"/>
                    <a:pt x="1980634" y="1538814"/>
                    <a:pt x="1984728" y="1546453"/>
                  </a:cubicBezTo>
                  <a:cubicBezTo>
                    <a:pt x="1982308" y="1541947"/>
                    <a:pt x="1975276" y="1559092"/>
                    <a:pt x="1984728" y="1546453"/>
                  </a:cubicBezTo>
                  <a:cubicBezTo>
                    <a:pt x="1923758" y="1627521"/>
                    <a:pt x="1944410" y="1519935"/>
                    <a:pt x="1972466" y="1532709"/>
                  </a:cubicBezTo>
                  <a:close/>
                  <a:moveTo>
                    <a:pt x="5990284" y="1516125"/>
                  </a:moveTo>
                  <a:cubicBezTo>
                    <a:pt x="6006220" y="1555471"/>
                    <a:pt x="6025672" y="1571076"/>
                    <a:pt x="6060072" y="1591079"/>
                  </a:cubicBezTo>
                  <a:cubicBezTo>
                    <a:pt x="6043036" y="1556460"/>
                    <a:pt x="6027540" y="1537776"/>
                    <a:pt x="5990284" y="1516125"/>
                  </a:cubicBezTo>
                  <a:close/>
                  <a:moveTo>
                    <a:pt x="1888128" y="1494718"/>
                  </a:moveTo>
                  <a:lnTo>
                    <a:pt x="1874714" y="1518214"/>
                  </a:lnTo>
                  <a:lnTo>
                    <a:pt x="1872746" y="1519277"/>
                  </a:lnTo>
                  <a:lnTo>
                    <a:pt x="1873034" y="1522091"/>
                  </a:lnTo>
                  <a:cubicBezTo>
                    <a:pt x="1872150" y="1523385"/>
                    <a:pt x="1870070" y="1524861"/>
                    <a:pt x="1866140" y="1526126"/>
                  </a:cubicBezTo>
                  <a:lnTo>
                    <a:pt x="1868190" y="1521743"/>
                  </a:lnTo>
                  <a:lnTo>
                    <a:pt x="1848494" y="1532394"/>
                  </a:lnTo>
                  <a:cubicBezTo>
                    <a:pt x="1824942" y="1543912"/>
                    <a:pt x="1844792" y="1527322"/>
                    <a:pt x="1881212" y="1499872"/>
                  </a:cubicBezTo>
                  <a:close/>
                  <a:moveTo>
                    <a:pt x="1289476" y="1480406"/>
                  </a:moveTo>
                  <a:cubicBezTo>
                    <a:pt x="1241557" y="1532831"/>
                    <a:pt x="1193749" y="1585254"/>
                    <a:pt x="1145831" y="1637679"/>
                  </a:cubicBezTo>
                  <a:cubicBezTo>
                    <a:pt x="1129840" y="1670402"/>
                    <a:pt x="1148608" y="1665153"/>
                    <a:pt x="1177353" y="1642551"/>
                  </a:cubicBezTo>
                  <a:lnTo>
                    <a:pt x="1180177" y="1640047"/>
                  </a:lnTo>
                  <a:lnTo>
                    <a:pt x="1163625" y="1661631"/>
                  </a:lnTo>
                  <a:cubicBezTo>
                    <a:pt x="1072247" y="1789586"/>
                    <a:pt x="978910" y="1977756"/>
                    <a:pt x="920484" y="2094574"/>
                  </a:cubicBezTo>
                  <a:lnTo>
                    <a:pt x="904294" y="2126756"/>
                  </a:lnTo>
                  <a:lnTo>
                    <a:pt x="908659" y="2106416"/>
                  </a:lnTo>
                  <a:cubicBezTo>
                    <a:pt x="897119" y="2122489"/>
                    <a:pt x="882673" y="2137945"/>
                    <a:pt x="884935" y="2156861"/>
                  </a:cubicBezTo>
                  <a:lnTo>
                    <a:pt x="886682" y="2160990"/>
                  </a:lnTo>
                  <a:lnTo>
                    <a:pt x="879813" y="2174159"/>
                  </a:lnTo>
                  <a:cubicBezTo>
                    <a:pt x="869679" y="2192818"/>
                    <a:pt x="863255" y="2202581"/>
                    <a:pt x="861400" y="2200383"/>
                  </a:cubicBezTo>
                  <a:cubicBezTo>
                    <a:pt x="835573" y="2226319"/>
                    <a:pt x="862169" y="2201262"/>
                    <a:pt x="861400" y="2200383"/>
                  </a:cubicBezTo>
                  <a:cubicBezTo>
                    <a:pt x="842497" y="2231156"/>
                    <a:pt x="823703" y="2261930"/>
                    <a:pt x="804800" y="2292703"/>
                  </a:cubicBezTo>
                  <a:lnTo>
                    <a:pt x="845203" y="2262840"/>
                  </a:lnTo>
                  <a:lnTo>
                    <a:pt x="847995" y="2268970"/>
                  </a:lnTo>
                  <a:cubicBezTo>
                    <a:pt x="852690" y="2273793"/>
                    <a:pt x="859504" y="2277784"/>
                    <a:pt x="868434" y="2280943"/>
                  </a:cubicBezTo>
                  <a:cubicBezTo>
                    <a:pt x="930640" y="2240719"/>
                    <a:pt x="1324645" y="1599652"/>
                    <a:pt x="1342999" y="1527555"/>
                  </a:cubicBezTo>
                  <a:cubicBezTo>
                    <a:pt x="1323065" y="1520357"/>
                    <a:pt x="1300822" y="1525745"/>
                    <a:pt x="1277128" y="1540652"/>
                  </a:cubicBezTo>
                  <a:lnTo>
                    <a:pt x="1261082" y="1553446"/>
                  </a:lnTo>
                  <a:lnTo>
                    <a:pt x="1268732" y="1543309"/>
                  </a:lnTo>
                  <a:cubicBezTo>
                    <a:pt x="1284675" y="1518852"/>
                    <a:pt x="1294037" y="1495849"/>
                    <a:pt x="1289476" y="1480406"/>
                  </a:cubicBezTo>
                  <a:close/>
                  <a:moveTo>
                    <a:pt x="2173758" y="1473161"/>
                  </a:moveTo>
                  <a:lnTo>
                    <a:pt x="2161230" y="1485547"/>
                  </a:lnTo>
                  <a:cubicBezTo>
                    <a:pt x="1993884" y="1659937"/>
                    <a:pt x="1794942" y="1944267"/>
                    <a:pt x="1609300" y="2240829"/>
                  </a:cubicBezTo>
                  <a:lnTo>
                    <a:pt x="1486233" y="2444413"/>
                  </a:lnTo>
                  <a:lnTo>
                    <a:pt x="1491369" y="2438651"/>
                  </a:lnTo>
                  <a:cubicBezTo>
                    <a:pt x="1485544" y="2466458"/>
                    <a:pt x="1473894" y="2490966"/>
                    <a:pt x="1443561" y="2525037"/>
                  </a:cubicBezTo>
                  <a:lnTo>
                    <a:pt x="1447261" y="2508883"/>
                  </a:lnTo>
                  <a:lnTo>
                    <a:pt x="1429753" y="2537846"/>
                  </a:lnTo>
                  <a:cubicBezTo>
                    <a:pt x="1200703" y="2929654"/>
                    <a:pt x="1021901" y="3285306"/>
                    <a:pt x="999769" y="3373176"/>
                  </a:cubicBezTo>
                  <a:cubicBezTo>
                    <a:pt x="810954" y="4123036"/>
                    <a:pt x="1213862" y="5024137"/>
                    <a:pt x="1534231" y="5633225"/>
                  </a:cubicBezTo>
                  <a:cubicBezTo>
                    <a:pt x="1497084" y="5589593"/>
                    <a:pt x="1368496" y="5392315"/>
                    <a:pt x="1297828" y="5362531"/>
                  </a:cubicBezTo>
                  <a:cubicBezTo>
                    <a:pt x="1275957" y="5632895"/>
                    <a:pt x="1757446" y="5891279"/>
                    <a:pt x="1903508" y="6054266"/>
                  </a:cubicBezTo>
                  <a:cubicBezTo>
                    <a:pt x="1750742" y="6130320"/>
                    <a:pt x="2048252" y="6144168"/>
                    <a:pt x="2077706" y="6280998"/>
                  </a:cubicBezTo>
                  <a:cubicBezTo>
                    <a:pt x="1203641" y="5935460"/>
                    <a:pt x="841837" y="4607492"/>
                    <a:pt x="771279" y="3782004"/>
                  </a:cubicBezTo>
                  <a:cubicBezTo>
                    <a:pt x="784248" y="3807282"/>
                    <a:pt x="795430" y="3833192"/>
                    <a:pt x="804841" y="3859747"/>
                  </a:cubicBezTo>
                  <a:lnTo>
                    <a:pt x="808663" y="3873352"/>
                  </a:lnTo>
                  <a:lnTo>
                    <a:pt x="806007" y="3899870"/>
                  </a:lnTo>
                  <a:cubicBezTo>
                    <a:pt x="805444" y="3931747"/>
                    <a:pt x="812026" y="3947286"/>
                    <a:pt x="827770" y="3941365"/>
                  </a:cubicBezTo>
                  <a:lnTo>
                    <a:pt x="808663" y="3873352"/>
                  </a:lnTo>
                  <a:lnTo>
                    <a:pt x="811959" y="3840443"/>
                  </a:lnTo>
                  <a:cubicBezTo>
                    <a:pt x="858786" y="3535377"/>
                    <a:pt x="1164907" y="2648293"/>
                    <a:pt x="1176604" y="2586144"/>
                  </a:cubicBezTo>
                  <a:cubicBezTo>
                    <a:pt x="1187045" y="2530780"/>
                    <a:pt x="1220126" y="2449877"/>
                    <a:pt x="1267153" y="2358897"/>
                  </a:cubicBezTo>
                  <a:lnTo>
                    <a:pt x="1317856" y="2268737"/>
                  </a:lnTo>
                  <a:lnTo>
                    <a:pt x="1380614" y="2184875"/>
                  </a:lnTo>
                  <a:cubicBezTo>
                    <a:pt x="1441181" y="2102614"/>
                    <a:pt x="1494813" y="2026220"/>
                    <a:pt x="1535720" y="1958969"/>
                  </a:cubicBezTo>
                  <a:lnTo>
                    <a:pt x="1560762" y="1913089"/>
                  </a:lnTo>
                  <a:lnTo>
                    <a:pt x="1595574" y="1871508"/>
                  </a:lnTo>
                  <a:cubicBezTo>
                    <a:pt x="1682087" y="1772871"/>
                    <a:pt x="1766616" y="1700763"/>
                    <a:pt x="1832180" y="1685376"/>
                  </a:cubicBezTo>
                  <a:lnTo>
                    <a:pt x="1622950" y="1962943"/>
                  </a:lnTo>
                  <a:lnTo>
                    <a:pt x="1611012" y="1975186"/>
                  </a:lnTo>
                  <a:cubicBezTo>
                    <a:pt x="1592635" y="1995144"/>
                    <a:pt x="1583633" y="2007805"/>
                    <a:pt x="1586875" y="2010801"/>
                  </a:cubicBezTo>
                  <a:lnTo>
                    <a:pt x="1622950" y="1962943"/>
                  </a:lnTo>
                  <a:lnTo>
                    <a:pt x="1645251" y="1940072"/>
                  </a:lnTo>
                  <a:cubicBezTo>
                    <a:pt x="1739877" y="1846749"/>
                    <a:pt x="1931784" y="1678549"/>
                    <a:pt x="2097986" y="1537046"/>
                  </a:cubicBezTo>
                  <a:close/>
                  <a:moveTo>
                    <a:pt x="2056666" y="1435512"/>
                  </a:moveTo>
                  <a:cubicBezTo>
                    <a:pt x="2056522" y="1435930"/>
                    <a:pt x="2055946" y="1437592"/>
                    <a:pt x="2054626" y="1441384"/>
                  </a:cubicBezTo>
                  <a:cubicBezTo>
                    <a:pt x="2053638" y="1444187"/>
                    <a:pt x="2057100" y="1434254"/>
                    <a:pt x="2056666" y="1435512"/>
                  </a:cubicBezTo>
                  <a:close/>
                  <a:moveTo>
                    <a:pt x="6854016" y="1414573"/>
                  </a:moveTo>
                  <a:cubicBezTo>
                    <a:pt x="6851600" y="1406222"/>
                    <a:pt x="6871602" y="1475792"/>
                    <a:pt x="6854016" y="1414573"/>
                  </a:cubicBezTo>
                  <a:cubicBezTo>
                    <a:pt x="6856104" y="1421827"/>
                    <a:pt x="6852368" y="1408638"/>
                    <a:pt x="6854016" y="1414573"/>
                  </a:cubicBezTo>
                  <a:close/>
                  <a:moveTo>
                    <a:pt x="2063992" y="1414508"/>
                  </a:moveTo>
                  <a:cubicBezTo>
                    <a:pt x="2064208" y="1413977"/>
                    <a:pt x="2043004" y="1475098"/>
                    <a:pt x="2054626" y="1441384"/>
                  </a:cubicBezTo>
                  <a:cubicBezTo>
                    <a:pt x="2061468" y="1421711"/>
                    <a:pt x="2063920" y="1414685"/>
                    <a:pt x="2063992" y="1414508"/>
                  </a:cubicBezTo>
                  <a:close/>
                  <a:moveTo>
                    <a:pt x="1443525" y="1406582"/>
                  </a:moveTo>
                  <a:cubicBezTo>
                    <a:pt x="1440996" y="1408748"/>
                    <a:pt x="1428099" y="1419773"/>
                    <a:pt x="1396632" y="1446666"/>
                  </a:cubicBezTo>
                  <a:cubicBezTo>
                    <a:pt x="1389763" y="1452504"/>
                    <a:pt x="1435184" y="1413695"/>
                    <a:pt x="1442901" y="1407110"/>
                  </a:cubicBezTo>
                  <a:cubicBezTo>
                    <a:pt x="1444059" y="1406122"/>
                    <a:pt x="1444368" y="1405860"/>
                    <a:pt x="1443525" y="1406582"/>
                  </a:cubicBezTo>
                  <a:close/>
                  <a:moveTo>
                    <a:pt x="2125404" y="1372801"/>
                  </a:moveTo>
                  <a:cubicBezTo>
                    <a:pt x="2118040" y="1398299"/>
                    <a:pt x="2112984" y="1415993"/>
                    <a:pt x="2108148" y="1434018"/>
                  </a:cubicBezTo>
                  <a:cubicBezTo>
                    <a:pt x="2103862" y="1414674"/>
                    <a:pt x="2098368" y="1394782"/>
                    <a:pt x="2125404" y="1372801"/>
                  </a:cubicBezTo>
                  <a:close/>
                  <a:moveTo>
                    <a:pt x="5823780" y="1355886"/>
                  </a:moveTo>
                  <a:cubicBezTo>
                    <a:pt x="5825648" y="1378965"/>
                    <a:pt x="5844332" y="1385560"/>
                    <a:pt x="5871808" y="1405452"/>
                  </a:cubicBezTo>
                  <a:cubicBezTo>
                    <a:pt x="5856750" y="1374241"/>
                    <a:pt x="5846088" y="1359732"/>
                    <a:pt x="5823780" y="1355886"/>
                  </a:cubicBezTo>
                  <a:close/>
                  <a:moveTo>
                    <a:pt x="2327994" y="1345099"/>
                  </a:moveTo>
                  <a:lnTo>
                    <a:pt x="2287830" y="1377818"/>
                  </a:lnTo>
                  <a:cubicBezTo>
                    <a:pt x="2270462" y="1392099"/>
                    <a:pt x="2251492" y="1407812"/>
                    <a:pt x="2231282" y="1424664"/>
                  </a:cubicBezTo>
                  <a:lnTo>
                    <a:pt x="2173758" y="1473161"/>
                  </a:lnTo>
                  <a:lnTo>
                    <a:pt x="2215780" y="1431621"/>
                  </a:lnTo>
                  <a:cubicBezTo>
                    <a:pt x="2251284" y="1398566"/>
                    <a:pt x="2284982" y="1371474"/>
                    <a:pt x="2316380" y="1351422"/>
                  </a:cubicBezTo>
                  <a:close/>
                  <a:moveTo>
                    <a:pt x="2135404" y="1311696"/>
                  </a:moveTo>
                  <a:cubicBezTo>
                    <a:pt x="2122216" y="1336864"/>
                    <a:pt x="2102104" y="1337963"/>
                    <a:pt x="2081662" y="1338072"/>
                  </a:cubicBezTo>
                  <a:cubicBezTo>
                    <a:pt x="2097818" y="1328401"/>
                    <a:pt x="2108480" y="1306530"/>
                    <a:pt x="2135404" y="1311696"/>
                  </a:cubicBezTo>
                  <a:close/>
                  <a:moveTo>
                    <a:pt x="2535140" y="1291373"/>
                  </a:moveTo>
                  <a:cubicBezTo>
                    <a:pt x="2538946" y="1290714"/>
                    <a:pt x="2541500" y="1291373"/>
                    <a:pt x="2531388" y="1295329"/>
                  </a:cubicBezTo>
                  <a:cubicBezTo>
                    <a:pt x="2526278" y="1294011"/>
                    <a:pt x="2531334" y="1292033"/>
                    <a:pt x="2535140" y="1291373"/>
                  </a:cubicBezTo>
                  <a:close/>
                  <a:moveTo>
                    <a:pt x="2593490" y="1252123"/>
                  </a:moveTo>
                  <a:cubicBezTo>
                    <a:pt x="2560910" y="1250201"/>
                    <a:pt x="2462906" y="1277402"/>
                    <a:pt x="2531388" y="1295329"/>
                  </a:cubicBezTo>
                  <a:cubicBezTo>
                    <a:pt x="2609036" y="1264914"/>
                    <a:pt x="2613038" y="1253276"/>
                    <a:pt x="2593490" y="1252123"/>
                  </a:cubicBezTo>
                  <a:close/>
                  <a:moveTo>
                    <a:pt x="2711826" y="1228961"/>
                  </a:moveTo>
                  <a:cubicBezTo>
                    <a:pt x="2711728" y="1229167"/>
                    <a:pt x="2710532" y="1229717"/>
                    <a:pt x="2707344" y="1230816"/>
                  </a:cubicBezTo>
                  <a:cubicBezTo>
                    <a:pt x="2702566" y="1230816"/>
                    <a:pt x="2712126" y="1228343"/>
                    <a:pt x="2711826" y="1228961"/>
                  </a:cubicBezTo>
                  <a:close/>
                  <a:moveTo>
                    <a:pt x="2744832" y="1212028"/>
                  </a:moveTo>
                  <a:cubicBezTo>
                    <a:pt x="2725006" y="1214116"/>
                    <a:pt x="2665582" y="1230816"/>
                    <a:pt x="2707344" y="1230816"/>
                  </a:cubicBezTo>
                  <a:cubicBezTo>
                    <a:pt x="2754370" y="1214783"/>
                    <a:pt x="2756728" y="1210775"/>
                    <a:pt x="2744832" y="1212028"/>
                  </a:cubicBezTo>
                  <a:close/>
                  <a:moveTo>
                    <a:pt x="1934148" y="1192533"/>
                  </a:moveTo>
                  <a:cubicBezTo>
                    <a:pt x="1405920" y="1241417"/>
                    <a:pt x="611259" y="2787825"/>
                    <a:pt x="662364" y="3101482"/>
                  </a:cubicBezTo>
                  <a:cubicBezTo>
                    <a:pt x="839200" y="2696927"/>
                    <a:pt x="1020541" y="2288636"/>
                    <a:pt x="1273320" y="1924524"/>
                  </a:cubicBezTo>
                  <a:cubicBezTo>
                    <a:pt x="1420481" y="1712412"/>
                    <a:pt x="1653697" y="1483484"/>
                    <a:pt x="1696230" y="1346764"/>
                  </a:cubicBezTo>
                  <a:cubicBezTo>
                    <a:pt x="1754040" y="1421387"/>
                    <a:pt x="1809320" y="1404683"/>
                    <a:pt x="1861964" y="1296538"/>
                  </a:cubicBezTo>
                  <a:cubicBezTo>
                    <a:pt x="1902740" y="1261919"/>
                    <a:pt x="1943512" y="1227189"/>
                    <a:pt x="1984398" y="1192569"/>
                  </a:cubicBezTo>
                  <a:cubicBezTo>
                    <a:pt x="1967950" y="1190938"/>
                    <a:pt x="1951188" y="1190956"/>
                    <a:pt x="1934148" y="1192533"/>
                  </a:cubicBezTo>
                  <a:close/>
                  <a:moveTo>
                    <a:pt x="5849168" y="1152784"/>
                  </a:moveTo>
                  <a:cubicBezTo>
                    <a:pt x="5904338" y="1234882"/>
                    <a:pt x="5938738" y="1264996"/>
                    <a:pt x="6005890" y="1293571"/>
                  </a:cubicBezTo>
                  <a:cubicBezTo>
                    <a:pt x="5949620" y="1240378"/>
                    <a:pt x="5910712" y="1184656"/>
                    <a:pt x="5849168" y="1152784"/>
                  </a:cubicBezTo>
                  <a:close/>
                  <a:moveTo>
                    <a:pt x="1790240" y="1145032"/>
                  </a:moveTo>
                  <a:cubicBezTo>
                    <a:pt x="1800804" y="1140343"/>
                    <a:pt x="1722910" y="1174518"/>
                    <a:pt x="1779648" y="1149707"/>
                  </a:cubicBezTo>
                  <a:cubicBezTo>
                    <a:pt x="1785418" y="1147165"/>
                    <a:pt x="1788732" y="1145702"/>
                    <a:pt x="1790240" y="1145032"/>
                  </a:cubicBezTo>
                  <a:close/>
                  <a:moveTo>
                    <a:pt x="1726893" y="1141684"/>
                  </a:moveTo>
                  <a:cubicBezTo>
                    <a:pt x="1606109" y="1231695"/>
                    <a:pt x="1495985" y="1333356"/>
                    <a:pt x="1396632" y="1446666"/>
                  </a:cubicBezTo>
                  <a:cubicBezTo>
                    <a:pt x="1423338" y="1423915"/>
                    <a:pt x="1695790" y="1337422"/>
                    <a:pt x="1726893" y="1141684"/>
                  </a:cubicBezTo>
                  <a:close/>
                  <a:moveTo>
                    <a:pt x="2959574" y="1107723"/>
                  </a:moveTo>
                  <a:cubicBezTo>
                    <a:pt x="2899018" y="1116736"/>
                    <a:pt x="2860112" y="1127177"/>
                    <a:pt x="2821644" y="1173776"/>
                  </a:cubicBezTo>
                  <a:cubicBezTo>
                    <a:pt x="2876376" y="1164434"/>
                    <a:pt x="2916492" y="1158279"/>
                    <a:pt x="2959574" y="1107723"/>
                  </a:cubicBezTo>
                  <a:close/>
                  <a:moveTo>
                    <a:pt x="2432934" y="1078686"/>
                  </a:moveTo>
                  <a:cubicBezTo>
                    <a:pt x="2433060" y="1079270"/>
                    <a:pt x="2434180" y="1084881"/>
                    <a:pt x="2437092" y="1099581"/>
                  </a:cubicBezTo>
                  <a:cubicBezTo>
                    <a:pt x="2434124" y="1084744"/>
                    <a:pt x="2437420" y="1101340"/>
                    <a:pt x="2437092" y="1099581"/>
                  </a:cubicBezTo>
                  <a:cubicBezTo>
                    <a:pt x="2441130" y="1120435"/>
                    <a:pt x="2432558" y="1076934"/>
                    <a:pt x="2432934" y="1078686"/>
                  </a:cubicBezTo>
                  <a:close/>
                  <a:moveTo>
                    <a:pt x="5736184" y="1056837"/>
                  </a:moveTo>
                  <a:cubicBezTo>
                    <a:pt x="5753770" y="1081785"/>
                    <a:pt x="5766188" y="1099261"/>
                    <a:pt x="5796962" y="1105965"/>
                  </a:cubicBezTo>
                  <a:cubicBezTo>
                    <a:pt x="5784544" y="1074971"/>
                    <a:pt x="5766848" y="1064422"/>
                    <a:pt x="5736184" y="1056837"/>
                  </a:cubicBezTo>
                  <a:close/>
                  <a:moveTo>
                    <a:pt x="1850536" y="1043430"/>
                  </a:moveTo>
                  <a:cubicBezTo>
                    <a:pt x="1822508" y="1053320"/>
                    <a:pt x="1800308" y="1069256"/>
                    <a:pt x="1777560" y="1110801"/>
                  </a:cubicBezTo>
                  <a:cubicBezTo>
                    <a:pt x="1817454" y="1087720"/>
                    <a:pt x="1840532" y="1073103"/>
                    <a:pt x="1850536" y="1043430"/>
                  </a:cubicBezTo>
                  <a:close/>
                  <a:moveTo>
                    <a:pt x="1553794" y="1016502"/>
                  </a:moveTo>
                  <a:cubicBezTo>
                    <a:pt x="1023837" y="1497330"/>
                    <a:pt x="616973" y="2019262"/>
                    <a:pt x="352325" y="2690552"/>
                  </a:cubicBezTo>
                  <a:cubicBezTo>
                    <a:pt x="284844" y="2861781"/>
                    <a:pt x="556197" y="2117736"/>
                    <a:pt x="623018" y="2002666"/>
                  </a:cubicBezTo>
                  <a:cubicBezTo>
                    <a:pt x="854366" y="1603937"/>
                    <a:pt x="1150337" y="1249719"/>
                    <a:pt x="1553794" y="1016502"/>
                  </a:cubicBezTo>
                  <a:close/>
                  <a:moveTo>
                    <a:pt x="6485180" y="992763"/>
                  </a:moveTo>
                  <a:cubicBezTo>
                    <a:pt x="6532220" y="1054530"/>
                    <a:pt x="6581786" y="1113219"/>
                    <a:pt x="6645420" y="1157840"/>
                  </a:cubicBezTo>
                  <a:cubicBezTo>
                    <a:pt x="6605524" y="1089698"/>
                    <a:pt x="6548924" y="1037604"/>
                    <a:pt x="6485180" y="992763"/>
                  </a:cubicBezTo>
                  <a:close/>
                  <a:moveTo>
                    <a:pt x="2831908" y="951029"/>
                  </a:moveTo>
                  <a:lnTo>
                    <a:pt x="2828990" y="951392"/>
                  </a:lnTo>
                  <a:lnTo>
                    <a:pt x="2820738" y="952420"/>
                  </a:lnTo>
                  <a:cubicBezTo>
                    <a:pt x="2812550" y="953436"/>
                    <a:pt x="2806972" y="954123"/>
                    <a:pt x="2828568" y="951430"/>
                  </a:cubicBezTo>
                  <a:cubicBezTo>
                    <a:pt x="2834146" y="950743"/>
                    <a:pt x="2834236" y="950737"/>
                    <a:pt x="2831908" y="951029"/>
                  </a:cubicBezTo>
                  <a:close/>
                  <a:moveTo>
                    <a:pt x="2750214" y="922277"/>
                  </a:moveTo>
                  <a:lnTo>
                    <a:pt x="2750200" y="922281"/>
                  </a:lnTo>
                  <a:lnTo>
                    <a:pt x="2750178" y="922285"/>
                  </a:lnTo>
                  <a:close/>
                  <a:moveTo>
                    <a:pt x="2750254" y="922268"/>
                  </a:moveTo>
                  <a:lnTo>
                    <a:pt x="2750252" y="922269"/>
                  </a:lnTo>
                  <a:lnTo>
                    <a:pt x="2750250" y="922269"/>
                  </a:lnTo>
                  <a:close/>
                  <a:moveTo>
                    <a:pt x="2750266" y="922266"/>
                  </a:moveTo>
                  <a:lnTo>
                    <a:pt x="2750262" y="922267"/>
                  </a:lnTo>
                  <a:lnTo>
                    <a:pt x="2750254" y="922268"/>
                  </a:lnTo>
                  <a:close/>
                  <a:moveTo>
                    <a:pt x="2750326" y="922253"/>
                  </a:moveTo>
                  <a:lnTo>
                    <a:pt x="2750316" y="922255"/>
                  </a:lnTo>
                  <a:lnTo>
                    <a:pt x="2750310" y="922257"/>
                  </a:lnTo>
                  <a:close/>
                  <a:moveTo>
                    <a:pt x="2750330" y="922252"/>
                  </a:moveTo>
                  <a:lnTo>
                    <a:pt x="2750330" y="922253"/>
                  </a:lnTo>
                  <a:lnTo>
                    <a:pt x="2750326" y="922253"/>
                  </a:lnTo>
                  <a:close/>
                  <a:moveTo>
                    <a:pt x="2755592" y="921106"/>
                  </a:moveTo>
                  <a:lnTo>
                    <a:pt x="2750382" y="922241"/>
                  </a:lnTo>
                  <a:lnTo>
                    <a:pt x="2750372" y="922243"/>
                  </a:lnTo>
                  <a:close/>
                  <a:moveTo>
                    <a:pt x="2759244" y="920344"/>
                  </a:moveTo>
                  <a:cubicBezTo>
                    <a:pt x="2762080" y="919734"/>
                    <a:pt x="2761418" y="919870"/>
                    <a:pt x="2755592" y="921106"/>
                  </a:cubicBezTo>
                  <a:cubicBezTo>
                    <a:pt x="2577714" y="959105"/>
                    <a:pt x="2692866" y="934542"/>
                    <a:pt x="2741900" y="924058"/>
                  </a:cubicBezTo>
                  <a:lnTo>
                    <a:pt x="2750178" y="922285"/>
                  </a:lnTo>
                  <a:lnTo>
                    <a:pt x="2749962" y="922333"/>
                  </a:lnTo>
                  <a:lnTo>
                    <a:pt x="2747292" y="922914"/>
                  </a:lnTo>
                  <a:cubicBezTo>
                    <a:pt x="2746370" y="923115"/>
                    <a:pt x="2746986" y="922981"/>
                    <a:pt x="2748216" y="922713"/>
                  </a:cubicBezTo>
                  <a:lnTo>
                    <a:pt x="2749962" y="922333"/>
                  </a:lnTo>
                  <a:lnTo>
                    <a:pt x="2750200" y="922281"/>
                  </a:lnTo>
                  <a:lnTo>
                    <a:pt x="2750216" y="922277"/>
                  </a:lnTo>
                  <a:lnTo>
                    <a:pt x="2750218" y="922277"/>
                  </a:lnTo>
                  <a:lnTo>
                    <a:pt x="2750220" y="922276"/>
                  </a:lnTo>
                  <a:lnTo>
                    <a:pt x="2750222" y="922276"/>
                  </a:lnTo>
                  <a:lnTo>
                    <a:pt x="2750222" y="922276"/>
                  </a:lnTo>
                  <a:lnTo>
                    <a:pt x="2750224" y="922276"/>
                  </a:lnTo>
                  <a:lnTo>
                    <a:pt x="2750226" y="922275"/>
                  </a:lnTo>
                  <a:lnTo>
                    <a:pt x="2750226" y="922276"/>
                  </a:lnTo>
                  <a:lnTo>
                    <a:pt x="2750230" y="922274"/>
                  </a:lnTo>
                  <a:lnTo>
                    <a:pt x="2750232" y="922273"/>
                  </a:lnTo>
                  <a:lnTo>
                    <a:pt x="2750234" y="922273"/>
                  </a:lnTo>
                  <a:lnTo>
                    <a:pt x="2750236" y="922273"/>
                  </a:lnTo>
                  <a:lnTo>
                    <a:pt x="2750238" y="922272"/>
                  </a:lnTo>
                  <a:lnTo>
                    <a:pt x="2750240" y="922272"/>
                  </a:lnTo>
                  <a:lnTo>
                    <a:pt x="2750244" y="922271"/>
                  </a:lnTo>
                  <a:lnTo>
                    <a:pt x="2750246" y="922271"/>
                  </a:lnTo>
                  <a:lnTo>
                    <a:pt x="2750248" y="922270"/>
                  </a:lnTo>
                  <a:lnTo>
                    <a:pt x="2750248" y="922271"/>
                  </a:lnTo>
                  <a:lnTo>
                    <a:pt x="2750250" y="922270"/>
                  </a:lnTo>
                  <a:lnTo>
                    <a:pt x="2750248" y="922270"/>
                  </a:lnTo>
                  <a:lnTo>
                    <a:pt x="2750250" y="922269"/>
                  </a:lnTo>
                  <a:lnTo>
                    <a:pt x="2750252" y="922269"/>
                  </a:lnTo>
                  <a:lnTo>
                    <a:pt x="2750262" y="922267"/>
                  </a:lnTo>
                  <a:lnTo>
                    <a:pt x="2750268" y="922266"/>
                  </a:lnTo>
                  <a:lnTo>
                    <a:pt x="2750272" y="922265"/>
                  </a:lnTo>
                  <a:lnTo>
                    <a:pt x="2750274" y="922264"/>
                  </a:lnTo>
                  <a:lnTo>
                    <a:pt x="2750278" y="922263"/>
                  </a:lnTo>
                  <a:lnTo>
                    <a:pt x="2750280" y="922263"/>
                  </a:lnTo>
                  <a:lnTo>
                    <a:pt x="2750284" y="922262"/>
                  </a:lnTo>
                  <a:lnTo>
                    <a:pt x="2750288" y="922262"/>
                  </a:lnTo>
                  <a:lnTo>
                    <a:pt x="2750290" y="922261"/>
                  </a:lnTo>
                  <a:lnTo>
                    <a:pt x="2750292" y="922260"/>
                  </a:lnTo>
                  <a:lnTo>
                    <a:pt x="2750316" y="922255"/>
                  </a:lnTo>
                  <a:lnTo>
                    <a:pt x="2750330" y="922253"/>
                  </a:lnTo>
                  <a:lnTo>
                    <a:pt x="2750334" y="922252"/>
                  </a:lnTo>
                  <a:lnTo>
                    <a:pt x="2750330" y="922252"/>
                  </a:lnTo>
                  <a:lnTo>
                    <a:pt x="2750334" y="922252"/>
                  </a:lnTo>
                  <a:lnTo>
                    <a:pt x="2750336" y="922251"/>
                  </a:lnTo>
                  <a:lnTo>
                    <a:pt x="2750334" y="922251"/>
                  </a:lnTo>
                  <a:lnTo>
                    <a:pt x="2750338" y="922250"/>
                  </a:lnTo>
                  <a:lnTo>
                    <a:pt x="2750340" y="922250"/>
                  </a:lnTo>
                  <a:lnTo>
                    <a:pt x="2750344" y="922249"/>
                  </a:lnTo>
                  <a:lnTo>
                    <a:pt x="2750350" y="922248"/>
                  </a:lnTo>
                  <a:lnTo>
                    <a:pt x="2750348" y="922248"/>
                  </a:lnTo>
                  <a:lnTo>
                    <a:pt x="2750350" y="922248"/>
                  </a:lnTo>
                  <a:lnTo>
                    <a:pt x="2750352" y="922248"/>
                  </a:lnTo>
                  <a:lnTo>
                    <a:pt x="2750354" y="922247"/>
                  </a:lnTo>
                  <a:lnTo>
                    <a:pt x="2750354" y="922247"/>
                  </a:lnTo>
                  <a:lnTo>
                    <a:pt x="2750356" y="922247"/>
                  </a:lnTo>
                  <a:lnTo>
                    <a:pt x="2750354" y="922247"/>
                  </a:lnTo>
                  <a:lnTo>
                    <a:pt x="2750356" y="922247"/>
                  </a:lnTo>
                  <a:lnTo>
                    <a:pt x="2750372" y="922243"/>
                  </a:lnTo>
                  <a:lnTo>
                    <a:pt x="2750358" y="922246"/>
                  </a:lnTo>
                  <a:lnTo>
                    <a:pt x="2750382" y="922241"/>
                  </a:lnTo>
                  <a:close/>
                  <a:moveTo>
                    <a:pt x="2821928" y="894272"/>
                  </a:moveTo>
                  <a:cubicBezTo>
                    <a:pt x="2823432" y="894097"/>
                    <a:pt x="2824200" y="894784"/>
                    <a:pt x="2822964" y="897147"/>
                  </a:cubicBezTo>
                  <a:cubicBezTo>
                    <a:pt x="2806314" y="903081"/>
                    <a:pt x="2817422" y="894798"/>
                    <a:pt x="2821928" y="894272"/>
                  </a:cubicBezTo>
                  <a:close/>
                  <a:moveTo>
                    <a:pt x="2810012" y="881877"/>
                  </a:moveTo>
                  <a:cubicBezTo>
                    <a:pt x="2771302" y="889069"/>
                    <a:pt x="2685392" y="946274"/>
                    <a:pt x="2822964" y="897147"/>
                  </a:cubicBezTo>
                  <a:cubicBezTo>
                    <a:pt x="2830576" y="882640"/>
                    <a:pt x="2822916" y="879479"/>
                    <a:pt x="2810012" y="881877"/>
                  </a:cubicBezTo>
                  <a:close/>
                  <a:moveTo>
                    <a:pt x="3012322" y="825903"/>
                  </a:moveTo>
                  <a:cubicBezTo>
                    <a:pt x="3012526" y="825874"/>
                    <a:pt x="3011970" y="825956"/>
                    <a:pt x="3009910" y="826259"/>
                  </a:cubicBezTo>
                  <a:lnTo>
                    <a:pt x="3009134" y="826368"/>
                  </a:lnTo>
                  <a:lnTo>
                    <a:pt x="3010158" y="826218"/>
                  </a:lnTo>
                  <a:cubicBezTo>
                    <a:pt x="3011146" y="826074"/>
                    <a:pt x="3012114" y="825933"/>
                    <a:pt x="3012322" y="825903"/>
                  </a:cubicBezTo>
                  <a:close/>
                  <a:moveTo>
                    <a:pt x="3030280" y="823353"/>
                  </a:moveTo>
                  <a:cubicBezTo>
                    <a:pt x="3028846" y="823542"/>
                    <a:pt x="2992016" y="828753"/>
                    <a:pt x="2999480" y="827719"/>
                  </a:cubicBezTo>
                  <a:lnTo>
                    <a:pt x="3009134" y="826368"/>
                  </a:lnTo>
                  <a:lnTo>
                    <a:pt x="3007870" y="826553"/>
                  </a:lnTo>
                  <a:cubicBezTo>
                    <a:pt x="3007582" y="826596"/>
                    <a:pt x="3008014" y="826534"/>
                    <a:pt x="3009910" y="826259"/>
                  </a:cubicBezTo>
                  <a:cubicBezTo>
                    <a:pt x="3025764" y="824005"/>
                    <a:pt x="3030854" y="823277"/>
                    <a:pt x="3030280" y="823353"/>
                  </a:cubicBezTo>
                  <a:close/>
                  <a:moveTo>
                    <a:pt x="6430558" y="782077"/>
                  </a:moveTo>
                  <a:cubicBezTo>
                    <a:pt x="6421326" y="848898"/>
                    <a:pt x="7133504" y="1735492"/>
                    <a:pt x="7225602" y="1801984"/>
                  </a:cubicBezTo>
                  <a:cubicBezTo>
                    <a:pt x="7187576" y="1507002"/>
                    <a:pt x="6828520" y="1156961"/>
                    <a:pt x="6635420" y="952978"/>
                  </a:cubicBezTo>
                  <a:cubicBezTo>
                    <a:pt x="6567058" y="895938"/>
                    <a:pt x="6498808" y="839008"/>
                    <a:pt x="6430558" y="782077"/>
                  </a:cubicBezTo>
                  <a:close/>
                  <a:moveTo>
                    <a:pt x="2475008" y="760535"/>
                  </a:moveTo>
                  <a:cubicBezTo>
                    <a:pt x="2372798" y="761086"/>
                    <a:pt x="1886364" y="980344"/>
                    <a:pt x="1913070" y="1091787"/>
                  </a:cubicBezTo>
                  <a:cubicBezTo>
                    <a:pt x="1928456" y="1155752"/>
                    <a:pt x="2286852" y="882530"/>
                    <a:pt x="2311580" y="867363"/>
                  </a:cubicBezTo>
                  <a:cubicBezTo>
                    <a:pt x="2366094" y="831753"/>
                    <a:pt x="2420606" y="796144"/>
                    <a:pt x="2475008" y="760535"/>
                  </a:cubicBezTo>
                  <a:close/>
                  <a:moveTo>
                    <a:pt x="2236958" y="745110"/>
                  </a:moveTo>
                  <a:cubicBezTo>
                    <a:pt x="2243106" y="743906"/>
                    <a:pt x="2193160" y="753379"/>
                    <a:pt x="2230472" y="746358"/>
                  </a:cubicBezTo>
                  <a:cubicBezTo>
                    <a:pt x="2234058" y="745672"/>
                    <a:pt x="2236080" y="745282"/>
                    <a:pt x="2236958" y="745110"/>
                  </a:cubicBezTo>
                  <a:close/>
                  <a:moveTo>
                    <a:pt x="6213498" y="734050"/>
                  </a:moveTo>
                  <a:cubicBezTo>
                    <a:pt x="6224268" y="757348"/>
                    <a:pt x="6240314" y="773944"/>
                    <a:pt x="6274604" y="780758"/>
                  </a:cubicBezTo>
                  <a:cubicBezTo>
                    <a:pt x="6256800" y="751194"/>
                    <a:pt x="6244710" y="728444"/>
                    <a:pt x="6213498" y="734050"/>
                  </a:cubicBezTo>
                  <a:close/>
                  <a:moveTo>
                    <a:pt x="6116344" y="652721"/>
                  </a:moveTo>
                  <a:cubicBezTo>
                    <a:pt x="6143048" y="682724"/>
                    <a:pt x="6170964" y="711190"/>
                    <a:pt x="6207892" y="728994"/>
                  </a:cubicBezTo>
                  <a:cubicBezTo>
                    <a:pt x="6189428" y="689099"/>
                    <a:pt x="6163382" y="658327"/>
                    <a:pt x="6116344" y="652721"/>
                  </a:cubicBezTo>
                  <a:close/>
                  <a:moveTo>
                    <a:pt x="3455592" y="574402"/>
                  </a:moveTo>
                  <a:cubicBezTo>
                    <a:pt x="3475392" y="575642"/>
                    <a:pt x="3493304" y="587495"/>
                    <a:pt x="3478622" y="589641"/>
                  </a:cubicBezTo>
                  <a:lnTo>
                    <a:pt x="3464652" y="589223"/>
                  </a:lnTo>
                  <a:lnTo>
                    <a:pt x="3428314" y="583042"/>
                  </a:lnTo>
                  <a:lnTo>
                    <a:pt x="3449922" y="574933"/>
                  </a:lnTo>
                  <a:close/>
                  <a:moveTo>
                    <a:pt x="4249350" y="543092"/>
                  </a:moveTo>
                  <a:cubicBezTo>
                    <a:pt x="4255982" y="542565"/>
                    <a:pt x="4306598" y="548147"/>
                    <a:pt x="4305568" y="552269"/>
                  </a:cubicBezTo>
                  <a:cubicBezTo>
                    <a:pt x="4257224" y="545922"/>
                    <a:pt x="4245370" y="543408"/>
                    <a:pt x="4249350" y="543092"/>
                  </a:cubicBezTo>
                  <a:close/>
                  <a:moveTo>
                    <a:pt x="3374226" y="522058"/>
                  </a:moveTo>
                  <a:cubicBezTo>
                    <a:pt x="3282132" y="518446"/>
                    <a:pt x="2511950" y="586147"/>
                    <a:pt x="2581284" y="684813"/>
                  </a:cubicBezTo>
                  <a:cubicBezTo>
                    <a:pt x="2618984" y="738116"/>
                    <a:pt x="3297200" y="541168"/>
                    <a:pt x="3367756" y="528090"/>
                  </a:cubicBezTo>
                  <a:cubicBezTo>
                    <a:pt x="3386702" y="524546"/>
                    <a:pt x="3387384" y="522574"/>
                    <a:pt x="3374226" y="522058"/>
                  </a:cubicBezTo>
                  <a:close/>
                  <a:moveTo>
                    <a:pt x="4059946" y="490750"/>
                  </a:moveTo>
                  <a:cubicBezTo>
                    <a:pt x="3932032" y="493030"/>
                    <a:pt x="3804516" y="517045"/>
                    <a:pt x="3816716" y="559632"/>
                  </a:cubicBezTo>
                  <a:cubicBezTo>
                    <a:pt x="3833420" y="617552"/>
                    <a:pt x="4254022" y="545564"/>
                    <a:pt x="4305568" y="552269"/>
                  </a:cubicBezTo>
                  <a:cubicBezTo>
                    <a:pt x="4316174" y="507923"/>
                    <a:pt x="4187860" y="488469"/>
                    <a:pt x="4059946" y="490750"/>
                  </a:cubicBezTo>
                  <a:close/>
                  <a:moveTo>
                    <a:pt x="3655596" y="460389"/>
                  </a:moveTo>
                  <a:cubicBezTo>
                    <a:pt x="3570200" y="479073"/>
                    <a:pt x="3483926" y="487645"/>
                    <a:pt x="3396552" y="485997"/>
                  </a:cubicBezTo>
                  <a:cubicBezTo>
                    <a:pt x="3437656" y="514242"/>
                    <a:pt x="3482608" y="533695"/>
                    <a:pt x="3531404" y="544355"/>
                  </a:cubicBezTo>
                  <a:lnTo>
                    <a:pt x="3449922" y="574933"/>
                  </a:lnTo>
                  <a:lnTo>
                    <a:pt x="3440868" y="575780"/>
                  </a:lnTo>
                  <a:cubicBezTo>
                    <a:pt x="3436162" y="577114"/>
                    <a:pt x="3431818" y="579429"/>
                    <a:pt x="3428314" y="583042"/>
                  </a:cubicBezTo>
                  <a:cubicBezTo>
                    <a:pt x="3442052" y="586202"/>
                    <a:pt x="3452794" y="588120"/>
                    <a:pt x="3461018" y="589114"/>
                  </a:cubicBezTo>
                  <a:lnTo>
                    <a:pt x="3464652" y="589223"/>
                  </a:lnTo>
                  <a:lnTo>
                    <a:pt x="3505858" y="596232"/>
                  </a:lnTo>
                  <a:cubicBezTo>
                    <a:pt x="3582556" y="602501"/>
                    <a:pt x="3656722" y="588015"/>
                    <a:pt x="3728352" y="552818"/>
                  </a:cubicBezTo>
                  <a:cubicBezTo>
                    <a:pt x="3672192" y="568534"/>
                    <a:pt x="3618778" y="561282"/>
                    <a:pt x="3568222" y="531057"/>
                  </a:cubicBezTo>
                  <a:cubicBezTo>
                    <a:pt x="3620976" y="536113"/>
                    <a:pt x="3650100" y="512593"/>
                    <a:pt x="3655596" y="460389"/>
                  </a:cubicBezTo>
                  <a:close/>
                  <a:moveTo>
                    <a:pt x="5870928" y="452468"/>
                  </a:moveTo>
                  <a:cubicBezTo>
                    <a:pt x="5892248" y="460601"/>
                    <a:pt x="5913570" y="468844"/>
                    <a:pt x="5927528" y="488407"/>
                  </a:cubicBezTo>
                  <a:cubicBezTo>
                    <a:pt x="5902360" y="485769"/>
                    <a:pt x="5883566" y="473570"/>
                    <a:pt x="5870928" y="452468"/>
                  </a:cubicBezTo>
                  <a:close/>
                  <a:moveTo>
                    <a:pt x="3939536" y="425541"/>
                  </a:moveTo>
                  <a:cubicBezTo>
                    <a:pt x="3935224" y="425721"/>
                    <a:pt x="3898814" y="427309"/>
                    <a:pt x="3929476" y="425990"/>
                  </a:cubicBezTo>
                  <a:cubicBezTo>
                    <a:pt x="3938846" y="425577"/>
                    <a:pt x="3940974" y="425481"/>
                    <a:pt x="3939536" y="425541"/>
                  </a:cubicBezTo>
                  <a:close/>
                  <a:moveTo>
                    <a:pt x="3712626" y="372050"/>
                  </a:moveTo>
                  <a:cubicBezTo>
                    <a:pt x="3673484" y="372667"/>
                    <a:pt x="3611978" y="383141"/>
                    <a:pt x="3528108" y="403459"/>
                  </a:cubicBezTo>
                  <a:cubicBezTo>
                    <a:pt x="3590204" y="429726"/>
                    <a:pt x="3654826" y="445662"/>
                    <a:pt x="3721978" y="451157"/>
                  </a:cubicBezTo>
                  <a:cubicBezTo>
                    <a:pt x="3780982" y="397373"/>
                    <a:pt x="3777864" y="371022"/>
                    <a:pt x="3712626" y="372050"/>
                  </a:cubicBezTo>
                  <a:close/>
                  <a:moveTo>
                    <a:pt x="2410384" y="355650"/>
                  </a:moveTo>
                  <a:cubicBezTo>
                    <a:pt x="2316196" y="547982"/>
                    <a:pt x="1488072" y="875604"/>
                    <a:pt x="1301015" y="1028042"/>
                  </a:cubicBezTo>
                  <a:cubicBezTo>
                    <a:pt x="1038070" y="1242438"/>
                    <a:pt x="841150" y="1482860"/>
                    <a:pt x="657351" y="1748841"/>
                  </a:cubicBezTo>
                  <a:lnTo>
                    <a:pt x="476123" y="2023092"/>
                  </a:lnTo>
                  <a:lnTo>
                    <a:pt x="477928" y="2020267"/>
                  </a:lnTo>
                  <a:cubicBezTo>
                    <a:pt x="488089" y="2004359"/>
                    <a:pt x="493689" y="1995592"/>
                    <a:pt x="475967" y="2023327"/>
                  </a:cubicBezTo>
                  <a:cubicBezTo>
                    <a:pt x="440304" y="2079160"/>
                    <a:pt x="452118" y="2060669"/>
                    <a:pt x="466942" y="2037464"/>
                  </a:cubicBezTo>
                  <a:lnTo>
                    <a:pt x="475946" y="2023369"/>
                  </a:lnTo>
                  <a:lnTo>
                    <a:pt x="458817" y="2056694"/>
                  </a:lnTo>
                  <a:cubicBezTo>
                    <a:pt x="357830" y="2278480"/>
                    <a:pt x="39600" y="3285001"/>
                    <a:pt x="14151" y="3289537"/>
                  </a:cubicBezTo>
                  <a:cubicBezTo>
                    <a:pt x="-98720" y="2685937"/>
                    <a:pt x="489156" y="1613060"/>
                    <a:pt x="869863" y="1212901"/>
                  </a:cubicBezTo>
                  <a:cubicBezTo>
                    <a:pt x="1374651" y="682394"/>
                    <a:pt x="1779536" y="579414"/>
                    <a:pt x="2410384" y="355650"/>
                  </a:cubicBezTo>
                  <a:close/>
                  <a:moveTo>
                    <a:pt x="2884050" y="332045"/>
                  </a:moveTo>
                  <a:cubicBezTo>
                    <a:pt x="2882916" y="331899"/>
                    <a:pt x="2890664" y="332840"/>
                    <a:pt x="2915392" y="335862"/>
                  </a:cubicBezTo>
                  <a:cubicBezTo>
                    <a:pt x="2901216" y="334213"/>
                    <a:pt x="2927044" y="337291"/>
                    <a:pt x="2915392" y="335862"/>
                  </a:cubicBezTo>
                  <a:cubicBezTo>
                    <a:pt x="2970784" y="342704"/>
                    <a:pt x="2887450" y="332482"/>
                    <a:pt x="2884050" y="332045"/>
                  </a:cubicBezTo>
                  <a:close/>
                  <a:moveTo>
                    <a:pt x="3641198" y="211779"/>
                  </a:moveTo>
                  <a:cubicBezTo>
                    <a:pt x="3602952" y="223209"/>
                    <a:pt x="3553054" y="238046"/>
                    <a:pt x="3641198" y="211779"/>
                  </a:cubicBezTo>
                  <a:close/>
                  <a:moveTo>
                    <a:pt x="3641800" y="211593"/>
                  </a:moveTo>
                  <a:cubicBezTo>
                    <a:pt x="3642496" y="211387"/>
                    <a:pt x="3642572" y="211366"/>
                    <a:pt x="3641198" y="211779"/>
                  </a:cubicBezTo>
                  <a:cubicBezTo>
                    <a:pt x="3632048" y="214499"/>
                    <a:pt x="3639714" y="212211"/>
                    <a:pt x="3641800" y="211593"/>
                  </a:cubicBezTo>
                  <a:close/>
                  <a:moveTo>
                    <a:pt x="3254488" y="181639"/>
                  </a:moveTo>
                  <a:cubicBezTo>
                    <a:pt x="3271098" y="182024"/>
                    <a:pt x="3279176" y="192217"/>
                    <a:pt x="3278736" y="212220"/>
                  </a:cubicBezTo>
                  <a:cubicBezTo>
                    <a:pt x="3278516" y="208813"/>
                    <a:pt x="3245654" y="214198"/>
                    <a:pt x="3278736" y="212220"/>
                  </a:cubicBezTo>
                  <a:cubicBezTo>
                    <a:pt x="3262004" y="221534"/>
                    <a:pt x="3247378" y="228472"/>
                    <a:pt x="3234862" y="233033"/>
                  </a:cubicBezTo>
                  <a:lnTo>
                    <a:pt x="3209860" y="238278"/>
                  </a:lnTo>
                  <a:lnTo>
                    <a:pt x="3243676" y="254646"/>
                  </a:lnTo>
                  <a:cubicBezTo>
                    <a:pt x="3190922" y="274538"/>
                    <a:pt x="3138168" y="294322"/>
                    <a:pt x="3085414" y="314106"/>
                  </a:cubicBezTo>
                  <a:cubicBezTo>
                    <a:pt x="2993096" y="325563"/>
                    <a:pt x="3066022" y="238785"/>
                    <a:pt x="3154948" y="230383"/>
                  </a:cubicBezTo>
                  <a:lnTo>
                    <a:pt x="3186782" y="232605"/>
                  </a:lnTo>
                  <a:lnTo>
                    <a:pt x="3185030" y="231879"/>
                  </a:lnTo>
                  <a:cubicBezTo>
                    <a:pt x="3180934" y="226933"/>
                    <a:pt x="3178942" y="219611"/>
                    <a:pt x="3179052" y="209912"/>
                  </a:cubicBezTo>
                  <a:cubicBezTo>
                    <a:pt x="3212738" y="190679"/>
                    <a:pt x="3237878" y="181255"/>
                    <a:pt x="3254488" y="181639"/>
                  </a:cubicBezTo>
                  <a:close/>
                  <a:moveTo>
                    <a:pt x="3518984" y="176830"/>
                  </a:moveTo>
                  <a:cubicBezTo>
                    <a:pt x="3507556" y="199031"/>
                    <a:pt x="3509972" y="234090"/>
                    <a:pt x="3458758" y="228485"/>
                  </a:cubicBezTo>
                  <a:cubicBezTo>
                    <a:pt x="3482276" y="208372"/>
                    <a:pt x="3500632" y="192546"/>
                    <a:pt x="3518984" y="176830"/>
                  </a:cubicBezTo>
                  <a:close/>
                  <a:moveTo>
                    <a:pt x="3441268" y="170169"/>
                  </a:moveTo>
                  <a:cubicBezTo>
                    <a:pt x="3466890" y="169908"/>
                    <a:pt x="3493048" y="175513"/>
                    <a:pt x="3518764" y="176612"/>
                  </a:cubicBezTo>
                  <a:cubicBezTo>
                    <a:pt x="3468208" y="184085"/>
                    <a:pt x="3417654" y="191559"/>
                    <a:pt x="3366988" y="198922"/>
                  </a:cubicBezTo>
                  <a:cubicBezTo>
                    <a:pt x="3390562" y="176557"/>
                    <a:pt x="3415648" y="170430"/>
                    <a:pt x="3441268" y="170169"/>
                  </a:cubicBezTo>
                  <a:close/>
                  <a:moveTo>
                    <a:pt x="3293460" y="23566"/>
                  </a:moveTo>
                  <a:cubicBezTo>
                    <a:pt x="3306074" y="22472"/>
                    <a:pt x="3319538" y="22527"/>
                    <a:pt x="3334128" y="24066"/>
                  </a:cubicBezTo>
                  <a:cubicBezTo>
                    <a:pt x="3282472" y="61104"/>
                    <a:pt x="3238840" y="57916"/>
                    <a:pt x="3195318" y="55389"/>
                  </a:cubicBezTo>
                  <a:cubicBezTo>
                    <a:pt x="3225404" y="40469"/>
                    <a:pt x="3255614" y="26847"/>
                    <a:pt x="3293460" y="23566"/>
                  </a:cubicBezTo>
                  <a:close/>
                  <a:moveTo>
                    <a:pt x="4533616" y="0"/>
                  </a:moveTo>
                  <a:cubicBezTo>
                    <a:pt x="4590768" y="26377"/>
                    <a:pt x="5097752" y="149469"/>
                    <a:pt x="5336244" y="215631"/>
                  </a:cubicBezTo>
                  <a:cubicBezTo>
                    <a:pt x="5306652" y="228215"/>
                    <a:pt x="5249818" y="224787"/>
                    <a:pt x="5179182" y="211628"/>
                  </a:cubicBezTo>
                  <a:lnTo>
                    <a:pt x="5135978" y="201733"/>
                  </a:lnTo>
                  <a:lnTo>
                    <a:pt x="5351956" y="285954"/>
                  </a:lnTo>
                  <a:cubicBezTo>
                    <a:pt x="5458534" y="330366"/>
                    <a:pt x="5562868" y="375790"/>
                    <a:pt x="5663980" y="418955"/>
                  </a:cubicBezTo>
                  <a:cubicBezTo>
                    <a:pt x="5135672" y="-88252"/>
                    <a:pt x="6000394" y="597769"/>
                    <a:pt x="6109088" y="647227"/>
                  </a:cubicBezTo>
                  <a:cubicBezTo>
                    <a:pt x="6081504" y="609419"/>
                    <a:pt x="6050400" y="574909"/>
                    <a:pt x="6015780" y="543476"/>
                  </a:cubicBezTo>
                  <a:cubicBezTo>
                    <a:pt x="6127992" y="576997"/>
                    <a:pt x="6309114" y="824171"/>
                    <a:pt x="6427590" y="779659"/>
                  </a:cubicBezTo>
                  <a:cubicBezTo>
                    <a:pt x="6393080" y="742621"/>
                    <a:pt x="6360110" y="704376"/>
                    <a:pt x="6328568" y="664700"/>
                  </a:cubicBezTo>
                  <a:cubicBezTo>
                    <a:pt x="6295486" y="577986"/>
                    <a:pt x="6683886" y="914622"/>
                    <a:pt x="6721912" y="935503"/>
                  </a:cubicBezTo>
                  <a:cubicBezTo>
                    <a:pt x="6707956" y="889344"/>
                    <a:pt x="6690040" y="844833"/>
                    <a:pt x="6668060" y="801860"/>
                  </a:cubicBezTo>
                  <a:cubicBezTo>
                    <a:pt x="7180452" y="1054090"/>
                    <a:pt x="7506030" y="2046718"/>
                    <a:pt x="7675492" y="2587011"/>
                  </a:cubicBezTo>
                  <a:lnTo>
                    <a:pt x="7697728" y="2658063"/>
                  </a:lnTo>
                  <a:lnTo>
                    <a:pt x="7700484" y="2666870"/>
                  </a:lnTo>
                  <a:cubicBezTo>
                    <a:pt x="7702244" y="2672492"/>
                    <a:pt x="7704496" y="2679686"/>
                    <a:pt x="7707312" y="2688686"/>
                  </a:cubicBezTo>
                  <a:cubicBezTo>
                    <a:pt x="7820182" y="3048838"/>
                    <a:pt x="7756328" y="3362731"/>
                    <a:pt x="7761164" y="3726613"/>
                  </a:cubicBezTo>
                  <a:cubicBezTo>
                    <a:pt x="7756108" y="3655944"/>
                    <a:pt x="7746216" y="3586045"/>
                    <a:pt x="7731600" y="3516696"/>
                  </a:cubicBezTo>
                  <a:cubicBezTo>
                    <a:pt x="7719730" y="3817613"/>
                    <a:pt x="7800070" y="4307894"/>
                    <a:pt x="7559380" y="4619691"/>
                  </a:cubicBezTo>
                  <a:cubicBezTo>
                    <a:pt x="7539048" y="4611558"/>
                    <a:pt x="7519266" y="4602107"/>
                    <a:pt x="7500252" y="4591226"/>
                  </a:cubicBezTo>
                  <a:cubicBezTo>
                    <a:pt x="7499264" y="4481762"/>
                    <a:pt x="7562128" y="4450769"/>
                    <a:pt x="7569272" y="4340096"/>
                  </a:cubicBezTo>
                  <a:cubicBezTo>
                    <a:pt x="7571580" y="4303278"/>
                    <a:pt x="7891400" y="2994985"/>
                    <a:pt x="7632356" y="2949814"/>
                  </a:cubicBezTo>
                  <a:cubicBezTo>
                    <a:pt x="7657084" y="3225570"/>
                    <a:pt x="7645984" y="3503837"/>
                    <a:pt x="7645984" y="3780355"/>
                  </a:cubicBezTo>
                  <a:cubicBezTo>
                    <a:pt x="7467322" y="3550072"/>
                    <a:pt x="7736474" y="2509749"/>
                    <a:pt x="7425156" y="2273748"/>
                  </a:cubicBezTo>
                  <a:lnTo>
                    <a:pt x="7381290" y="2251288"/>
                  </a:lnTo>
                  <a:lnTo>
                    <a:pt x="7380354" y="2249773"/>
                  </a:lnTo>
                  <a:cubicBezTo>
                    <a:pt x="7372000" y="2239358"/>
                    <a:pt x="7363490" y="2235079"/>
                    <a:pt x="7354848" y="2237750"/>
                  </a:cubicBezTo>
                  <a:lnTo>
                    <a:pt x="7381290" y="2251288"/>
                  </a:lnTo>
                  <a:lnTo>
                    <a:pt x="7392768" y="2269891"/>
                  </a:lnTo>
                  <a:cubicBezTo>
                    <a:pt x="7511582" y="2506867"/>
                    <a:pt x="7595346" y="3947513"/>
                    <a:pt x="7572240" y="4098307"/>
                  </a:cubicBezTo>
                  <a:cubicBezTo>
                    <a:pt x="7482668" y="4681457"/>
                    <a:pt x="7144164" y="5453422"/>
                    <a:pt x="6738948" y="5884465"/>
                  </a:cubicBezTo>
                  <a:cubicBezTo>
                    <a:pt x="6214488" y="6442227"/>
                    <a:pt x="5363392" y="6762926"/>
                    <a:pt x="4621870" y="6857993"/>
                  </a:cubicBezTo>
                  <a:cubicBezTo>
                    <a:pt x="4915532" y="6739187"/>
                    <a:pt x="4697484" y="6770949"/>
                    <a:pt x="4560434" y="6752485"/>
                  </a:cubicBezTo>
                  <a:cubicBezTo>
                    <a:pt x="5104788" y="6594773"/>
                    <a:pt x="6567828" y="5849735"/>
                    <a:pt x="6679270" y="5214491"/>
                  </a:cubicBezTo>
                  <a:cubicBezTo>
                    <a:pt x="6620032" y="5219656"/>
                    <a:pt x="6281748" y="5699277"/>
                    <a:pt x="6174152" y="5773352"/>
                  </a:cubicBezTo>
                  <a:cubicBezTo>
                    <a:pt x="5937308" y="5936339"/>
                    <a:pt x="5693212" y="6111086"/>
                    <a:pt x="5448348" y="6260006"/>
                  </a:cubicBezTo>
                  <a:cubicBezTo>
                    <a:pt x="5287338" y="6357930"/>
                    <a:pt x="4446794" y="6941959"/>
                    <a:pt x="4243142" y="6756222"/>
                  </a:cubicBezTo>
                  <a:cubicBezTo>
                    <a:pt x="4332604" y="6716217"/>
                    <a:pt x="4424152" y="6681377"/>
                    <a:pt x="4517572" y="6651703"/>
                  </a:cubicBezTo>
                  <a:cubicBezTo>
                    <a:pt x="4472196" y="6608264"/>
                    <a:pt x="4349636" y="6603864"/>
                    <a:pt x="4204436" y="6615357"/>
                  </a:cubicBezTo>
                  <a:lnTo>
                    <a:pt x="4168492" y="6619156"/>
                  </a:lnTo>
                  <a:lnTo>
                    <a:pt x="4180182" y="6615598"/>
                  </a:lnTo>
                  <a:lnTo>
                    <a:pt x="4242864" y="6593376"/>
                  </a:lnTo>
                  <a:lnTo>
                    <a:pt x="4391196" y="6556571"/>
                  </a:lnTo>
                  <a:cubicBezTo>
                    <a:pt x="4849618" y="6422843"/>
                    <a:pt x="5278036" y="6195342"/>
                    <a:pt x="5636392" y="5864462"/>
                  </a:cubicBezTo>
                  <a:cubicBezTo>
                    <a:pt x="5935552" y="5588384"/>
                    <a:pt x="6730924" y="5235483"/>
                    <a:pt x="6635858" y="4705856"/>
                  </a:cubicBezTo>
                  <a:cubicBezTo>
                    <a:pt x="6347692" y="5364290"/>
                    <a:pt x="5780588" y="5724445"/>
                    <a:pt x="5210844" y="6128121"/>
                  </a:cubicBezTo>
                  <a:cubicBezTo>
                    <a:pt x="5091048" y="6212967"/>
                    <a:pt x="4705644" y="6420961"/>
                    <a:pt x="4323014" y="6564962"/>
                  </a:cubicBezTo>
                  <a:lnTo>
                    <a:pt x="4242864" y="6593376"/>
                  </a:lnTo>
                  <a:lnTo>
                    <a:pt x="4117050" y="6624594"/>
                  </a:lnTo>
                  <a:lnTo>
                    <a:pt x="4053710" y="6631289"/>
                  </a:lnTo>
                  <a:cubicBezTo>
                    <a:pt x="3925182" y="6647551"/>
                    <a:pt x="3793558" y="6669491"/>
                    <a:pt x="3690402" y="6683713"/>
                  </a:cubicBezTo>
                  <a:lnTo>
                    <a:pt x="3659474" y="6687697"/>
                  </a:lnTo>
                  <a:lnTo>
                    <a:pt x="3565602" y="6696017"/>
                  </a:lnTo>
                  <a:lnTo>
                    <a:pt x="3504782" y="6670617"/>
                  </a:lnTo>
                  <a:cubicBezTo>
                    <a:pt x="3483244" y="6656709"/>
                    <a:pt x="3465420" y="6639243"/>
                    <a:pt x="3451834" y="6617853"/>
                  </a:cubicBezTo>
                  <a:cubicBezTo>
                    <a:pt x="3476562" y="6552350"/>
                    <a:pt x="4845196" y="6139222"/>
                    <a:pt x="5024228" y="6023823"/>
                  </a:cubicBezTo>
                  <a:cubicBezTo>
                    <a:pt x="4772220" y="6100426"/>
                    <a:pt x="4741226" y="6079654"/>
                    <a:pt x="4931470" y="5961617"/>
                  </a:cubicBezTo>
                  <a:cubicBezTo>
                    <a:pt x="4891136" y="5869078"/>
                    <a:pt x="4943668" y="5809400"/>
                    <a:pt x="5089072" y="5782584"/>
                  </a:cubicBezTo>
                  <a:cubicBezTo>
                    <a:pt x="5264148" y="5665316"/>
                    <a:pt x="5404716" y="5518485"/>
                    <a:pt x="5584298" y="5407262"/>
                  </a:cubicBezTo>
                  <a:cubicBezTo>
                    <a:pt x="5576716" y="5482766"/>
                    <a:pt x="5536490" y="5536509"/>
                    <a:pt x="5463624" y="5568271"/>
                  </a:cubicBezTo>
                  <a:cubicBezTo>
                    <a:pt x="5659362" y="5695870"/>
                    <a:pt x="6619152" y="4634309"/>
                    <a:pt x="6468256" y="4514843"/>
                  </a:cubicBezTo>
                  <a:cubicBezTo>
                    <a:pt x="6489028" y="4516272"/>
                    <a:pt x="6295046" y="4862029"/>
                    <a:pt x="6243282" y="4804769"/>
                  </a:cubicBezTo>
                  <a:cubicBezTo>
                    <a:pt x="6318236" y="4887527"/>
                    <a:pt x="6656190" y="3443170"/>
                    <a:pt x="6501996" y="3656933"/>
                  </a:cubicBezTo>
                  <a:cubicBezTo>
                    <a:pt x="6411874" y="3229307"/>
                    <a:pt x="6452758" y="2911131"/>
                    <a:pt x="6223388" y="2510642"/>
                  </a:cubicBezTo>
                  <a:cubicBezTo>
                    <a:pt x="5985116" y="2094436"/>
                    <a:pt x="5637492" y="1820557"/>
                    <a:pt x="5391196" y="1438864"/>
                  </a:cubicBezTo>
                  <a:lnTo>
                    <a:pt x="5389008" y="1438717"/>
                  </a:lnTo>
                  <a:lnTo>
                    <a:pt x="5387674" y="1438627"/>
                  </a:lnTo>
                  <a:lnTo>
                    <a:pt x="5387788" y="1438746"/>
                  </a:lnTo>
                  <a:cubicBezTo>
                    <a:pt x="5373556" y="1440669"/>
                    <a:pt x="5361604" y="1437509"/>
                    <a:pt x="5349694" y="1430297"/>
                  </a:cubicBezTo>
                  <a:lnTo>
                    <a:pt x="5348562" y="1429317"/>
                  </a:lnTo>
                  <a:lnTo>
                    <a:pt x="5331838" y="1423025"/>
                  </a:lnTo>
                  <a:cubicBezTo>
                    <a:pt x="5098526" y="1322326"/>
                    <a:pt x="4266794" y="815773"/>
                    <a:pt x="3983000" y="924733"/>
                  </a:cubicBezTo>
                  <a:cubicBezTo>
                    <a:pt x="3680654" y="1039912"/>
                    <a:pt x="3309728" y="986279"/>
                    <a:pt x="2992326" y="1091127"/>
                  </a:cubicBezTo>
                  <a:cubicBezTo>
                    <a:pt x="3081678" y="1123989"/>
                    <a:pt x="3248292" y="1046067"/>
                    <a:pt x="3333908" y="1035736"/>
                  </a:cubicBezTo>
                  <a:cubicBezTo>
                    <a:pt x="3158720" y="1143662"/>
                    <a:pt x="2979028" y="1219716"/>
                    <a:pt x="2805600" y="1330389"/>
                  </a:cubicBezTo>
                  <a:cubicBezTo>
                    <a:pt x="2827470" y="1338851"/>
                    <a:pt x="2850110" y="1343247"/>
                    <a:pt x="2873520" y="1343576"/>
                  </a:cubicBezTo>
                  <a:cubicBezTo>
                    <a:pt x="2699212" y="1467109"/>
                    <a:pt x="2196292" y="1899688"/>
                    <a:pt x="2087596" y="2158950"/>
                  </a:cubicBezTo>
                  <a:cubicBezTo>
                    <a:pt x="2053748" y="2239948"/>
                    <a:pt x="1735465" y="2443600"/>
                    <a:pt x="1971320" y="2310177"/>
                  </a:cubicBezTo>
                  <a:cubicBezTo>
                    <a:pt x="1819102" y="2612851"/>
                    <a:pt x="1527418" y="2770672"/>
                    <a:pt x="1405094" y="3183364"/>
                  </a:cubicBezTo>
                  <a:cubicBezTo>
                    <a:pt x="1314204" y="3489660"/>
                    <a:pt x="1605229" y="4575730"/>
                    <a:pt x="1446308" y="4751136"/>
                  </a:cubicBezTo>
                  <a:cubicBezTo>
                    <a:pt x="1396302" y="4683655"/>
                    <a:pt x="1367507" y="4436042"/>
                    <a:pt x="1283870" y="4408786"/>
                  </a:cubicBezTo>
                  <a:cubicBezTo>
                    <a:pt x="1211993" y="4568476"/>
                    <a:pt x="1558081" y="5431002"/>
                    <a:pt x="1681942" y="5436387"/>
                  </a:cubicBezTo>
                  <a:cubicBezTo>
                    <a:pt x="1646883" y="5434848"/>
                    <a:pt x="2308394" y="6116142"/>
                    <a:pt x="2308614" y="6117351"/>
                  </a:cubicBezTo>
                  <a:cubicBezTo>
                    <a:pt x="1701615" y="5822479"/>
                    <a:pt x="1339702" y="5093267"/>
                    <a:pt x="1192101" y="4470442"/>
                  </a:cubicBezTo>
                  <a:cubicBezTo>
                    <a:pt x="1088461" y="4032804"/>
                    <a:pt x="985042" y="3608026"/>
                    <a:pt x="1167372" y="3171935"/>
                  </a:cubicBezTo>
                  <a:cubicBezTo>
                    <a:pt x="1285299" y="2889699"/>
                    <a:pt x="1593799" y="2564054"/>
                    <a:pt x="1641827" y="2268744"/>
                  </a:cubicBezTo>
                  <a:cubicBezTo>
                    <a:pt x="1483895" y="2240169"/>
                    <a:pt x="2354884" y="1458975"/>
                    <a:pt x="2501056" y="1349731"/>
                  </a:cubicBezTo>
                  <a:cubicBezTo>
                    <a:pt x="2467412" y="1306059"/>
                    <a:pt x="2419642" y="1301259"/>
                    <a:pt x="2361692" y="1326755"/>
                  </a:cubicBezTo>
                  <a:lnTo>
                    <a:pt x="2327994" y="1345099"/>
                  </a:lnTo>
                  <a:lnTo>
                    <a:pt x="2334778" y="1339574"/>
                  </a:lnTo>
                  <a:cubicBezTo>
                    <a:pt x="2362396" y="1317338"/>
                    <a:pt x="2382182" y="1302020"/>
                    <a:pt x="2391262" y="1295989"/>
                  </a:cubicBezTo>
                  <a:cubicBezTo>
                    <a:pt x="2602608" y="1155642"/>
                    <a:pt x="2745152" y="1040242"/>
                    <a:pt x="2992436" y="957264"/>
                  </a:cubicBezTo>
                  <a:cubicBezTo>
                    <a:pt x="3037606" y="942098"/>
                    <a:pt x="3559430" y="854944"/>
                    <a:pt x="3573716" y="834172"/>
                  </a:cubicBezTo>
                  <a:cubicBezTo>
                    <a:pt x="3342920" y="808894"/>
                    <a:pt x="3120694" y="877254"/>
                    <a:pt x="2901544" y="937262"/>
                  </a:cubicBezTo>
                  <a:cubicBezTo>
                    <a:pt x="2913196" y="919457"/>
                    <a:pt x="2924076" y="901213"/>
                    <a:pt x="2934076" y="882420"/>
                  </a:cubicBezTo>
                  <a:cubicBezTo>
                    <a:pt x="2838352" y="924953"/>
                    <a:pt x="2800984" y="930448"/>
                    <a:pt x="2822196" y="898795"/>
                  </a:cubicBezTo>
                  <a:cubicBezTo>
                    <a:pt x="2609860" y="1067718"/>
                    <a:pt x="2142000" y="1064750"/>
                    <a:pt x="1999564" y="1385779"/>
                  </a:cubicBezTo>
                  <a:cubicBezTo>
                    <a:pt x="2187982" y="1277594"/>
                    <a:pt x="2018782" y="1398014"/>
                    <a:pt x="1911214" y="1477520"/>
                  </a:cubicBezTo>
                  <a:lnTo>
                    <a:pt x="1888128" y="1494718"/>
                  </a:lnTo>
                  <a:lnTo>
                    <a:pt x="1901714" y="1470923"/>
                  </a:lnTo>
                  <a:cubicBezTo>
                    <a:pt x="2021216" y="1261078"/>
                    <a:pt x="1913270" y="1439901"/>
                    <a:pt x="1805804" y="1534590"/>
                  </a:cubicBezTo>
                  <a:cubicBezTo>
                    <a:pt x="1973408" y="1596794"/>
                    <a:pt x="1574566" y="1670980"/>
                    <a:pt x="1730300" y="1672190"/>
                  </a:cubicBezTo>
                  <a:cubicBezTo>
                    <a:pt x="1652928" y="1732525"/>
                    <a:pt x="1697219" y="1603718"/>
                    <a:pt x="1614351" y="1729118"/>
                  </a:cubicBezTo>
                  <a:cubicBezTo>
                    <a:pt x="1624655" y="1761567"/>
                    <a:pt x="1613544" y="1808073"/>
                    <a:pt x="1586811" y="1865362"/>
                  </a:cubicBezTo>
                  <a:lnTo>
                    <a:pt x="1560762" y="1913089"/>
                  </a:lnTo>
                  <a:lnTo>
                    <a:pt x="1543564" y="1933631"/>
                  </a:lnTo>
                  <a:cubicBezTo>
                    <a:pt x="1474262" y="2020061"/>
                    <a:pt x="1405865" y="2119604"/>
                    <a:pt x="1347066" y="2216797"/>
                  </a:cubicBezTo>
                  <a:lnTo>
                    <a:pt x="1317856" y="2268737"/>
                  </a:lnTo>
                  <a:lnTo>
                    <a:pt x="1285288" y="2312259"/>
                  </a:lnTo>
                  <a:cubicBezTo>
                    <a:pt x="955026" y="2748812"/>
                    <a:pt x="523817" y="3291117"/>
                    <a:pt x="715668" y="3529665"/>
                  </a:cubicBezTo>
                  <a:cubicBezTo>
                    <a:pt x="778313" y="3607353"/>
                    <a:pt x="862789" y="5159664"/>
                    <a:pt x="1030221" y="5291095"/>
                  </a:cubicBezTo>
                  <a:lnTo>
                    <a:pt x="1045974" y="5298776"/>
                  </a:lnTo>
                  <a:lnTo>
                    <a:pt x="1038912" y="5299224"/>
                  </a:lnTo>
                  <a:cubicBezTo>
                    <a:pt x="982439" y="5282856"/>
                    <a:pt x="951713" y="5137105"/>
                    <a:pt x="898438" y="5115468"/>
                  </a:cubicBezTo>
                  <a:cubicBezTo>
                    <a:pt x="882612" y="5286148"/>
                    <a:pt x="1043071" y="5383523"/>
                    <a:pt x="1090330" y="5531454"/>
                  </a:cubicBezTo>
                  <a:cubicBezTo>
                    <a:pt x="1053952" y="5453312"/>
                    <a:pt x="999769" y="5390777"/>
                    <a:pt x="927782" y="5343628"/>
                  </a:cubicBezTo>
                  <a:cubicBezTo>
                    <a:pt x="977129" y="5429903"/>
                    <a:pt x="1020541" y="5519035"/>
                    <a:pt x="1058128" y="5611134"/>
                  </a:cubicBezTo>
                  <a:cubicBezTo>
                    <a:pt x="717426" y="5475732"/>
                    <a:pt x="605324" y="4630132"/>
                    <a:pt x="537623" y="4355812"/>
                  </a:cubicBezTo>
                  <a:cubicBezTo>
                    <a:pt x="531441" y="4330754"/>
                    <a:pt x="527315" y="4291680"/>
                    <a:pt x="524719" y="4242388"/>
                  </a:cubicBezTo>
                  <a:lnTo>
                    <a:pt x="522332" y="4173502"/>
                  </a:lnTo>
                  <a:lnTo>
                    <a:pt x="522111" y="4144531"/>
                  </a:lnTo>
                  <a:lnTo>
                    <a:pt x="521713" y="4141223"/>
                  </a:lnTo>
                  <a:lnTo>
                    <a:pt x="520999" y="4067656"/>
                  </a:lnTo>
                  <a:cubicBezTo>
                    <a:pt x="520940" y="4001727"/>
                    <a:pt x="521886" y="3929378"/>
                    <a:pt x="523314" y="3854408"/>
                  </a:cubicBezTo>
                  <a:lnTo>
                    <a:pt x="524635" y="3796273"/>
                  </a:lnTo>
                  <a:lnTo>
                    <a:pt x="536689" y="3798009"/>
                  </a:lnTo>
                  <a:cubicBezTo>
                    <a:pt x="550070" y="3799919"/>
                    <a:pt x="563726" y="3801842"/>
                    <a:pt x="537513" y="3798050"/>
                  </a:cubicBezTo>
                  <a:lnTo>
                    <a:pt x="524635" y="3796244"/>
                  </a:lnTo>
                  <a:lnTo>
                    <a:pt x="528515" y="3625433"/>
                  </a:lnTo>
                  <a:cubicBezTo>
                    <a:pt x="535975" y="3319788"/>
                    <a:pt x="542734" y="3032957"/>
                    <a:pt x="515203" y="3008064"/>
                  </a:cubicBezTo>
                  <a:cubicBezTo>
                    <a:pt x="334686" y="3266483"/>
                    <a:pt x="446359" y="3638566"/>
                    <a:pt x="499822" y="3959458"/>
                  </a:cubicBezTo>
                  <a:lnTo>
                    <a:pt x="521713" y="4141223"/>
                  </a:lnTo>
                  <a:lnTo>
                    <a:pt x="521908" y="4161261"/>
                  </a:lnTo>
                  <a:lnTo>
                    <a:pt x="522332" y="4173502"/>
                  </a:lnTo>
                  <a:lnTo>
                    <a:pt x="522761" y="4229985"/>
                  </a:lnTo>
                  <a:cubicBezTo>
                    <a:pt x="518862" y="4312585"/>
                    <a:pt x="500263" y="4386125"/>
                    <a:pt x="457503" y="4446153"/>
                  </a:cubicBezTo>
                  <a:cubicBezTo>
                    <a:pt x="341995" y="3965543"/>
                    <a:pt x="233190" y="3267994"/>
                    <a:pt x="508389" y="2810568"/>
                  </a:cubicBezTo>
                  <a:cubicBezTo>
                    <a:pt x="332982" y="2833866"/>
                    <a:pt x="289351" y="3529445"/>
                    <a:pt x="284845" y="3662099"/>
                  </a:cubicBezTo>
                  <a:cubicBezTo>
                    <a:pt x="270337" y="3607806"/>
                    <a:pt x="260446" y="3552525"/>
                    <a:pt x="255061" y="3496474"/>
                  </a:cubicBezTo>
                  <a:cubicBezTo>
                    <a:pt x="155927" y="3515707"/>
                    <a:pt x="280009" y="4211948"/>
                    <a:pt x="286383" y="4300860"/>
                  </a:cubicBezTo>
                  <a:cubicBezTo>
                    <a:pt x="102404" y="4274044"/>
                    <a:pt x="224288" y="3230295"/>
                    <a:pt x="267150" y="3088953"/>
                  </a:cubicBezTo>
                  <a:cubicBezTo>
                    <a:pt x="421675" y="2579771"/>
                    <a:pt x="662035" y="2049487"/>
                    <a:pt x="1001198" y="1635590"/>
                  </a:cubicBezTo>
                  <a:cubicBezTo>
                    <a:pt x="1141985" y="1463812"/>
                    <a:pt x="2723280" y="99574"/>
                    <a:pt x="2864836" y="334879"/>
                  </a:cubicBezTo>
                  <a:cubicBezTo>
                    <a:pt x="2891984" y="380049"/>
                    <a:pt x="2604584" y="459400"/>
                    <a:pt x="2583704" y="480501"/>
                  </a:cubicBezTo>
                  <a:cubicBezTo>
                    <a:pt x="2585132" y="492371"/>
                    <a:pt x="2667560" y="575788"/>
                    <a:pt x="2593484" y="571392"/>
                  </a:cubicBezTo>
                  <a:cubicBezTo>
                    <a:pt x="2693278" y="576997"/>
                    <a:pt x="3508764" y="435770"/>
                    <a:pt x="3526240" y="403239"/>
                  </a:cubicBezTo>
                  <a:cubicBezTo>
                    <a:pt x="3048156" y="377741"/>
                    <a:pt x="3654276" y="282894"/>
                    <a:pt x="3788688" y="303996"/>
                  </a:cubicBezTo>
                  <a:cubicBezTo>
                    <a:pt x="3690324" y="221896"/>
                    <a:pt x="4152800" y="174638"/>
                    <a:pt x="4205334" y="180463"/>
                  </a:cubicBezTo>
                  <a:cubicBezTo>
                    <a:pt x="4023334" y="49677"/>
                    <a:pt x="3783744" y="164307"/>
                    <a:pt x="3615810" y="75395"/>
                  </a:cubicBezTo>
                  <a:cubicBezTo>
                    <a:pt x="3838804" y="-28245"/>
                    <a:pt x="4576590" y="283004"/>
                    <a:pt x="4692868" y="131775"/>
                  </a:cubicBezTo>
                  <a:cubicBezTo>
                    <a:pt x="4587580" y="72647"/>
                    <a:pt x="4476138" y="29345"/>
                    <a:pt x="4358540" y="1979"/>
                  </a:cubicBezTo>
                  <a:cubicBezTo>
                    <a:pt x="4414166" y="6416"/>
                    <a:pt x="4469962" y="13562"/>
                    <a:pt x="4525808" y="23006"/>
                  </a:cubicBezTo>
                  <a:lnTo>
                    <a:pt x="4655684" y="49995"/>
                  </a:lnTo>
                  <a:lnTo>
                    <a:pt x="4600578" y="28590"/>
                  </a:lnTo>
                  <a:cubicBezTo>
                    <a:pt x="4572748" y="17306"/>
                    <a:pt x="4549868" y="7515"/>
                    <a:pt x="4533616" y="0"/>
                  </a:cubicBezTo>
                  <a:close/>
                </a:path>
              </a:pathLst>
            </a:custGeom>
            <a:solidFill>
              <a:srgbClr val="C00000"/>
            </a:solidFill>
            <a:ln w="10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YOO-MD-组合 33" title=""/>
          <p:cNvGrpSpPr/>
          <p:nvPr>
            <p:custDataLst>
              <p:tags r:id="rId31"/>
            </p:custDataLst>
          </p:nvPr>
        </p:nvGrpSpPr>
        <p:grpSpPr>
          <a:xfrm>
            <a:off x="4055911" y="4534292"/>
            <a:ext cx="752989" cy="706644"/>
            <a:chOff x="2038350" y="3962879"/>
            <a:chExt cx="792568" cy="743786"/>
          </a:xfrm>
        </p:grpSpPr>
        <p:sp>
          <p:nvSpPr>
            <p:cNvPr id="35" name="YOO-MD-书"/>
            <p:cNvSpPr txBox="1"/>
            <p:nvPr>
              <p:custDataLst>
                <p:tags r:id="rId32"/>
              </p:custDataLst>
            </p:nvPr>
          </p:nvSpPr>
          <p:spPr>
            <a:xfrm>
              <a:off x="2107192" y="4007108"/>
              <a:ext cx="654884" cy="655328"/>
            </a:xfrm>
            <a:prstGeom prst="ellipse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defRPr sz="3200">
                  <a:solidFill>
                    <a:schemeClr val="accent2">
                      <a:lumMod val="50000"/>
                    </a:schemeClr>
                  </a:solidFill>
                  <a:latin typeface="锐字云字库隶书GB" panose="02010604000000000000" pitchFamily="2" charset="-122"/>
                  <a:ea typeface="锐字云字库隶书GB" panose="02010604000000000000" pitchFamily="2" charset="-122"/>
                  <a:cs typeface="楷体" panose="02010609060101010101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书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YOO-MD-圆形墨迹2"/>
            <p:cNvSpPr/>
            <p:nvPr>
              <p:custDataLst>
                <p:tags r:id="rId33"/>
              </p:custDataLst>
            </p:nvPr>
          </p:nvSpPr>
          <p:spPr>
            <a:xfrm>
              <a:off x="2038350" y="3962879"/>
              <a:ext cx="792568" cy="743786"/>
            </a:xfrm>
            <a:custGeom>
              <a:gdLst>
                <a:gd name="connsiteX0" fmla="*/ 3565602 w 7774834"/>
                <a:gd name="connsiteY0" fmla="*/ 6696017 h 6857993"/>
                <a:gd name="connsiteX1" fmla="*/ 3567712 w 7774834"/>
                <a:gd name="connsiteY1" fmla="*/ 6696897 h 6857993"/>
                <a:gd name="connsiteX2" fmla="*/ 3542284 w 7774834"/>
                <a:gd name="connsiteY2" fmla="*/ 6698083 h 6857993"/>
                <a:gd name="connsiteX3" fmla="*/ 4168492 w 7774834"/>
                <a:gd name="connsiteY3" fmla="*/ 6619156 h 6857993"/>
                <a:gd name="connsiteX4" fmla="*/ 4040756 w 7774834"/>
                <a:gd name="connsiteY4" fmla="*/ 6658041 h 6857993"/>
                <a:gd name="connsiteX5" fmla="*/ 3580004 w 7774834"/>
                <a:gd name="connsiteY5" fmla="*/ 6702031 h 6857993"/>
                <a:gd name="connsiteX6" fmla="*/ 3567712 w 7774834"/>
                <a:gd name="connsiteY6" fmla="*/ 6696897 h 6857993"/>
                <a:gd name="connsiteX7" fmla="*/ 3582300 w 7774834"/>
                <a:gd name="connsiteY7" fmla="*/ 6696217 h 6857993"/>
                <a:gd name="connsiteX8" fmla="*/ 3632176 w 7774834"/>
                <a:gd name="connsiteY8" fmla="*/ 6691213 h 6857993"/>
                <a:gd name="connsiteX9" fmla="*/ 3659474 w 7774834"/>
                <a:gd name="connsiteY9" fmla="*/ 6687697 h 6857993"/>
                <a:gd name="connsiteX10" fmla="*/ 3829250 w 7774834"/>
                <a:gd name="connsiteY10" fmla="*/ 6672650 h 6857993"/>
                <a:gd name="connsiteX11" fmla="*/ 4112862 w 7774834"/>
                <a:gd name="connsiteY11" fmla="*/ 6625633 h 6857993"/>
                <a:gd name="connsiteX12" fmla="*/ 4117050 w 7774834"/>
                <a:gd name="connsiteY12" fmla="*/ 6624594 h 6857993"/>
                <a:gd name="connsiteX13" fmla="*/ 3297638 w 7774834"/>
                <a:gd name="connsiteY13" fmla="*/ 6591133 h 6857993"/>
                <a:gd name="connsiteX14" fmla="*/ 3349292 w 7774834"/>
                <a:gd name="connsiteY14" fmla="*/ 6613017 h 6857993"/>
                <a:gd name="connsiteX15" fmla="*/ 3243676 w 7774834"/>
                <a:gd name="connsiteY15" fmla="*/ 6594553 h 6857993"/>
                <a:gd name="connsiteX16" fmla="*/ 3297638 w 7774834"/>
                <a:gd name="connsiteY16" fmla="*/ 6591133 h 6857993"/>
                <a:gd name="connsiteX17" fmla="*/ 5200952 w 7774834"/>
                <a:gd name="connsiteY17" fmla="*/ 6570155 h 6857993"/>
                <a:gd name="connsiteX18" fmla="*/ 4978618 w 7774834"/>
                <a:gd name="connsiteY18" fmla="*/ 6700501 h 6857993"/>
                <a:gd name="connsiteX19" fmla="*/ 5200952 w 7774834"/>
                <a:gd name="connsiteY19" fmla="*/ 6570155 h 6857993"/>
                <a:gd name="connsiteX20" fmla="*/ 5792016 w 7774834"/>
                <a:gd name="connsiteY20" fmla="*/ 6564329 h 6857993"/>
                <a:gd name="connsiteX21" fmla="*/ 5714644 w 7774834"/>
                <a:gd name="connsiteY21" fmla="*/ 6625875 h 6857993"/>
                <a:gd name="connsiteX22" fmla="*/ 5792016 w 7774834"/>
                <a:gd name="connsiteY22" fmla="*/ 6564329 h 6857993"/>
                <a:gd name="connsiteX23" fmla="*/ 6176900 w 7774834"/>
                <a:gd name="connsiteY23" fmla="*/ 6559054 h 6857993"/>
                <a:gd name="connsiteX24" fmla="*/ 6078536 w 7774834"/>
                <a:gd name="connsiteY24" fmla="*/ 6615215 h 6857993"/>
                <a:gd name="connsiteX25" fmla="*/ 6176900 w 7774834"/>
                <a:gd name="connsiteY25" fmla="*/ 6559054 h 6857993"/>
                <a:gd name="connsiteX26" fmla="*/ 2199808 w 7774834"/>
                <a:gd name="connsiteY26" fmla="*/ 6539161 h 6857993"/>
                <a:gd name="connsiteX27" fmla="*/ 2259596 w 7774834"/>
                <a:gd name="connsiteY27" fmla="*/ 6576638 h 6857993"/>
                <a:gd name="connsiteX28" fmla="*/ 2199808 w 7774834"/>
                <a:gd name="connsiteY28" fmla="*/ 6539161 h 6857993"/>
                <a:gd name="connsiteX29" fmla="*/ 2413326 w 7774834"/>
                <a:gd name="connsiteY29" fmla="*/ 6536675 h 6857993"/>
                <a:gd name="connsiteX30" fmla="*/ 2430266 w 7774834"/>
                <a:gd name="connsiteY30" fmla="*/ 6538539 h 6857993"/>
                <a:gd name="connsiteX31" fmla="*/ 2447204 w 7774834"/>
                <a:gd name="connsiteY31" fmla="*/ 6545865 h 6857993"/>
                <a:gd name="connsiteX32" fmla="*/ 2413326 w 7774834"/>
                <a:gd name="connsiteY32" fmla="*/ 6536675 h 6857993"/>
                <a:gd name="connsiteX33" fmla="*/ 2463908 w 7774834"/>
                <a:gd name="connsiteY33" fmla="*/ 6466845 h 6857993"/>
                <a:gd name="connsiteX34" fmla="*/ 2539412 w 7774834"/>
                <a:gd name="connsiteY34" fmla="*/ 6514433 h 6857993"/>
                <a:gd name="connsiteX35" fmla="*/ 2463908 w 7774834"/>
                <a:gd name="connsiteY35" fmla="*/ 6466845 h 6857993"/>
                <a:gd name="connsiteX36" fmla="*/ 2563372 w 7774834"/>
                <a:gd name="connsiteY36" fmla="*/ 6301769 h 6857993"/>
                <a:gd name="connsiteX37" fmla="*/ 2617554 w 7774834"/>
                <a:gd name="connsiteY37" fmla="*/ 6328695 h 6857993"/>
                <a:gd name="connsiteX38" fmla="*/ 2563372 w 7774834"/>
                <a:gd name="connsiteY38" fmla="*/ 6301769 h 6857993"/>
                <a:gd name="connsiteX39" fmla="*/ 2084740 w 7774834"/>
                <a:gd name="connsiteY39" fmla="*/ 6286492 h 6857993"/>
                <a:gd name="connsiteX40" fmla="*/ 2447204 w 7774834"/>
                <a:gd name="connsiteY40" fmla="*/ 6545865 h 6857993"/>
                <a:gd name="connsiteX41" fmla="*/ 2434344 w 7774834"/>
                <a:gd name="connsiteY41" fmla="*/ 6538988 h 6857993"/>
                <a:gd name="connsiteX42" fmla="*/ 2430266 w 7774834"/>
                <a:gd name="connsiteY42" fmla="*/ 6538539 h 6857993"/>
                <a:gd name="connsiteX43" fmla="*/ 2342998 w 7774834"/>
                <a:gd name="connsiteY43" fmla="*/ 6500795 h 6857993"/>
                <a:gd name="connsiteX44" fmla="*/ 2084740 w 7774834"/>
                <a:gd name="connsiteY44" fmla="*/ 6286492 h 6857993"/>
                <a:gd name="connsiteX45" fmla="*/ 2357594 w 7774834"/>
                <a:gd name="connsiteY45" fmla="*/ 6270540 h 6857993"/>
                <a:gd name="connsiteX46" fmla="*/ 2390822 w 7774834"/>
                <a:gd name="connsiteY46" fmla="*/ 6292208 h 6857993"/>
                <a:gd name="connsiteX47" fmla="*/ 2357594 w 7774834"/>
                <a:gd name="connsiteY47" fmla="*/ 6270540 h 6857993"/>
                <a:gd name="connsiteX48" fmla="*/ 1556761 w 7774834"/>
                <a:gd name="connsiteY48" fmla="*/ 6230771 h 6857993"/>
                <a:gd name="connsiteX49" fmla="*/ 1823828 w 7774834"/>
                <a:gd name="connsiteY49" fmla="*/ 6455305 h 6857993"/>
                <a:gd name="connsiteX50" fmla="*/ 1556761 w 7774834"/>
                <a:gd name="connsiteY50" fmla="*/ 6230771 h 6857993"/>
                <a:gd name="connsiteX51" fmla="*/ 6553100 w 7774834"/>
                <a:gd name="connsiteY51" fmla="*/ 6142738 h 6857993"/>
                <a:gd name="connsiteX52" fmla="*/ 6335710 w 7774834"/>
                <a:gd name="connsiteY52" fmla="*/ 6301219 h 6857993"/>
                <a:gd name="connsiteX53" fmla="*/ 6553100 w 7774834"/>
                <a:gd name="connsiteY53" fmla="*/ 6142738 h 6857993"/>
                <a:gd name="connsiteX54" fmla="*/ 2313560 w 7774834"/>
                <a:gd name="connsiteY54" fmla="*/ 6120428 h 6857993"/>
                <a:gd name="connsiteX55" fmla="*/ 2541608 w 7774834"/>
                <a:gd name="connsiteY55" fmla="*/ 6257258 h 6857993"/>
                <a:gd name="connsiteX56" fmla="*/ 2541608 w 7774834"/>
                <a:gd name="connsiteY56" fmla="*/ 6257258 h 6857993"/>
                <a:gd name="connsiteX57" fmla="*/ 2313560 w 7774834"/>
                <a:gd name="connsiteY57" fmla="*/ 6120428 h 6857993"/>
                <a:gd name="connsiteX58" fmla="*/ 6215806 w 7774834"/>
                <a:gd name="connsiteY58" fmla="*/ 6104163 h 6857993"/>
                <a:gd name="connsiteX59" fmla="*/ 6104472 w 7774834"/>
                <a:gd name="connsiteY59" fmla="*/ 6176369 h 6857993"/>
                <a:gd name="connsiteX60" fmla="*/ 6215806 w 7774834"/>
                <a:gd name="connsiteY60" fmla="*/ 6104163 h 6857993"/>
                <a:gd name="connsiteX61" fmla="*/ 6343532 w 7774834"/>
                <a:gd name="connsiteY61" fmla="*/ 6102960 h 6857993"/>
                <a:gd name="connsiteX62" fmla="*/ 6230312 w 7774834"/>
                <a:gd name="connsiteY62" fmla="*/ 6173732 h 6857993"/>
                <a:gd name="connsiteX63" fmla="*/ 6337922 w 7774834"/>
                <a:gd name="connsiteY63" fmla="*/ 6105152 h 6857993"/>
                <a:gd name="connsiteX64" fmla="*/ 1422899 w 7774834"/>
                <a:gd name="connsiteY64" fmla="*/ 5993379 h 6857993"/>
                <a:gd name="connsiteX65" fmla="*/ 1638970 w 7774834"/>
                <a:gd name="connsiteY65" fmla="*/ 6226815 h 6857993"/>
                <a:gd name="connsiteX66" fmla="*/ 1422899 w 7774834"/>
                <a:gd name="connsiteY66" fmla="*/ 5993379 h 6857993"/>
                <a:gd name="connsiteX67" fmla="*/ 5064452 w 7774834"/>
                <a:gd name="connsiteY67" fmla="*/ 5969310 h 6857993"/>
                <a:gd name="connsiteX68" fmla="*/ 5029284 w 7774834"/>
                <a:gd name="connsiteY68" fmla="*/ 6020196 h 6857993"/>
                <a:gd name="connsiteX69" fmla="*/ 5064452 w 7774834"/>
                <a:gd name="connsiteY69" fmla="*/ 5969310 h 6857993"/>
                <a:gd name="connsiteX70" fmla="*/ 1911860 w 7774834"/>
                <a:gd name="connsiteY70" fmla="*/ 5958650 h 6857993"/>
                <a:gd name="connsiteX71" fmla="*/ 2390822 w 7774834"/>
                <a:gd name="connsiteY71" fmla="*/ 6292208 h 6857993"/>
                <a:gd name="connsiteX72" fmla="*/ 2817908 w 7774834"/>
                <a:gd name="connsiteY72" fmla="*/ 6582244 h 6857993"/>
                <a:gd name="connsiteX73" fmla="*/ 2185522 w 7774834"/>
                <a:gd name="connsiteY73" fmla="*/ 6207802 h 6857993"/>
                <a:gd name="connsiteX74" fmla="*/ 2459072 w 7774834"/>
                <a:gd name="connsiteY74" fmla="*/ 6464208 h 6857993"/>
                <a:gd name="connsiteX75" fmla="*/ 2010556 w 7774834"/>
                <a:gd name="connsiteY75" fmla="*/ 6139222 h 6857993"/>
                <a:gd name="connsiteX76" fmla="*/ 1911860 w 7774834"/>
                <a:gd name="connsiteY76" fmla="*/ 5958650 h 6857993"/>
                <a:gd name="connsiteX77" fmla="*/ 2313546 w 7774834"/>
                <a:gd name="connsiteY77" fmla="*/ 5929836 h 6857993"/>
                <a:gd name="connsiteX78" fmla="*/ 2315648 w 7774834"/>
                <a:gd name="connsiteY78" fmla="*/ 5931613 h 6857993"/>
                <a:gd name="connsiteX79" fmla="*/ 2320924 w 7774834"/>
                <a:gd name="connsiteY79" fmla="*/ 5936105 h 6857993"/>
                <a:gd name="connsiteX80" fmla="*/ 2315430 w 7774834"/>
                <a:gd name="connsiteY80" fmla="*/ 5931436 h 6857993"/>
                <a:gd name="connsiteX81" fmla="*/ 5806546 w 7774834"/>
                <a:gd name="connsiteY81" fmla="*/ 5925294 h 6857993"/>
                <a:gd name="connsiteX82" fmla="*/ 5797524 w 7774834"/>
                <a:gd name="connsiteY82" fmla="*/ 5931889 h 6857993"/>
                <a:gd name="connsiteX83" fmla="*/ 5780870 w 7774834"/>
                <a:gd name="connsiteY83" fmla="*/ 5944096 h 6857993"/>
                <a:gd name="connsiteX84" fmla="*/ 5779870 w 7774834"/>
                <a:gd name="connsiteY84" fmla="*/ 5944830 h 6857993"/>
                <a:gd name="connsiteX85" fmla="*/ 5780256 w 7774834"/>
                <a:gd name="connsiteY85" fmla="*/ 5944582 h 6857993"/>
                <a:gd name="connsiteX86" fmla="*/ 5806546 w 7774834"/>
                <a:gd name="connsiteY86" fmla="*/ 5925294 h 6857993"/>
                <a:gd name="connsiteX87" fmla="*/ 5297448 w 7774834"/>
                <a:gd name="connsiteY87" fmla="*/ 5825007 h 6857993"/>
                <a:gd name="connsiteX88" fmla="*/ 5297448 w 7774834"/>
                <a:gd name="connsiteY88" fmla="*/ 5825007 h 6857993"/>
                <a:gd name="connsiteX89" fmla="*/ 5300238 w 7774834"/>
                <a:gd name="connsiteY89" fmla="*/ 5822510 h 6857993"/>
                <a:gd name="connsiteX90" fmla="*/ 5297448 w 7774834"/>
                <a:gd name="connsiteY90" fmla="*/ 5825007 h 6857993"/>
                <a:gd name="connsiteX91" fmla="*/ 5300238 w 7774834"/>
                <a:gd name="connsiteY91" fmla="*/ 5822510 h 6857993"/>
                <a:gd name="connsiteX92" fmla="*/ 1452683 w 7774834"/>
                <a:gd name="connsiteY92" fmla="*/ 5808191 h 6857993"/>
                <a:gd name="connsiteX93" fmla="*/ 1865812 w 7774834"/>
                <a:gd name="connsiteY93" fmla="*/ 6231321 h 6857993"/>
                <a:gd name="connsiteX94" fmla="*/ 1942084 w 7774834"/>
                <a:gd name="connsiteY94" fmla="*/ 6313859 h 6857993"/>
                <a:gd name="connsiteX95" fmla="*/ 1452683 w 7774834"/>
                <a:gd name="connsiteY95" fmla="*/ 5808191 h 6857993"/>
                <a:gd name="connsiteX96" fmla="*/ 5264078 w 7774834"/>
                <a:gd name="connsiteY96" fmla="*/ 5735870 h 6857993"/>
                <a:gd name="connsiteX97" fmla="*/ 5250740 w 7774834"/>
                <a:gd name="connsiteY97" fmla="*/ 5736534 h 6857993"/>
                <a:gd name="connsiteX98" fmla="*/ 5264078 w 7774834"/>
                <a:gd name="connsiteY98" fmla="*/ 5735870 h 6857993"/>
                <a:gd name="connsiteX99" fmla="*/ 2040668 w 7774834"/>
                <a:gd name="connsiteY99" fmla="*/ 5703563 h 6857993"/>
                <a:gd name="connsiteX100" fmla="*/ 2040668 w 7774834"/>
                <a:gd name="connsiteY100" fmla="*/ 5703563 h 6857993"/>
                <a:gd name="connsiteX101" fmla="*/ 5412080 w 7774834"/>
                <a:gd name="connsiteY101" fmla="*/ 5618607 h 6857993"/>
                <a:gd name="connsiteX102" fmla="*/ 5316462 w 7774834"/>
                <a:gd name="connsiteY102" fmla="*/ 5682242 h 6857993"/>
                <a:gd name="connsiteX103" fmla="*/ 5412080 w 7774834"/>
                <a:gd name="connsiteY103" fmla="*/ 5618607 h 6857993"/>
                <a:gd name="connsiteX104" fmla="*/ 1228698 w 7774834"/>
                <a:gd name="connsiteY104" fmla="*/ 5521562 h 6857993"/>
                <a:gd name="connsiteX105" fmla="*/ 1302334 w 7774834"/>
                <a:gd name="connsiteY105" fmla="*/ 5622454 h 6857993"/>
                <a:gd name="connsiteX106" fmla="*/ 1228698 w 7774834"/>
                <a:gd name="connsiteY106" fmla="*/ 5521562 h 6857993"/>
                <a:gd name="connsiteX107" fmla="*/ 6911608 w 7774834"/>
                <a:gd name="connsiteY107" fmla="*/ 5516727 h 6857993"/>
                <a:gd name="connsiteX108" fmla="*/ 6230312 w 7774834"/>
                <a:gd name="connsiteY108" fmla="*/ 6173732 h 6857993"/>
                <a:gd name="connsiteX109" fmla="*/ 6356168 w 7774834"/>
                <a:gd name="connsiteY109" fmla="*/ 6098021 h 6857993"/>
                <a:gd name="connsiteX110" fmla="*/ 6343532 w 7774834"/>
                <a:gd name="connsiteY110" fmla="*/ 6102960 h 6857993"/>
                <a:gd name="connsiteX111" fmla="*/ 6434644 w 7774834"/>
                <a:gd name="connsiteY111" fmla="*/ 6046007 h 6857993"/>
                <a:gd name="connsiteX112" fmla="*/ 6911608 w 7774834"/>
                <a:gd name="connsiteY112" fmla="*/ 5516727 h 6857993"/>
                <a:gd name="connsiteX113" fmla="*/ 6969306 w 7774834"/>
                <a:gd name="connsiteY113" fmla="*/ 5394294 h 6857993"/>
                <a:gd name="connsiteX114" fmla="*/ 6934908 w 7774834"/>
                <a:gd name="connsiteY114" fmla="*/ 5454960 h 6857993"/>
                <a:gd name="connsiteX115" fmla="*/ 6969306 w 7774834"/>
                <a:gd name="connsiteY115" fmla="*/ 5394294 h 6857993"/>
                <a:gd name="connsiteX116" fmla="*/ 1101540 w 7774834"/>
                <a:gd name="connsiteY116" fmla="*/ 5379016 h 6857993"/>
                <a:gd name="connsiteX117" fmla="*/ 1224303 w 7774834"/>
                <a:gd name="connsiteY117" fmla="*/ 5515407 h 6857993"/>
                <a:gd name="connsiteX118" fmla="*/ 1101540 w 7774834"/>
                <a:gd name="connsiteY118" fmla="*/ 5379016 h 6857993"/>
                <a:gd name="connsiteX119" fmla="*/ 1101540 w 7774834"/>
                <a:gd name="connsiteY119" fmla="*/ 5379016 h 6857993"/>
                <a:gd name="connsiteX120" fmla="*/ 1101540 w 7774834"/>
                <a:gd name="connsiteY120" fmla="*/ 5379016 h 6857993"/>
                <a:gd name="connsiteX121" fmla="*/ 7232966 w 7774834"/>
                <a:gd name="connsiteY121" fmla="*/ 5371653 h 6857993"/>
                <a:gd name="connsiteX122" fmla="*/ 7168672 w 7774834"/>
                <a:gd name="connsiteY122" fmla="*/ 5452432 h 6857993"/>
                <a:gd name="connsiteX123" fmla="*/ 7232966 w 7774834"/>
                <a:gd name="connsiteY123" fmla="*/ 5371653 h 6857993"/>
                <a:gd name="connsiteX124" fmla="*/ 7018950 w 7774834"/>
                <a:gd name="connsiteY124" fmla="*/ 5323210 h 6857993"/>
                <a:gd name="connsiteX125" fmla="*/ 7002058 w 7774834"/>
                <a:gd name="connsiteY125" fmla="*/ 5335605 h 6857993"/>
                <a:gd name="connsiteX126" fmla="*/ 7018950 w 7774834"/>
                <a:gd name="connsiteY126" fmla="*/ 5323210 h 6857993"/>
                <a:gd name="connsiteX127" fmla="*/ 1064832 w 7774834"/>
                <a:gd name="connsiteY127" fmla="*/ 5297578 h 6857993"/>
                <a:gd name="connsiteX128" fmla="*/ 1047244 w 7774834"/>
                <a:gd name="connsiteY128" fmla="*/ 5299395 h 6857993"/>
                <a:gd name="connsiteX129" fmla="*/ 1045974 w 7774834"/>
                <a:gd name="connsiteY129" fmla="*/ 5298776 h 6857993"/>
                <a:gd name="connsiteX130" fmla="*/ 1159459 w 7774834"/>
                <a:gd name="connsiteY130" fmla="*/ 5151736 h 6857993"/>
                <a:gd name="connsiteX131" fmla="*/ 1251998 w 7774834"/>
                <a:gd name="connsiteY131" fmla="*/ 5302084 h 6857993"/>
                <a:gd name="connsiteX132" fmla="*/ 1159459 w 7774834"/>
                <a:gd name="connsiteY132" fmla="*/ 5151736 h 6857993"/>
                <a:gd name="connsiteX133" fmla="*/ 1669633 w 7774834"/>
                <a:gd name="connsiteY133" fmla="*/ 5101180 h 6857993"/>
                <a:gd name="connsiteX134" fmla="*/ 1722717 w 7774834"/>
                <a:gd name="connsiteY134" fmla="*/ 5159539 h 6857993"/>
                <a:gd name="connsiteX135" fmla="*/ 1669633 w 7774834"/>
                <a:gd name="connsiteY135" fmla="*/ 5101180 h 6857993"/>
                <a:gd name="connsiteX136" fmla="*/ 490474 w 7774834"/>
                <a:gd name="connsiteY136" fmla="*/ 5087991 h 6857993"/>
                <a:gd name="connsiteX137" fmla="*/ 507212 w 7774834"/>
                <a:gd name="connsiteY137" fmla="*/ 5092025 h 6857993"/>
                <a:gd name="connsiteX138" fmla="*/ 490488 w 7774834"/>
                <a:gd name="connsiteY138" fmla="*/ 5088021 h 6857993"/>
                <a:gd name="connsiteX139" fmla="*/ 490364 w 7774834"/>
                <a:gd name="connsiteY139" fmla="*/ 5087991 h 6857993"/>
                <a:gd name="connsiteX140" fmla="*/ 490488 w 7774834"/>
                <a:gd name="connsiteY140" fmla="*/ 5088021 h 6857993"/>
                <a:gd name="connsiteX141" fmla="*/ 494680 w 7774834"/>
                <a:gd name="connsiteY141" fmla="*/ 5096840 h 6857993"/>
                <a:gd name="connsiteX142" fmla="*/ 490364 w 7774834"/>
                <a:gd name="connsiteY142" fmla="*/ 5087991 h 6857993"/>
                <a:gd name="connsiteX143" fmla="*/ 6921280 w 7774834"/>
                <a:gd name="connsiteY143" fmla="*/ 5041282 h 6857993"/>
                <a:gd name="connsiteX144" fmla="*/ 6880176 w 7774834"/>
                <a:gd name="connsiteY144" fmla="*/ 5129315 h 6857993"/>
                <a:gd name="connsiteX145" fmla="*/ 6921280 w 7774834"/>
                <a:gd name="connsiteY145" fmla="*/ 5041282 h 6857993"/>
                <a:gd name="connsiteX146" fmla="*/ 805789 w 7774834"/>
                <a:gd name="connsiteY146" fmla="*/ 5037765 h 6857993"/>
                <a:gd name="connsiteX147" fmla="*/ 808147 w 7774834"/>
                <a:gd name="connsiteY147" fmla="*/ 5045428 h 6857993"/>
                <a:gd name="connsiteX148" fmla="*/ 807056 w 7774834"/>
                <a:gd name="connsiteY148" fmla="*/ 5043639 h 6857993"/>
                <a:gd name="connsiteX149" fmla="*/ 805789 w 7774834"/>
                <a:gd name="connsiteY149" fmla="*/ 5037765 h 6857993"/>
                <a:gd name="connsiteX150" fmla="*/ 785841 w 7774834"/>
                <a:gd name="connsiteY150" fmla="*/ 5030477 h 6857993"/>
                <a:gd name="connsiteX151" fmla="*/ 855972 w 7774834"/>
                <a:gd name="connsiteY151" fmla="*/ 5211359 h 6857993"/>
                <a:gd name="connsiteX152" fmla="*/ 865258 w 7774834"/>
                <a:gd name="connsiteY152" fmla="*/ 5230990 h 6857993"/>
                <a:gd name="connsiteX153" fmla="*/ 869753 w 7774834"/>
                <a:gd name="connsiteY153" fmla="*/ 5245594 h 6857993"/>
                <a:gd name="connsiteX154" fmla="*/ 868893 w 7774834"/>
                <a:gd name="connsiteY154" fmla="*/ 5238674 h 6857993"/>
                <a:gd name="connsiteX155" fmla="*/ 865258 w 7774834"/>
                <a:gd name="connsiteY155" fmla="*/ 5230990 h 6857993"/>
                <a:gd name="connsiteX156" fmla="*/ 808147 w 7774834"/>
                <a:gd name="connsiteY156" fmla="*/ 5045428 h 6857993"/>
                <a:gd name="connsiteX157" fmla="*/ 816093 w 7774834"/>
                <a:gd name="connsiteY157" fmla="*/ 5058455 h 6857993"/>
                <a:gd name="connsiteX158" fmla="*/ 805789 w 7774834"/>
                <a:gd name="connsiteY158" fmla="*/ 5037765 h 6857993"/>
                <a:gd name="connsiteX159" fmla="*/ 785841 w 7774834"/>
                <a:gd name="connsiteY159" fmla="*/ 5030477 h 6857993"/>
                <a:gd name="connsiteX160" fmla="*/ 475637 w 7774834"/>
                <a:gd name="connsiteY160" fmla="*/ 5016554 h 6857993"/>
                <a:gd name="connsiteX161" fmla="*/ 483303 w 7774834"/>
                <a:gd name="connsiteY161" fmla="*/ 5033575 h 6857993"/>
                <a:gd name="connsiteX162" fmla="*/ 484359 w 7774834"/>
                <a:gd name="connsiteY162" fmla="*/ 5029345 h 6857993"/>
                <a:gd name="connsiteX163" fmla="*/ 488173 w 7774834"/>
                <a:gd name="connsiteY163" fmla="*/ 5034937 h 6857993"/>
                <a:gd name="connsiteX164" fmla="*/ 475637 w 7774834"/>
                <a:gd name="connsiteY164" fmla="*/ 5016554 h 6857993"/>
                <a:gd name="connsiteX165" fmla="*/ 475637 w 7774834"/>
                <a:gd name="connsiteY165" fmla="*/ 5016554 h 6857993"/>
                <a:gd name="connsiteX166" fmla="*/ 484508 w 7774834"/>
                <a:gd name="connsiteY166" fmla="*/ 5028748 h 6857993"/>
                <a:gd name="connsiteX167" fmla="*/ 484359 w 7774834"/>
                <a:gd name="connsiteY167" fmla="*/ 5029345 h 6857993"/>
                <a:gd name="connsiteX168" fmla="*/ 1064173 w 7774834"/>
                <a:gd name="connsiteY168" fmla="*/ 4968196 h 6857993"/>
                <a:gd name="connsiteX169" fmla="*/ 1090879 w 7774834"/>
                <a:gd name="connsiteY169" fmla="*/ 5027324 h 6857993"/>
                <a:gd name="connsiteX170" fmla="*/ 1064173 w 7774834"/>
                <a:gd name="connsiteY170" fmla="*/ 4968196 h 6857993"/>
                <a:gd name="connsiteX171" fmla="*/ 6261134 w 7774834"/>
                <a:gd name="connsiteY171" fmla="*/ 4867093 h 6857993"/>
                <a:gd name="connsiteX172" fmla="*/ 6185032 w 7774834"/>
                <a:gd name="connsiteY172" fmla="*/ 4993254 h 6857993"/>
                <a:gd name="connsiteX173" fmla="*/ 6186680 w 7774834"/>
                <a:gd name="connsiteY173" fmla="*/ 4895110 h 6857993"/>
                <a:gd name="connsiteX174" fmla="*/ 6261134 w 7774834"/>
                <a:gd name="connsiteY174" fmla="*/ 4867093 h 6857993"/>
                <a:gd name="connsiteX175" fmla="*/ 1496151 w 7774834"/>
                <a:gd name="connsiteY175" fmla="*/ 4862003 h 6857993"/>
                <a:gd name="connsiteX176" fmla="*/ 1690404 w 7774834"/>
                <a:gd name="connsiteY176" fmla="*/ 5253286 h 6857993"/>
                <a:gd name="connsiteX177" fmla="*/ 1465761 w 7774834"/>
                <a:gd name="connsiteY177" fmla="*/ 4868623 h 6857993"/>
                <a:gd name="connsiteX178" fmla="*/ 1496151 w 7774834"/>
                <a:gd name="connsiteY178" fmla="*/ 4862003 h 6857993"/>
                <a:gd name="connsiteX179" fmla="*/ 7241208 w 7774834"/>
                <a:gd name="connsiteY179" fmla="*/ 4813452 h 6857993"/>
                <a:gd name="connsiteX180" fmla="*/ 7114708 w 7774834"/>
                <a:gd name="connsiteY180" fmla="*/ 5101509 h 6857993"/>
                <a:gd name="connsiteX181" fmla="*/ 7241208 w 7774834"/>
                <a:gd name="connsiteY181" fmla="*/ 4813452 h 6857993"/>
                <a:gd name="connsiteX182" fmla="*/ 1498842 w 7774834"/>
                <a:gd name="connsiteY182" fmla="*/ 4786855 h 6857993"/>
                <a:gd name="connsiteX183" fmla="*/ 1465211 w 7774834"/>
                <a:gd name="connsiteY183" fmla="*/ 4866975 h 6857993"/>
                <a:gd name="connsiteX184" fmla="*/ 1498842 w 7774834"/>
                <a:gd name="connsiteY184" fmla="*/ 4786855 h 6857993"/>
                <a:gd name="connsiteX185" fmla="*/ 1010540 w 7774834"/>
                <a:gd name="connsiteY185" fmla="*/ 4765753 h 6857993"/>
                <a:gd name="connsiteX186" fmla="*/ 1032740 w 7774834"/>
                <a:gd name="connsiteY186" fmla="*/ 4853457 h 6857993"/>
                <a:gd name="connsiteX187" fmla="*/ 1010540 w 7774834"/>
                <a:gd name="connsiteY187" fmla="*/ 4765753 h 6857993"/>
                <a:gd name="connsiteX188" fmla="*/ 1061205 w 7774834"/>
                <a:gd name="connsiteY188" fmla="*/ 4721572 h 6857993"/>
                <a:gd name="connsiteX189" fmla="*/ 1127697 w 7774834"/>
                <a:gd name="connsiteY189" fmla="*/ 4973142 h 6857993"/>
                <a:gd name="connsiteX190" fmla="*/ 1061205 w 7774834"/>
                <a:gd name="connsiteY190" fmla="*/ 4721572 h 6857993"/>
                <a:gd name="connsiteX191" fmla="*/ 7436508 w 7774834"/>
                <a:gd name="connsiteY191" fmla="*/ 4720583 h 6857993"/>
                <a:gd name="connsiteX192" fmla="*/ 7353420 w 7774834"/>
                <a:gd name="connsiteY192" fmla="*/ 4918629 h 6857993"/>
                <a:gd name="connsiteX193" fmla="*/ 7436508 w 7774834"/>
                <a:gd name="connsiteY193" fmla="*/ 4720583 h 6857993"/>
                <a:gd name="connsiteX194" fmla="*/ 211978 w 7774834"/>
                <a:gd name="connsiteY194" fmla="*/ 4706185 h 6857993"/>
                <a:gd name="connsiteX195" fmla="*/ 254840 w 7774834"/>
                <a:gd name="connsiteY195" fmla="*/ 4918189 h 6857993"/>
                <a:gd name="connsiteX196" fmla="*/ 211978 w 7774834"/>
                <a:gd name="connsiteY196" fmla="*/ 4706185 h 6857993"/>
                <a:gd name="connsiteX197" fmla="*/ 7498054 w 7774834"/>
                <a:gd name="connsiteY197" fmla="*/ 4596061 h 6857993"/>
                <a:gd name="connsiteX198" fmla="*/ 7440244 w 7774834"/>
                <a:gd name="connsiteY198" fmla="*/ 4711570 h 6857993"/>
                <a:gd name="connsiteX199" fmla="*/ 7498054 w 7774834"/>
                <a:gd name="connsiteY199" fmla="*/ 4596061 h 6857993"/>
                <a:gd name="connsiteX200" fmla="*/ 538282 w 7774834"/>
                <a:gd name="connsiteY200" fmla="*/ 4569135 h 6857993"/>
                <a:gd name="connsiteX201" fmla="*/ 548606 w 7774834"/>
                <a:gd name="connsiteY201" fmla="*/ 4602278 h 6857993"/>
                <a:gd name="connsiteX202" fmla="*/ 547432 w 7774834"/>
                <a:gd name="connsiteY202" fmla="*/ 4607094 h 6857993"/>
                <a:gd name="connsiteX203" fmla="*/ 538282 w 7774834"/>
                <a:gd name="connsiteY203" fmla="*/ 4569135 h 6857993"/>
                <a:gd name="connsiteX204" fmla="*/ 538282 w 7774834"/>
                <a:gd name="connsiteY204" fmla="*/ 4569135 h 6857993"/>
                <a:gd name="connsiteX205" fmla="*/ 598400 w 7774834"/>
                <a:gd name="connsiteY205" fmla="*/ 4762126 h 6857993"/>
                <a:gd name="connsiteX206" fmla="*/ 548606 w 7774834"/>
                <a:gd name="connsiteY206" fmla="*/ 4602278 h 6857993"/>
                <a:gd name="connsiteX207" fmla="*/ 551326 w 7774834"/>
                <a:gd name="connsiteY207" fmla="*/ 4591128 h 6857993"/>
                <a:gd name="connsiteX208" fmla="*/ 538282 w 7774834"/>
                <a:gd name="connsiteY208" fmla="*/ 4569135 h 6857993"/>
                <a:gd name="connsiteX209" fmla="*/ 1394324 w 7774834"/>
                <a:gd name="connsiteY209" fmla="*/ 4287892 h 6857993"/>
                <a:gd name="connsiteX210" fmla="*/ 1394324 w 7774834"/>
                <a:gd name="connsiteY210" fmla="*/ 4287892 h 6857993"/>
                <a:gd name="connsiteX211" fmla="*/ 1394324 w 7774834"/>
                <a:gd name="connsiteY211" fmla="*/ 4287892 h 6857993"/>
                <a:gd name="connsiteX212" fmla="*/ 1365199 w 7774834"/>
                <a:gd name="connsiteY212" fmla="*/ 4407137 h 6857993"/>
                <a:gd name="connsiteX213" fmla="*/ 1394324 w 7774834"/>
                <a:gd name="connsiteY213" fmla="*/ 4287892 h 6857993"/>
                <a:gd name="connsiteX214" fmla="*/ 1308467 w 7774834"/>
                <a:gd name="connsiteY214" fmla="*/ 4243298 h 6857993"/>
                <a:gd name="connsiteX215" fmla="*/ 1306071 w 7774834"/>
                <a:gd name="connsiteY215" fmla="*/ 4244040 h 6857993"/>
                <a:gd name="connsiteX216" fmla="*/ 1308467 w 7774834"/>
                <a:gd name="connsiteY216" fmla="*/ 4243298 h 6857993"/>
                <a:gd name="connsiteX217" fmla="*/ 1321642 w 7774834"/>
                <a:gd name="connsiteY217" fmla="*/ 4236583 h 6857993"/>
                <a:gd name="connsiteX218" fmla="*/ 1306071 w 7774834"/>
                <a:gd name="connsiteY218" fmla="*/ 4244040 h 6857993"/>
                <a:gd name="connsiteX219" fmla="*/ 1321642 w 7774834"/>
                <a:gd name="connsiteY219" fmla="*/ 4236583 h 6857993"/>
                <a:gd name="connsiteX220" fmla="*/ 62509 w 7774834"/>
                <a:gd name="connsiteY220" fmla="*/ 4052367 h 6857993"/>
                <a:gd name="connsiteX221" fmla="*/ 60750 w 7774834"/>
                <a:gd name="connsiteY221" fmla="*/ 4133366 h 6857993"/>
                <a:gd name="connsiteX222" fmla="*/ 62509 w 7774834"/>
                <a:gd name="connsiteY222" fmla="*/ 4052367 h 6857993"/>
                <a:gd name="connsiteX223" fmla="*/ 6928766 w 7774834"/>
                <a:gd name="connsiteY223" fmla="*/ 4017917 h 6857993"/>
                <a:gd name="connsiteX224" fmla="*/ 6928202 w 7774834"/>
                <a:gd name="connsiteY224" fmla="*/ 4021375 h 6857993"/>
                <a:gd name="connsiteX225" fmla="*/ 6928450 w 7774834"/>
                <a:gd name="connsiteY225" fmla="*/ 4018737 h 6857993"/>
                <a:gd name="connsiteX226" fmla="*/ 6928642 w 7774834"/>
                <a:gd name="connsiteY226" fmla="*/ 4010619 h 6857993"/>
                <a:gd name="connsiteX227" fmla="*/ 6928202 w 7774834"/>
                <a:gd name="connsiteY227" fmla="*/ 4021375 h 6857993"/>
                <a:gd name="connsiteX228" fmla="*/ 6929006 w 7774834"/>
                <a:gd name="connsiteY228" fmla="*/ 4017295 h 6857993"/>
                <a:gd name="connsiteX229" fmla="*/ 6928766 w 7774834"/>
                <a:gd name="connsiteY229" fmla="*/ 4017917 h 6857993"/>
                <a:gd name="connsiteX230" fmla="*/ 6929910 w 7774834"/>
                <a:gd name="connsiteY230" fmla="*/ 4010894 h 6857993"/>
                <a:gd name="connsiteX231" fmla="*/ 6928642 w 7774834"/>
                <a:gd name="connsiteY231" fmla="*/ 4010619 h 6857993"/>
                <a:gd name="connsiteX232" fmla="*/ 844255 w 7774834"/>
                <a:gd name="connsiteY232" fmla="*/ 3995437 h 6857993"/>
                <a:gd name="connsiteX233" fmla="*/ 1000978 w 7774834"/>
                <a:gd name="connsiteY233" fmla="*/ 4706735 h 6857993"/>
                <a:gd name="connsiteX234" fmla="*/ 950093 w 7774834"/>
                <a:gd name="connsiteY234" fmla="*/ 4444395 h 6857993"/>
                <a:gd name="connsiteX235" fmla="*/ 1002407 w 7774834"/>
                <a:gd name="connsiteY235" fmla="*/ 4495170 h 6857993"/>
                <a:gd name="connsiteX236" fmla="*/ 980426 w 7774834"/>
                <a:gd name="connsiteY236" fmla="*/ 4386805 h 6857993"/>
                <a:gd name="connsiteX237" fmla="*/ 844255 w 7774834"/>
                <a:gd name="connsiteY237" fmla="*/ 3995437 h 6857993"/>
                <a:gd name="connsiteX238" fmla="*/ 952620 w 7774834"/>
                <a:gd name="connsiteY238" fmla="*/ 3975764 h 6857993"/>
                <a:gd name="connsiteX239" fmla="*/ 951851 w 7774834"/>
                <a:gd name="connsiteY239" fmla="*/ 4027749 h 6857993"/>
                <a:gd name="connsiteX240" fmla="*/ 952620 w 7774834"/>
                <a:gd name="connsiteY240" fmla="*/ 3975764 h 6857993"/>
                <a:gd name="connsiteX241" fmla="*/ 7645542 w 7774834"/>
                <a:gd name="connsiteY241" fmla="*/ 3920045 h 6857993"/>
                <a:gd name="connsiteX242" fmla="*/ 7643456 w 7774834"/>
                <a:gd name="connsiteY242" fmla="*/ 3935979 h 6857993"/>
                <a:gd name="connsiteX243" fmla="*/ 7645542 w 7774834"/>
                <a:gd name="connsiteY243" fmla="*/ 3920045 h 6857993"/>
                <a:gd name="connsiteX244" fmla="*/ 534299 w 7774834"/>
                <a:gd name="connsiteY244" fmla="*/ 3797602 h 6857993"/>
                <a:gd name="connsiteX245" fmla="*/ 537513 w 7774834"/>
                <a:gd name="connsiteY245" fmla="*/ 3798050 h 6857993"/>
                <a:gd name="connsiteX246" fmla="*/ 534299 w 7774834"/>
                <a:gd name="connsiteY246" fmla="*/ 3797602 h 6857993"/>
                <a:gd name="connsiteX247" fmla="*/ 521842 w 7774834"/>
                <a:gd name="connsiteY247" fmla="*/ 3795871 h 6857993"/>
                <a:gd name="connsiteX248" fmla="*/ 523981 w 7774834"/>
                <a:gd name="connsiteY248" fmla="*/ 3796152 h 6857993"/>
                <a:gd name="connsiteX249" fmla="*/ 524635 w 7774834"/>
                <a:gd name="connsiteY249" fmla="*/ 3796244 h 6857993"/>
                <a:gd name="connsiteX250" fmla="*/ 524635 w 7774834"/>
                <a:gd name="connsiteY250" fmla="*/ 3796273 h 6857993"/>
                <a:gd name="connsiteX251" fmla="*/ 6517272 w 7774834"/>
                <a:gd name="connsiteY251" fmla="*/ 3726063 h 6857993"/>
                <a:gd name="connsiteX252" fmla="*/ 6526942 w 7774834"/>
                <a:gd name="connsiteY252" fmla="*/ 3772882 h 6857993"/>
                <a:gd name="connsiteX253" fmla="*/ 6517272 w 7774834"/>
                <a:gd name="connsiteY253" fmla="*/ 3726063 h 6857993"/>
                <a:gd name="connsiteX254" fmla="*/ 533377 w 7774834"/>
                <a:gd name="connsiteY254" fmla="*/ 3662984 h 6857993"/>
                <a:gd name="connsiteX255" fmla="*/ 532898 w 7774834"/>
                <a:gd name="connsiteY255" fmla="*/ 3674188 h 6857993"/>
                <a:gd name="connsiteX256" fmla="*/ 533377 w 7774834"/>
                <a:gd name="connsiteY256" fmla="*/ 3662984 h 6857993"/>
                <a:gd name="connsiteX257" fmla="*/ 560222 w 7774834"/>
                <a:gd name="connsiteY257" fmla="*/ 3597182 h 6857993"/>
                <a:gd name="connsiteX258" fmla="*/ 558630 w 7774834"/>
                <a:gd name="connsiteY258" fmla="*/ 3598886 h 6857993"/>
                <a:gd name="connsiteX259" fmla="*/ 558505 w 7774834"/>
                <a:gd name="connsiteY259" fmla="*/ 3599014 h 6857993"/>
                <a:gd name="connsiteX260" fmla="*/ 597931 w 7774834"/>
                <a:gd name="connsiteY260" fmla="*/ 3556791 h 6857993"/>
                <a:gd name="connsiteX261" fmla="*/ 558505 w 7774834"/>
                <a:gd name="connsiteY261" fmla="*/ 3599014 h 6857993"/>
                <a:gd name="connsiteX262" fmla="*/ 553142 w 7774834"/>
                <a:gd name="connsiteY262" fmla="*/ 3604764 h 6857993"/>
                <a:gd name="connsiteX263" fmla="*/ 558630 w 7774834"/>
                <a:gd name="connsiteY263" fmla="*/ 3598886 h 6857993"/>
                <a:gd name="connsiteX264" fmla="*/ 559108 w 7774834"/>
                <a:gd name="connsiteY264" fmla="*/ 3598396 h 6857993"/>
                <a:gd name="connsiteX265" fmla="*/ 566496 w 7774834"/>
                <a:gd name="connsiteY265" fmla="*/ 3590483 h 6857993"/>
                <a:gd name="connsiteX266" fmla="*/ 560222 w 7774834"/>
                <a:gd name="connsiteY266" fmla="*/ 3597182 h 6857993"/>
                <a:gd name="connsiteX267" fmla="*/ 565798 w 7774834"/>
                <a:gd name="connsiteY267" fmla="*/ 3591209 h 6857993"/>
                <a:gd name="connsiteX268" fmla="*/ 597931 w 7774834"/>
                <a:gd name="connsiteY268" fmla="*/ 3556791 h 6857993"/>
                <a:gd name="connsiteX269" fmla="*/ 796117 w 7774834"/>
                <a:gd name="connsiteY269" fmla="*/ 3417460 h 6857993"/>
                <a:gd name="connsiteX270" fmla="*/ 770729 w 7774834"/>
                <a:gd name="connsiteY270" fmla="*/ 3777718 h 6857993"/>
                <a:gd name="connsiteX271" fmla="*/ 762996 w 7774834"/>
                <a:gd name="connsiteY271" fmla="*/ 3686606 h 6857993"/>
                <a:gd name="connsiteX272" fmla="*/ 796117 w 7774834"/>
                <a:gd name="connsiteY272" fmla="*/ 3417460 h 6857993"/>
                <a:gd name="connsiteX273" fmla="*/ 6897540 w 7774834"/>
                <a:gd name="connsiteY273" fmla="*/ 3379987 h 6857993"/>
                <a:gd name="connsiteX274" fmla="*/ 6896770 w 7774834"/>
                <a:gd name="connsiteY274" fmla="*/ 3463942 h 6857993"/>
                <a:gd name="connsiteX275" fmla="*/ 6897540 w 7774834"/>
                <a:gd name="connsiteY275" fmla="*/ 3379987 h 6857993"/>
                <a:gd name="connsiteX276" fmla="*/ 574991 w 7774834"/>
                <a:gd name="connsiteY276" fmla="*/ 3373067 h 6857993"/>
                <a:gd name="connsiteX277" fmla="*/ 557296 w 7774834"/>
                <a:gd name="connsiteY277" fmla="*/ 3448995 h 6857993"/>
                <a:gd name="connsiteX278" fmla="*/ 574991 w 7774834"/>
                <a:gd name="connsiteY278" fmla="*/ 3373067 h 6857993"/>
                <a:gd name="connsiteX279" fmla="*/ 6850048 w 7774834"/>
                <a:gd name="connsiteY279" fmla="*/ 3319553 h 6857993"/>
                <a:gd name="connsiteX280" fmla="*/ 6849634 w 7774834"/>
                <a:gd name="connsiteY280" fmla="*/ 3321329 h 6857993"/>
                <a:gd name="connsiteX281" fmla="*/ 6849840 w 7774834"/>
                <a:gd name="connsiteY281" fmla="*/ 3320422 h 6857993"/>
                <a:gd name="connsiteX282" fmla="*/ 6853658 w 7774834"/>
                <a:gd name="connsiteY282" fmla="*/ 3304562 h 6857993"/>
                <a:gd name="connsiteX283" fmla="*/ 6853388 w 7774834"/>
                <a:gd name="connsiteY283" fmla="*/ 3305553 h 6857993"/>
                <a:gd name="connsiteX284" fmla="*/ 6850048 w 7774834"/>
                <a:gd name="connsiteY284" fmla="*/ 3319553 h 6857993"/>
                <a:gd name="connsiteX285" fmla="*/ 6850320 w 7774834"/>
                <a:gd name="connsiteY285" fmla="*/ 3318380 h 6857993"/>
                <a:gd name="connsiteX286" fmla="*/ 6849840 w 7774834"/>
                <a:gd name="connsiteY286" fmla="*/ 3320422 h 6857993"/>
                <a:gd name="connsiteX287" fmla="*/ 6853658 w 7774834"/>
                <a:gd name="connsiteY287" fmla="*/ 3304562 h 6857993"/>
                <a:gd name="connsiteX288" fmla="*/ 609500 w 7774834"/>
                <a:gd name="connsiteY288" fmla="*/ 3256015 h 6857993"/>
                <a:gd name="connsiteX289" fmla="*/ 577409 w 7774834"/>
                <a:gd name="connsiteY289" fmla="*/ 3365046 h 6857993"/>
                <a:gd name="connsiteX290" fmla="*/ 609500 w 7774834"/>
                <a:gd name="connsiteY290" fmla="*/ 3256015 h 6857993"/>
                <a:gd name="connsiteX291" fmla="*/ 6844784 w 7774834"/>
                <a:gd name="connsiteY291" fmla="*/ 3137423 h 6857993"/>
                <a:gd name="connsiteX292" fmla="*/ 6850946 w 7774834"/>
                <a:gd name="connsiteY292" fmla="*/ 3138092 h 6857993"/>
                <a:gd name="connsiteX293" fmla="*/ 6849896 w 7774834"/>
                <a:gd name="connsiteY293" fmla="*/ 3138001 h 6857993"/>
                <a:gd name="connsiteX294" fmla="*/ 6844784 w 7774834"/>
                <a:gd name="connsiteY294" fmla="*/ 3137423 h 6857993"/>
                <a:gd name="connsiteX295" fmla="*/ 6839412 w 7774834"/>
                <a:gd name="connsiteY295" fmla="*/ 3136931 h 6857993"/>
                <a:gd name="connsiteX296" fmla="*/ 6856936 w 7774834"/>
                <a:gd name="connsiteY296" fmla="*/ 3138745 h 6857993"/>
                <a:gd name="connsiteX297" fmla="*/ 6850946 w 7774834"/>
                <a:gd name="connsiteY297" fmla="*/ 3138092 h 6857993"/>
                <a:gd name="connsiteX298" fmla="*/ 6851060 w 7774834"/>
                <a:gd name="connsiteY298" fmla="*/ 3138104 h 6857993"/>
                <a:gd name="connsiteX299" fmla="*/ 6844784 w 7774834"/>
                <a:gd name="connsiteY299" fmla="*/ 3137423 h 6857993"/>
                <a:gd name="connsiteX300" fmla="*/ 6839412 w 7774834"/>
                <a:gd name="connsiteY300" fmla="*/ 3136931 h 6857993"/>
                <a:gd name="connsiteX301" fmla="*/ 870522 w 7774834"/>
                <a:gd name="connsiteY301" fmla="*/ 3136211 h 6857993"/>
                <a:gd name="connsiteX302" fmla="*/ 841068 w 7774834"/>
                <a:gd name="connsiteY302" fmla="*/ 3276453 h 6857993"/>
                <a:gd name="connsiteX303" fmla="*/ 870522 w 7774834"/>
                <a:gd name="connsiteY303" fmla="*/ 3136211 h 6857993"/>
                <a:gd name="connsiteX304" fmla="*/ 871857 w 7774834"/>
                <a:gd name="connsiteY304" fmla="*/ 3131307 h 6857993"/>
                <a:gd name="connsiteX305" fmla="*/ 870852 w 7774834"/>
                <a:gd name="connsiteY305" fmla="*/ 3133903 h 6857993"/>
                <a:gd name="connsiteX306" fmla="*/ 871857 w 7774834"/>
                <a:gd name="connsiteY306" fmla="*/ 3131307 h 6857993"/>
                <a:gd name="connsiteX307" fmla="*/ 7131744 w 7774834"/>
                <a:gd name="connsiteY307" fmla="*/ 3070489 h 6857993"/>
                <a:gd name="connsiteX308" fmla="*/ 6705428 w 7774834"/>
                <a:gd name="connsiteY308" fmla="*/ 5169320 h 6857993"/>
                <a:gd name="connsiteX309" fmla="*/ 7211644 w 7774834"/>
                <a:gd name="connsiteY309" fmla="*/ 3840583 h 6857993"/>
                <a:gd name="connsiteX310" fmla="*/ 7131744 w 7774834"/>
                <a:gd name="connsiteY310" fmla="*/ 3070489 h 6857993"/>
                <a:gd name="connsiteX311" fmla="*/ 7131196 w 7774834"/>
                <a:gd name="connsiteY311" fmla="*/ 2980477 h 6857993"/>
                <a:gd name="connsiteX312" fmla="*/ 7131414 w 7774834"/>
                <a:gd name="connsiteY312" fmla="*/ 3067411 h 6857993"/>
                <a:gd name="connsiteX313" fmla="*/ 7131196 w 7774834"/>
                <a:gd name="connsiteY313" fmla="*/ 2980477 h 6857993"/>
                <a:gd name="connsiteX314" fmla="*/ 948554 w 7774834"/>
                <a:gd name="connsiteY314" fmla="*/ 2973772 h 6857993"/>
                <a:gd name="connsiteX315" fmla="*/ 872061 w 7774834"/>
                <a:gd name="connsiteY315" fmla="*/ 3130717 h 6857993"/>
                <a:gd name="connsiteX316" fmla="*/ 948554 w 7774834"/>
                <a:gd name="connsiteY316" fmla="*/ 2973772 h 6857993"/>
                <a:gd name="connsiteX317" fmla="*/ 293637 w 7774834"/>
                <a:gd name="connsiteY317" fmla="*/ 2858045 h 6857993"/>
                <a:gd name="connsiteX318" fmla="*/ 228574 w 7774834"/>
                <a:gd name="connsiteY318" fmla="*/ 2990697 h 6857993"/>
                <a:gd name="connsiteX319" fmla="*/ 293637 w 7774834"/>
                <a:gd name="connsiteY319" fmla="*/ 2858045 h 6857993"/>
                <a:gd name="connsiteX320" fmla="*/ 291761 w 7774834"/>
                <a:gd name="connsiteY320" fmla="*/ 2848781 h 6857993"/>
                <a:gd name="connsiteX321" fmla="*/ 293966 w 7774834"/>
                <a:gd name="connsiteY321" fmla="*/ 2857935 h 6857993"/>
                <a:gd name="connsiteX322" fmla="*/ 292379 w 7774834"/>
                <a:gd name="connsiteY322" fmla="*/ 2851348 h 6857993"/>
                <a:gd name="connsiteX323" fmla="*/ 287823 w 7774834"/>
                <a:gd name="connsiteY323" fmla="*/ 2832437 h 6857993"/>
                <a:gd name="connsiteX324" fmla="*/ 288526 w 7774834"/>
                <a:gd name="connsiteY324" fmla="*/ 2835353 h 6857993"/>
                <a:gd name="connsiteX325" fmla="*/ 291761 w 7774834"/>
                <a:gd name="connsiteY325" fmla="*/ 2848781 h 6857993"/>
                <a:gd name="connsiteX326" fmla="*/ 285587 w 7774834"/>
                <a:gd name="connsiteY326" fmla="*/ 2823153 h 6857993"/>
                <a:gd name="connsiteX327" fmla="*/ 287591 w 7774834"/>
                <a:gd name="connsiteY327" fmla="*/ 2831472 h 6857993"/>
                <a:gd name="connsiteX328" fmla="*/ 287823 w 7774834"/>
                <a:gd name="connsiteY328" fmla="*/ 2832437 h 6857993"/>
                <a:gd name="connsiteX329" fmla="*/ 280011 w 7774834"/>
                <a:gd name="connsiteY329" fmla="*/ 2800011 h 6857993"/>
                <a:gd name="connsiteX330" fmla="*/ 283766 w 7774834"/>
                <a:gd name="connsiteY330" fmla="*/ 2815596 h 6857993"/>
                <a:gd name="connsiteX331" fmla="*/ 285587 w 7774834"/>
                <a:gd name="connsiteY331" fmla="*/ 2823153 h 6857993"/>
                <a:gd name="connsiteX332" fmla="*/ 282859 w 7774834"/>
                <a:gd name="connsiteY332" fmla="*/ 2811833 h 6857993"/>
                <a:gd name="connsiteX333" fmla="*/ 276965 w 7774834"/>
                <a:gd name="connsiteY333" fmla="*/ 2787371 h 6857993"/>
                <a:gd name="connsiteX334" fmla="*/ 277646 w 7774834"/>
                <a:gd name="connsiteY334" fmla="*/ 2790195 h 6857993"/>
                <a:gd name="connsiteX335" fmla="*/ 280011 w 7774834"/>
                <a:gd name="connsiteY335" fmla="*/ 2800011 h 6857993"/>
                <a:gd name="connsiteX336" fmla="*/ 279459 w 7774834"/>
                <a:gd name="connsiteY336" fmla="*/ 2797721 h 6857993"/>
                <a:gd name="connsiteX337" fmla="*/ 276965 w 7774834"/>
                <a:gd name="connsiteY337" fmla="*/ 2787371 h 6857993"/>
                <a:gd name="connsiteX338" fmla="*/ 1062414 w 7774834"/>
                <a:gd name="connsiteY338" fmla="*/ 2773418 h 6857993"/>
                <a:gd name="connsiteX339" fmla="*/ 1009001 w 7774834"/>
                <a:gd name="connsiteY339" fmla="*/ 2836611 h 6857993"/>
                <a:gd name="connsiteX340" fmla="*/ 1062414 w 7774834"/>
                <a:gd name="connsiteY340" fmla="*/ 2773418 h 6857993"/>
                <a:gd name="connsiteX341" fmla="*/ 603236 w 7774834"/>
                <a:gd name="connsiteY341" fmla="*/ 2738694 h 6857993"/>
                <a:gd name="connsiteX342" fmla="*/ 575430 w 7774834"/>
                <a:gd name="connsiteY342" fmla="*/ 2897503 h 6857993"/>
                <a:gd name="connsiteX343" fmla="*/ 603236 w 7774834"/>
                <a:gd name="connsiteY343" fmla="*/ 2738694 h 6857993"/>
                <a:gd name="connsiteX344" fmla="*/ 6765268 w 7774834"/>
                <a:gd name="connsiteY344" fmla="*/ 2673770 h 6857993"/>
                <a:gd name="connsiteX345" fmla="*/ 6815112 w 7774834"/>
                <a:gd name="connsiteY345" fmla="*/ 3107197 h 6857993"/>
                <a:gd name="connsiteX346" fmla="*/ 6783788 w 7774834"/>
                <a:gd name="connsiteY346" fmla="*/ 2708140 h 6857993"/>
                <a:gd name="connsiteX347" fmla="*/ 6783788 w 7774834"/>
                <a:gd name="connsiteY347" fmla="*/ 2708140 h 6857993"/>
                <a:gd name="connsiteX348" fmla="*/ 6765268 w 7774834"/>
                <a:gd name="connsiteY348" fmla="*/ 2673770 h 6857993"/>
                <a:gd name="connsiteX349" fmla="*/ 7695250 w 7774834"/>
                <a:gd name="connsiteY349" fmla="*/ 2650140 h 6857993"/>
                <a:gd name="connsiteX350" fmla="*/ 7707312 w 7774834"/>
                <a:gd name="connsiteY350" fmla="*/ 2688686 h 6857993"/>
                <a:gd name="connsiteX351" fmla="*/ 7697728 w 7774834"/>
                <a:gd name="connsiteY351" fmla="*/ 2658063 h 6857993"/>
                <a:gd name="connsiteX352" fmla="*/ 7696610 w 7774834"/>
                <a:gd name="connsiteY352" fmla="*/ 2654489 h 6857993"/>
                <a:gd name="connsiteX353" fmla="*/ 7695250 w 7774834"/>
                <a:gd name="connsiteY353" fmla="*/ 2650140 h 6857993"/>
                <a:gd name="connsiteX354" fmla="*/ 583627 w 7774834"/>
                <a:gd name="connsiteY354" fmla="*/ 2613964 h 6857993"/>
                <a:gd name="connsiteX355" fmla="*/ 572793 w 7774834"/>
                <a:gd name="connsiteY355" fmla="*/ 2642416 h 6857993"/>
                <a:gd name="connsiteX356" fmla="*/ 583627 w 7774834"/>
                <a:gd name="connsiteY356" fmla="*/ 2613964 h 6857993"/>
                <a:gd name="connsiteX357" fmla="*/ 6696196 w 7774834"/>
                <a:gd name="connsiteY357" fmla="*/ 2539328 h 6857993"/>
                <a:gd name="connsiteX358" fmla="*/ 6718396 w 7774834"/>
                <a:gd name="connsiteY358" fmla="*/ 2671758 h 6857993"/>
                <a:gd name="connsiteX359" fmla="*/ 6718396 w 7774834"/>
                <a:gd name="connsiteY359" fmla="*/ 2671758 h 6857993"/>
                <a:gd name="connsiteX360" fmla="*/ 6696196 w 7774834"/>
                <a:gd name="connsiteY360" fmla="*/ 2539328 h 6857993"/>
                <a:gd name="connsiteX361" fmla="*/ 708498 w 7774834"/>
                <a:gd name="connsiteY361" fmla="*/ 2492849 h 6857993"/>
                <a:gd name="connsiteX362" fmla="*/ 697863 w 7774834"/>
                <a:gd name="connsiteY362" fmla="*/ 2503717 h 6857993"/>
                <a:gd name="connsiteX363" fmla="*/ 661265 w 7774834"/>
                <a:gd name="connsiteY363" fmla="*/ 2693301 h 6857993"/>
                <a:gd name="connsiteX364" fmla="*/ 708498 w 7774834"/>
                <a:gd name="connsiteY364" fmla="*/ 2492849 h 6857993"/>
                <a:gd name="connsiteX365" fmla="*/ 6659886 w 7774834"/>
                <a:gd name="connsiteY365" fmla="*/ 2466323 h 6857993"/>
                <a:gd name="connsiteX366" fmla="*/ 6654980 w 7774834"/>
                <a:gd name="connsiteY366" fmla="*/ 2481407 h 6857993"/>
                <a:gd name="connsiteX367" fmla="*/ 6659886 w 7774834"/>
                <a:gd name="connsiteY367" fmla="*/ 2466323 h 6857993"/>
                <a:gd name="connsiteX368" fmla="*/ 681597 w 7774834"/>
                <a:gd name="connsiteY368" fmla="*/ 2388978 h 6857993"/>
                <a:gd name="connsiteX369" fmla="*/ 509158 w 7774834"/>
                <a:gd name="connsiteY369" fmla="*/ 2809247 h 6857993"/>
                <a:gd name="connsiteX370" fmla="*/ 572793 w 7774834"/>
                <a:gd name="connsiteY370" fmla="*/ 2642416 h 6857993"/>
                <a:gd name="connsiteX371" fmla="*/ 681597 w 7774834"/>
                <a:gd name="connsiteY371" fmla="*/ 2388978 h 6857993"/>
                <a:gd name="connsiteX372" fmla="*/ 705996 w 7774834"/>
                <a:gd name="connsiteY372" fmla="*/ 2331168 h 6857993"/>
                <a:gd name="connsiteX373" fmla="*/ 683576 w 7774834"/>
                <a:gd name="connsiteY373" fmla="*/ 2384911 h 6857993"/>
                <a:gd name="connsiteX374" fmla="*/ 705996 w 7774834"/>
                <a:gd name="connsiteY374" fmla="*/ 2331168 h 6857993"/>
                <a:gd name="connsiteX375" fmla="*/ 834254 w 7774834"/>
                <a:gd name="connsiteY375" fmla="*/ 2325343 h 6857993"/>
                <a:gd name="connsiteX376" fmla="*/ 747979 w 7774834"/>
                <a:gd name="connsiteY376" fmla="*/ 2413374 h 6857993"/>
                <a:gd name="connsiteX377" fmla="*/ 834254 w 7774834"/>
                <a:gd name="connsiteY377" fmla="*/ 2325343 h 6857993"/>
                <a:gd name="connsiteX378" fmla="*/ 863049 w 7774834"/>
                <a:gd name="connsiteY378" fmla="*/ 2203131 h 6857993"/>
                <a:gd name="connsiteX379" fmla="*/ 849668 w 7774834"/>
                <a:gd name="connsiteY379" fmla="*/ 2259539 h 6857993"/>
                <a:gd name="connsiteX380" fmla="*/ 845203 w 7774834"/>
                <a:gd name="connsiteY380" fmla="*/ 2262840 h 6857993"/>
                <a:gd name="connsiteX381" fmla="*/ 840271 w 7774834"/>
                <a:gd name="connsiteY381" fmla="*/ 2252011 h 6857993"/>
                <a:gd name="connsiteX382" fmla="*/ 863049 w 7774834"/>
                <a:gd name="connsiteY382" fmla="*/ 2203131 h 6857993"/>
                <a:gd name="connsiteX383" fmla="*/ 787655 w 7774834"/>
                <a:gd name="connsiteY383" fmla="*/ 2174006 h 6857993"/>
                <a:gd name="connsiteX384" fmla="*/ 756332 w 7774834"/>
                <a:gd name="connsiteY384" fmla="*/ 2242806 h 6857993"/>
                <a:gd name="connsiteX385" fmla="*/ 787655 w 7774834"/>
                <a:gd name="connsiteY385" fmla="*/ 2174006 h 6857993"/>
                <a:gd name="connsiteX386" fmla="*/ 1516977 w 7774834"/>
                <a:gd name="connsiteY386" fmla="*/ 2127353 h 6857993"/>
                <a:gd name="connsiteX387" fmla="*/ 1510712 w 7774834"/>
                <a:gd name="connsiteY387" fmla="*/ 2157192 h 6857993"/>
                <a:gd name="connsiteX388" fmla="*/ 1516977 w 7774834"/>
                <a:gd name="connsiteY388" fmla="*/ 2127353 h 6857993"/>
                <a:gd name="connsiteX389" fmla="*/ 904294 w 7774834"/>
                <a:gd name="connsiteY389" fmla="*/ 2126756 h 6857993"/>
                <a:gd name="connsiteX390" fmla="*/ 893492 w 7774834"/>
                <a:gd name="connsiteY390" fmla="*/ 2177084 h 6857993"/>
                <a:gd name="connsiteX391" fmla="*/ 886682 w 7774834"/>
                <a:gd name="connsiteY391" fmla="*/ 2160990 h 6857993"/>
                <a:gd name="connsiteX392" fmla="*/ 897688 w 7774834"/>
                <a:gd name="connsiteY392" fmla="*/ 2139886 h 6857993"/>
                <a:gd name="connsiteX393" fmla="*/ 853597 w 7774834"/>
                <a:gd name="connsiteY393" fmla="*/ 2065972 h 6857993"/>
                <a:gd name="connsiteX394" fmla="*/ 814141 w 7774834"/>
                <a:gd name="connsiteY394" fmla="*/ 2133892 h 6857993"/>
                <a:gd name="connsiteX395" fmla="*/ 853597 w 7774834"/>
                <a:gd name="connsiteY395" fmla="*/ 2065972 h 6857993"/>
                <a:gd name="connsiteX396" fmla="*/ 476123 w 7774834"/>
                <a:gd name="connsiteY396" fmla="*/ 2023092 h 6857993"/>
                <a:gd name="connsiteX397" fmla="*/ 475946 w 7774834"/>
                <a:gd name="connsiteY397" fmla="*/ 2023369 h 6857993"/>
                <a:gd name="connsiteX398" fmla="*/ 475967 w 7774834"/>
                <a:gd name="connsiteY398" fmla="*/ 2023327 h 6857993"/>
                <a:gd name="connsiteX399" fmla="*/ 7177574 w 7774834"/>
                <a:gd name="connsiteY399" fmla="*/ 1965850 h 6857993"/>
                <a:gd name="connsiteX400" fmla="*/ 7263740 w 7774834"/>
                <a:gd name="connsiteY400" fmla="*/ 2113560 h 6857993"/>
                <a:gd name="connsiteX401" fmla="*/ 7177574 w 7774834"/>
                <a:gd name="connsiteY401" fmla="*/ 1965850 h 6857993"/>
                <a:gd name="connsiteX402" fmla="*/ 954049 w 7774834"/>
                <a:gd name="connsiteY402" fmla="*/ 1899359 h 6857993"/>
                <a:gd name="connsiteX403" fmla="*/ 928551 w 7774834"/>
                <a:gd name="connsiteY403" fmla="*/ 1952111 h 6857993"/>
                <a:gd name="connsiteX404" fmla="*/ 954049 w 7774834"/>
                <a:gd name="connsiteY404" fmla="*/ 1899359 h 6857993"/>
                <a:gd name="connsiteX405" fmla="*/ 7159550 w 7774834"/>
                <a:gd name="connsiteY405" fmla="*/ 1884852 h 6857993"/>
                <a:gd name="connsiteX406" fmla="*/ 7177356 w 7774834"/>
                <a:gd name="connsiteY406" fmla="*/ 1964970 h 6857993"/>
                <a:gd name="connsiteX407" fmla="*/ 7159550 w 7774834"/>
                <a:gd name="connsiteY407" fmla="*/ 1884852 h 6857993"/>
                <a:gd name="connsiteX408" fmla="*/ 1494776 w 7774834"/>
                <a:gd name="connsiteY408" fmla="*/ 1872434 h 6857993"/>
                <a:gd name="connsiteX409" fmla="*/ 1424767 w 7774834"/>
                <a:gd name="connsiteY409" fmla="*/ 1988929 h 6857993"/>
                <a:gd name="connsiteX410" fmla="*/ 1494776 w 7774834"/>
                <a:gd name="connsiteY410" fmla="*/ 1872434 h 6857993"/>
                <a:gd name="connsiteX411" fmla="*/ 6280980 w 7774834"/>
                <a:gd name="connsiteY411" fmla="*/ 1856936 h 6857993"/>
                <a:gd name="connsiteX412" fmla="*/ 6624978 w 7774834"/>
                <a:gd name="connsiteY412" fmla="*/ 2392715 h 6857993"/>
                <a:gd name="connsiteX413" fmla="*/ 6280980 w 7774834"/>
                <a:gd name="connsiteY413" fmla="*/ 1856936 h 6857993"/>
                <a:gd name="connsiteX414" fmla="*/ 7076792 w 7774834"/>
                <a:gd name="connsiteY414" fmla="*/ 1740108 h 6857993"/>
                <a:gd name="connsiteX415" fmla="*/ 7157242 w 7774834"/>
                <a:gd name="connsiteY415" fmla="*/ 1880126 h 6857993"/>
                <a:gd name="connsiteX416" fmla="*/ 7076792 w 7774834"/>
                <a:gd name="connsiteY416" fmla="*/ 1740108 h 6857993"/>
                <a:gd name="connsiteX417" fmla="*/ 6163272 w 7774834"/>
                <a:gd name="connsiteY417" fmla="*/ 1727909 h 6857993"/>
                <a:gd name="connsiteX418" fmla="*/ 6218992 w 7774834"/>
                <a:gd name="connsiteY418" fmla="*/ 1811436 h 6857993"/>
                <a:gd name="connsiteX419" fmla="*/ 6163272 w 7774834"/>
                <a:gd name="connsiteY419" fmla="*/ 1727909 h 6857993"/>
                <a:gd name="connsiteX420" fmla="*/ 1088791 w 7774834"/>
                <a:gd name="connsiteY420" fmla="*/ 1710323 h 6857993"/>
                <a:gd name="connsiteX421" fmla="*/ 1008122 w 7774834"/>
                <a:gd name="connsiteY421" fmla="*/ 1822205 h 6857993"/>
                <a:gd name="connsiteX422" fmla="*/ 1088791 w 7774834"/>
                <a:gd name="connsiteY422" fmla="*/ 1710323 h 6857993"/>
                <a:gd name="connsiteX423" fmla="*/ 1146271 w 7774834"/>
                <a:gd name="connsiteY423" fmla="*/ 1661088 h 6857993"/>
                <a:gd name="connsiteX424" fmla="*/ 1093957 w 7774834"/>
                <a:gd name="connsiteY424" fmla="*/ 1704280 h 6857993"/>
                <a:gd name="connsiteX425" fmla="*/ 1146271 w 7774834"/>
                <a:gd name="connsiteY425" fmla="*/ 1661088 h 6857993"/>
                <a:gd name="connsiteX426" fmla="*/ 6089526 w 7774834"/>
                <a:gd name="connsiteY426" fmla="*/ 1628556 h 6857993"/>
                <a:gd name="connsiteX427" fmla="*/ 6159536 w 7774834"/>
                <a:gd name="connsiteY427" fmla="*/ 1723402 h 6857993"/>
                <a:gd name="connsiteX428" fmla="*/ 6089526 w 7774834"/>
                <a:gd name="connsiteY428" fmla="*/ 1628556 h 6857993"/>
                <a:gd name="connsiteX429" fmla="*/ 6971944 w 7774834"/>
                <a:gd name="connsiteY429" fmla="*/ 1577341 h 6857993"/>
                <a:gd name="connsiteX430" fmla="*/ 7072176 w 7774834"/>
                <a:gd name="connsiteY430" fmla="*/ 1732305 h 6857993"/>
                <a:gd name="connsiteX431" fmla="*/ 6971944 w 7774834"/>
                <a:gd name="connsiteY431" fmla="*/ 1577341 h 6857993"/>
                <a:gd name="connsiteX432" fmla="*/ 1261082 w 7774834"/>
                <a:gd name="connsiteY432" fmla="*/ 1553446 h 6857993"/>
                <a:gd name="connsiteX433" fmla="*/ 1240800 w 7774834"/>
                <a:gd name="connsiteY433" fmla="*/ 1580321 h 6857993"/>
                <a:gd name="connsiteX434" fmla="*/ 1208504 w 7774834"/>
                <a:gd name="connsiteY434" fmla="*/ 1614929 h 6857993"/>
                <a:gd name="connsiteX435" fmla="*/ 1180177 w 7774834"/>
                <a:gd name="connsiteY435" fmla="*/ 1640047 h 6857993"/>
                <a:gd name="connsiteX436" fmla="*/ 1202559 w 7774834"/>
                <a:gd name="connsiteY436" fmla="*/ 1610861 h 6857993"/>
                <a:gd name="connsiteX437" fmla="*/ 1240609 w 7774834"/>
                <a:gd name="connsiteY437" fmla="*/ 1569769 h 6857993"/>
                <a:gd name="connsiteX438" fmla="*/ 1972466 w 7774834"/>
                <a:gd name="connsiteY438" fmla="*/ 1532709 h 6857993"/>
                <a:gd name="connsiteX439" fmla="*/ 1984728 w 7774834"/>
                <a:gd name="connsiteY439" fmla="*/ 1546453 h 6857993"/>
                <a:gd name="connsiteX440" fmla="*/ 1984728 w 7774834"/>
                <a:gd name="connsiteY440" fmla="*/ 1546453 h 6857993"/>
                <a:gd name="connsiteX441" fmla="*/ 1972466 w 7774834"/>
                <a:gd name="connsiteY441" fmla="*/ 1532709 h 6857993"/>
                <a:gd name="connsiteX442" fmla="*/ 5990284 w 7774834"/>
                <a:gd name="connsiteY442" fmla="*/ 1516125 h 6857993"/>
                <a:gd name="connsiteX443" fmla="*/ 6060072 w 7774834"/>
                <a:gd name="connsiteY443" fmla="*/ 1591079 h 6857993"/>
                <a:gd name="connsiteX444" fmla="*/ 5990284 w 7774834"/>
                <a:gd name="connsiteY444" fmla="*/ 1516125 h 6857993"/>
                <a:gd name="connsiteX445" fmla="*/ 1888128 w 7774834"/>
                <a:gd name="connsiteY445" fmla="*/ 1494718 h 6857993"/>
                <a:gd name="connsiteX446" fmla="*/ 1874714 w 7774834"/>
                <a:gd name="connsiteY446" fmla="*/ 1518214 h 6857993"/>
                <a:gd name="connsiteX447" fmla="*/ 1872746 w 7774834"/>
                <a:gd name="connsiteY447" fmla="*/ 1519277 h 6857993"/>
                <a:gd name="connsiteX448" fmla="*/ 1873034 w 7774834"/>
                <a:gd name="connsiteY448" fmla="*/ 1522091 h 6857993"/>
                <a:gd name="connsiteX449" fmla="*/ 1866140 w 7774834"/>
                <a:gd name="connsiteY449" fmla="*/ 1526126 h 6857993"/>
                <a:gd name="connsiteX450" fmla="*/ 1868190 w 7774834"/>
                <a:gd name="connsiteY450" fmla="*/ 1521743 h 6857993"/>
                <a:gd name="connsiteX451" fmla="*/ 1848494 w 7774834"/>
                <a:gd name="connsiteY451" fmla="*/ 1532394 h 6857993"/>
                <a:gd name="connsiteX452" fmla="*/ 1881212 w 7774834"/>
                <a:gd name="connsiteY452" fmla="*/ 1499872 h 6857993"/>
                <a:gd name="connsiteX453" fmla="*/ 1289476 w 7774834"/>
                <a:gd name="connsiteY453" fmla="*/ 1480406 h 6857993"/>
                <a:gd name="connsiteX454" fmla="*/ 1145831 w 7774834"/>
                <a:gd name="connsiteY454" fmla="*/ 1637679 h 6857993"/>
                <a:gd name="connsiteX455" fmla="*/ 1177353 w 7774834"/>
                <a:gd name="connsiteY455" fmla="*/ 1642551 h 6857993"/>
                <a:gd name="connsiteX456" fmla="*/ 1180177 w 7774834"/>
                <a:gd name="connsiteY456" fmla="*/ 1640047 h 6857993"/>
                <a:gd name="connsiteX457" fmla="*/ 1163625 w 7774834"/>
                <a:gd name="connsiteY457" fmla="*/ 1661631 h 6857993"/>
                <a:gd name="connsiteX458" fmla="*/ 920484 w 7774834"/>
                <a:gd name="connsiteY458" fmla="*/ 2094574 h 6857993"/>
                <a:gd name="connsiteX459" fmla="*/ 904294 w 7774834"/>
                <a:gd name="connsiteY459" fmla="*/ 2126756 h 6857993"/>
                <a:gd name="connsiteX460" fmla="*/ 908659 w 7774834"/>
                <a:gd name="connsiteY460" fmla="*/ 2106416 h 6857993"/>
                <a:gd name="connsiteX461" fmla="*/ 884935 w 7774834"/>
                <a:gd name="connsiteY461" fmla="*/ 2156861 h 6857993"/>
                <a:gd name="connsiteX462" fmla="*/ 886682 w 7774834"/>
                <a:gd name="connsiteY462" fmla="*/ 2160990 h 6857993"/>
                <a:gd name="connsiteX463" fmla="*/ 879813 w 7774834"/>
                <a:gd name="connsiteY463" fmla="*/ 2174159 h 6857993"/>
                <a:gd name="connsiteX464" fmla="*/ 861400 w 7774834"/>
                <a:gd name="connsiteY464" fmla="*/ 2200383 h 6857993"/>
                <a:gd name="connsiteX465" fmla="*/ 861400 w 7774834"/>
                <a:gd name="connsiteY465" fmla="*/ 2200383 h 6857993"/>
                <a:gd name="connsiteX466" fmla="*/ 804800 w 7774834"/>
                <a:gd name="connsiteY466" fmla="*/ 2292703 h 6857993"/>
                <a:gd name="connsiteX467" fmla="*/ 845203 w 7774834"/>
                <a:gd name="connsiteY467" fmla="*/ 2262840 h 6857993"/>
                <a:gd name="connsiteX468" fmla="*/ 847995 w 7774834"/>
                <a:gd name="connsiteY468" fmla="*/ 2268970 h 6857993"/>
                <a:gd name="connsiteX469" fmla="*/ 868434 w 7774834"/>
                <a:gd name="connsiteY469" fmla="*/ 2280943 h 6857993"/>
                <a:gd name="connsiteX470" fmla="*/ 1342999 w 7774834"/>
                <a:gd name="connsiteY470" fmla="*/ 1527555 h 6857993"/>
                <a:gd name="connsiteX471" fmla="*/ 1277128 w 7774834"/>
                <a:gd name="connsiteY471" fmla="*/ 1540652 h 6857993"/>
                <a:gd name="connsiteX472" fmla="*/ 1261082 w 7774834"/>
                <a:gd name="connsiteY472" fmla="*/ 1553446 h 6857993"/>
                <a:gd name="connsiteX473" fmla="*/ 1268732 w 7774834"/>
                <a:gd name="connsiteY473" fmla="*/ 1543309 h 6857993"/>
                <a:gd name="connsiteX474" fmla="*/ 1289476 w 7774834"/>
                <a:gd name="connsiteY474" fmla="*/ 1480406 h 6857993"/>
                <a:gd name="connsiteX475" fmla="*/ 2173758 w 7774834"/>
                <a:gd name="connsiteY475" fmla="*/ 1473161 h 6857993"/>
                <a:gd name="connsiteX476" fmla="*/ 2161230 w 7774834"/>
                <a:gd name="connsiteY476" fmla="*/ 1485547 h 6857993"/>
                <a:gd name="connsiteX477" fmla="*/ 1609300 w 7774834"/>
                <a:gd name="connsiteY477" fmla="*/ 2240829 h 6857993"/>
                <a:gd name="connsiteX478" fmla="*/ 1486233 w 7774834"/>
                <a:gd name="connsiteY478" fmla="*/ 2444413 h 6857993"/>
                <a:gd name="connsiteX479" fmla="*/ 1491369 w 7774834"/>
                <a:gd name="connsiteY479" fmla="*/ 2438651 h 6857993"/>
                <a:gd name="connsiteX480" fmla="*/ 1443561 w 7774834"/>
                <a:gd name="connsiteY480" fmla="*/ 2525037 h 6857993"/>
                <a:gd name="connsiteX481" fmla="*/ 1447261 w 7774834"/>
                <a:gd name="connsiteY481" fmla="*/ 2508883 h 6857993"/>
                <a:gd name="connsiteX482" fmla="*/ 1429753 w 7774834"/>
                <a:gd name="connsiteY482" fmla="*/ 2537846 h 6857993"/>
                <a:gd name="connsiteX483" fmla="*/ 999769 w 7774834"/>
                <a:gd name="connsiteY483" fmla="*/ 3373176 h 6857993"/>
                <a:gd name="connsiteX484" fmla="*/ 1534231 w 7774834"/>
                <a:gd name="connsiteY484" fmla="*/ 5633225 h 6857993"/>
                <a:gd name="connsiteX485" fmla="*/ 1297828 w 7774834"/>
                <a:gd name="connsiteY485" fmla="*/ 5362531 h 6857993"/>
                <a:gd name="connsiteX486" fmla="*/ 1903508 w 7774834"/>
                <a:gd name="connsiteY486" fmla="*/ 6054266 h 6857993"/>
                <a:gd name="connsiteX487" fmla="*/ 2077706 w 7774834"/>
                <a:gd name="connsiteY487" fmla="*/ 6280998 h 6857993"/>
                <a:gd name="connsiteX488" fmla="*/ 771279 w 7774834"/>
                <a:gd name="connsiteY488" fmla="*/ 3782004 h 6857993"/>
                <a:gd name="connsiteX489" fmla="*/ 804841 w 7774834"/>
                <a:gd name="connsiteY489" fmla="*/ 3859747 h 6857993"/>
                <a:gd name="connsiteX490" fmla="*/ 808663 w 7774834"/>
                <a:gd name="connsiteY490" fmla="*/ 3873352 h 6857993"/>
                <a:gd name="connsiteX491" fmla="*/ 806007 w 7774834"/>
                <a:gd name="connsiteY491" fmla="*/ 3899870 h 6857993"/>
                <a:gd name="connsiteX492" fmla="*/ 827770 w 7774834"/>
                <a:gd name="connsiteY492" fmla="*/ 3941365 h 6857993"/>
                <a:gd name="connsiteX493" fmla="*/ 808663 w 7774834"/>
                <a:gd name="connsiteY493" fmla="*/ 3873352 h 6857993"/>
                <a:gd name="connsiteX494" fmla="*/ 811959 w 7774834"/>
                <a:gd name="connsiteY494" fmla="*/ 3840443 h 6857993"/>
                <a:gd name="connsiteX495" fmla="*/ 1176604 w 7774834"/>
                <a:gd name="connsiteY495" fmla="*/ 2586144 h 6857993"/>
                <a:gd name="connsiteX496" fmla="*/ 1267153 w 7774834"/>
                <a:gd name="connsiteY496" fmla="*/ 2358897 h 6857993"/>
                <a:gd name="connsiteX497" fmla="*/ 1317856 w 7774834"/>
                <a:gd name="connsiteY497" fmla="*/ 2268737 h 6857993"/>
                <a:gd name="connsiteX498" fmla="*/ 1380614 w 7774834"/>
                <a:gd name="connsiteY498" fmla="*/ 2184875 h 6857993"/>
                <a:gd name="connsiteX499" fmla="*/ 1535720 w 7774834"/>
                <a:gd name="connsiteY499" fmla="*/ 1958969 h 6857993"/>
                <a:gd name="connsiteX500" fmla="*/ 1560762 w 7774834"/>
                <a:gd name="connsiteY500" fmla="*/ 1913089 h 6857993"/>
                <a:gd name="connsiteX501" fmla="*/ 1595574 w 7774834"/>
                <a:gd name="connsiteY501" fmla="*/ 1871508 h 6857993"/>
                <a:gd name="connsiteX502" fmla="*/ 1832180 w 7774834"/>
                <a:gd name="connsiteY502" fmla="*/ 1685376 h 6857993"/>
                <a:gd name="connsiteX503" fmla="*/ 1622950 w 7774834"/>
                <a:gd name="connsiteY503" fmla="*/ 1962943 h 6857993"/>
                <a:gd name="connsiteX504" fmla="*/ 1611012 w 7774834"/>
                <a:gd name="connsiteY504" fmla="*/ 1975186 h 6857993"/>
                <a:gd name="connsiteX505" fmla="*/ 1586875 w 7774834"/>
                <a:gd name="connsiteY505" fmla="*/ 2010801 h 6857993"/>
                <a:gd name="connsiteX506" fmla="*/ 1622950 w 7774834"/>
                <a:gd name="connsiteY506" fmla="*/ 1962943 h 6857993"/>
                <a:gd name="connsiteX507" fmla="*/ 1645251 w 7774834"/>
                <a:gd name="connsiteY507" fmla="*/ 1940072 h 6857993"/>
                <a:gd name="connsiteX508" fmla="*/ 2097986 w 7774834"/>
                <a:gd name="connsiteY508" fmla="*/ 1537046 h 6857993"/>
                <a:gd name="connsiteX509" fmla="*/ 2056666 w 7774834"/>
                <a:gd name="connsiteY509" fmla="*/ 1435512 h 6857993"/>
                <a:gd name="connsiteX510" fmla="*/ 2054626 w 7774834"/>
                <a:gd name="connsiteY510" fmla="*/ 1441384 h 6857993"/>
                <a:gd name="connsiteX511" fmla="*/ 2056666 w 7774834"/>
                <a:gd name="connsiteY511" fmla="*/ 1435512 h 6857993"/>
                <a:gd name="connsiteX512" fmla="*/ 6854016 w 7774834"/>
                <a:gd name="connsiteY512" fmla="*/ 1414573 h 6857993"/>
                <a:gd name="connsiteX513" fmla="*/ 6854016 w 7774834"/>
                <a:gd name="connsiteY513" fmla="*/ 1414573 h 6857993"/>
                <a:gd name="connsiteX514" fmla="*/ 6854016 w 7774834"/>
                <a:gd name="connsiteY514" fmla="*/ 1414573 h 6857993"/>
                <a:gd name="connsiteX515" fmla="*/ 2063992 w 7774834"/>
                <a:gd name="connsiteY515" fmla="*/ 1414508 h 6857993"/>
                <a:gd name="connsiteX516" fmla="*/ 2054626 w 7774834"/>
                <a:gd name="connsiteY516" fmla="*/ 1441384 h 6857993"/>
                <a:gd name="connsiteX517" fmla="*/ 2063992 w 7774834"/>
                <a:gd name="connsiteY517" fmla="*/ 1414508 h 6857993"/>
                <a:gd name="connsiteX518" fmla="*/ 1443525 w 7774834"/>
                <a:gd name="connsiteY518" fmla="*/ 1406582 h 6857993"/>
                <a:gd name="connsiteX519" fmla="*/ 1396632 w 7774834"/>
                <a:gd name="connsiteY519" fmla="*/ 1446666 h 6857993"/>
                <a:gd name="connsiteX520" fmla="*/ 1442901 w 7774834"/>
                <a:gd name="connsiteY520" fmla="*/ 1407110 h 6857993"/>
                <a:gd name="connsiteX521" fmla="*/ 1443525 w 7774834"/>
                <a:gd name="connsiteY521" fmla="*/ 1406582 h 6857993"/>
                <a:gd name="connsiteX522" fmla="*/ 2125404 w 7774834"/>
                <a:gd name="connsiteY522" fmla="*/ 1372801 h 6857993"/>
                <a:gd name="connsiteX523" fmla="*/ 2108148 w 7774834"/>
                <a:gd name="connsiteY523" fmla="*/ 1434018 h 6857993"/>
                <a:gd name="connsiteX524" fmla="*/ 2125404 w 7774834"/>
                <a:gd name="connsiteY524" fmla="*/ 1372801 h 6857993"/>
                <a:gd name="connsiteX525" fmla="*/ 5823780 w 7774834"/>
                <a:gd name="connsiteY525" fmla="*/ 1355886 h 6857993"/>
                <a:gd name="connsiteX526" fmla="*/ 5871808 w 7774834"/>
                <a:gd name="connsiteY526" fmla="*/ 1405452 h 6857993"/>
                <a:gd name="connsiteX527" fmla="*/ 5823780 w 7774834"/>
                <a:gd name="connsiteY527" fmla="*/ 1355886 h 6857993"/>
                <a:gd name="connsiteX528" fmla="*/ 2327994 w 7774834"/>
                <a:gd name="connsiteY528" fmla="*/ 1345099 h 6857993"/>
                <a:gd name="connsiteX529" fmla="*/ 2287830 w 7774834"/>
                <a:gd name="connsiteY529" fmla="*/ 1377818 h 6857993"/>
                <a:gd name="connsiteX530" fmla="*/ 2231282 w 7774834"/>
                <a:gd name="connsiteY530" fmla="*/ 1424664 h 6857993"/>
                <a:gd name="connsiteX531" fmla="*/ 2173758 w 7774834"/>
                <a:gd name="connsiteY531" fmla="*/ 1473161 h 6857993"/>
                <a:gd name="connsiteX532" fmla="*/ 2215780 w 7774834"/>
                <a:gd name="connsiteY532" fmla="*/ 1431621 h 6857993"/>
                <a:gd name="connsiteX533" fmla="*/ 2316380 w 7774834"/>
                <a:gd name="connsiteY533" fmla="*/ 1351422 h 6857993"/>
                <a:gd name="connsiteX534" fmla="*/ 2135404 w 7774834"/>
                <a:gd name="connsiteY534" fmla="*/ 1311696 h 6857993"/>
                <a:gd name="connsiteX535" fmla="*/ 2081662 w 7774834"/>
                <a:gd name="connsiteY535" fmla="*/ 1338072 h 6857993"/>
                <a:gd name="connsiteX536" fmla="*/ 2135404 w 7774834"/>
                <a:gd name="connsiteY536" fmla="*/ 1311696 h 6857993"/>
                <a:gd name="connsiteX537" fmla="*/ 2535140 w 7774834"/>
                <a:gd name="connsiteY537" fmla="*/ 1291373 h 6857993"/>
                <a:gd name="connsiteX538" fmla="*/ 2531388 w 7774834"/>
                <a:gd name="connsiteY538" fmla="*/ 1295329 h 6857993"/>
                <a:gd name="connsiteX539" fmla="*/ 2535140 w 7774834"/>
                <a:gd name="connsiteY539" fmla="*/ 1291373 h 6857993"/>
                <a:gd name="connsiteX540" fmla="*/ 2593490 w 7774834"/>
                <a:gd name="connsiteY540" fmla="*/ 1252123 h 6857993"/>
                <a:gd name="connsiteX541" fmla="*/ 2531388 w 7774834"/>
                <a:gd name="connsiteY541" fmla="*/ 1295329 h 6857993"/>
                <a:gd name="connsiteX542" fmla="*/ 2593490 w 7774834"/>
                <a:gd name="connsiteY542" fmla="*/ 1252123 h 6857993"/>
                <a:gd name="connsiteX543" fmla="*/ 2711826 w 7774834"/>
                <a:gd name="connsiteY543" fmla="*/ 1228961 h 6857993"/>
                <a:gd name="connsiteX544" fmla="*/ 2707344 w 7774834"/>
                <a:gd name="connsiteY544" fmla="*/ 1230816 h 6857993"/>
                <a:gd name="connsiteX545" fmla="*/ 2711826 w 7774834"/>
                <a:gd name="connsiteY545" fmla="*/ 1228961 h 6857993"/>
                <a:gd name="connsiteX546" fmla="*/ 2744832 w 7774834"/>
                <a:gd name="connsiteY546" fmla="*/ 1212028 h 6857993"/>
                <a:gd name="connsiteX547" fmla="*/ 2707344 w 7774834"/>
                <a:gd name="connsiteY547" fmla="*/ 1230816 h 6857993"/>
                <a:gd name="connsiteX548" fmla="*/ 2744832 w 7774834"/>
                <a:gd name="connsiteY548" fmla="*/ 1212028 h 6857993"/>
                <a:gd name="connsiteX549" fmla="*/ 1934148 w 7774834"/>
                <a:gd name="connsiteY549" fmla="*/ 1192533 h 6857993"/>
                <a:gd name="connsiteX550" fmla="*/ 662364 w 7774834"/>
                <a:gd name="connsiteY550" fmla="*/ 3101482 h 6857993"/>
                <a:gd name="connsiteX551" fmla="*/ 1273320 w 7774834"/>
                <a:gd name="connsiteY551" fmla="*/ 1924524 h 6857993"/>
                <a:gd name="connsiteX552" fmla="*/ 1696230 w 7774834"/>
                <a:gd name="connsiteY552" fmla="*/ 1346764 h 6857993"/>
                <a:gd name="connsiteX553" fmla="*/ 1861964 w 7774834"/>
                <a:gd name="connsiteY553" fmla="*/ 1296538 h 6857993"/>
                <a:gd name="connsiteX554" fmla="*/ 1984398 w 7774834"/>
                <a:gd name="connsiteY554" fmla="*/ 1192569 h 6857993"/>
                <a:gd name="connsiteX555" fmla="*/ 1934148 w 7774834"/>
                <a:gd name="connsiteY555" fmla="*/ 1192533 h 6857993"/>
                <a:gd name="connsiteX556" fmla="*/ 5849168 w 7774834"/>
                <a:gd name="connsiteY556" fmla="*/ 1152784 h 6857993"/>
                <a:gd name="connsiteX557" fmla="*/ 6005890 w 7774834"/>
                <a:gd name="connsiteY557" fmla="*/ 1293571 h 6857993"/>
                <a:gd name="connsiteX558" fmla="*/ 5849168 w 7774834"/>
                <a:gd name="connsiteY558" fmla="*/ 1152784 h 6857993"/>
                <a:gd name="connsiteX559" fmla="*/ 1790240 w 7774834"/>
                <a:gd name="connsiteY559" fmla="*/ 1145032 h 6857993"/>
                <a:gd name="connsiteX560" fmla="*/ 1779648 w 7774834"/>
                <a:gd name="connsiteY560" fmla="*/ 1149707 h 6857993"/>
                <a:gd name="connsiteX561" fmla="*/ 1790240 w 7774834"/>
                <a:gd name="connsiteY561" fmla="*/ 1145032 h 6857993"/>
                <a:gd name="connsiteX562" fmla="*/ 1726893 w 7774834"/>
                <a:gd name="connsiteY562" fmla="*/ 1141684 h 6857993"/>
                <a:gd name="connsiteX563" fmla="*/ 1396632 w 7774834"/>
                <a:gd name="connsiteY563" fmla="*/ 1446666 h 6857993"/>
                <a:gd name="connsiteX564" fmla="*/ 1726893 w 7774834"/>
                <a:gd name="connsiteY564" fmla="*/ 1141684 h 6857993"/>
                <a:gd name="connsiteX565" fmla="*/ 2959574 w 7774834"/>
                <a:gd name="connsiteY565" fmla="*/ 1107723 h 6857993"/>
                <a:gd name="connsiteX566" fmla="*/ 2821644 w 7774834"/>
                <a:gd name="connsiteY566" fmla="*/ 1173776 h 6857993"/>
                <a:gd name="connsiteX567" fmla="*/ 2959574 w 7774834"/>
                <a:gd name="connsiteY567" fmla="*/ 1107723 h 6857993"/>
                <a:gd name="connsiteX568" fmla="*/ 2432934 w 7774834"/>
                <a:gd name="connsiteY568" fmla="*/ 1078686 h 6857993"/>
                <a:gd name="connsiteX569" fmla="*/ 2437092 w 7774834"/>
                <a:gd name="connsiteY569" fmla="*/ 1099581 h 6857993"/>
                <a:gd name="connsiteX570" fmla="*/ 2437092 w 7774834"/>
                <a:gd name="connsiteY570" fmla="*/ 1099581 h 6857993"/>
                <a:gd name="connsiteX571" fmla="*/ 2432934 w 7774834"/>
                <a:gd name="connsiteY571" fmla="*/ 1078686 h 6857993"/>
                <a:gd name="connsiteX572" fmla="*/ 5736184 w 7774834"/>
                <a:gd name="connsiteY572" fmla="*/ 1056837 h 6857993"/>
                <a:gd name="connsiteX573" fmla="*/ 5796962 w 7774834"/>
                <a:gd name="connsiteY573" fmla="*/ 1105965 h 6857993"/>
                <a:gd name="connsiteX574" fmla="*/ 5736184 w 7774834"/>
                <a:gd name="connsiteY574" fmla="*/ 1056837 h 6857993"/>
                <a:gd name="connsiteX575" fmla="*/ 1850536 w 7774834"/>
                <a:gd name="connsiteY575" fmla="*/ 1043430 h 6857993"/>
                <a:gd name="connsiteX576" fmla="*/ 1777560 w 7774834"/>
                <a:gd name="connsiteY576" fmla="*/ 1110801 h 6857993"/>
                <a:gd name="connsiteX577" fmla="*/ 1850536 w 7774834"/>
                <a:gd name="connsiteY577" fmla="*/ 1043430 h 6857993"/>
                <a:gd name="connsiteX578" fmla="*/ 1553794 w 7774834"/>
                <a:gd name="connsiteY578" fmla="*/ 1016502 h 6857993"/>
                <a:gd name="connsiteX579" fmla="*/ 352325 w 7774834"/>
                <a:gd name="connsiteY579" fmla="*/ 2690552 h 6857993"/>
                <a:gd name="connsiteX580" fmla="*/ 623018 w 7774834"/>
                <a:gd name="connsiteY580" fmla="*/ 2002666 h 6857993"/>
                <a:gd name="connsiteX581" fmla="*/ 1553794 w 7774834"/>
                <a:gd name="connsiteY581" fmla="*/ 1016502 h 6857993"/>
                <a:gd name="connsiteX582" fmla="*/ 6485180 w 7774834"/>
                <a:gd name="connsiteY582" fmla="*/ 992763 h 6857993"/>
                <a:gd name="connsiteX583" fmla="*/ 6645420 w 7774834"/>
                <a:gd name="connsiteY583" fmla="*/ 1157840 h 6857993"/>
                <a:gd name="connsiteX584" fmla="*/ 6485180 w 7774834"/>
                <a:gd name="connsiteY584" fmla="*/ 992763 h 6857993"/>
                <a:gd name="connsiteX585" fmla="*/ 2831908 w 7774834"/>
                <a:gd name="connsiteY585" fmla="*/ 951029 h 6857993"/>
                <a:gd name="connsiteX586" fmla="*/ 2828990 w 7774834"/>
                <a:gd name="connsiteY586" fmla="*/ 951392 h 6857993"/>
                <a:gd name="connsiteX587" fmla="*/ 2820738 w 7774834"/>
                <a:gd name="connsiteY587" fmla="*/ 952420 h 6857993"/>
                <a:gd name="connsiteX588" fmla="*/ 2828568 w 7774834"/>
                <a:gd name="connsiteY588" fmla="*/ 951430 h 6857993"/>
                <a:gd name="connsiteX589" fmla="*/ 2831908 w 7774834"/>
                <a:gd name="connsiteY589" fmla="*/ 951029 h 6857993"/>
                <a:gd name="connsiteX590" fmla="*/ 2750214 w 7774834"/>
                <a:gd name="connsiteY590" fmla="*/ 922277 h 6857993"/>
                <a:gd name="connsiteX591" fmla="*/ 2750200 w 7774834"/>
                <a:gd name="connsiteY591" fmla="*/ 922281 h 6857993"/>
                <a:gd name="connsiteX592" fmla="*/ 2750178 w 7774834"/>
                <a:gd name="connsiteY592" fmla="*/ 922285 h 6857993"/>
                <a:gd name="connsiteX593" fmla="*/ 2750254 w 7774834"/>
                <a:gd name="connsiteY593" fmla="*/ 922268 h 6857993"/>
                <a:gd name="connsiteX594" fmla="*/ 2750252 w 7774834"/>
                <a:gd name="connsiteY594" fmla="*/ 922269 h 6857993"/>
                <a:gd name="connsiteX595" fmla="*/ 2750250 w 7774834"/>
                <a:gd name="connsiteY595" fmla="*/ 922269 h 6857993"/>
                <a:gd name="connsiteX596" fmla="*/ 2750266 w 7774834"/>
                <a:gd name="connsiteY596" fmla="*/ 922266 h 6857993"/>
                <a:gd name="connsiteX597" fmla="*/ 2750262 w 7774834"/>
                <a:gd name="connsiteY597" fmla="*/ 922267 h 6857993"/>
                <a:gd name="connsiteX598" fmla="*/ 2750254 w 7774834"/>
                <a:gd name="connsiteY598" fmla="*/ 922268 h 6857993"/>
                <a:gd name="connsiteX599" fmla="*/ 2750326 w 7774834"/>
                <a:gd name="connsiteY599" fmla="*/ 922253 h 6857993"/>
                <a:gd name="connsiteX600" fmla="*/ 2750316 w 7774834"/>
                <a:gd name="connsiteY600" fmla="*/ 922255 h 6857993"/>
                <a:gd name="connsiteX601" fmla="*/ 2750310 w 7774834"/>
                <a:gd name="connsiteY601" fmla="*/ 922257 h 6857993"/>
                <a:gd name="connsiteX602" fmla="*/ 2750330 w 7774834"/>
                <a:gd name="connsiteY602" fmla="*/ 922252 h 6857993"/>
                <a:gd name="connsiteX603" fmla="*/ 2750330 w 7774834"/>
                <a:gd name="connsiteY603" fmla="*/ 922253 h 6857993"/>
                <a:gd name="connsiteX604" fmla="*/ 2750326 w 7774834"/>
                <a:gd name="connsiteY604" fmla="*/ 922253 h 6857993"/>
                <a:gd name="connsiteX605" fmla="*/ 2755592 w 7774834"/>
                <a:gd name="connsiteY605" fmla="*/ 921106 h 6857993"/>
                <a:gd name="connsiteX606" fmla="*/ 2750382 w 7774834"/>
                <a:gd name="connsiteY606" fmla="*/ 922241 h 6857993"/>
                <a:gd name="connsiteX607" fmla="*/ 2750372 w 7774834"/>
                <a:gd name="connsiteY607" fmla="*/ 922243 h 6857993"/>
                <a:gd name="connsiteX608" fmla="*/ 2759244 w 7774834"/>
                <a:gd name="connsiteY608" fmla="*/ 920344 h 6857993"/>
                <a:gd name="connsiteX609" fmla="*/ 2755592 w 7774834"/>
                <a:gd name="connsiteY609" fmla="*/ 921106 h 6857993"/>
                <a:gd name="connsiteX610" fmla="*/ 2741900 w 7774834"/>
                <a:gd name="connsiteY610" fmla="*/ 924058 h 6857993"/>
                <a:gd name="connsiteX611" fmla="*/ 2750178 w 7774834"/>
                <a:gd name="connsiteY611" fmla="*/ 922285 h 6857993"/>
                <a:gd name="connsiteX612" fmla="*/ 2749962 w 7774834"/>
                <a:gd name="connsiteY612" fmla="*/ 922333 h 6857993"/>
                <a:gd name="connsiteX613" fmla="*/ 2747292 w 7774834"/>
                <a:gd name="connsiteY613" fmla="*/ 922914 h 6857993"/>
                <a:gd name="connsiteX614" fmla="*/ 2748216 w 7774834"/>
                <a:gd name="connsiteY614" fmla="*/ 922713 h 6857993"/>
                <a:gd name="connsiteX615" fmla="*/ 2749962 w 7774834"/>
                <a:gd name="connsiteY615" fmla="*/ 922333 h 6857993"/>
                <a:gd name="connsiteX616" fmla="*/ 2750200 w 7774834"/>
                <a:gd name="connsiteY616" fmla="*/ 922281 h 6857993"/>
                <a:gd name="connsiteX617" fmla="*/ 2750216 w 7774834"/>
                <a:gd name="connsiteY617" fmla="*/ 922277 h 6857993"/>
                <a:gd name="connsiteX618" fmla="*/ 2750218 w 7774834"/>
                <a:gd name="connsiteY618" fmla="*/ 922277 h 6857993"/>
                <a:gd name="connsiteX619" fmla="*/ 2750220 w 7774834"/>
                <a:gd name="connsiteY619" fmla="*/ 922276 h 6857993"/>
                <a:gd name="connsiteX620" fmla="*/ 2750222 w 7774834"/>
                <a:gd name="connsiteY620" fmla="*/ 922276 h 6857993"/>
                <a:gd name="connsiteX621" fmla="*/ 2750222 w 7774834"/>
                <a:gd name="connsiteY621" fmla="*/ 922276 h 6857993"/>
                <a:gd name="connsiteX622" fmla="*/ 2750224 w 7774834"/>
                <a:gd name="connsiteY622" fmla="*/ 922276 h 6857993"/>
                <a:gd name="connsiteX623" fmla="*/ 2750226 w 7774834"/>
                <a:gd name="connsiteY623" fmla="*/ 922275 h 6857993"/>
                <a:gd name="connsiteX624" fmla="*/ 2750226 w 7774834"/>
                <a:gd name="connsiteY624" fmla="*/ 922276 h 6857993"/>
                <a:gd name="connsiteX625" fmla="*/ 2750230 w 7774834"/>
                <a:gd name="connsiteY625" fmla="*/ 922274 h 6857993"/>
                <a:gd name="connsiteX626" fmla="*/ 2750232 w 7774834"/>
                <a:gd name="connsiteY626" fmla="*/ 922273 h 6857993"/>
                <a:gd name="connsiteX627" fmla="*/ 2750234 w 7774834"/>
                <a:gd name="connsiteY627" fmla="*/ 922273 h 6857993"/>
                <a:gd name="connsiteX628" fmla="*/ 2750236 w 7774834"/>
                <a:gd name="connsiteY628" fmla="*/ 922273 h 6857993"/>
                <a:gd name="connsiteX629" fmla="*/ 2750238 w 7774834"/>
                <a:gd name="connsiteY629" fmla="*/ 922272 h 6857993"/>
                <a:gd name="connsiteX630" fmla="*/ 2750240 w 7774834"/>
                <a:gd name="connsiteY630" fmla="*/ 922272 h 6857993"/>
                <a:gd name="connsiteX631" fmla="*/ 2750244 w 7774834"/>
                <a:gd name="connsiteY631" fmla="*/ 922271 h 6857993"/>
                <a:gd name="connsiteX632" fmla="*/ 2750246 w 7774834"/>
                <a:gd name="connsiteY632" fmla="*/ 922271 h 6857993"/>
                <a:gd name="connsiteX633" fmla="*/ 2750248 w 7774834"/>
                <a:gd name="connsiteY633" fmla="*/ 922270 h 6857993"/>
                <a:gd name="connsiteX634" fmla="*/ 2750248 w 7774834"/>
                <a:gd name="connsiteY634" fmla="*/ 922271 h 6857993"/>
                <a:gd name="connsiteX635" fmla="*/ 2750250 w 7774834"/>
                <a:gd name="connsiteY635" fmla="*/ 922270 h 6857993"/>
                <a:gd name="connsiteX636" fmla="*/ 2750248 w 7774834"/>
                <a:gd name="connsiteY636" fmla="*/ 922270 h 6857993"/>
                <a:gd name="connsiteX637" fmla="*/ 2750250 w 7774834"/>
                <a:gd name="connsiteY637" fmla="*/ 922269 h 6857993"/>
                <a:gd name="connsiteX638" fmla="*/ 2750252 w 7774834"/>
                <a:gd name="connsiteY638" fmla="*/ 922269 h 6857993"/>
                <a:gd name="connsiteX639" fmla="*/ 2750262 w 7774834"/>
                <a:gd name="connsiteY639" fmla="*/ 922267 h 6857993"/>
                <a:gd name="connsiteX640" fmla="*/ 2750268 w 7774834"/>
                <a:gd name="connsiteY640" fmla="*/ 922266 h 6857993"/>
                <a:gd name="connsiteX641" fmla="*/ 2750272 w 7774834"/>
                <a:gd name="connsiteY641" fmla="*/ 922265 h 6857993"/>
                <a:gd name="connsiteX642" fmla="*/ 2750274 w 7774834"/>
                <a:gd name="connsiteY642" fmla="*/ 922264 h 6857993"/>
                <a:gd name="connsiteX643" fmla="*/ 2750278 w 7774834"/>
                <a:gd name="connsiteY643" fmla="*/ 922263 h 6857993"/>
                <a:gd name="connsiteX644" fmla="*/ 2750280 w 7774834"/>
                <a:gd name="connsiteY644" fmla="*/ 922263 h 6857993"/>
                <a:gd name="connsiteX645" fmla="*/ 2750284 w 7774834"/>
                <a:gd name="connsiteY645" fmla="*/ 922262 h 6857993"/>
                <a:gd name="connsiteX646" fmla="*/ 2750288 w 7774834"/>
                <a:gd name="connsiteY646" fmla="*/ 922262 h 6857993"/>
                <a:gd name="connsiteX647" fmla="*/ 2750290 w 7774834"/>
                <a:gd name="connsiteY647" fmla="*/ 922261 h 6857993"/>
                <a:gd name="connsiteX648" fmla="*/ 2750292 w 7774834"/>
                <a:gd name="connsiteY648" fmla="*/ 922260 h 6857993"/>
                <a:gd name="connsiteX649" fmla="*/ 2750316 w 7774834"/>
                <a:gd name="connsiteY649" fmla="*/ 922255 h 6857993"/>
                <a:gd name="connsiteX650" fmla="*/ 2750330 w 7774834"/>
                <a:gd name="connsiteY650" fmla="*/ 922253 h 6857993"/>
                <a:gd name="connsiteX651" fmla="*/ 2750334 w 7774834"/>
                <a:gd name="connsiteY651" fmla="*/ 922252 h 6857993"/>
                <a:gd name="connsiteX652" fmla="*/ 2750330 w 7774834"/>
                <a:gd name="connsiteY652" fmla="*/ 922252 h 6857993"/>
                <a:gd name="connsiteX653" fmla="*/ 2750334 w 7774834"/>
                <a:gd name="connsiteY653" fmla="*/ 922252 h 6857993"/>
                <a:gd name="connsiteX654" fmla="*/ 2750336 w 7774834"/>
                <a:gd name="connsiteY654" fmla="*/ 922251 h 6857993"/>
                <a:gd name="connsiteX655" fmla="*/ 2750334 w 7774834"/>
                <a:gd name="connsiteY655" fmla="*/ 922251 h 6857993"/>
                <a:gd name="connsiteX656" fmla="*/ 2750338 w 7774834"/>
                <a:gd name="connsiteY656" fmla="*/ 922250 h 6857993"/>
                <a:gd name="connsiteX657" fmla="*/ 2750340 w 7774834"/>
                <a:gd name="connsiteY657" fmla="*/ 922250 h 6857993"/>
                <a:gd name="connsiteX658" fmla="*/ 2750344 w 7774834"/>
                <a:gd name="connsiteY658" fmla="*/ 922249 h 6857993"/>
                <a:gd name="connsiteX659" fmla="*/ 2750350 w 7774834"/>
                <a:gd name="connsiteY659" fmla="*/ 922248 h 6857993"/>
                <a:gd name="connsiteX660" fmla="*/ 2750348 w 7774834"/>
                <a:gd name="connsiteY660" fmla="*/ 922248 h 6857993"/>
                <a:gd name="connsiteX661" fmla="*/ 2750350 w 7774834"/>
                <a:gd name="connsiteY661" fmla="*/ 922248 h 6857993"/>
                <a:gd name="connsiteX662" fmla="*/ 2750352 w 7774834"/>
                <a:gd name="connsiteY662" fmla="*/ 922248 h 6857993"/>
                <a:gd name="connsiteX663" fmla="*/ 2750354 w 7774834"/>
                <a:gd name="connsiteY663" fmla="*/ 922247 h 6857993"/>
                <a:gd name="connsiteX664" fmla="*/ 2750354 w 7774834"/>
                <a:gd name="connsiteY664" fmla="*/ 922247 h 6857993"/>
                <a:gd name="connsiteX665" fmla="*/ 2750356 w 7774834"/>
                <a:gd name="connsiteY665" fmla="*/ 922247 h 6857993"/>
                <a:gd name="connsiteX666" fmla="*/ 2750354 w 7774834"/>
                <a:gd name="connsiteY666" fmla="*/ 922247 h 6857993"/>
                <a:gd name="connsiteX667" fmla="*/ 2750356 w 7774834"/>
                <a:gd name="connsiteY667" fmla="*/ 922247 h 6857993"/>
                <a:gd name="connsiteX668" fmla="*/ 2750372 w 7774834"/>
                <a:gd name="connsiteY668" fmla="*/ 922243 h 6857993"/>
                <a:gd name="connsiteX669" fmla="*/ 2750358 w 7774834"/>
                <a:gd name="connsiteY669" fmla="*/ 922246 h 6857993"/>
                <a:gd name="connsiteX670" fmla="*/ 2750382 w 7774834"/>
                <a:gd name="connsiteY670" fmla="*/ 922241 h 6857993"/>
                <a:gd name="connsiteX671" fmla="*/ 2821928 w 7774834"/>
                <a:gd name="connsiteY671" fmla="*/ 894272 h 6857993"/>
                <a:gd name="connsiteX672" fmla="*/ 2822964 w 7774834"/>
                <a:gd name="connsiteY672" fmla="*/ 897147 h 6857993"/>
                <a:gd name="connsiteX673" fmla="*/ 2821928 w 7774834"/>
                <a:gd name="connsiteY673" fmla="*/ 894272 h 6857993"/>
                <a:gd name="connsiteX674" fmla="*/ 2810012 w 7774834"/>
                <a:gd name="connsiteY674" fmla="*/ 881877 h 6857993"/>
                <a:gd name="connsiteX675" fmla="*/ 2822964 w 7774834"/>
                <a:gd name="connsiteY675" fmla="*/ 897147 h 6857993"/>
                <a:gd name="connsiteX676" fmla="*/ 2810012 w 7774834"/>
                <a:gd name="connsiteY676" fmla="*/ 881877 h 6857993"/>
                <a:gd name="connsiteX677" fmla="*/ 3012322 w 7774834"/>
                <a:gd name="connsiteY677" fmla="*/ 825903 h 6857993"/>
                <a:gd name="connsiteX678" fmla="*/ 3009910 w 7774834"/>
                <a:gd name="connsiteY678" fmla="*/ 826259 h 6857993"/>
                <a:gd name="connsiteX679" fmla="*/ 3009134 w 7774834"/>
                <a:gd name="connsiteY679" fmla="*/ 826368 h 6857993"/>
                <a:gd name="connsiteX680" fmla="*/ 3010158 w 7774834"/>
                <a:gd name="connsiteY680" fmla="*/ 826218 h 6857993"/>
                <a:gd name="connsiteX681" fmla="*/ 3012322 w 7774834"/>
                <a:gd name="connsiteY681" fmla="*/ 825903 h 6857993"/>
                <a:gd name="connsiteX682" fmla="*/ 3030280 w 7774834"/>
                <a:gd name="connsiteY682" fmla="*/ 823353 h 6857993"/>
                <a:gd name="connsiteX683" fmla="*/ 2999480 w 7774834"/>
                <a:gd name="connsiteY683" fmla="*/ 827719 h 6857993"/>
                <a:gd name="connsiteX684" fmla="*/ 3009134 w 7774834"/>
                <a:gd name="connsiteY684" fmla="*/ 826368 h 6857993"/>
                <a:gd name="connsiteX685" fmla="*/ 3007870 w 7774834"/>
                <a:gd name="connsiteY685" fmla="*/ 826553 h 6857993"/>
                <a:gd name="connsiteX686" fmla="*/ 3009910 w 7774834"/>
                <a:gd name="connsiteY686" fmla="*/ 826259 h 6857993"/>
                <a:gd name="connsiteX687" fmla="*/ 3030280 w 7774834"/>
                <a:gd name="connsiteY687" fmla="*/ 823353 h 6857993"/>
                <a:gd name="connsiteX688" fmla="*/ 6430558 w 7774834"/>
                <a:gd name="connsiteY688" fmla="*/ 782077 h 6857993"/>
                <a:gd name="connsiteX689" fmla="*/ 7225602 w 7774834"/>
                <a:gd name="connsiteY689" fmla="*/ 1801984 h 6857993"/>
                <a:gd name="connsiteX690" fmla="*/ 6635420 w 7774834"/>
                <a:gd name="connsiteY690" fmla="*/ 952978 h 6857993"/>
                <a:gd name="connsiteX691" fmla="*/ 6430558 w 7774834"/>
                <a:gd name="connsiteY691" fmla="*/ 782077 h 6857993"/>
                <a:gd name="connsiteX692" fmla="*/ 2475008 w 7774834"/>
                <a:gd name="connsiteY692" fmla="*/ 760535 h 6857993"/>
                <a:gd name="connsiteX693" fmla="*/ 1913070 w 7774834"/>
                <a:gd name="connsiteY693" fmla="*/ 1091787 h 6857993"/>
                <a:gd name="connsiteX694" fmla="*/ 2311580 w 7774834"/>
                <a:gd name="connsiteY694" fmla="*/ 867363 h 6857993"/>
                <a:gd name="connsiteX695" fmla="*/ 2475008 w 7774834"/>
                <a:gd name="connsiteY695" fmla="*/ 760535 h 6857993"/>
                <a:gd name="connsiteX696" fmla="*/ 2236958 w 7774834"/>
                <a:gd name="connsiteY696" fmla="*/ 745110 h 6857993"/>
                <a:gd name="connsiteX697" fmla="*/ 2230472 w 7774834"/>
                <a:gd name="connsiteY697" fmla="*/ 746358 h 6857993"/>
                <a:gd name="connsiteX698" fmla="*/ 2236958 w 7774834"/>
                <a:gd name="connsiteY698" fmla="*/ 745110 h 6857993"/>
                <a:gd name="connsiteX699" fmla="*/ 6213498 w 7774834"/>
                <a:gd name="connsiteY699" fmla="*/ 734050 h 6857993"/>
                <a:gd name="connsiteX700" fmla="*/ 6274604 w 7774834"/>
                <a:gd name="connsiteY700" fmla="*/ 780758 h 6857993"/>
                <a:gd name="connsiteX701" fmla="*/ 6213498 w 7774834"/>
                <a:gd name="connsiteY701" fmla="*/ 734050 h 6857993"/>
                <a:gd name="connsiteX702" fmla="*/ 6116344 w 7774834"/>
                <a:gd name="connsiteY702" fmla="*/ 652721 h 6857993"/>
                <a:gd name="connsiteX703" fmla="*/ 6207892 w 7774834"/>
                <a:gd name="connsiteY703" fmla="*/ 728994 h 6857993"/>
                <a:gd name="connsiteX704" fmla="*/ 6116344 w 7774834"/>
                <a:gd name="connsiteY704" fmla="*/ 652721 h 6857993"/>
                <a:gd name="connsiteX705" fmla="*/ 3455592 w 7774834"/>
                <a:gd name="connsiteY705" fmla="*/ 574402 h 6857993"/>
                <a:gd name="connsiteX706" fmla="*/ 3478622 w 7774834"/>
                <a:gd name="connsiteY706" fmla="*/ 589641 h 6857993"/>
                <a:gd name="connsiteX707" fmla="*/ 3464652 w 7774834"/>
                <a:gd name="connsiteY707" fmla="*/ 589223 h 6857993"/>
                <a:gd name="connsiteX708" fmla="*/ 3428314 w 7774834"/>
                <a:gd name="connsiteY708" fmla="*/ 583042 h 6857993"/>
                <a:gd name="connsiteX709" fmla="*/ 3449922 w 7774834"/>
                <a:gd name="connsiteY709" fmla="*/ 574933 h 6857993"/>
                <a:gd name="connsiteX710" fmla="*/ 4249350 w 7774834"/>
                <a:gd name="connsiteY710" fmla="*/ 543092 h 6857993"/>
                <a:gd name="connsiteX711" fmla="*/ 4305568 w 7774834"/>
                <a:gd name="connsiteY711" fmla="*/ 552269 h 6857993"/>
                <a:gd name="connsiteX712" fmla="*/ 4249350 w 7774834"/>
                <a:gd name="connsiteY712" fmla="*/ 543092 h 6857993"/>
                <a:gd name="connsiteX713" fmla="*/ 3374226 w 7774834"/>
                <a:gd name="connsiteY713" fmla="*/ 522058 h 6857993"/>
                <a:gd name="connsiteX714" fmla="*/ 2581284 w 7774834"/>
                <a:gd name="connsiteY714" fmla="*/ 684813 h 6857993"/>
                <a:gd name="connsiteX715" fmla="*/ 3367756 w 7774834"/>
                <a:gd name="connsiteY715" fmla="*/ 528090 h 6857993"/>
                <a:gd name="connsiteX716" fmla="*/ 3374226 w 7774834"/>
                <a:gd name="connsiteY716" fmla="*/ 522058 h 6857993"/>
                <a:gd name="connsiteX717" fmla="*/ 4059946 w 7774834"/>
                <a:gd name="connsiteY717" fmla="*/ 490750 h 6857993"/>
                <a:gd name="connsiteX718" fmla="*/ 3816716 w 7774834"/>
                <a:gd name="connsiteY718" fmla="*/ 559632 h 6857993"/>
                <a:gd name="connsiteX719" fmla="*/ 4305568 w 7774834"/>
                <a:gd name="connsiteY719" fmla="*/ 552269 h 6857993"/>
                <a:gd name="connsiteX720" fmla="*/ 4059946 w 7774834"/>
                <a:gd name="connsiteY720" fmla="*/ 490750 h 6857993"/>
                <a:gd name="connsiteX721" fmla="*/ 3655596 w 7774834"/>
                <a:gd name="connsiteY721" fmla="*/ 460389 h 6857993"/>
                <a:gd name="connsiteX722" fmla="*/ 3396552 w 7774834"/>
                <a:gd name="connsiteY722" fmla="*/ 485997 h 6857993"/>
                <a:gd name="connsiteX723" fmla="*/ 3531404 w 7774834"/>
                <a:gd name="connsiteY723" fmla="*/ 544355 h 6857993"/>
                <a:gd name="connsiteX724" fmla="*/ 3449922 w 7774834"/>
                <a:gd name="connsiteY724" fmla="*/ 574933 h 6857993"/>
                <a:gd name="connsiteX725" fmla="*/ 3440868 w 7774834"/>
                <a:gd name="connsiteY725" fmla="*/ 575780 h 6857993"/>
                <a:gd name="connsiteX726" fmla="*/ 3428314 w 7774834"/>
                <a:gd name="connsiteY726" fmla="*/ 583042 h 6857993"/>
                <a:gd name="connsiteX727" fmla="*/ 3461018 w 7774834"/>
                <a:gd name="connsiteY727" fmla="*/ 589114 h 6857993"/>
                <a:gd name="connsiteX728" fmla="*/ 3464652 w 7774834"/>
                <a:gd name="connsiteY728" fmla="*/ 589223 h 6857993"/>
                <a:gd name="connsiteX729" fmla="*/ 3505858 w 7774834"/>
                <a:gd name="connsiteY729" fmla="*/ 596232 h 6857993"/>
                <a:gd name="connsiteX730" fmla="*/ 3728352 w 7774834"/>
                <a:gd name="connsiteY730" fmla="*/ 552818 h 6857993"/>
                <a:gd name="connsiteX731" fmla="*/ 3568222 w 7774834"/>
                <a:gd name="connsiteY731" fmla="*/ 531057 h 6857993"/>
                <a:gd name="connsiteX732" fmla="*/ 3655596 w 7774834"/>
                <a:gd name="connsiteY732" fmla="*/ 460389 h 6857993"/>
                <a:gd name="connsiteX733" fmla="*/ 5870928 w 7774834"/>
                <a:gd name="connsiteY733" fmla="*/ 452468 h 6857993"/>
                <a:gd name="connsiteX734" fmla="*/ 5927528 w 7774834"/>
                <a:gd name="connsiteY734" fmla="*/ 488407 h 6857993"/>
                <a:gd name="connsiteX735" fmla="*/ 5870928 w 7774834"/>
                <a:gd name="connsiteY735" fmla="*/ 452468 h 6857993"/>
                <a:gd name="connsiteX736" fmla="*/ 3939536 w 7774834"/>
                <a:gd name="connsiteY736" fmla="*/ 425541 h 6857993"/>
                <a:gd name="connsiteX737" fmla="*/ 3929476 w 7774834"/>
                <a:gd name="connsiteY737" fmla="*/ 425990 h 6857993"/>
                <a:gd name="connsiteX738" fmla="*/ 3939536 w 7774834"/>
                <a:gd name="connsiteY738" fmla="*/ 425541 h 6857993"/>
                <a:gd name="connsiteX739" fmla="*/ 3712626 w 7774834"/>
                <a:gd name="connsiteY739" fmla="*/ 372050 h 6857993"/>
                <a:gd name="connsiteX740" fmla="*/ 3528108 w 7774834"/>
                <a:gd name="connsiteY740" fmla="*/ 403459 h 6857993"/>
                <a:gd name="connsiteX741" fmla="*/ 3721978 w 7774834"/>
                <a:gd name="connsiteY741" fmla="*/ 451157 h 6857993"/>
                <a:gd name="connsiteX742" fmla="*/ 3712626 w 7774834"/>
                <a:gd name="connsiteY742" fmla="*/ 372050 h 6857993"/>
                <a:gd name="connsiteX743" fmla="*/ 2410384 w 7774834"/>
                <a:gd name="connsiteY743" fmla="*/ 355650 h 6857993"/>
                <a:gd name="connsiteX744" fmla="*/ 1301015 w 7774834"/>
                <a:gd name="connsiteY744" fmla="*/ 1028042 h 6857993"/>
                <a:gd name="connsiteX745" fmla="*/ 657351 w 7774834"/>
                <a:gd name="connsiteY745" fmla="*/ 1748841 h 6857993"/>
                <a:gd name="connsiteX746" fmla="*/ 476123 w 7774834"/>
                <a:gd name="connsiteY746" fmla="*/ 2023092 h 6857993"/>
                <a:gd name="connsiteX747" fmla="*/ 477928 w 7774834"/>
                <a:gd name="connsiteY747" fmla="*/ 2020267 h 6857993"/>
                <a:gd name="connsiteX748" fmla="*/ 475967 w 7774834"/>
                <a:gd name="connsiteY748" fmla="*/ 2023327 h 6857993"/>
                <a:gd name="connsiteX749" fmla="*/ 466942 w 7774834"/>
                <a:gd name="connsiteY749" fmla="*/ 2037464 h 6857993"/>
                <a:gd name="connsiteX750" fmla="*/ 475946 w 7774834"/>
                <a:gd name="connsiteY750" fmla="*/ 2023369 h 6857993"/>
                <a:gd name="connsiteX751" fmla="*/ 458817 w 7774834"/>
                <a:gd name="connsiteY751" fmla="*/ 2056694 h 6857993"/>
                <a:gd name="connsiteX752" fmla="*/ 14151 w 7774834"/>
                <a:gd name="connsiteY752" fmla="*/ 3289537 h 6857993"/>
                <a:gd name="connsiteX753" fmla="*/ 869863 w 7774834"/>
                <a:gd name="connsiteY753" fmla="*/ 1212901 h 6857993"/>
                <a:gd name="connsiteX754" fmla="*/ 2410384 w 7774834"/>
                <a:gd name="connsiteY754" fmla="*/ 355650 h 6857993"/>
                <a:gd name="connsiteX755" fmla="*/ 2884050 w 7774834"/>
                <a:gd name="connsiteY755" fmla="*/ 332045 h 6857993"/>
                <a:gd name="connsiteX756" fmla="*/ 2915392 w 7774834"/>
                <a:gd name="connsiteY756" fmla="*/ 335862 h 6857993"/>
                <a:gd name="connsiteX757" fmla="*/ 2915392 w 7774834"/>
                <a:gd name="connsiteY757" fmla="*/ 335862 h 6857993"/>
                <a:gd name="connsiteX758" fmla="*/ 2884050 w 7774834"/>
                <a:gd name="connsiteY758" fmla="*/ 332045 h 6857993"/>
                <a:gd name="connsiteX759" fmla="*/ 3641198 w 7774834"/>
                <a:gd name="connsiteY759" fmla="*/ 211779 h 6857993"/>
                <a:gd name="connsiteX760" fmla="*/ 3641198 w 7774834"/>
                <a:gd name="connsiteY760" fmla="*/ 211779 h 6857993"/>
                <a:gd name="connsiteX761" fmla="*/ 3641800 w 7774834"/>
                <a:gd name="connsiteY761" fmla="*/ 211593 h 6857993"/>
                <a:gd name="connsiteX762" fmla="*/ 3641198 w 7774834"/>
                <a:gd name="connsiteY762" fmla="*/ 211779 h 6857993"/>
                <a:gd name="connsiteX763" fmla="*/ 3641800 w 7774834"/>
                <a:gd name="connsiteY763" fmla="*/ 211593 h 6857993"/>
                <a:gd name="connsiteX764" fmla="*/ 3254488 w 7774834"/>
                <a:gd name="connsiteY764" fmla="*/ 181639 h 6857993"/>
                <a:gd name="connsiteX765" fmla="*/ 3278736 w 7774834"/>
                <a:gd name="connsiteY765" fmla="*/ 212220 h 6857993"/>
                <a:gd name="connsiteX766" fmla="*/ 3278736 w 7774834"/>
                <a:gd name="connsiteY766" fmla="*/ 212220 h 6857993"/>
                <a:gd name="connsiteX767" fmla="*/ 3234862 w 7774834"/>
                <a:gd name="connsiteY767" fmla="*/ 233033 h 6857993"/>
                <a:gd name="connsiteX768" fmla="*/ 3209860 w 7774834"/>
                <a:gd name="connsiteY768" fmla="*/ 238278 h 6857993"/>
                <a:gd name="connsiteX769" fmla="*/ 3243676 w 7774834"/>
                <a:gd name="connsiteY769" fmla="*/ 254646 h 6857993"/>
                <a:gd name="connsiteX770" fmla="*/ 3085414 w 7774834"/>
                <a:gd name="connsiteY770" fmla="*/ 314106 h 6857993"/>
                <a:gd name="connsiteX771" fmla="*/ 3154948 w 7774834"/>
                <a:gd name="connsiteY771" fmla="*/ 230383 h 6857993"/>
                <a:gd name="connsiteX772" fmla="*/ 3186782 w 7774834"/>
                <a:gd name="connsiteY772" fmla="*/ 232605 h 6857993"/>
                <a:gd name="connsiteX773" fmla="*/ 3185030 w 7774834"/>
                <a:gd name="connsiteY773" fmla="*/ 231879 h 6857993"/>
                <a:gd name="connsiteX774" fmla="*/ 3179052 w 7774834"/>
                <a:gd name="connsiteY774" fmla="*/ 209912 h 6857993"/>
                <a:gd name="connsiteX775" fmla="*/ 3254488 w 7774834"/>
                <a:gd name="connsiteY775" fmla="*/ 181639 h 6857993"/>
                <a:gd name="connsiteX776" fmla="*/ 3518984 w 7774834"/>
                <a:gd name="connsiteY776" fmla="*/ 176830 h 6857993"/>
                <a:gd name="connsiteX777" fmla="*/ 3458758 w 7774834"/>
                <a:gd name="connsiteY777" fmla="*/ 228485 h 6857993"/>
                <a:gd name="connsiteX778" fmla="*/ 3518984 w 7774834"/>
                <a:gd name="connsiteY778" fmla="*/ 176830 h 6857993"/>
                <a:gd name="connsiteX779" fmla="*/ 3441268 w 7774834"/>
                <a:gd name="connsiteY779" fmla="*/ 170169 h 6857993"/>
                <a:gd name="connsiteX780" fmla="*/ 3518764 w 7774834"/>
                <a:gd name="connsiteY780" fmla="*/ 176612 h 6857993"/>
                <a:gd name="connsiteX781" fmla="*/ 3366988 w 7774834"/>
                <a:gd name="connsiteY781" fmla="*/ 198922 h 6857993"/>
                <a:gd name="connsiteX782" fmla="*/ 3441268 w 7774834"/>
                <a:gd name="connsiteY782" fmla="*/ 170169 h 6857993"/>
                <a:gd name="connsiteX783" fmla="*/ 3293460 w 7774834"/>
                <a:gd name="connsiteY783" fmla="*/ 23566 h 6857993"/>
                <a:gd name="connsiteX784" fmla="*/ 3334128 w 7774834"/>
                <a:gd name="connsiteY784" fmla="*/ 24066 h 6857993"/>
                <a:gd name="connsiteX785" fmla="*/ 3195318 w 7774834"/>
                <a:gd name="connsiteY785" fmla="*/ 55389 h 6857993"/>
                <a:gd name="connsiteX786" fmla="*/ 3293460 w 7774834"/>
                <a:gd name="connsiteY786" fmla="*/ 23566 h 6857993"/>
                <a:gd name="connsiteX787" fmla="*/ 4533616 w 7774834"/>
                <a:gd name="connsiteY787" fmla="*/ 0 h 6857993"/>
                <a:gd name="connsiteX788" fmla="*/ 5336244 w 7774834"/>
                <a:gd name="connsiteY788" fmla="*/ 215631 h 6857993"/>
                <a:gd name="connsiteX789" fmla="*/ 5179182 w 7774834"/>
                <a:gd name="connsiteY789" fmla="*/ 211628 h 6857993"/>
                <a:gd name="connsiteX790" fmla="*/ 5135978 w 7774834"/>
                <a:gd name="connsiteY790" fmla="*/ 201733 h 6857993"/>
                <a:gd name="connsiteX791" fmla="*/ 5351956 w 7774834"/>
                <a:gd name="connsiteY791" fmla="*/ 285954 h 6857993"/>
                <a:gd name="connsiteX792" fmla="*/ 5663980 w 7774834"/>
                <a:gd name="connsiteY792" fmla="*/ 418955 h 6857993"/>
                <a:gd name="connsiteX793" fmla="*/ 6109088 w 7774834"/>
                <a:gd name="connsiteY793" fmla="*/ 647227 h 6857993"/>
                <a:gd name="connsiteX794" fmla="*/ 6015780 w 7774834"/>
                <a:gd name="connsiteY794" fmla="*/ 543476 h 6857993"/>
                <a:gd name="connsiteX795" fmla="*/ 6427590 w 7774834"/>
                <a:gd name="connsiteY795" fmla="*/ 779659 h 6857993"/>
                <a:gd name="connsiteX796" fmla="*/ 6328568 w 7774834"/>
                <a:gd name="connsiteY796" fmla="*/ 664700 h 6857993"/>
                <a:gd name="connsiteX797" fmla="*/ 6721912 w 7774834"/>
                <a:gd name="connsiteY797" fmla="*/ 935503 h 6857993"/>
                <a:gd name="connsiteX798" fmla="*/ 6668060 w 7774834"/>
                <a:gd name="connsiteY798" fmla="*/ 801860 h 6857993"/>
                <a:gd name="connsiteX799" fmla="*/ 7675492 w 7774834"/>
                <a:gd name="connsiteY799" fmla="*/ 2587011 h 6857993"/>
                <a:gd name="connsiteX800" fmla="*/ 7697728 w 7774834"/>
                <a:gd name="connsiteY800" fmla="*/ 2658063 h 6857993"/>
                <a:gd name="connsiteX801" fmla="*/ 7700484 w 7774834"/>
                <a:gd name="connsiteY801" fmla="*/ 2666870 h 6857993"/>
                <a:gd name="connsiteX802" fmla="*/ 7707312 w 7774834"/>
                <a:gd name="connsiteY802" fmla="*/ 2688686 h 6857993"/>
                <a:gd name="connsiteX803" fmla="*/ 7761164 w 7774834"/>
                <a:gd name="connsiteY803" fmla="*/ 3726613 h 6857993"/>
                <a:gd name="connsiteX804" fmla="*/ 7731600 w 7774834"/>
                <a:gd name="connsiteY804" fmla="*/ 3516696 h 6857993"/>
                <a:gd name="connsiteX805" fmla="*/ 7559380 w 7774834"/>
                <a:gd name="connsiteY805" fmla="*/ 4619691 h 6857993"/>
                <a:gd name="connsiteX806" fmla="*/ 7500252 w 7774834"/>
                <a:gd name="connsiteY806" fmla="*/ 4591226 h 6857993"/>
                <a:gd name="connsiteX807" fmla="*/ 7569272 w 7774834"/>
                <a:gd name="connsiteY807" fmla="*/ 4340096 h 6857993"/>
                <a:gd name="connsiteX808" fmla="*/ 7632356 w 7774834"/>
                <a:gd name="connsiteY808" fmla="*/ 2949814 h 6857993"/>
                <a:gd name="connsiteX809" fmla="*/ 7645984 w 7774834"/>
                <a:gd name="connsiteY809" fmla="*/ 3780355 h 6857993"/>
                <a:gd name="connsiteX810" fmla="*/ 7425156 w 7774834"/>
                <a:gd name="connsiteY810" fmla="*/ 2273748 h 6857993"/>
                <a:gd name="connsiteX811" fmla="*/ 7381290 w 7774834"/>
                <a:gd name="connsiteY811" fmla="*/ 2251288 h 6857993"/>
                <a:gd name="connsiteX812" fmla="*/ 7380354 w 7774834"/>
                <a:gd name="connsiteY812" fmla="*/ 2249773 h 6857993"/>
                <a:gd name="connsiteX813" fmla="*/ 7354848 w 7774834"/>
                <a:gd name="connsiteY813" fmla="*/ 2237750 h 6857993"/>
                <a:gd name="connsiteX814" fmla="*/ 7381290 w 7774834"/>
                <a:gd name="connsiteY814" fmla="*/ 2251288 h 6857993"/>
                <a:gd name="connsiteX815" fmla="*/ 7392768 w 7774834"/>
                <a:gd name="connsiteY815" fmla="*/ 2269891 h 6857993"/>
                <a:gd name="connsiteX816" fmla="*/ 7572240 w 7774834"/>
                <a:gd name="connsiteY816" fmla="*/ 4098307 h 6857993"/>
                <a:gd name="connsiteX817" fmla="*/ 6738948 w 7774834"/>
                <a:gd name="connsiteY817" fmla="*/ 5884465 h 6857993"/>
                <a:gd name="connsiteX818" fmla="*/ 4621870 w 7774834"/>
                <a:gd name="connsiteY818" fmla="*/ 6857993 h 6857993"/>
                <a:gd name="connsiteX819" fmla="*/ 4560434 w 7774834"/>
                <a:gd name="connsiteY819" fmla="*/ 6752485 h 6857993"/>
                <a:gd name="connsiteX820" fmla="*/ 6679270 w 7774834"/>
                <a:gd name="connsiteY820" fmla="*/ 5214491 h 6857993"/>
                <a:gd name="connsiteX821" fmla="*/ 6174152 w 7774834"/>
                <a:gd name="connsiteY821" fmla="*/ 5773352 h 6857993"/>
                <a:gd name="connsiteX822" fmla="*/ 5448348 w 7774834"/>
                <a:gd name="connsiteY822" fmla="*/ 6260006 h 6857993"/>
                <a:gd name="connsiteX823" fmla="*/ 4243142 w 7774834"/>
                <a:gd name="connsiteY823" fmla="*/ 6756222 h 6857993"/>
                <a:gd name="connsiteX824" fmla="*/ 4517572 w 7774834"/>
                <a:gd name="connsiteY824" fmla="*/ 6651703 h 6857993"/>
                <a:gd name="connsiteX825" fmla="*/ 4204436 w 7774834"/>
                <a:gd name="connsiteY825" fmla="*/ 6615357 h 6857993"/>
                <a:gd name="connsiteX826" fmla="*/ 4168492 w 7774834"/>
                <a:gd name="connsiteY826" fmla="*/ 6619156 h 6857993"/>
                <a:gd name="connsiteX827" fmla="*/ 4180182 w 7774834"/>
                <a:gd name="connsiteY827" fmla="*/ 6615598 h 6857993"/>
                <a:gd name="connsiteX828" fmla="*/ 4242864 w 7774834"/>
                <a:gd name="connsiteY828" fmla="*/ 6593376 h 6857993"/>
                <a:gd name="connsiteX829" fmla="*/ 4391196 w 7774834"/>
                <a:gd name="connsiteY829" fmla="*/ 6556571 h 6857993"/>
                <a:gd name="connsiteX830" fmla="*/ 5636392 w 7774834"/>
                <a:gd name="connsiteY830" fmla="*/ 5864462 h 6857993"/>
                <a:gd name="connsiteX831" fmla="*/ 6635858 w 7774834"/>
                <a:gd name="connsiteY831" fmla="*/ 4705856 h 6857993"/>
                <a:gd name="connsiteX832" fmla="*/ 5210844 w 7774834"/>
                <a:gd name="connsiteY832" fmla="*/ 6128121 h 6857993"/>
                <a:gd name="connsiteX833" fmla="*/ 4323014 w 7774834"/>
                <a:gd name="connsiteY833" fmla="*/ 6564962 h 6857993"/>
                <a:gd name="connsiteX834" fmla="*/ 4242864 w 7774834"/>
                <a:gd name="connsiteY834" fmla="*/ 6593376 h 6857993"/>
                <a:gd name="connsiteX835" fmla="*/ 4117050 w 7774834"/>
                <a:gd name="connsiteY835" fmla="*/ 6624594 h 6857993"/>
                <a:gd name="connsiteX836" fmla="*/ 4053710 w 7774834"/>
                <a:gd name="connsiteY836" fmla="*/ 6631289 h 6857993"/>
                <a:gd name="connsiteX837" fmla="*/ 3690402 w 7774834"/>
                <a:gd name="connsiteY837" fmla="*/ 6683713 h 6857993"/>
                <a:gd name="connsiteX838" fmla="*/ 3659474 w 7774834"/>
                <a:gd name="connsiteY838" fmla="*/ 6687697 h 6857993"/>
                <a:gd name="connsiteX839" fmla="*/ 3565602 w 7774834"/>
                <a:gd name="connsiteY839" fmla="*/ 6696017 h 6857993"/>
                <a:gd name="connsiteX840" fmla="*/ 3504782 w 7774834"/>
                <a:gd name="connsiteY840" fmla="*/ 6670617 h 6857993"/>
                <a:gd name="connsiteX841" fmla="*/ 3451834 w 7774834"/>
                <a:gd name="connsiteY841" fmla="*/ 6617853 h 6857993"/>
                <a:gd name="connsiteX842" fmla="*/ 5024228 w 7774834"/>
                <a:gd name="connsiteY842" fmla="*/ 6023823 h 6857993"/>
                <a:gd name="connsiteX843" fmla="*/ 4931470 w 7774834"/>
                <a:gd name="connsiteY843" fmla="*/ 5961617 h 6857993"/>
                <a:gd name="connsiteX844" fmla="*/ 5089072 w 7774834"/>
                <a:gd name="connsiteY844" fmla="*/ 5782584 h 6857993"/>
                <a:gd name="connsiteX845" fmla="*/ 5584298 w 7774834"/>
                <a:gd name="connsiteY845" fmla="*/ 5407262 h 6857993"/>
                <a:gd name="connsiteX846" fmla="*/ 5463624 w 7774834"/>
                <a:gd name="connsiteY846" fmla="*/ 5568271 h 6857993"/>
                <a:gd name="connsiteX847" fmla="*/ 6468256 w 7774834"/>
                <a:gd name="connsiteY847" fmla="*/ 4514843 h 6857993"/>
                <a:gd name="connsiteX848" fmla="*/ 6243282 w 7774834"/>
                <a:gd name="connsiteY848" fmla="*/ 4804769 h 6857993"/>
                <a:gd name="connsiteX849" fmla="*/ 6501996 w 7774834"/>
                <a:gd name="connsiteY849" fmla="*/ 3656933 h 6857993"/>
                <a:gd name="connsiteX850" fmla="*/ 6223388 w 7774834"/>
                <a:gd name="connsiteY850" fmla="*/ 2510642 h 6857993"/>
                <a:gd name="connsiteX851" fmla="*/ 5391196 w 7774834"/>
                <a:gd name="connsiteY851" fmla="*/ 1438864 h 6857993"/>
                <a:gd name="connsiteX852" fmla="*/ 5389008 w 7774834"/>
                <a:gd name="connsiteY852" fmla="*/ 1438717 h 6857993"/>
                <a:gd name="connsiteX853" fmla="*/ 5387674 w 7774834"/>
                <a:gd name="connsiteY853" fmla="*/ 1438627 h 6857993"/>
                <a:gd name="connsiteX854" fmla="*/ 5387788 w 7774834"/>
                <a:gd name="connsiteY854" fmla="*/ 1438746 h 6857993"/>
                <a:gd name="connsiteX855" fmla="*/ 5349694 w 7774834"/>
                <a:gd name="connsiteY855" fmla="*/ 1430297 h 6857993"/>
                <a:gd name="connsiteX856" fmla="*/ 5348562 w 7774834"/>
                <a:gd name="connsiteY856" fmla="*/ 1429317 h 6857993"/>
                <a:gd name="connsiteX857" fmla="*/ 5331838 w 7774834"/>
                <a:gd name="connsiteY857" fmla="*/ 1423025 h 6857993"/>
                <a:gd name="connsiteX858" fmla="*/ 3983000 w 7774834"/>
                <a:gd name="connsiteY858" fmla="*/ 924733 h 6857993"/>
                <a:gd name="connsiteX859" fmla="*/ 2992326 w 7774834"/>
                <a:gd name="connsiteY859" fmla="*/ 1091127 h 6857993"/>
                <a:gd name="connsiteX860" fmla="*/ 3333908 w 7774834"/>
                <a:gd name="connsiteY860" fmla="*/ 1035736 h 6857993"/>
                <a:gd name="connsiteX861" fmla="*/ 2805600 w 7774834"/>
                <a:gd name="connsiteY861" fmla="*/ 1330389 h 6857993"/>
                <a:gd name="connsiteX862" fmla="*/ 2873520 w 7774834"/>
                <a:gd name="connsiteY862" fmla="*/ 1343576 h 6857993"/>
                <a:gd name="connsiteX863" fmla="*/ 2087596 w 7774834"/>
                <a:gd name="connsiteY863" fmla="*/ 2158950 h 6857993"/>
                <a:gd name="connsiteX864" fmla="*/ 1971320 w 7774834"/>
                <a:gd name="connsiteY864" fmla="*/ 2310177 h 6857993"/>
                <a:gd name="connsiteX865" fmla="*/ 1405094 w 7774834"/>
                <a:gd name="connsiteY865" fmla="*/ 3183364 h 6857993"/>
                <a:gd name="connsiteX866" fmla="*/ 1446308 w 7774834"/>
                <a:gd name="connsiteY866" fmla="*/ 4751136 h 6857993"/>
                <a:gd name="connsiteX867" fmla="*/ 1283870 w 7774834"/>
                <a:gd name="connsiteY867" fmla="*/ 4408786 h 6857993"/>
                <a:gd name="connsiteX868" fmla="*/ 1681942 w 7774834"/>
                <a:gd name="connsiteY868" fmla="*/ 5436387 h 6857993"/>
                <a:gd name="connsiteX869" fmla="*/ 2308614 w 7774834"/>
                <a:gd name="connsiteY869" fmla="*/ 6117351 h 6857993"/>
                <a:gd name="connsiteX870" fmla="*/ 1192101 w 7774834"/>
                <a:gd name="connsiteY870" fmla="*/ 4470442 h 6857993"/>
                <a:gd name="connsiteX871" fmla="*/ 1167372 w 7774834"/>
                <a:gd name="connsiteY871" fmla="*/ 3171935 h 6857993"/>
                <a:gd name="connsiteX872" fmla="*/ 1641827 w 7774834"/>
                <a:gd name="connsiteY872" fmla="*/ 2268744 h 6857993"/>
                <a:gd name="connsiteX873" fmla="*/ 2501056 w 7774834"/>
                <a:gd name="connsiteY873" fmla="*/ 1349731 h 6857993"/>
                <a:gd name="connsiteX874" fmla="*/ 2361692 w 7774834"/>
                <a:gd name="connsiteY874" fmla="*/ 1326755 h 6857993"/>
                <a:gd name="connsiteX875" fmla="*/ 2327994 w 7774834"/>
                <a:gd name="connsiteY875" fmla="*/ 1345099 h 6857993"/>
                <a:gd name="connsiteX876" fmla="*/ 2334778 w 7774834"/>
                <a:gd name="connsiteY876" fmla="*/ 1339574 h 6857993"/>
                <a:gd name="connsiteX877" fmla="*/ 2391262 w 7774834"/>
                <a:gd name="connsiteY877" fmla="*/ 1295989 h 6857993"/>
                <a:gd name="connsiteX878" fmla="*/ 2992436 w 7774834"/>
                <a:gd name="connsiteY878" fmla="*/ 957264 h 6857993"/>
                <a:gd name="connsiteX879" fmla="*/ 3573716 w 7774834"/>
                <a:gd name="connsiteY879" fmla="*/ 834172 h 6857993"/>
                <a:gd name="connsiteX880" fmla="*/ 2901544 w 7774834"/>
                <a:gd name="connsiteY880" fmla="*/ 937262 h 6857993"/>
                <a:gd name="connsiteX881" fmla="*/ 2934076 w 7774834"/>
                <a:gd name="connsiteY881" fmla="*/ 882420 h 6857993"/>
                <a:gd name="connsiteX882" fmla="*/ 2822196 w 7774834"/>
                <a:gd name="connsiteY882" fmla="*/ 898795 h 6857993"/>
                <a:gd name="connsiteX883" fmla="*/ 1999564 w 7774834"/>
                <a:gd name="connsiteY883" fmla="*/ 1385779 h 6857993"/>
                <a:gd name="connsiteX884" fmla="*/ 1911214 w 7774834"/>
                <a:gd name="connsiteY884" fmla="*/ 1477520 h 6857993"/>
                <a:gd name="connsiteX885" fmla="*/ 1888128 w 7774834"/>
                <a:gd name="connsiteY885" fmla="*/ 1494718 h 6857993"/>
                <a:gd name="connsiteX886" fmla="*/ 1901714 w 7774834"/>
                <a:gd name="connsiteY886" fmla="*/ 1470923 h 6857993"/>
                <a:gd name="connsiteX887" fmla="*/ 1805804 w 7774834"/>
                <a:gd name="connsiteY887" fmla="*/ 1534590 h 6857993"/>
                <a:gd name="connsiteX888" fmla="*/ 1730300 w 7774834"/>
                <a:gd name="connsiteY888" fmla="*/ 1672190 h 6857993"/>
                <a:gd name="connsiteX889" fmla="*/ 1614351 w 7774834"/>
                <a:gd name="connsiteY889" fmla="*/ 1729118 h 6857993"/>
                <a:gd name="connsiteX890" fmla="*/ 1586811 w 7774834"/>
                <a:gd name="connsiteY890" fmla="*/ 1865362 h 6857993"/>
                <a:gd name="connsiteX891" fmla="*/ 1560762 w 7774834"/>
                <a:gd name="connsiteY891" fmla="*/ 1913089 h 6857993"/>
                <a:gd name="connsiteX892" fmla="*/ 1543564 w 7774834"/>
                <a:gd name="connsiteY892" fmla="*/ 1933631 h 6857993"/>
                <a:gd name="connsiteX893" fmla="*/ 1347066 w 7774834"/>
                <a:gd name="connsiteY893" fmla="*/ 2216797 h 6857993"/>
                <a:gd name="connsiteX894" fmla="*/ 1317856 w 7774834"/>
                <a:gd name="connsiteY894" fmla="*/ 2268737 h 6857993"/>
                <a:gd name="connsiteX895" fmla="*/ 1285288 w 7774834"/>
                <a:gd name="connsiteY895" fmla="*/ 2312259 h 6857993"/>
                <a:gd name="connsiteX896" fmla="*/ 715668 w 7774834"/>
                <a:gd name="connsiteY896" fmla="*/ 3529665 h 6857993"/>
                <a:gd name="connsiteX897" fmla="*/ 1030221 w 7774834"/>
                <a:gd name="connsiteY897" fmla="*/ 5291095 h 6857993"/>
                <a:gd name="connsiteX898" fmla="*/ 1045974 w 7774834"/>
                <a:gd name="connsiteY898" fmla="*/ 5298776 h 6857993"/>
                <a:gd name="connsiteX899" fmla="*/ 1038912 w 7774834"/>
                <a:gd name="connsiteY899" fmla="*/ 5299224 h 6857993"/>
                <a:gd name="connsiteX900" fmla="*/ 898438 w 7774834"/>
                <a:gd name="connsiteY900" fmla="*/ 5115468 h 6857993"/>
                <a:gd name="connsiteX901" fmla="*/ 1090330 w 7774834"/>
                <a:gd name="connsiteY901" fmla="*/ 5531454 h 6857993"/>
                <a:gd name="connsiteX902" fmla="*/ 927782 w 7774834"/>
                <a:gd name="connsiteY902" fmla="*/ 5343628 h 6857993"/>
                <a:gd name="connsiteX903" fmla="*/ 1058128 w 7774834"/>
                <a:gd name="connsiteY903" fmla="*/ 5611134 h 6857993"/>
                <a:gd name="connsiteX904" fmla="*/ 537623 w 7774834"/>
                <a:gd name="connsiteY904" fmla="*/ 4355812 h 6857993"/>
                <a:gd name="connsiteX905" fmla="*/ 524719 w 7774834"/>
                <a:gd name="connsiteY905" fmla="*/ 4242388 h 6857993"/>
                <a:gd name="connsiteX906" fmla="*/ 522332 w 7774834"/>
                <a:gd name="connsiteY906" fmla="*/ 4173502 h 6857993"/>
                <a:gd name="connsiteX907" fmla="*/ 522111 w 7774834"/>
                <a:gd name="connsiteY907" fmla="*/ 4144531 h 6857993"/>
                <a:gd name="connsiteX908" fmla="*/ 521713 w 7774834"/>
                <a:gd name="connsiteY908" fmla="*/ 4141223 h 6857993"/>
                <a:gd name="connsiteX909" fmla="*/ 520999 w 7774834"/>
                <a:gd name="connsiteY909" fmla="*/ 4067656 h 6857993"/>
                <a:gd name="connsiteX910" fmla="*/ 523314 w 7774834"/>
                <a:gd name="connsiteY910" fmla="*/ 3854408 h 6857993"/>
                <a:gd name="connsiteX911" fmla="*/ 524635 w 7774834"/>
                <a:gd name="connsiteY911" fmla="*/ 3796273 h 6857993"/>
                <a:gd name="connsiteX912" fmla="*/ 536689 w 7774834"/>
                <a:gd name="connsiteY912" fmla="*/ 3798009 h 6857993"/>
                <a:gd name="connsiteX913" fmla="*/ 537513 w 7774834"/>
                <a:gd name="connsiteY913" fmla="*/ 3798050 h 6857993"/>
                <a:gd name="connsiteX914" fmla="*/ 524635 w 7774834"/>
                <a:gd name="connsiteY914" fmla="*/ 3796244 h 6857993"/>
                <a:gd name="connsiteX915" fmla="*/ 528515 w 7774834"/>
                <a:gd name="connsiteY915" fmla="*/ 3625433 h 6857993"/>
                <a:gd name="connsiteX916" fmla="*/ 515203 w 7774834"/>
                <a:gd name="connsiteY916" fmla="*/ 3008064 h 6857993"/>
                <a:gd name="connsiteX917" fmla="*/ 499822 w 7774834"/>
                <a:gd name="connsiteY917" fmla="*/ 3959458 h 6857993"/>
                <a:gd name="connsiteX918" fmla="*/ 521713 w 7774834"/>
                <a:gd name="connsiteY918" fmla="*/ 4141223 h 6857993"/>
                <a:gd name="connsiteX919" fmla="*/ 521908 w 7774834"/>
                <a:gd name="connsiteY919" fmla="*/ 4161261 h 6857993"/>
                <a:gd name="connsiteX920" fmla="*/ 522332 w 7774834"/>
                <a:gd name="connsiteY920" fmla="*/ 4173502 h 6857993"/>
                <a:gd name="connsiteX921" fmla="*/ 522761 w 7774834"/>
                <a:gd name="connsiteY921" fmla="*/ 4229985 h 6857993"/>
                <a:gd name="connsiteX922" fmla="*/ 457503 w 7774834"/>
                <a:gd name="connsiteY922" fmla="*/ 4446153 h 6857993"/>
                <a:gd name="connsiteX923" fmla="*/ 508389 w 7774834"/>
                <a:gd name="connsiteY923" fmla="*/ 2810568 h 6857993"/>
                <a:gd name="connsiteX924" fmla="*/ 284845 w 7774834"/>
                <a:gd name="connsiteY924" fmla="*/ 3662099 h 6857993"/>
                <a:gd name="connsiteX925" fmla="*/ 255061 w 7774834"/>
                <a:gd name="connsiteY925" fmla="*/ 3496474 h 6857993"/>
                <a:gd name="connsiteX926" fmla="*/ 286383 w 7774834"/>
                <a:gd name="connsiteY926" fmla="*/ 4300860 h 6857993"/>
                <a:gd name="connsiteX927" fmla="*/ 267150 w 7774834"/>
                <a:gd name="connsiteY927" fmla="*/ 3088953 h 6857993"/>
                <a:gd name="connsiteX928" fmla="*/ 1001198 w 7774834"/>
                <a:gd name="connsiteY928" fmla="*/ 1635590 h 6857993"/>
                <a:gd name="connsiteX929" fmla="*/ 2864836 w 7774834"/>
                <a:gd name="connsiteY929" fmla="*/ 334879 h 6857993"/>
                <a:gd name="connsiteX930" fmla="*/ 2583704 w 7774834"/>
                <a:gd name="connsiteY930" fmla="*/ 480501 h 6857993"/>
                <a:gd name="connsiteX931" fmla="*/ 2593484 w 7774834"/>
                <a:gd name="connsiteY931" fmla="*/ 571392 h 6857993"/>
                <a:gd name="connsiteX932" fmla="*/ 3526240 w 7774834"/>
                <a:gd name="connsiteY932" fmla="*/ 403239 h 6857993"/>
                <a:gd name="connsiteX933" fmla="*/ 3788688 w 7774834"/>
                <a:gd name="connsiteY933" fmla="*/ 303996 h 6857993"/>
                <a:gd name="connsiteX934" fmla="*/ 4205334 w 7774834"/>
                <a:gd name="connsiteY934" fmla="*/ 180463 h 6857993"/>
                <a:gd name="connsiteX935" fmla="*/ 3615810 w 7774834"/>
                <a:gd name="connsiteY935" fmla="*/ 75395 h 6857993"/>
                <a:gd name="connsiteX936" fmla="*/ 4692868 w 7774834"/>
                <a:gd name="connsiteY936" fmla="*/ 131775 h 6857993"/>
                <a:gd name="connsiteX937" fmla="*/ 4358540 w 7774834"/>
                <a:gd name="connsiteY937" fmla="*/ 1979 h 6857993"/>
                <a:gd name="connsiteX938" fmla="*/ 4525808 w 7774834"/>
                <a:gd name="connsiteY938" fmla="*/ 23006 h 6857993"/>
                <a:gd name="connsiteX939" fmla="*/ 4655684 w 7774834"/>
                <a:gd name="connsiteY939" fmla="*/ 49995 h 6857993"/>
                <a:gd name="connsiteX940" fmla="*/ 4600578 w 7774834"/>
                <a:gd name="connsiteY940" fmla="*/ 28590 h 6857993"/>
                <a:gd name="connsiteX941" fmla="*/ 4533616 w 7774834"/>
                <a:gd name="connsiteY941" fmla="*/ 0 h 685799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</a:cxnLst>
              <a:rect l="l" t="t" r="r" b="b"/>
              <a:pathLst>
                <a:path w="7774834" h="6857993">
                  <a:moveTo>
                    <a:pt x="3565602" y="6696017"/>
                  </a:moveTo>
                  <a:lnTo>
                    <a:pt x="3567712" y="6696897"/>
                  </a:lnTo>
                  <a:lnTo>
                    <a:pt x="3542284" y="6698083"/>
                  </a:lnTo>
                  <a:close/>
                  <a:moveTo>
                    <a:pt x="4168492" y="6619156"/>
                  </a:moveTo>
                  <a:lnTo>
                    <a:pt x="4040756" y="6658041"/>
                  </a:lnTo>
                  <a:cubicBezTo>
                    <a:pt x="3858522" y="6708196"/>
                    <a:pt x="3693754" y="6730656"/>
                    <a:pt x="3580004" y="6702031"/>
                  </a:cubicBezTo>
                  <a:lnTo>
                    <a:pt x="3567712" y="6696897"/>
                  </a:lnTo>
                  <a:lnTo>
                    <a:pt x="3582300" y="6696217"/>
                  </a:lnTo>
                  <a:cubicBezTo>
                    <a:pt x="3597366" y="6695036"/>
                    <a:pt x="3614076" y="6693333"/>
                    <a:pt x="3632176" y="6691213"/>
                  </a:cubicBezTo>
                  <a:lnTo>
                    <a:pt x="3659474" y="6687697"/>
                  </a:lnTo>
                  <a:lnTo>
                    <a:pt x="3829250" y="6672650"/>
                  </a:lnTo>
                  <a:cubicBezTo>
                    <a:pt x="3924454" y="6660600"/>
                    <a:pt x="4019098" y="6644953"/>
                    <a:pt x="4112862" y="6625633"/>
                  </a:cubicBezTo>
                  <a:lnTo>
                    <a:pt x="4117050" y="6624594"/>
                  </a:lnTo>
                  <a:close/>
                  <a:moveTo>
                    <a:pt x="3297638" y="6591133"/>
                  </a:moveTo>
                  <a:cubicBezTo>
                    <a:pt x="3315196" y="6593812"/>
                    <a:pt x="3332368" y="6600708"/>
                    <a:pt x="3349292" y="6613017"/>
                  </a:cubicBezTo>
                  <a:cubicBezTo>
                    <a:pt x="3300824" y="6631261"/>
                    <a:pt x="3300824" y="6631261"/>
                    <a:pt x="3243676" y="6594553"/>
                  </a:cubicBezTo>
                  <a:cubicBezTo>
                    <a:pt x="3262140" y="6589992"/>
                    <a:pt x="3280082" y="6588454"/>
                    <a:pt x="3297638" y="6591133"/>
                  </a:cubicBezTo>
                  <a:close/>
                  <a:moveTo>
                    <a:pt x="5200952" y="6570155"/>
                  </a:moveTo>
                  <a:cubicBezTo>
                    <a:pt x="5118416" y="6598840"/>
                    <a:pt x="5051924" y="6655440"/>
                    <a:pt x="4978618" y="6700501"/>
                  </a:cubicBezTo>
                  <a:cubicBezTo>
                    <a:pt x="5055660" y="6662474"/>
                    <a:pt x="5140726" y="6636866"/>
                    <a:pt x="5200952" y="6570155"/>
                  </a:cubicBezTo>
                  <a:close/>
                  <a:moveTo>
                    <a:pt x="5792016" y="6564329"/>
                  </a:moveTo>
                  <a:cubicBezTo>
                    <a:pt x="5778168" y="6612797"/>
                    <a:pt x="5750144" y="6615434"/>
                    <a:pt x="5714644" y="6625875"/>
                  </a:cubicBezTo>
                  <a:cubicBezTo>
                    <a:pt x="5728820" y="6586969"/>
                    <a:pt x="5753330" y="6578287"/>
                    <a:pt x="5792016" y="6564329"/>
                  </a:cubicBezTo>
                  <a:close/>
                  <a:moveTo>
                    <a:pt x="6176900" y="6559054"/>
                  </a:moveTo>
                  <a:cubicBezTo>
                    <a:pt x="6142388" y="6594993"/>
                    <a:pt x="6112166" y="6608071"/>
                    <a:pt x="6078536" y="6615215"/>
                  </a:cubicBezTo>
                  <a:cubicBezTo>
                    <a:pt x="6101944" y="6590267"/>
                    <a:pt x="6127662" y="6569605"/>
                    <a:pt x="6176900" y="6559054"/>
                  </a:cubicBezTo>
                  <a:close/>
                  <a:moveTo>
                    <a:pt x="2199808" y="6539161"/>
                  </a:moveTo>
                  <a:cubicBezTo>
                    <a:pt x="2223768" y="6547404"/>
                    <a:pt x="2242232" y="6551690"/>
                    <a:pt x="2259596" y="6576638"/>
                  </a:cubicBezTo>
                  <a:cubicBezTo>
                    <a:pt x="2230802" y="6567956"/>
                    <a:pt x="2212008" y="6566087"/>
                    <a:pt x="2199808" y="6539161"/>
                  </a:cubicBezTo>
                  <a:close/>
                  <a:moveTo>
                    <a:pt x="2413326" y="6536675"/>
                  </a:moveTo>
                  <a:lnTo>
                    <a:pt x="2430266" y="6538539"/>
                  </a:lnTo>
                  <a:lnTo>
                    <a:pt x="2447204" y="6545865"/>
                  </a:lnTo>
                  <a:cubicBezTo>
                    <a:pt x="2402308" y="6539711"/>
                    <a:pt x="2402170" y="6536661"/>
                    <a:pt x="2413326" y="6536675"/>
                  </a:cubicBezTo>
                  <a:close/>
                  <a:moveTo>
                    <a:pt x="2463908" y="6466845"/>
                  </a:moveTo>
                  <a:cubicBezTo>
                    <a:pt x="2498856" y="6464537"/>
                    <a:pt x="2520948" y="6486188"/>
                    <a:pt x="2539412" y="6514433"/>
                  </a:cubicBezTo>
                  <a:cubicBezTo>
                    <a:pt x="2508420" y="6508718"/>
                    <a:pt x="2482702" y="6493991"/>
                    <a:pt x="2463908" y="6466845"/>
                  </a:cubicBezTo>
                  <a:close/>
                  <a:moveTo>
                    <a:pt x="2563372" y="6301769"/>
                  </a:moveTo>
                  <a:cubicBezTo>
                    <a:pt x="2582164" y="6305066"/>
                    <a:pt x="2600520" y="6310122"/>
                    <a:pt x="2617554" y="6328695"/>
                  </a:cubicBezTo>
                  <a:cubicBezTo>
                    <a:pt x="2588980" y="6334081"/>
                    <a:pt x="2577328" y="6315397"/>
                    <a:pt x="2563372" y="6301769"/>
                  </a:cubicBezTo>
                  <a:close/>
                  <a:moveTo>
                    <a:pt x="2084740" y="6286492"/>
                  </a:moveTo>
                  <a:cubicBezTo>
                    <a:pt x="2118590" y="6295284"/>
                    <a:pt x="2444676" y="6489485"/>
                    <a:pt x="2447204" y="6545865"/>
                  </a:cubicBezTo>
                  <a:cubicBezTo>
                    <a:pt x="2447066" y="6542816"/>
                    <a:pt x="2441386" y="6540521"/>
                    <a:pt x="2434344" y="6538988"/>
                  </a:cubicBezTo>
                  <a:lnTo>
                    <a:pt x="2430266" y="6538539"/>
                  </a:lnTo>
                  <a:lnTo>
                    <a:pt x="2342998" y="6500795"/>
                  </a:lnTo>
                  <a:cubicBezTo>
                    <a:pt x="2243312" y="6449143"/>
                    <a:pt x="2157194" y="6377740"/>
                    <a:pt x="2084740" y="6286492"/>
                  </a:cubicBezTo>
                  <a:close/>
                  <a:moveTo>
                    <a:pt x="2357594" y="6270540"/>
                  </a:moveTo>
                  <a:cubicBezTo>
                    <a:pt x="2358840" y="6271333"/>
                    <a:pt x="2440114" y="6324273"/>
                    <a:pt x="2390822" y="6292208"/>
                  </a:cubicBezTo>
                  <a:cubicBezTo>
                    <a:pt x="2365654" y="6275805"/>
                    <a:pt x="2357178" y="6270275"/>
                    <a:pt x="2357594" y="6270540"/>
                  </a:cubicBezTo>
                  <a:close/>
                  <a:moveTo>
                    <a:pt x="1556761" y="6230771"/>
                  </a:moveTo>
                  <a:cubicBezTo>
                    <a:pt x="1653257" y="6297703"/>
                    <a:pt x="1745576" y="6368261"/>
                    <a:pt x="1823828" y="6455305"/>
                  </a:cubicBezTo>
                  <a:cubicBezTo>
                    <a:pt x="1710187" y="6409365"/>
                    <a:pt x="1612262" y="6344742"/>
                    <a:pt x="1556761" y="6230771"/>
                  </a:cubicBezTo>
                  <a:close/>
                  <a:moveTo>
                    <a:pt x="6553100" y="6142738"/>
                  </a:moveTo>
                  <a:cubicBezTo>
                    <a:pt x="6497048" y="6218572"/>
                    <a:pt x="6423744" y="6270336"/>
                    <a:pt x="6335710" y="6301219"/>
                  </a:cubicBezTo>
                  <a:cubicBezTo>
                    <a:pt x="6398576" y="6234837"/>
                    <a:pt x="6482872" y="6198679"/>
                    <a:pt x="6553100" y="6142738"/>
                  </a:cubicBezTo>
                  <a:close/>
                  <a:moveTo>
                    <a:pt x="2313560" y="6120428"/>
                  </a:moveTo>
                  <a:cubicBezTo>
                    <a:pt x="2401922" y="6141200"/>
                    <a:pt x="2477976" y="6186810"/>
                    <a:pt x="2541608" y="6257258"/>
                  </a:cubicBezTo>
                  <a:cubicBezTo>
                    <a:pt x="2555348" y="6264292"/>
                    <a:pt x="2481052" y="6226046"/>
                    <a:pt x="2541608" y="6257258"/>
                  </a:cubicBezTo>
                  <a:cubicBezTo>
                    <a:pt x="2601948" y="6385406"/>
                    <a:pt x="2525892" y="6339796"/>
                    <a:pt x="2313560" y="6120428"/>
                  </a:cubicBezTo>
                  <a:close/>
                  <a:moveTo>
                    <a:pt x="6215806" y="6104163"/>
                  </a:moveTo>
                  <a:cubicBezTo>
                    <a:pt x="6173822" y="6112955"/>
                    <a:pt x="6135466" y="6127352"/>
                    <a:pt x="6104472" y="6176369"/>
                  </a:cubicBezTo>
                  <a:cubicBezTo>
                    <a:pt x="6163272" y="6170654"/>
                    <a:pt x="6188220" y="6135265"/>
                    <a:pt x="6215806" y="6104163"/>
                  </a:cubicBezTo>
                  <a:close/>
                  <a:moveTo>
                    <a:pt x="6343532" y="6102960"/>
                  </a:moveTo>
                  <a:lnTo>
                    <a:pt x="6230312" y="6173732"/>
                  </a:lnTo>
                  <a:cubicBezTo>
                    <a:pt x="6231026" y="6160489"/>
                    <a:pt x="6302410" y="6121390"/>
                    <a:pt x="6337922" y="6105152"/>
                  </a:cubicBezTo>
                  <a:close/>
                  <a:moveTo>
                    <a:pt x="1422899" y="5993379"/>
                  </a:moveTo>
                  <a:cubicBezTo>
                    <a:pt x="1540276" y="6044484"/>
                    <a:pt x="1563906" y="6159114"/>
                    <a:pt x="1638970" y="6226815"/>
                  </a:cubicBezTo>
                  <a:cubicBezTo>
                    <a:pt x="1550607" y="6171643"/>
                    <a:pt x="1492798" y="6088556"/>
                    <a:pt x="1422899" y="5993379"/>
                  </a:cubicBezTo>
                  <a:close/>
                  <a:moveTo>
                    <a:pt x="5064452" y="5969310"/>
                  </a:moveTo>
                  <a:cubicBezTo>
                    <a:pt x="5038296" y="5979422"/>
                    <a:pt x="5025988" y="5994918"/>
                    <a:pt x="5029284" y="6020196"/>
                  </a:cubicBezTo>
                  <a:cubicBezTo>
                    <a:pt x="5039284" y="6003491"/>
                    <a:pt x="5068848" y="6000633"/>
                    <a:pt x="5064452" y="5969310"/>
                  </a:cubicBezTo>
                  <a:close/>
                  <a:moveTo>
                    <a:pt x="1911860" y="5958650"/>
                  </a:moveTo>
                  <a:cubicBezTo>
                    <a:pt x="2034404" y="6085589"/>
                    <a:pt x="2242232" y="6195383"/>
                    <a:pt x="2390822" y="6292208"/>
                  </a:cubicBezTo>
                  <a:cubicBezTo>
                    <a:pt x="2522156" y="6404969"/>
                    <a:pt x="2664592" y="6501575"/>
                    <a:pt x="2817908" y="6582244"/>
                  </a:cubicBezTo>
                  <a:cubicBezTo>
                    <a:pt x="2567108" y="6591806"/>
                    <a:pt x="2403020" y="6280668"/>
                    <a:pt x="2185522" y="6207802"/>
                  </a:cubicBezTo>
                  <a:cubicBezTo>
                    <a:pt x="2160244" y="6317706"/>
                    <a:pt x="2451160" y="6357601"/>
                    <a:pt x="2459072" y="6464208"/>
                  </a:cubicBezTo>
                  <a:cubicBezTo>
                    <a:pt x="2304988" y="6447063"/>
                    <a:pt x="2131448" y="6222089"/>
                    <a:pt x="2010556" y="6139222"/>
                  </a:cubicBezTo>
                  <a:cubicBezTo>
                    <a:pt x="2114852" y="6061850"/>
                    <a:pt x="1952856" y="6107899"/>
                    <a:pt x="1911860" y="5958650"/>
                  </a:cubicBezTo>
                  <a:close/>
                  <a:moveTo>
                    <a:pt x="2313546" y="5929836"/>
                  </a:moveTo>
                  <a:cubicBezTo>
                    <a:pt x="2311994" y="5928515"/>
                    <a:pt x="2312022" y="5928536"/>
                    <a:pt x="2315648" y="5931613"/>
                  </a:cubicBezTo>
                  <a:cubicBezTo>
                    <a:pt x="2329936" y="5943758"/>
                    <a:pt x="2326310" y="5940680"/>
                    <a:pt x="2320924" y="5936105"/>
                  </a:cubicBezTo>
                  <a:lnTo>
                    <a:pt x="2315430" y="5931436"/>
                  </a:lnTo>
                  <a:close/>
                  <a:moveTo>
                    <a:pt x="5806546" y="5925294"/>
                  </a:moveTo>
                  <a:cubicBezTo>
                    <a:pt x="5807942" y="5924264"/>
                    <a:pt x="5803452" y="5927547"/>
                    <a:pt x="5797524" y="5931889"/>
                  </a:cubicBezTo>
                  <a:lnTo>
                    <a:pt x="5780870" y="5944096"/>
                  </a:lnTo>
                  <a:lnTo>
                    <a:pt x="5779870" y="5944830"/>
                  </a:lnTo>
                  <a:cubicBezTo>
                    <a:pt x="5775510" y="5948031"/>
                    <a:pt x="5774156" y="5949034"/>
                    <a:pt x="5780256" y="5944582"/>
                  </a:cubicBezTo>
                  <a:cubicBezTo>
                    <a:pt x="5797868" y="5931668"/>
                    <a:pt x="5805150" y="5926324"/>
                    <a:pt x="5806546" y="5925294"/>
                  </a:cubicBezTo>
                  <a:close/>
                  <a:moveTo>
                    <a:pt x="5297448" y="5825007"/>
                  </a:moveTo>
                  <a:cubicBezTo>
                    <a:pt x="5286788" y="5834239"/>
                    <a:pt x="5302064" y="5820940"/>
                    <a:pt x="5297448" y="5825007"/>
                  </a:cubicBezTo>
                  <a:close/>
                  <a:moveTo>
                    <a:pt x="5300238" y="5822510"/>
                  </a:moveTo>
                  <a:cubicBezTo>
                    <a:pt x="5295082" y="5826834"/>
                    <a:pt x="5218978" y="5892900"/>
                    <a:pt x="5297448" y="5825007"/>
                  </a:cubicBezTo>
                  <a:cubicBezTo>
                    <a:pt x="5300264" y="5822534"/>
                    <a:pt x="5300976" y="5821892"/>
                    <a:pt x="5300238" y="5822510"/>
                  </a:cubicBezTo>
                  <a:close/>
                  <a:moveTo>
                    <a:pt x="1452683" y="5808191"/>
                  </a:moveTo>
                  <a:cubicBezTo>
                    <a:pt x="1602592" y="5950516"/>
                    <a:pt x="1676337" y="6122736"/>
                    <a:pt x="1865812" y="6231321"/>
                  </a:cubicBezTo>
                  <a:cubicBezTo>
                    <a:pt x="1918784" y="6242751"/>
                    <a:pt x="1944172" y="6270227"/>
                    <a:pt x="1942084" y="6313859"/>
                  </a:cubicBezTo>
                  <a:cubicBezTo>
                    <a:pt x="1849876" y="6439699"/>
                    <a:pt x="1455431" y="5914688"/>
                    <a:pt x="1452683" y="5808191"/>
                  </a:cubicBezTo>
                  <a:close/>
                  <a:moveTo>
                    <a:pt x="5264078" y="5735870"/>
                  </a:moveTo>
                  <a:cubicBezTo>
                    <a:pt x="5263928" y="5735875"/>
                    <a:pt x="5232358" y="5737441"/>
                    <a:pt x="5250740" y="5736534"/>
                  </a:cubicBezTo>
                  <a:cubicBezTo>
                    <a:pt x="5260686" y="5736040"/>
                    <a:pt x="5264128" y="5735868"/>
                    <a:pt x="5264078" y="5735870"/>
                  </a:cubicBezTo>
                  <a:close/>
                  <a:moveTo>
                    <a:pt x="2040668" y="5703563"/>
                  </a:moveTo>
                  <a:cubicBezTo>
                    <a:pt x="2057924" y="5706970"/>
                    <a:pt x="2067156" y="5739831"/>
                    <a:pt x="2040668" y="5703563"/>
                  </a:cubicBezTo>
                  <a:close/>
                  <a:moveTo>
                    <a:pt x="5412080" y="5618607"/>
                  </a:moveTo>
                  <a:cubicBezTo>
                    <a:pt x="5374382" y="5631356"/>
                    <a:pt x="5337674" y="5645644"/>
                    <a:pt x="5316462" y="5682242"/>
                  </a:cubicBezTo>
                  <a:cubicBezTo>
                    <a:pt x="5356468" y="5672680"/>
                    <a:pt x="5386800" y="5649271"/>
                    <a:pt x="5412080" y="5618607"/>
                  </a:cubicBezTo>
                  <a:close/>
                  <a:moveTo>
                    <a:pt x="1228698" y="5521562"/>
                  </a:moveTo>
                  <a:cubicBezTo>
                    <a:pt x="1261449" y="5549038"/>
                    <a:pt x="1299916" y="5572338"/>
                    <a:pt x="1302334" y="5622454"/>
                  </a:cubicBezTo>
                  <a:cubicBezTo>
                    <a:pt x="1272330" y="5592779"/>
                    <a:pt x="1233534" y="5569370"/>
                    <a:pt x="1228698" y="5521562"/>
                  </a:cubicBezTo>
                  <a:close/>
                  <a:moveTo>
                    <a:pt x="6911608" y="5516727"/>
                  </a:moveTo>
                  <a:cubicBezTo>
                    <a:pt x="6850060" y="5541015"/>
                    <a:pt x="6232400" y="6136694"/>
                    <a:pt x="6230312" y="6173732"/>
                  </a:cubicBezTo>
                  <a:cubicBezTo>
                    <a:pt x="6337386" y="6115085"/>
                    <a:pt x="6364356" y="6096698"/>
                    <a:pt x="6356168" y="6098021"/>
                  </a:cubicBezTo>
                  <a:lnTo>
                    <a:pt x="6343532" y="6102960"/>
                  </a:lnTo>
                  <a:lnTo>
                    <a:pt x="6434644" y="6046007"/>
                  </a:lnTo>
                  <a:cubicBezTo>
                    <a:pt x="6629952" y="5906796"/>
                    <a:pt x="6795878" y="5732441"/>
                    <a:pt x="6911608" y="5516727"/>
                  </a:cubicBezTo>
                  <a:close/>
                  <a:moveTo>
                    <a:pt x="6969306" y="5394294"/>
                  </a:moveTo>
                  <a:cubicBezTo>
                    <a:pt x="6942050" y="5410010"/>
                    <a:pt x="6942050" y="5430452"/>
                    <a:pt x="6934908" y="5454960"/>
                  </a:cubicBezTo>
                  <a:cubicBezTo>
                    <a:pt x="6958316" y="5440123"/>
                    <a:pt x="6964910" y="5423748"/>
                    <a:pt x="6969306" y="5394294"/>
                  </a:cubicBezTo>
                  <a:close/>
                  <a:moveTo>
                    <a:pt x="1101540" y="5379016"/>
                  </a:moveTo>
                  <a:cubicBezTo>
                    <a:pt x="1142534" y="5424517"/>
                    <a:pt x="1183418" y="5469907"/>
                    <a:pt x="1224303" y="5515407"/>
                  </a:cubicBezTo>
                  <a:cubicBezTo>
                    <a:pt x="1176275" y="5476721"/>
                    <a:pt x="1135280" y="5431330"/>
                    <a:pt x="1101540" y="5379016"/>
                  </a:cubicBezTo>
                  <a:close/>
                  <a:moveTo>
                    <a:pt x="1101540" y="5379016"/>
                  </a:moveTo>
                  <a:cubicBezTo>
                    <a:pt x="1163086" y="5394183"/>
                    <a:pt x="1139787" y="5402426"/>
                    <a:pt x="1101540" y="5379016"/>
                  </a:cubicBezTo>
                  <a:close/>
                  <a:moveTo>
                    <a:pt x="7232966" y="5371653"/>
                  </a:moveTo>
                  <a:cubicBezTo>
                    <a:pt x="7225272" y="5416714"/>
                    <a:pt x="7197248" y="5434958"/>
                    <a:pt x="7168672" y="5452432"/>
                  </a:cubicBezTo>
                  <a:cubicBezTo>
                    <a:pt x="7171640" y="5413966"/>
                    <a:pt x="7191312" y="5389457"/>
                    <a:pt x="7232966" y="5371653"/>
                  </a:cubicBezTo>
                  <a:close/>
                  <a:moveTo>
                    <a:pt x="7018950" y="5323210"/>
                  </a:moveTo>
                  <a:cubicBezTo>
                    <a:pt x="7017788" y="5324058"/>
                    <a:pt x="7013020" y="5327555"/>
                    <a:pt x="7002058" y="5335605"/>
                  </a:cubicBezTo>
                  <a:cubicBezTo>
                    <a:pt x="6993486" y="5341952"/>
                    <a:pt x="7022438" y="5320665"/>
                    <a:pt x="7018950" y="5323210"/>
                  </a:cubicBezTo>
                  <a:close/>
                  <a:moveTo>
                    <a:pt x="1064832" y="5297578"/>
                  </a:moveTo>
                  <a:cubicBezTo>
                    <a:pt x="1058873" y="5299941"/>
                    <a:pt x="1053011" y="5300511"/>
                    <a:pt x="1047244" y="5299395"/>
                  </a:cubicBezTo>
                  <a:lnTo>
                    <a:pt x="1045974" y="5298776"/>
                  </a:lnTo>
                  <a:close/>
                  <a:moveTo>
                    <a:pt x="1159459" y="5151736"/>
                  </a:moveTo>
                  <a:cubicBezTo>
                    <a:pt x="1179572" y="5203830"/>
                    <a:pt x="1191222" y="5261090"/>
                    <a:pt x="1251998" y="5302084"/>
                  </a:cubicBezTo>
                  <a:cubicBezTo>
                    <a:pt x="1242217" y="5230537"/>
                    <a:pt x="1199354" y="5191961"/>
                    <a:pt x="1159459" y="5151736"/>
                  </a:cubicBezTo>
                  <a:close/>
                  <a:moveTo>
                    <a:pt x="1669633" y="5101180"/>
                  </a:moveTo>
                  <a:cubicBezTo>
                    <a:pt x="1710078" y="5102719"/>
                    <a:pt x="1702824" y="5132832"/>
                    <a:pt x="1722717" y="5159539"/>
                  </a:cubicBezTo>
                  <a:cubicBezTo>
                    <a:pt x="1681613" y="5146131"/>
                    <a:pt x="1689855" y="5118545"/>
                    <a:pt x="1669633" y="5101180"/>
                  </a:cubicBezTo>
                  <a:close/>
                  <a:moveTo>
                    <a:pt x="490474" y="5087991"/>
                  </a:moveTo>
                  <a:cubicBezTo>
                    <a:pt x="490474" y="5087991"/>
                    <a:pt x="512853" y="5093370"/>
                    <a:pt x="507212" y="5092025"/>
                  </a:cubicBezTo>
                  <a:lnTo>
                    <a:pt x="490488" y="5088021"/>
                  </a:lnTo>
                  <a:close/>
                  <a:moveTo>
                    <a:pt x="490364" y="5087991"/>
                  </a:moveTo>
                  <a:lnTo>
                    <a:pt x="490488" y="5088021"/>
                  </a:lnTo>
                  <a:lnTo>
                    <a:pt x="494680" y="5096840"/>
                  </a:lnTo>
                  <a:cubicBezTo>
                    <a:pt x="512903" y="5135185"/>
                    <a:pt x="580183" y="5276765"/>
                    <a:pt x="490364" y="5087991"/>
                  </a:cubicBezTo>
                  <a:close/>
                  <a:moveTo>
                    <a:pt x="6921280" y="5041282"/>
                  </a:moveTo>
                  <a:cubicBezTo>
                    <a:pt x="6890066" y="5070517"/>
                    <a:pt x="6879624" y="5092388"/>
                    <a:pt x="6880176" y="5129315"/>
                  </a:cubicBezTo>
                  <a:cubicBezTo>
                    <a:pt x="6912486" y="5108214"/>
                    <a:pt x="6918532" y="5084474"/>
                    <a:pt x="6921280" y="5041282"/>
                  </a:cubicBezTo>
                  <a:close/>
                  <a:moveTo>
                    <a:pt x="805789" y="5037765"/>
                  </a:moveTo>
                  <a:lnTo>
                    <a:pt x="808147" y="5045428"/>
                  </a:lnTo>
                  <a:lnTo>
                    <a:pt x="807056" y="5043639"/>
                  </a:lnTo>
                  <a:cubicBezTo>
                    <a:pt x="804621" y="5039119"/>
                    <a:pt x="803481" y="5036090"/>
                    <a:pt x="805789" y="5037765"/>
                  </a:cubicBezTo>
                  <a:close/>
                  <a:moveTo>
                    <a:pt x="785841" y="5030477"/>
                  </a:moveTo>
                  <a:cubicBezTo>
                    <a:pt x="768991" y="5040785"/>
                    <a:pt x="827170" y="5152990"/>
                    <a:pt x="855972" y="5211359"/>
                  </a:cubicBezTo>
                  <a:lnTo>
                    <a:pt x="865258" y="5230990"/>
                  </a:lnTo>
                  <a:lnTo>
                    <a:pt x="869753" y="5245594"/>
                  </a:lnTo>
                  <a:cubicBezTo>
                    <a:pt x="872034" y="5247517"/>
                    <a:pt x="871469" y="5244796"/>
                    <a:pt x="868893" y="5238674"/>
                  </a:cubicBezTo>
                  <a:lnTo>
                    <a:pt x="865258" y="5230990"/>
                  </a:lnTo>
                  <a:lnTo>
                    <a:pt x="808147" y="5045428"/>
                  </a:lnTo>
                  <a:lnTo>
                    <a:pt x="816093" y="5058455"/>
                  </a:lnTo>
                  <a:cubicBezTo>
                    <a:pt x="821835" y="5067028"/>
                    <a:pt x="824143" y="5068703"/>
                    <a:pt x="805789" y="5037765"/>
                  </a:cubicBezTo>
                  <a:cubicBezTo>
                    <a:pt x="795582" y="5030429"/>
                    <a:pt x="789211" y="5028415"/>
                    <a:pt x="785841" y="5030477"/>
                  </a:cubicBezTo>
                  <a:close/>
                  <a:moveTo>
                    <a:pt x="475637" y="5016554"/>
                  </a:moveTo>
                  <a:cubicBezTo>
                    <a:pt x="475198" y="5028918"/>
                    <a:pt x="480528" y="5034084"/>
                    <a:pt x="483303" y="5033575"/>
                  </a:cubicBezTo>
                  <a:lnTo>
                    <a:pt x="484359" y="5029345"/>
                  </a:lnTo>
                  <a:lnTo>
                    <a:pt x="488173" y="5034937"/>
                  </a:lnTo>
                  <a:cubicBezTo>
                    <a:pt x="508502" y="5081611"/>
                    <a:pt x="471118" y="5144840"/>
                    <a:pt x="475637" y="5016554"/>
                  </a:cubicBezTo>
                  <a:close/>
                  <a:moveTo>
                    <a:pt x="475637" y="5016554"/>
                  </a:moveTo>
                  <a:cubicBezTo>
                    <a:pt x="480967" y="5021720"/>
                    <a:pt x="483578" y="5025848"/>
                    <a:pt x="484508" y="5028748"/>
                  </a:cubicBezTo>
                  <a:lnTo>
                    <a:pt x="484359" y="5029345"/>
                  </a:lnTo>
                  <a:close/>
                  <a:moveTo>
                    <a:pt x="1064173" y="4968196"/>
                  </a:moveTo>
                  <a:cubicBezTo>
                    <a:pt x="1065931" y="4991716"/>
                    <a:pt x="1059886" y="5012597"/>
                    <a:pt x="1090879" y="5027324"/>
                  </a:cubicBezTo>
                  <a:cubicBezTo>
                    <a:pt x="1091978" y="5002596"/>
                    <a:pt x="1094067" y="4982923"/>
                    <a:pt x="1064173" y="4968196"/>
                  </a:cubicBezTo>
                  <a:close/>
                  <a:moveTo>
                    <a:pt x="6261134" y="4867093"/>
                  </a:moveTo>
                  <a:cubicBezTo>
                    <a:pt x="6285100" y="4881235"/>
                    <a:pt x="6183136" y="4997211"/>
                    <a:pt x="6185032" y="4993254"/>
                  </a:cubicBezTo>
                  <a:cubicBezTo>
                    <a:pt x="6142720" y="4952040"/>
                    <a:pt x="6143268" y="4919289"/>
                    <a:pt x="6186680" y="4895110"/>
                  </a:cubicBezTo>
                  <a:cubicBezTo>
                    <a:pt x="6231164" y="4868981"/>
                    <a:pt x="6253146" y="4862379"/>
                    <a:pt x="6261134" y="4867093"/>
                  </a:cubicBezTo>
                  <a:close/>
                  <a:moveTo>
                    <a:pt x="1496151" y="4862003"/>
                  </a:moveTo>
                  <a:cubicBezTo>
                    <a:pt x="1639132" y="4855205"/>
                    <a:pt x="1651148" y="5226910"/>
                    <a:pt x="1690404" y="5253286"/>
                  </a:cubicBezTo>
                  <a:cubicBezTo>
                    <a:pt x="1573687" y="5174705"/>
                    <a:pt x="1529725" y="4983362"/>
                    <a:pt x="1465761" y="4868623"/>
                  </a:cubicBezTo>
                  <a:cubicBezTo>
                    <a:pt x="1476504" y="4864591"/>
                    <a:pt x="1486618" y="4862456"/>
                    <a:pt x="1496151" y="4862003"/>
                  </a:cubicBezTo>
                  <a:close/>
                  <a:moveTo>
                    <a:pt x="7241208" y="4813452"/>
                  </a:moveTo>
                  <a:cubicBezTo>
                    <a:pt x="7184168" y="4902804"/>
                    <a:pt x="7137568" y="4996881"/>
                    <a:pt x="7114708" y="5101509"/>
                  </a:cubicBezTo>
                  <a:cubicBezTo>
                    <a:pt x="7177244" y="5014466"/>
                    <a:pt x="7223184" y="4920168"/>
                    <a:pt x="7241208" y="4813452"/>
                  </a:cubicBezTo>
                  <a:close/>
                  <a:moveTo>
                    <a:pt x="1498842" y="4786855"/>
                  </a:moveTo>
                  <a:cubicBezTo>
                    <a:pt x="1487082" y="4814990"/>
                    <a:pt x="1476312" y="4840818"/>
                    <a:pt x="1465211" y="4866975"/>
                  </a:cubicBezTo>
                  <a:cubicBezTo>
                    <a:pt x="1460046" y="4835323"/>
                    <a:pt x="1424437" y="4792900"/>
                    <a:pt x="1498842" y="4786855"/>
                  </a:cubicBezTo>
                  <a:close/>
                  <a:moveTo>
                    <a:pt x="1010540" y="4765753"/>
                  </a:moveTo>
                  <a:cubicBezTo>
                    <a:pt x="1009221" y="4793120"/>
                    <a:pt x="1003726" y="4821695"/>
                    <a:pt x="1032740" y="4853457"/>
                  </a:cubicBezTo>
                  <a:cubicBezTo>
                    <a:pt x="1040653" y="4812023"/>
                    <a:pt x="1029333" y="4787954"/>
                    <a:pt x="1010540" y="4765753"/>
                  </a:cubicBezTo>
                  <a:close/>
                  <a:moveTo>
                    <a:pt x="1061205" y="4721572"/>
                  </a:moveTo>
                  <a:cubicBezTo>
                    <a:pt x="1078680" y="4800593"/>
                    <a:pt x="1047028" y="4894231"/>
                    <a:pt x="1127697" y="4973142"/>
                  </a:cubicBezTo>
                  <a:cubicBezTo>
                    <a:pt x="1138687" y="4870162"/>
                    <a:pt x="1102639" y="4795537"/>
                    <a:pt x="1061205" y="4721572"/>
                  </a:cubicBezTo>
                  <a:close/>
                  <a:moveTo>
                    <a:pt x="7436508" y="4720583"/>
                  </a:moveTo>
                  <a:cubicBezTo>
                    <a:pt x="7429694" y="4795208"/>
                    <a:pt x="7398700" y="4859831"/>
                    <a:pt x="7353420" y="4918629"/>
                  </a:cubicBezTo>
                  <a:cubicBezTo>
                    <a:pt x="7371336" y="4848511"/>
                    <a:pt x="7389248" y="4778283"/>
                    <a:pt x="7436508" y="4720583"/>
                  </a:cubicBezTo>
                  <a:close/>
                  <a:moveTo>
                    <a:pt x="211978" y="4706185"/>
                  </a:moveTo>
                  <a:cubicBezTo>
                    <a:pt x="229892" y="4781799"/>
                    <a:pt x="251873" y="4845653"/>
                    <a:pt x="254840" y="4918189"/>
                  </a:cubicBezTo>
                  <a:cubicBezTo>
                    <a:pt x="215825" y="4876536"/>
                    <a:pt x="205494" y="4825101"/>
                    <a:pt x="211978" y="4706185"/>
                  </a:cubicBezTo>
                  <a:close/>
                  <a:moveTo>
                    <a:pt x="7498054" y="4596061"/>
                  </a:moveTo>
                  <a:cubicBezTo>
                    <a:pt x="7503548" y="4646727"/>
                    <a:pt x="7471016" y="4678709"/>
                    <a:pt x="7440244" y="4711570"/>
                  </a:cubicBezTo>
                  <a:cubicBezTo>
                    <a:pt x="7443540" y="4665081"/>
                    <a:pt x="7467830" y="4629142"/>
                    <a:pt x="7498054" y="4596061"/>
                  </a:cubicBezTo>
                  <a:close/>
                  <a:moveTo>
                    <a:pt x="538282" y="4569135"/>
                  </a:moveTo>
                  <a:lnTo>
                    <a:pt x="548606" y="4602278"/>
                  </a:lnTo>
                  <a:lnTo>
                    <a:pt x="547432" y="4607094"/>
                  </a:lnTo>
                  <a:cubicBezTo>
                    <a:pt x="541937" y="4612850"/>
                    <a:pt x="533392" y="4605953"/>
                    <a:pt x="538282" y="4569135"/>
                  </a:cubicBezTo>
                  <a:close/>
                  <a:moveTo>
                    <a:pt x="538282" y="4569135"/>
                  </a:moveTo>
                  <a:cubicBezTo>
                    <a:pt x="567407" y="4592545"/>
                    <a:pt x="590047" y="4738167"/>
                    <a:pt x="598400" y="4762126"/>
                  </a:cubicBezTo>
                  <a:lnTo>
                    <a:pt x="548606" y="4602278"/>
                  </a:lnTo>
                  <a:lnTo>
                    <a:pt x="551326" y="4591128"/>
                  </a:lnTo>
                  <a:cubicBezTo>
                    <a:pt x="550488" y="4584082"/>
                    <a:pt x="546827" y="4576032"/>
                    <a:pt x="538282" y="4569135"/>
                  </a:cubicBezTo>
                  <a:close/>
                  <a:moveTo>
                    <a:pt x="1394324" y="4287892"/>
                  </a:moveTo>
                  <a:cubicBezTo>
                    <a:pt x="1353769" y="4312840"/>
                    <a:pt x="1367727" y="4285474"/>
                    <a:pt x="1394324" y="4287892"/>
                  </a:cubicBezTo>
                  <a:close/>
                  <a:moveTo>
                    <a:pt x="1394324" y="4287892"/>
                  </a:moveTo>
                  <a:cubicBezTo>
                    <a:pt x="1303763" y="4279649"/>
                    <a:pt x="1312336" y="4375155"/>
                    <a:pt x="1365199" y="4407137"/>
                  </a:cubicBezTo>
                  <a:cubicBezTo>
                    <a:pt x="1374981" y="4367352"/>
                    <a:pt x="1384652" y="4327677"/>
                    <a:pt x="1394324" y="4287892"/>
                  </a:cubicBezTo>
                  <a:close/>
                  <a:moveTo>
                    <a:pt x="1308467" y="4243298"/>
                  </a:moveTo>
                  <a:cubicBezTo>
                    <a:pt x="1308681" y="4243381"/>
                    <a:pt x="1308132" y="4243600"/>
                    <a:pt x="1306071" y="4244040"/>
                  </a:cubicBezTo>
                  <a:cubicBezTo>
                    <a:pt x="1300301" y="4244040"/>
                    <a:pt x="1307823" y="4243051"/>
                    <a:pt x="1308467" y="4243298"/>
                  </a:cubicBezTo>
                  <a:close/>
                  <a:moveTo>
                    <a:pt x="1321642" y="4236583"/>
                  </a:moveTo>
                  <a:cubicBezTo>
                    <a:pt x="1303143" y="4237308"/>
                    <a:pt x="1261354" y="4243765"/>
                    <a:pt x="1306071" y="4244040"/>
                  </a:cubicBezTo>
                  <a:cubicBezTo>
                    <a:pt x="1335457" y="4237775"/>
                    <a:pt x="1332742" y="4236147"/>
                    <a:pt x="1321642" y="4236583"/>
                  </a:cubicBezTo>
                  <a:close/>
                  <a:moveTo>
                    <a:pt x="62509" y="4052367"/>
                  </a:moveTo>
                  <a:cubicBezTo>
                    <a:pt x="78115" y="4081162"/>
                    <a:pt x="85149" y="4103692"/>
                    <a:pt x="60750" y="4133366"/>
                  </a:cubicBezTo>
                  <a:cubicBezTo>
                    <a:pt x="51189" y="4103582"/>
                    <a:pt x="44155" y="4081162"/>
                    <a:pt x="62509" y="4052367"/>
                  </a:cubicBezTo>
                  <a:close/>
                  <a:moveTo>
                    <a:pt x="6928766" y="4017917"/>
                  </a:moveTo>
                  <a:lnTo>
                    <a:pt x="6928202" y="4021375"/>
                  </a:lnTo>
                  <a:cubicBezTo>
                    <a:pt x="6927268" y="4023353"/>
                    <a:pt x="6927900" y="4020606"/>
                    <a:pt x="6928450" y="4018737"/>
                  </a:cubicBezTo>
                  <a:close/>
                  <a:moveTo>
                    <a:pt x="6928642" y="4010619"/>
                  </a:moveTo>
                  <a:cubicBezTo>
                    <a:pt x="6923464" y="4017516"/>
                    <a:pt x="6905314" y="4070179"/>
                    <a:pt x="6928202" y="4021375"/>
                  </a:cubicBezTo>
                  <a:cubicBezTo>
                    <a:pt x="6928834" y="4018628"/>
                    <a:pt x="6929034" y="4017501"/>
                    <a:pt x="6929006" y="4017295"/>
                  </a:cubicBezTo>
                  <a:lnTo>
                    <a:pt x="6928766" y="4017917"/>
                  </a:lnTo>
                  <a:lnTo>
                    <a:pt x="6929910" y="4010894"/>
                  </a:lnTo>
                  <a:cubicBezTo>
                    <a:pt x="6929858" y="4009582"/>
                    <a:pt x="6929382" y="4009633"/>
                    <a:pt x="6928642" y="4010619"/>
                  </a:cubicBezTo>
                  <a:close/>
                  <a:moveTo>
                    <a:pt x="844255" y="3995437"/>
                  </a:moveTo>
                  <a:cubicBezTo>
                    <a:pt x="805899" y="4118529"/>
                    <a:pt x="905691" y="4653871"/>
                    <a:pt x="1000978" y="4706735"/>
                  </a:cubicBezTo>
                  <a:cubicBezTo>
                    <a:pt x="992955" y="4617603"/>
                    <a:pt x="976030" y="4530120"/>
                    <a:pt x="950093" y="4444395"/>
                  </a:cubicBezTo>
                  <a:cubicBezTo>
                    <a:pt x="965259" y="4463738"/>
                    <a:pt x="982624" y="4480663"/>
                    <a:pt x="1002407" y="4495170"/>
                  </a:cubicBezTo>
                  <a:cubicBezTo>
                    <a:pt x="995043" y="4459012"/>
                    <a:pt x="987790" y="4422963"/>
                    <a:pt x="980426" y="4386805"/>
                  </a:cubicBezTo>
                  <a:cubicBezTo>
                    <a:pt x="969875" y="4352845"/>
                    <a:pt x="865247" y="4082811"/>
                    <a:pt x="844255" y="3995437"/>
                  </a:cubicBezTo>
                  <a:close/>
                  <a:moveTo>
                    <a:pt x="952620" y="3975764"/>
                  </a:moveTo>
                  <a:cubicBezTo>
                    <a:pt x="937234" y="3993239"/>
                    <a:pt x="939542" y="4009835"/>
                    <a:pt x="951851" y="4027749"/>
                  </a:cubicBezTo>
                  <a:cubicBezTo>
                    <a:pt x="967897" y="4010494"/>
                    <a:pt x="965699" y="3993899"/>
                    <a:pt x="952620" y="3975764"/>
                  </a:cubicBezTo>
                  <a:close/>
                  <a:moveTo>
                    <a:pt x="7645542" y="3920045"/>
                  </a:moveTo>
                  <a:cubicBezTo>
                    <a:pt x="7646114" y="3916052"/>
                    <a:pt x="7642960" y="3941255"/>
                    <a:pt x="7643456" y="3935979"/>
                  </a:cubicBezTo>
                  <a:cubicBezTo>
                    <a:pt x="7644748" y="3925950"/>
                    <a:pt x="7645352" y="3921376"/>
                    <a:pt x="7645542" y="3920045"/>
                  </a:cubicBezTo>
                  <a:close/>
                  <a:moveTo>
                    <a:pt x="534299" y="3797602"/>
                  </a:moveTo>
                  <a:cubicBezTo>
                    <a:pt x="533900" y="3797542"/>
                    <a:pt x="534601" y="3797638"/>
                    <a:pt x="537513" y="3798050"/>
                  </a:cubicBezTo>
                  <a:cubicBezTo>
                    <a:pt x="546581" y="3799369"/>
                    <a:pt x="535494" y="3797782"/>
                    <a:pt x="534299" y="3797602"/>
                  </a:cubicBezTo>
                  <a:close/>
                  <a:moveTo>
                    <a:pt x="521842" y="3795871"/>
                  </a:moveTo>
                  <a:cubicBezTo>
                    <a:pt x="521074" y="3795755"/>
                    <a:pt x="521578" y="3795819"/>
                    <a:pt x="523981" y="3796152"/>
                  </a:cubicBezTo>
                  <a:lnTo>
                    <a:pt x="524635" y="3796244"/>
                  </a:lnTo>
                  <a:lnTo>
                    <a:pt x="524635" y="3796273"/>
                  </a:lnTo>
                  <a:close/>
                  <a:moveTo>
                    <a:pt x="6517272" y="3726063"/>
                  </a:moveTo>
                  <a:cubicBezTo>
                    <a:pt x="6532548" y="3747274"/>
                    <a:pt x="6529580" y="3759913"/>
                    <a:pt x="6526942" y="3772882"/>
                  </a:cubicBezTo>
                  <a:cubicBezTo>
                    <a:pt x="6507050" y="3764529"/>
                    <a:pt x="6519140" y="3749363"/>
                    <a:pt x="6517272" y="3726063"/>
                  </a:cubicBezTo>
                  <a:close/>
                  <a:moveTo>
                    <a:pt x="533377" y="3662984"/>
                  </a:moveTo>
                  <a:cubicBezTo>
                    <a:pt x="533124" y="3668357"/>
                    <a:pt x="531249" y="3710622"/>
                    <a:pt x="532898" y="3674188"/>
                  </a:cubicBezTo>
                  <a:cubicBezTo>
                    <a:pt x="533365" y="3663500"/>
                    <a:pt x="533461" y="3661192"/>
                    <a:pt x="533377" y="3662984"/>
                  </a:cubicBezTo>
                  <a:close/>
                  <a:moveTo>
                    <a:pt x="560222" y="3597182"/>
                  </a:moveTo>
                  <a:lnTo>
                    <a:pt x="558630" y="3598886"/>
                  </a:lnTo>
                  <a:lnTo>
                    <a:pt x="558505" y="3599014"/>
                  </a:lnTo>
                  <a:close/>
                  <a:moveTo>
                    <a:pt x="597931" y="3556791"/>
                  </a:moveTo>
                  <a:cubicBezTo>
                    <a:pt x="596635" y="3558178"/>
                    <a:pt x="585981" y="3569587"/>
                    <a:pt x="558505" y="3599014"/>
                  </a:cubicBezTo>
                  <a:cubicBezTo>
                    <a:pt x="546168" y="3612230"/>
                    <a:pt x="546869" y="3611482"/>
                    <a:pt x="553142" y="3604764"/>
                  </a:cubicBezTo>
                  <a:lnTo>
                    <a:pt x="558630" y="3598886"/>
                  </a:lnTo>
                  <a:lnTo>
                    <a:pt x="559108" y="3598396"/>
                  </a:lnTo>
                  <a:cubicBezTo>
                    <a:pt x="561838" y="3595484"/>
                    <a:pt x="567584" y="3589329"/>
                    <a:pt x="566496" y="3590483"/>
                  </a:cubicBezTo>
                  <a:lnTo>
                    <a:pt x="560222" y="3597182"/>
                  </a:lnTo>
                  <a:lnTo>
                    <a:pt x="565798" y="3591209"/>
                  </a:lnTo>
                  <a:cubicBezTo>
                    <a:pt x="580767" y="3575177"/>
                    <a:pt x="599876" y="3554709"/>
                    <a:pt x="597931" y="3556791"/>
                  </a:cubicBezTo>
                  <a:close/>
                  <a:moveTo>
                    <a:pt x="796117" y="3417460"/>
                  </a:moveTo>
                  <a:cubicBezTo>
                    <a:pt x="791941" y="3537798"/>
                    <a:pt x="796996" y="3658802"/>
                    <a:pt x="770729" y="3777718"/>
                  </a:cubicBezTo>
                  <a:lnTo>
                    <a:pt x="762996" y="3686606"/>
                  </a:lnTo>
                  <a:cubicBezTo>
                    <a:pt x="763620" y="3596116"/>
                    <a:pt x="785649" y="3507217"/>
                    <a:pt x="796117" y="3417460"/>
                  </a:cubicBezTo>
                  <a:close/>
                  <a:moveTo>
                    <a:pt x="6897540" y="3379987"/>
                  </a:moveTo>
                  <a:cubicBezTo>
                    <a:pt x="6880724" y="3417791"/>
                    <a:pt x="6880724" y="3417791"/>
                    <a:pt x="6896770" y="3463942"/>
                  </a:cubicBezTo>
                  <a:cubicBezTo>
                    <a:pt x="6914684" y="3427674"/>
                    <a:pt x="6902704" y="3405921"/>
                    <a:pt x="6897540" y="3379987"/>
                  </a:cubicBezTo>
                  <a:close/>
                  <a:moveTo>
                    <a:pt x="574991" y="3373067"/>
                  </a:moveTo>
                  <a:cubicBezTo>
                    <a:pt x="561473" y="3394164"/>
                    <a:pt x="543119" y="3414385"/>
                    <a:pt x="557296" y="3448995"/>
                  </a:cubicBezTo>
                  <a:cubicBezTo>
                    <a:pt x="567517" y="3420648"/>
                    <a:pt x="575101" y="3397571"/>
                    <a:pt x="574991" y="3373067"/>
                  </a:cubicBezTo>
                  <a:close/>
                  <a:moveTo>
                    <a:pt x="6850048" y="3319553"/>
                  </a:moveTo>
                  <a:lnTo>
                    <a:pt x="6849634" y="3321329"/>
                  </a:lnTo>
                  <a:cubicBezTo>
                    <a:pt x="6849070" y="3323746"/>
                    <a:pt x="6848576" y="3325860"/>
                    <a:pt x="6849840" y="3320422"/>
                  </a:cubicBezTo>
                  <a:close/>
                  <a:moveTo>
                    <a:pt x="6853658" y="3304562"/>
                  </a:moveTo>
                  <a:cubicBezTo>
                    <a:pt x="6853988" y="3303115"/>
                    <a:pt x="6853962" y="3303177"/>
                    <a:pt x="6853388" y="3305553"/>
                  </a:cubicBezTo>
                  <a:lnTo>
                    <a:pt x="6850048" y="3319553"/>
                  </a:lnTo>
                  <a:lnTo>
                    <a:pt x="6850320" y="3318380"/>
                  </a:lnTo>
                  <a:cubicBezTo>
                    <a:pt x="6850424" y="3317928"/>
                    <a:pt x="6850336" y="3318305"/>
                    <a:pt x="6849840" y="3320422"/>
                  </a:cubicBezTo>
                  <a:cubicBezTo>
                    <a:pt x="6836818" y="3376307"/>
                    <a:pt x="6851674" y="3313250"/>
                    <a:pt x="6853658" y="3304562"/>
                  </a:cubicBezTo>
                  <a:close/>
                  <a:moveTo>
                    <a:pt x="609500" y="3256015"/>
                  </a:moveTo>
                  <a:cubicBezTo>
                    <a:pt x="578068" y="3303604"/>
                    <a:pt x="577189" y="3306024"/>
                    <a:pt x="577409" y="3365046"/>
                  </a:cubicBezTo>
                  <a:cubicBezTo>
                    <a:pt x="607522" y="3337678"/>
                    <a:pt x="610819" y="3302725"/>
                    <a:pt x="609500" y="3256015"/>
                  </a:cubicBezTo>
                  <a:close/>
                  <a:moveTo>
                    <a:pt x="6844784" y="3137423"/>
                  </a:moveTo>
                  <a:lnTo>
                    <a:pt x="6850946" y="3138092"/>
                  </a:lnTo>
                  <a:lnTo>
                    <a:pt x="6849896" y="3138001"/>
                  </a:lnTo>
                  <a:cubicBezTo>
                    <a:pt x="6847724" y="3137780"/>
                    <a:pt x="6843850" y="3137367"/>
                    <a:pt x="6844784" y="3137423"/>
                  </a:cubicBezTo>
                  <a:close/>
                  <a:moveTo>
                    <a:pt x="6839412" y="3136931"/>
                  </a:moveTo>
                  <a:cubicBezTo>
                    <a:pt x="6836042" y="3136693"/>
                    <a:pt x="6871930" y="3140404"/>
                    <a:pt x="6856936" y="3138745"/>
                  </a:cubicBezTo>
                  <a:lnTo>
                    <a:pt x="6850946" y="3138092"/>
                  </a:lnTo>
                  <a:lnTo>
                    <a:pt x="6851060" y="3138104"/>
                  </a:lnTo>
                  <a:cubicBezTo>
                    <a:pt x="6850478" y="3138034"/>
                    <a:pt x="6848658" y="3137836"/>
                    <a:pt x="6844784" y="3137423"/>
                  </a:cubicBezTo>
                  <a:cubicBezTo>
                    <a:pt x="6841624" y="3137120"/>
                    <a:pt x="6839972" y="3136971"/>
                    <a:pt x="6839412" y="3136931"/>
                  </a:cubicBezTo>
                  <a:close/>
                  <a:moveTo>
                    <a:pt x="870522" y="3136211"/>
                  </a:moveTo>
                  <a:cubicBezTo>
                    <a:pt x="877446" y="3182592"/>
                    <a:pt x="867445" y="3225566"/>
                    <a:pt x="841068" y="3276453"/>
                  </a:cubicBezTo>
                  <a:cubicBezTo>
                    <a:pt x="820186" y="3215454"/>
                    <a:pt x="866566" y="3180504"/>
                    <a:pt x="870522" y="3136211"/>
                  </a:cubicBezTo>
                  <a:close/>
                  <a:moveTo>
                    <a:pt x="871857" y="3131307"/>
                  </a:moveTo>
                  <a:cubicBezTo>
                    <a:pt x="872480" y="3131307"/>
                    <a:pt x="872006" y="3137365"/>
                    <a:pt x="870852" y="3133903"/>
                  </a:cubicBezTo>
                  <a:cubicBezTo>
                    <a:pt x="871319" y="3131980"/>
                    <a:pt x="871649" y="3131307"/>
                    <a:pt x="871857" y="3131307"/>
                  </a:cubicBezTo>
                  <a:close/>
                  <a:moveTo>
                    <a:pt x="7131744" y="3070489"/>
                  </a:moveTo>
                  <a:cubicBezTo>
                    <a:pt x="7200984" y="3888391"/>
                    <a:pt x="7005904" y="4583423"/>
                    <a:pt x="6705428" y="5169320"/>
                  </a:cubicBezTo>
                  <a:cubicBezTo>
                    <a:pt x="6910288" y="4769820"/>
                    <a:pt x="7214940" y="4305916"/>
                    <a:pt x="7211644" y="3840583"/>
                  </a:cubicBezTo>
                  <a:cubicBezTo>
                    <a:pt x="7210984" y="3744527"/>
                    <a:pt x="7222856" y="3109286"/>
                    <a:pt x="7131744" y="3070489"/>
                  </a:cubicBezTo>
                  <a:close/>
                  <a:moveTo>
                    <a:pt x="7131196" y="2980477"/>
                  </a:moveTo>
                  <a:cubicBezTo>
                    <a:pt x="7121964" y="3016417"/>
                    <a:pt x="7129656" y="3042024"/>
                    <a:pt x="7131414" y="3067411"/>
                  </a:cubicBezTo>
                  <a:cubicBezTo>
                    <a:pt x="7139438" y="3042024"/>
                    <a:pt x="7139988" y="3016528"/>
                    <a:pt x="7131196" y="2980477"/>
                  </a:cubicBezTo>
                  <a:close/>
                  <a:moveTo>
                    <a:pt x="948554" y="2973772"/>
                  </a:moveTo>
                  <a:cubicBezTo>
                    <a:pt x="935805" y="3032353"/>
                    <a:pt x="922837" y="3090820"/>
                    <a:pt x="872061" y="3130717"/>
                  </a:cubicBezTo>
                  <a:cubicBezTo>
                    <a:pt x="887557" y="3073566"/>
                    <a:pt x="917341" y="3023339"/>
                    <a:pt x="948554" y="2973772"/>
                  </a:cubicBezTo>
                  <a:close/>
                  <a:moveTo>
                    <a:pt x="293637" y="2858045"/>
                  </a:moveTo>
                  <a:cubicBezTo>
                    <a:pt x="272975" y="2900137"/>
                    <a:pt x="252313" y="2942339"/>
                    <a:pt x="228574" y="2990697"/>
                  </a:cubicBezTo>
                  <a:cubicBezTo>
                    <a:pt x="226925" y="2880135"/>
                    <a:pt x="229343" y="2875298"/>
                    <a:pt x="293637" y="2858045"/>
                  </a:cubicBezTo>
                  <a:close/>
                  <a:moveTo>
                    <a:pt x="291761" y="2848781"/>
                  </a:moveTo>
                  <a:lnTo>
                    <a:pt x="293966" y="2857935"/>
                  </a:lnTo>
                  <a:cubicBezTo>
                    <a:pt x="293966" y="2857935"/>
                    <a:pt x="293362" y="2855425"/>
                    <a:pt x="292379" y="2851348"/>
                  </a:cubicBezTo>
                  <a:close/>
                  <a:moveTo>
                    <a:pt x="287823" y="2832437"/>
                  </a:moveTo>
                  <a:lnTo>
                    <a:pt x="288526" y="2835353"/>
                  </a:lnTo>
                  <a:lnTo>
                    <a:pt x="291761" y="2848781"/>
                  </a:lnTo>
                  <a:close/>
                  <a:moveTo>
                    <a:pt x="285587" y="2823153"/>
                  </a:moveTo>
                  <a:lnTo>
                    <a:pt x="287591" y="2831472"/>
                  </a:lnTo>
                  <a:lnTo>
                    <a:pt x="287823" y="2832437"/>
                  </a:lnTo>
                  <a:close/>
                  <a:moveTo>
                    <a:pt x="280011" y="2800011"/>
                  </a:moveTo>
                  <a:lnTo>
                    <a:pt x="283766" y="2815596"/>
                  </a:lnTo>
                  <a:lnTo>
                    <a:pt x="285587" y="2823153"/>
                  </a:lnTo>
                  <a:lnTo>
                    <a:pt x="282859" y="2811833"/>
                  </a:lnTo>
                  <a:close/>
                  <a:moveTo>
                    <a:pt x="276965" y="2787371"/>
                  </a:moveTo>
                  <a:cubicBezTo>
                    <a:pt x="276588" y="2785805"/>
                    <a:pt x="276739" y="2786431"/>
                    <a:pt x="277646" y="2790195"/>
                  </a:cubicBezTo>
                  <a:lnTo>
                    <a:pt x="280011" y="2800011"/>
                  </a:lnTo>
                  <a:lnTo>
                    <a:pt x="279459" y="2797721"/>
                  </a:lnTo>
                  <a:cubicBezTo>
                    <a:pt x="278250" y="2792704"/>
                    <a:pt x="277343" y="2788940"/>
                    <a:pt x="276965" y="2787371"/>
                  </a:cubicBezTo>
                  <a:close/>
                  <a:moveTo>
                    <a:pt x="1062414" y="2773418"/>
                  </a:moveTo>
                  <a:cubicBezTo>
                    <a:pt x="1038785" y="2789902"/>
                    <a:pt x="1039664" y="2825621"/>
                    <a:pt x="1009001" y="2836611"/>
                  </a:cubicBezTo>
                  <a:cubicBezTo>
                    <a:pt x="1025157" y="2814411"/>
                    <a:pt x="1008342" y="2766163"/>
                    <a:pt x="1062414" y="2773418"/>
                  </a:cubicBezTo>
                  <a:close/>
                  <a:moveTo>
                    <a:pt x="603236" y="2738694"/>
                  </a:moveTo>
                  <a:cubicBezTo>
                    <a:pt x="546745" y="2789576"/>
                    <a:pt x="541250" y="2818917"/>
                    <a:pt x="575430" y="2897503"/>
                  </a:cubicBezTo>
                  <a:cubicBezTo>
                    <a:pt x="603236" y="2842658"/>
                    <a:pt x="558285" y="2782434"/>
                    <a:pt x="603236" y="2738694"/>
                  </a:cubicBezTo>
                  <a:close/>
                  <a:moveTo>
                    <a:pt x="6765268" y="2673770"/>
                  </a:moveTo>
                  <a:cubicBezTo>
                    <a:pt x="6733984" y="2660628"/>
                    <a:pt x="6781742" y="3077867"/>
                    <a:pt x="6815112" y="3107197"/>
                  </a:cubicBezTo>
                  <a:cubicBezTo>
                    <a:pt x="6893032" y="3005646"/>
                    <a:pt x="6821486" y="2811225"/>
                    <a:pt x="6783788" y="2708140"/>
                  </a:cubicBezTo>
                  <a:cubicBezTo>
                    <a:pt x="6821046" y="2809796"/>
                    <a:pt x="6768952" y="2667364"/>
                    <a:pt x="6783788" y="2708140"/>
                  </a:cubicBezTo>
                  <a:cubicBezTo>
                    <a:pt x="6775820" y="2686309"/>
                    <a:pt x="6769738" y="2675646"/>
                    <a:pt x="6765268" y="2673770"/>
                  </a:cubicBezTo>
                  <a:close/>
                  <a:moveTo>
                    <a:pt x="7695250" y="2650140"/>
                  </a:moveTo>
                  <a:cubicBezTo>
                    <a:pt x="7694174" y="2646682"/>
                    <a:pt x="7751604" y="2830129"/>
                    <a:pt x="7707312" y="2688686"/>
                  </a:cubicBezTo>
                  <a:lnTo>
                    <a:pt x="7697728" y="2658063"/>
                  </a:lnTo>
                  <a:lnTo>
                    <a:pt x="7696610" y="2654489"/>
                  </a:lnTo>
                  <a:cubicBezTo>
                    <a:pt x="7695762" y="2651778"/>
                    <a:pt x="7695332" y="2650407"/>
                    <a:pt x="7695250" y="2650140"/>
                  </a:cubicBezTo>
                  <a:close/>
                  <a:moveTo>
                    <a:pt x="583627" y="2613964"/>
                  </a:moveTo>
                  <a:cubicBezTo>
                    <a:pt x="583749" y="2613654"/>
                    <a:pt x="580981" y="2620928"/>
                    <a:pt x="572793" y="2642416"/>
                  </a:cubicBezTo>
                  <a:cubicBezTo>
                    <a:pt x="556884" y="2684043"/>
                    <a:pt x="583261" y="2614885"/>
                    <a:pt x="583627" y="2613964"/>
                  </a:cubicBezTo>
                  <a:close/>
                  <a:moveTo>
                    <a:pt x="6696196" y="2539328"/>
                  </a:moveTo>
                  <a:cubicBezTo>
                    <a:pt x="6680920" y="2586473"/>
                    <a:pt x="6688392" y="2630656"/>
                    <a:pt x="6718396" y="2671758"/>
                  </a:cubicBezTo>
                  <a:cubicBezTo>
                    <a:pt x="6732904" y="2626040"/>
                    <a:pt x="6715320" y="2644944"/>
                    <a:pt x="6718396" y="2671758"/>
                  </a:cubicBezTo>
                  <a:cubicBezTo>
                    <a:pt x="6711032" y="2627689"/>
                    <a:pt x="6703668" y="2583507"/>
                    <a:pt x="6696196" y="2539328"/>
                  </a:cubicBezTo>
                  <a:close/>
                  <a:moveTo>
                    <a:pt x="708498" y="2492849"/>
                  </a:moveTo>
                  <a:cubicBezTo>
                    <a:pt x="705981" y="2492812"/>
                    <a:pt x="702479" y="2496147"/>
                    <a:pt x="697863" y="2503717"/>
                  </a:cubicBezTo>
                  <a:cubicBezTo>
                    <a:pt x="647198" y="2559440"/>
                    <a:pt x="634998" y="2622633"/>
                    <a:pt x="661265" y="2693301"/>
                  </a:cubicBezTo>
                  <a:cubicBezTo>
                    <a:pt x="695500" y="2658584"/>
                    <a:pt x="726117" y="2493107"/>
                    <a:pt x="708498" y="2492849"/>
                  </a:cubicBezTo>
                  <a:close/>
                  <a:moveTo>
                    <a:pt x="6659886" y="2466323"/>
                  </a:moveTo>
                  <a:cubicBezTo>
                    <a:pt x="6656218" y="2465911"/>
                    <a:pt x="6650914" y="2470526"/>
                    <a:pt x="6654980" y="2481407"/>
                  </a:cubicBezTo>
                  <a:cubicBezTo>
                    <a:pt x="6665586" y="2472174"/>
                    <a:pt x="6663554" y="2466734"/>
                    <a:pt x="6659886" y="2466323"/>
                  </a:cubicBezTo>
                  <a:close/>
                  <a:moveTo>
                    <a:pt x="681597" y="2388978"/>
                  </a:moveTo>
                  <a:cubicBezTo>
                    <a:pt x="574221" y="2395902"/>
                    <a:pt x="461240" y="2697697"/>
                    <a:pt x="509158" y="2809247"/>
                  </a:cubicBezTo>
                  <a:cubicBezTo>
                    <a:pt x="530370" y="2753640"/>
                    <a:pt x="551581" y="2698026"/>
                    <a:pt x="572793" y="2642416"/>
                  </a:cubicBezTo>
                  <a:cubicBezTo>
                    <a:pt x="609061" y="2557900"/>
                    <a:pt x="645219" y="2473384"/>
                    <a:pt x="681597" y="2388978"/>
                  </a:cubicBezTo>
                  <a:close/>
                  <a:moveTo>
                    <a:pt x="705996" y="2331168"/>
                  </a:moveTo>
                  <a:cubicBezTo>
                    <a:pt x="679509" y="2345784"/>
                    <a:pt x="678630" y="2364469"/>
                    <a:pt x="683576" y="2384911"/>
                  </a:cubicBezTo>
                  <a:cubicBezTo>
                    <a:pt x="696434" y="2370625"/>
                    <a:pt x="714459" y="2358424"/>
                    <a:pt x="705996" y="2331168"/>
                  </a:cubicBezTo>
                  <a:close/>
                  <a:moveTo>
                    <a:pt x="834254" y="2325343"/>
                  </a:moveTo>
                  <a:cubicBezTo>
                    <a:pt x="805459" y="2354688"/>
                    <a:pt x="776774" y="2384032"/>
                    <a:pt x="747979" y="2413374"/>
                  </a:cubicBezTo>
                  <a:cubicBezTo>
                    <a:pt x="740506" y="2417001"/>
                    <a:pt x="813372" y="2577903"/>
                    <a:pt x="834254" y="2325343"/>
                  </a:cubicBezTo>
                  <a:close/>
                  <a:moveTo>
                    <a:pt x="863049" y="2203131"/>
                  </a:moveTo>
                  <a:cubicBezTo>
                    <a:pt x="863818" y="2225825"/>
                    <a:pt x="859367" y="2244619"/>
                    <a:pt x="849668" y="2259539"/>
                  </a:cubicBezTo>
                  <a:lnTo>
                    <a:pt x="845203" y="2262840"/>
                  </a:lnTo>
                  <a:lnTo>
                    <a:pt x="840271" y="2252011"/>
                  </a:lnTo>
                  <a:cubicBezTo>
                    <a:pt x="839365" y="2239041"/>
                    <a:pt x="846948" y="2222748"/>
                    <a:pt x="863049" y="2203131"/>
                  </a:cubicBezTo>
                  <a:close/>
                  <a:moveTo>
                    <a:pt x="787655" y="2174006"/>
                  </a:moveTo>
                  <a:cubicBezTo>
                    <a:pt x="765234" y="2195438"/>
                    <a:pt x="754683" y="2209725"/>
                    <a:pt x="756332" y="2242806"/>
                  </a:cubicBezTo>
                  <a:cubicBezTo>
                    <a:pt x="776994" y="2221154"/>
                    <a:pt x="788864" y="2208844"/>
                    <a:pt x="787655" y="2174006"/>
                  </a:cubicBezTo>
                  <a:close/>
                  <a:moveTo>
                    <a:pt x="1516977" y="2127353"/>
                  </a:moveTo>
                  <a:cubicBezTo>
                    <a:pt x="1510108" y="2131913"/>
                    <a:pt x="1501151" y="2146421"/>
                    <a:pt x="1510712" y="2157192"/>
                  </a:cubicBezTo>
                  <a:cubicBezTo>
                    <a:pt x="1528627" y="2128177"/>
                    <a:pt x="1523846" y="2122791"/>
                    <a:pt x="1516977" y="2127353"/>
                  </a:cubicBezTo>
                  <a:close/>
                  <a:moveTo>
                    <a:pt x="904294" y="2126756"/>
                  </a:moveTo>
                  <a:lnTo>
                    <a:pt x="893492" y="2177084"/>
                  </a:lnTo>
                  <a:lnTo>
                    <a:pt x="886682" y="2160990"/>
                  </a:lnTo>
                  <a:lnTo>
                    <a:pt x="897688" y="2139886"/>
                  </a:lnTo>
                  <a:close/>
                  <a:moveTo>
                    <a:pt x="853597" y="2065972"/>
                  </a:moveTo>
                  <a:cubicBezTo>
                    <a:pt x="825132" y="2083117"/>
                    <a:pt x="816889" y="2101141"/>
                    <a:pt x="814141" y="2133892"/>
                  </a:cubicBezTo>
                  <a:cubicBezTo>
                    <a:pt x="842387" y="2115098"/>
                    <a:pt x="848102" y="2095317"/>
                    <a:pt x="853597" y="2065972"/>
                  </a:cubicBezTo>
                  <a:close/>
                  <a:moveTo>
                    <a:pt x="476123" y="2023092"/>
                  </a:moveTo>
                  <a:lnTo>
                    <a:pt x="475946" y="2023369"/>
                  </a:lnTo>
                  <a:lnTo>
                    <a:pt x="475967" y="2023327"/>
                  </a:lnTo>
                  <a:close/>
                  <a:moveTo>
                    <a:pt x="7177574" y="1965850"/>
                  </a:moveTo>
                  <a:cubicBezTo>
                    <a:pt x="7206260" y="2015086"/>
                    <a:pt x="7235054" y="2064324"/>
                    <a:pt x="7263740" y="2113560"/>
                  </a:cubicBezTo>
                  <a:cubicBezTo>
                    <a:pt x="7397492" y="2326113"/>
                    <a:pt x="7265496" y="1988710"/>
                    <a:pt x="7177574" y="1965850"/>
                  </a:cubicBezTo>
                  <a:close/>
                  <a:moveTo>
                    <a:pt x="954049" y="1899359"/>
                  </a:moveTo>
                  <a:cubicBezTo>
                    <a:pt x="927562" y="1927713"/>
                    <a:pt x="927562" y="1927713"/>
                    <a:pt x="928551" y="1952111"/>
                  </a:cubicBezTo>
                  <a:cubicBezTo>
                    <a:pt x="944378" y="1943430"/>
                    <a:pt x="950642" y="1929362"/>
                    <a:pt x="954049" y="1899359"/>
                  </a:cubicBezTo>
                  <a:close/>
                  <a:moveTo>
                    <a:pt x="7159550" y="1884852"/>
                  </a:moveTo>
                  <a:cubicBezTo>
                    <a:pt x="7154604" y="1913865"/>
                    <a:pt x="7183288" y="1935626"/>
                    <a:pt x="7177356" y="1964970"/>
                  </a:cubicBezTo>
                  <a:cubicBezTo>
                    <a:pt x="7197688" y="1932220"/>
                    <a:pt x="7184060" y="1907272"/>
                    <a:pt x="7159550" y="1884852"/>
                  </a:cubicBezTo>
                  <a:close/>
                  <a:moveTo>
                    <a:pt x="1494776" y="1872434"/>
                  </a:moveTo>
                  <a:cubicBezTo>
                    <a:pt x="1446748" y="1901666"/>
                    <a:pt x="1418393" y="1925625"/>
                    <a:pt x="1424767" y="1988929"/>
                  </a:cubicBezTo>
                  <a:cubicBezTo>
                    <a:pt x="1453892" y="1947826"/>
                    <a:pt x="1480159" y="1922438"/>
                    <a:pt x="1494776" y="1872434"/>
                  </a:cubicBezTo>
                  <a:close/>
                  <a:moveTo>
                    <a:pt x="6280980" y="1856936"/>
                  </a:moveTo>
                  <a:cubicBezTo>
                    <a:pt x="6256800" y="1931120"/>
                    <a:pt x="6587390" y="2418871"/>
                    <a:pt x="6624978" y="2392715"/>
                  </a:cubicBezTo>
                  <a:cubicBezTo>
                    <a:pt x="6668940" y="2362161"/>
                    <a:pt x="6295596" y="1867597"/>
                    <a:pt x="6280980" y="1856936"/>
                  </a:cubicBezTo>
                  <a:close/>
                  <a:moveTo>
                    <a:pt x="7076792" y="1740108"/>
                  </a:moveTo>
                  <a:cubicBezTo>
                    <a:pt x="7090092" y="1794511"/>
                    <a:pt x="7106796" y="1846934"/>
                    <a:pt x="7157242" y="1880126"/>
                  </a:cubicBezTo>
                  <a:cubicBezTo>
                    <a:pt x="7145152" y="1824953"/>
                    <a:pt x="7119876" y="1777365"/>
                    <a:pt x="7076792" y="1740108"/>
                  </a:cubicBezTo>
                  <a:close/>
                  <a:moveTo>
                    <a:pt x="6163272" y="1727909"/>
                  </a:moveTo>
                  <a:cubicBezTo>
                    <a:pt x="6181844" y="1755715"/>
                    <a:pt x="6200420" y="1783630"/>
                    <a:pt x="6218992" y="1811436"/>
                  </a:cubicBezTo>
                  <a:cubicBezTo>
                    <a:pt x="6311862" y="1939802"/>
                    <a:pt x="6265702" y="1730437"/>
                    <a:pt x="6163272" y="1727909"/>
                  </a:cubicBezTo>
                  <a:close/>
                  <a:moveTo>
                    <a:pt x="1088791" y="1710323"/>
                  </a:moveTo>
                  <a:cubicBezTo>
                    <a:pt x="1048456" y="1737800"/>
                    <a:pt x="1014496" y="1769892"/>
                    <a:pt x="1008122" y="1822205"/>
                  </a:cubicBezTo>
                  <a:cubicBezTo>
                    <a:pt x="1050215" y="1795609"/>
                    <a:pt x="1076702" y="1758132"/>
                    <a:pt x="1088791" y="1710323"/>
                  </a:cubicBezTo>
                  <a:close/>
                  <a:moveTo>
                    <a:pt x="1146271" y="1661088"/>
                  </a:moveTo>
                  <a:cubicBezTo>
                    <a:pt x="1113629" y="1657352"/>
                    <a:pt x="1098023" y="1673947"/>
                    <a:pt x="1093957" y="1704280"/>
                  </a:cubicBezTo>
                  <a:cubicBezTo>
                    <a:pt x="1121872" y="1702961"/>
                    <a:pt x="1129566" y="1676365"/>
                    <a:pt x="1146271" y="1661088"/>
                  </a:cubicBezTo>
                  <a:close/>
                  <a:moveTo>
                    <a:pt x="6089526" y="1628556"/>
                  </a:moveTo>
                  <a:cubicBezTo>
                    <a:pt x="6097880" y="1672079"/>
                    <a:pt x="6131620" y="1695597"/>
                    <a:pt x="6159536" y="1723402"/>
                  </a:cubicBezTo>
                  <a:cubicBezTo>
                    <a:pt x="6146456" y="1661307"/>
                    <a:pt x="6139532" y="1651856"/>
                    <a:pt x="6089526" y="1628556"/>
                  </a:cubicBezTo>
                  <a:close/>
                  <a:moveTo>
                    <a:pt x="6971944" y="1577341"/>
                  </a:moveTo>
                  <a:cubicBezTo>
                    <a:pt x="7006564" y="1628117"/>
                    <a:pt x="7016896" y="1695597"/>
                    <a:pt x="7072176" y="1732305"/>
                  </a:cubicBezTo>
                  <a:cubicBezTo>
                    <a:pt x="7058768" y="1667353"/>
                    <a:pt x="7013268" y="1623719"/>
                    <a:pt x="6971944" y="1577341"/>
                  </a:cubicBezTo>
                  <a:close/>
                  <a:moveTo>
                    <a:pt x="1261082" y="1553446"/>
                  </a:moveTo>
                  <a:lnTo>
                    <a:pt x="1240800" y="1580321"/>
                  </a:lnTo>
                  <a:cubicBezTo>
                    <a:pt x="1230456" y="1592511"/>
                    <a:pt x="1219385" y="1604302"/>
                    <a:pt x="1208504" y="1614929"/>
                  </a:cubicBezTo>
                  <a:lnTo>
                    <a:pt x="1180177" y="1640047"/>
                  </a:lnTo>
                  <a:lnTo>
                    <a:pt x="1202559" y="1610861"/>
                  </a:lnTo>
                  <a:cubicBezTo>
                    <a:pt x="1215425" y="1595424"/>
                    <a:pt x="1228144" y="1581598"/>
                    <a:pt x="1240609" y="1569769"/>
                  </a:cubicBezTo>
                  <a:close/>
                  <a:moveTo>
                    <a:pt x="1972466" y="1532709"/>
                  </a:moveTo>
                  <a:cubicBezTo>
                    <a:pt x="1976474" y="1534534"/>
                    <a:pt x="1980634" y="1538814"/>
                    <a:pt x="1984728" y="1546453"/>
                  </a:cubicBezTo>
                  <a:cubicBezTo>
                    <a:pt x="1982308" y="1541947"/>
                    <a:pt x="1975276" y="1559092"/>
                    <a:pt x="1984728" y="1546453"/>
                  </a:cubicBezTo>
                  <a:cubicBezTo>
                    <a:pt x="1923758" y="1627521"/>
                    <a:pt x="1944410" y="1519935"/>
                    <a:pt x="1972466" y="1532709"/>
                  </a:cubicBezTo>
                  <a:close/>
                  <a:moveTo>
                    <a:pt x="5990284" y="1516125"/>
                  </a:moveTo>
                  <a:cubicBezTo>
                    <a:pt x="6006220" y="1555471"/>
                    <a:pt x="6025672" y="1571076"/>
                    <a:pt x="6060072" y="1591079"/>
                  </a:cubicBezTo>
                  <a:cubicBezTo>
                    <a:pt x="6043036" y="1556460"/>
                    <a:pt x="6027540" y="1537776"/>
                    <a:pt x="5990284" y="1516125"/>
                  </a:cubicBezTo>
                  <a:close/>
                  <a:moveTo>
                    <a:pt x="1888128" y="1494718"/>
                  </a:moveTo>
                  <a:lnTo>
                    <a:pt x="1874714" y="1518214"/>
                  </a:lnTo>
                  <a:lnTo>
                    <a:pt x="1872746" y="1519277"/>
                  </a:lnTo>
                  <a:lnTo>
                    <a:pt x="1873034" y="1522091"/>
                  </a:lnTo>
                  <a:cubicBezTo>
                    <a:pt x="1872150" y="1523385"/>
                    <a:pt x="1870070" y="1524861"/>
                    <a:pt x="1866140" y="1526126"/>
                  </a:cubicBezTo>
                  <a:lnTo>
                    <a:pt x="1868190" y="1521743"/>
                  </a:lnTo>
                  <a:lnTo>
                    <a:pt x="1848494" y="1532394"/>
                  </a:lnTo>
                  <a:cubicBezTo>
                    <a:pt x="1824942" y="1543912"/>
                    <a:pt x="1844792" y="1527322"/>
                    <a:pt x="1881212" y="1499872"/>
                  </a:cubicBezTo>
                  <a:close/>
                  <a:moveTo>
                    <a:pt x="1289476" y="1480406"/>
                  </a:moveTo>
                  <a:cubicBezTo>
                    <a:pt x="1241557" y="1532831"/>
                    <a:pt x="1193749" y="1585254"/>
                    <a:pt x="1145831" y="1637679"/>
                  </a:cubicBezTo>
                  <a:cubicBezTo>
                    <a:pt x="1129840" y="1670402"/>
                    <a:pt x="1148608" y="1665153"/>
                    <a:pt x="1177353" y="1642551"/>
                  </a:cubicBezTo>
                  <a:lnTo>
                    <a:pt x="1180177" y="1640047"/>
                  </a:lnTo>
                  <a:lnTo>
                    <a:pt x="1163625" y="1661631"/>
                  </a:lnTo>
                  <a:cubicBezTo>
                    <a:pt x="1072247" y="1789586"/>
                    <a:pt x="978910" y="1977756"/>
                    <a:pt x="920484" y="2094574"/>
                  </a:cubicBezTo>
                  <a:lnTo>
                    <a:pt x="904294" y="2126756"/>
                  </a:lnTo>
                  <a:lnTo>
                    <a:pt x="908659" y="2106416"/>
                  </a:lnTo>
                  <a:cubicBezTo>
                    <a:pt x="897119" y="2122489"/>
                    <a:pt x="882673" y="2137945"/>
                    <a:pt x="884935" y="2156861"/>
                  </a:cubicBezTo>
                  <a:lnTo>
                    <a:pt x="886682" y="2160990"/>
                  </a:lnTo>
                  <a:lnTo>
                    <a:pt x="879813" y="2174159"/>
                  </a:lnTo>
                  <a:cubicBezTo>
                    <a:pt x="869679" y="2192818"/>
                    <a:pt x="863255" y="2202581"/>
                    <a:pt x="861400" y="2200383"/>
                  </a:cubicBezTo>
                  <a:cubicBezTo>
                    <a:pt x="835573" y="2226319"/>
                    <a:pt x="862169" y="2201262"/>
                    <a:pt x="861400" y="2200383"/>
                  </a:cubicBezTo>
                  <a:cubicBezTo>
                    <a:pt x="842497" y="2231156"/>
                    <a:pt x="823703" y="2261930"/>
                    <a:pt x="804800" y="2292703"/>
                  </a:cubicBezTo>
                  <a:lnTo>
                    <a:pt x="845203" y="2262840"/>
                  </a:lnTo>
                  <a:lnTo>
                    <a:pt x="847995" y="2268970"/>
                  </a:lnTo>
                  <a:cubicBezTo>
                    <a:pt x="852690" y="2273793"/>
                    <a:pt x="859504" y="2277784"/>
                    <a:pt x="868434" y="2280943"/>
                  </a:cubicBezTo>
                  <a:cubicBezTo>
                    <a:pt x="930640" y="2240719"/>
                    <a:pt x="1324645" y="1599652"/>
                    <a:pt x="1342999" y="1527555"/>
                  </a:cubicBezTo>
                  <a:cubicBezTo>
                    <a:pt x="1323065" y="1520357"/>
                    <a:pt x="1300822" y="1525745"/>
                    <a:pt x="1277128" y="1540652"/>
                  </a:cubicBezTo>
                  <a:lnTo>
                    <a:pt x="1261082" y="1553446"/>
                  </a:lnTo>
                  <a:lnTo>
                    <a:pt x="1268732" y="1543309"/>
                  </a:lnTo>
                  <a:cubicBezTo>
                    <a:pt x="1284675" y="1518852"/>
                    <a:pt x="1294037" y="1495849"/>
                    <a:pt x="1289476" y="1480406"/>
                  </a:cubicBezTo>
                  <a:close/>
                  <a:moveTo>
                    <a:pt x="2173758" y="1473161"/>
                  </a:moveTo>
                  <a:lnTo>
                    <a:pt x="2161230" y="1485547"/>
                  </a:lnTo>
                  <a:cubicBezTo>
                    <a:pt x="1993884" y="1659937"/>
                    <a:pt x="1794942" y="1944267"/>
                    <a:pt x="1609300" y="2240829"/>
                  </a:cubicBezTo>
                  <a:lnTo>
                    <a:pt x="1486233" y="2444413"/>
                  </a:lnTo>
                  <a:lnTo>
                    <a:pt x="1491369" y="2438651"/>
                  </a:lnTo>
                  <a:cubicBezTo>
                    <a:pt x="1485544" y="2466458"/>
                    <a:pt x="1473894" y="2490966"/>
                    <a:pt x="1443561" y="2525037"/>
                  </a:cubicBezTo>
                  <a:lnTo>
                    <a:pt x="1447261" y="2508883"/>
                  </a:lnTo>
                  <a:lnTo>
                    <a:pt x="1429753" y="2537846"/>
                  </a:lnTo>
                  <a:cubicBezTo>
                    <a:pt x="1200703" y="2929654"/>
                    <a:pt x="1021901" y="3285306"/>
                    <a:pt x="999769" y="3373176"/>
                  </a:cubicBezTo>
                  <a:cubicBezTo>
                    <a:pt x="810954" y="4123036"/>
                    <a:pt x="1213862" y="5024137"/>
                    <a:pt x="1534231" y="5633225"/>
                  </a:cubicBezTo>
                  <a:cubicBezTo>
                    <a:pt x="1497084" y="5589593"/>
                    <a:pt x="1368496" y="5392315"/>
                    <a:pt x="1297828" y="5362531"/>
                  </a:cubicBezTo>
                  <a:cubicBezTo>
                    <a:pt x="1275957" y="5632895"/>
                    <a:pt x="1757446" y="5891279"/>
                    <a:pt x="1903508" y="6054266"/>
                  </a:cubicBezTo>
                  <a:cubicBezTo>
                    <a:pt x="1750742" y="6130320"/>
                    <a:pt x="2048252" y="6144168"/>
                    <a:pt x="2077706" y="6280998"/>
                  </a:cubicBezTo>
                  <a:cubicBezTo>
                    <a:pt x="1203641" y="5935460"/>
                    <a:pt x="841837" y="4607492"/>
                    <a:pt x="771279" y="3782004"/>
                  </a:cubicBezTo>
                  <a:cubicBezTo>
                    <a:pt x="784248" y="3807282"/>
                    <a:pt x="795430" y="3833192"/>
                    <a:pt x="804841" y="3859747"/>
                  </a:cubicBezTo>
                  <a:lnTo>
                    <a:pt x="808663" y="3873352"/>
                  </a:lnTo>
                  <a:lnTo>
                    <a:pt x="806007" y="3899870"/>
                  </a:lnTo>
                  <a:cubicBezTo>
                    <a:pt x="805444" y="3931747"/>
                    <a:pt x="812026" y="3947286"/>
                    <a:pt x="827770" y="3941365"/>
                  </a:cubicBezTo>
                  <a:lnTo>
                    <a:pt x="808663" y="3873352"/>
                  </a:lnTo>
                  <a:lnTo>
                    <a:pt x="811959" y="3840443"/>
                  </a:lnTo>
                  <a:cubicBezTo>
                    <a:pt x="858786" y="3535377"/>
                    <a:pt x="1164907" y="2648293"/>
                    <a:pt x="1176604" y="2586144"/>
                  </a:cubicBezTo>
                  <a:cubicBezTo>
                    <a:pt x="1187045" y="2530780"/>
                    <a:pt x="1220126" y="2449877"/>
                    <a:pt x="1267153" y="2358897"/>
                  </a:cubicBezTo>
                  <a:lnTo>
                    <a:pt x="1317856" y="2268737"/>
                  </a:lnTo>
                  <a:lnTo>
                    <a:pt x="1380614" y="2184875"/>
                  </a:lnTo>
                  <a:cubicBezTo>
                    <a:pt x="1441181" y="2102614"/>
                    <a:pt x="1494813" y="2026220"/>
                    <a:pt x="1535720" y="1958969"/>
                  </a:cubicBezTo>
                  <a:lnTo>
                    <a:pt x="1560762" y="1913089"/>
                  </a:lnTo>
                  <a:lnTo>
                    <a:pt x="1595574" y="1871508"/>
                  </a:lnTo>
                  <a:cubicBezTo>
                    <a:pt x="1682087" y="1772871"/>
                    <a:pt x="1766616" y="1700763"/>
                    <a:pt x="1832180" y="1685376"/>
                  </a:cubicBezTo>
                  <a:lnTo>
                    <a:pt x="1622950" y="1962943"/>
                  </a:lnTo>
                  <a:lnTo>
                    <a:pt x="1611012" y="1975186"/>
                  </a:lnTo>
                  <a:cubicBezTo>
                    <a:pt x="1592635" y="1995144"/>
                    <a:pt x="1583633" y="2007805"/>
                    <a:pt x="1586875" y="2010801"/>
                  </a:cubicBezTo>
                  <a:lnTo>
                    <a:pt x="1622950" y="1962943"/>
                  </a:lnTo>
                  <a:lnTo>
                    <a:pt x="1645251" y="1940072"/>
                  </a:lnTo>
                  <a:cubicBezTo>
                    <a:pt x="1739877" y="1846749"/>
                    <a:pt x="1931784" y="1678549"/>
                    <a:pt x="2097986" y="1537046"/>
                  </a:cubicBezTo>
                  <a:close/>
                  <a:moveTo>
                    <a:pt x="2056666" y="1435512"/>
                  </a:moveTo>
                  <a:cubicBezTo>
                    <a:pt x="2056522" y="1435930"/>
                    <a:pt x="2055946" y="1437592"/>
                    <a:pt x="2054626" y="1441384"/>
                  </a:cubicBezTo>
                  <a:cubicBezTo>
                    <a:pt x="2053638" y="1444187"/>
                    <a:pt x="2057100" y="1434254"/>
                    <a:pt x="2056666" y="1435512"/>
                  </a:cubicBezTo>
                  <a:close/>
                  <a:moveTo>
                    <a:pt x="6854016" y="1414573"/>
                  </a:moveTo>
                  <a:cubicBezTo>
                    <a:pt x="6851600" y="1406222"/>
                    <a:pt x="6871602" y="1475792"/>
                    <a:pt x="6854016" y="1414573"/>
                  </a:cubicBezTo>
                  <a:cubicBezTo>
                    <a:pt x="6856104" y="1421827"/>
                    <a:pt x="6852368" y="1408638"/>
                    <a:pt x="6854016" y="1414573"/>
                  </a:cubicBezTo>
                  <a:close/>
                  <a:moveTo>
                    <a:pt x="2063992" y="1414508"/>
                  </a:moveTo>
                  <a:cubicBezTo>
                    <a:pt x="2064208" y="1413977"/>
                    <a:pt x="2043004" y="1475098"/>
                    <a:pt x="2054626" y="1441384"/>
                  </a:cubicBezTo>
                  <a:cubicBezTo>
                    <a:pt x="2061468" y="1421711"/>
                    <a:pt x="2063920" y="1414685"/>
                    <a:pt x="2063992" y="1414508"/>
                  </a:cubicBezTo>
                  <a:close/>
                  <a:moveTo>
                    <a:pt x="1443525" y="1406582"/>
                  </a:moveTo>
                  <a:cubicBezTo>
                    <a:pt x="1440996" y="1408748"/>
                    <a:pt x="1428099" y="1419773"/>
                    <a:pt x="1396632" y="1446666"/>
                  </a:cubicBezTo>
                  <a:cubicBezTo>
                    <a:pt x="1389763" y="1452504"/>
                    <a:pt x="1435184" y="1413695"/>
                    <a:pt x="1442901" y="1407110"/>
                  </a:cubicBezTo>
                  <a:cubicBezTo>
                    <a:pt x="1444059" y="1406122"/>
                    <a:pt x="1444368" y="1405860"/>
                    <a:pt x="1443525" y="1406582"/>
                  </a:cubicBezTo>
                  <a:close/>
                  <a:moveTo>
                    <a:pt x="2125404" y="1372801"/>
                  </a:moveTo>
                  <a:cubicBezTo>
                    <a:pt x="2118040" y="1398299"/>
                    <a:pt x="2112984" y="1415993"/>
                    <a:pt x="2108148" y="1434018"/>
                  </a:cubicBezTo>
                  <a:cubicBezTo>
                    <a:pt x="2103862" y="1414674"/>
                    <a:pt x="2098368" y="1394782"/>
                    <a:pt x="2125404" y="1372801"/>
                  </a:cubicBezTo>
                  <a:close/>
                  <a:moveTo>
                    <a:pt x="5823780" y="1355886"/>
                  </a:moveTo>
                  <a:cubicBezTo>
                    <a:pt x="5825648" y="1378965"/>
                    <a:pt x="5844332" y="1385560"/>
                    <a:pt x="5871808" y="1405452"/>
                  </a:cubicBezTo>
                  <a:cubicBezTo>
                    <a:pt x="5856750" y="1374241"/>
                    <a:pt x="5846088" y="1359732"/>
                    <a:pt x="5823780" y="1355886"/>
                  </a:cubicBezTo>
                  <a:close/>
                  <a:moveTo>
                    <a:pt x="2327994" y="1345099"/>
                  </a:moveTo>
                  <a:lnTo>
                    <a:pt x="2287830" y="1377818"/>
                  </a:lnTo>
                  <a:cubicBezTo>
                    <a:pt x="2270462" y="1392099"/>
                    <a:pt x="2251492" y="1407812"/>
                    <a:pt x="2231282" y="1424664"/>
                  </a:cubicBezTo>
                  <a:lnTo>
                    <a:pt x="2173758" y="1473161"/>
                  </a:lnTo>
                  <a:lnTo>
                    <a:pt x="2215780" y="1431621"/>
                  </a:lnTo>
                  <a:cubicBezTo>
                    <a:pt x="2251284" y="1398566"/>
                    <a:pt x="2284982" y="1371474"/>
                    <a:pt x="2316380" y="1351422"/>
                  </a:cubicBezTo>
                  <a:close/>
                  <a:moveTo>
                    <a:pt x="2135404" y="1311696"/>
                  </a:moveTo>
                  <a:cubicBezTo>
                    <a:pt x="2122216" y="1336864"/>
                    <a:pt x="2102104" y="1337963"/>
                    <a:pt x="2081662" y="1338072"/>
                  </a:cubicBezTo>
                  <a:cubicBezTo>
                    <a:pt x="2097818" y="1328401"/>
                    <a:pt x="2108480" y="1306530"/>
                    <a:pt x="2135404" y="1311696"/>
                  </a:cubicBezTo>
                  <a:close/>
                  <a:moveTo>
                    <a:pt x="2535140" y="1291373"/>
                  </a:moveTo>
                  <a:cubicBezTo>
                    <a:pt x="2538946" y="1290714"/>
                    <a:pt x="2541500" y="1291373"/>
                    <a:pt x="2531388" y="1295329"/>
                  </a:cubicBezTo>
                  <a:cubicBezTo>
                    <a:pt x="2526278" y="1294011"/>
                    <a:pt x="2531334" y="1292033"/>
                    <a:pt x="2535140" y="1291373"/>
                  </a:cubicBezTo>
                  <a:close/>
                  <a:moveTo>
                    <a:pt x="2593490" y="1252123"/>
                  </a:moveTo>
                  <a:cubicBezTo>
                    <a:pt x="2560910" y="1250201"/>
                    <a:pt x="2462906" y="1277402"/>
                    <a:pt x="2531388" y="1295329"/>
                  </a:cubicBezTo>
                  <a:cubicBezTo>
                    <a:pt x="2609036" y="1264914"/>
                    <a:pt x="2613038" y="1253276"/>
                    <a:pt x="2593490" y="1252123"/>
                  </a:cubicBezTo>
                  <a:close/>
                  <a:moveTo>
                    <a:pt x="2711826" y="1228961"/>
                  </a:moveTo>
                  <a:cubicBezTo>
                    <a:pt x="2711728" y="1229167"/>
                    <a:pt x="2710532" y="1229717"/>
                    <a:pt x="2707344" y="1230816"/>
                  </a:cubicBezTo>
                  <a:cubicBezTo>
                    <a:pt x="2702566" y="1230816"/>
                    <a:pt x="2712126" y="1228343"/>
                    <a:pt x="2711826" y="1228961"/>
                  </a:cubicBezTo>
                  <a:close/>
                  <a:moveTo>
                    <a:pt x="2744832" y="1212028"/>
                  </a:moveTo>
                  <a:cubicBezTo>
                    <a:pt x="2725006" y="1214116"/>
                    <a:pt x="2665582" y="1230816"/>
                    <a:pt x="2707344" y="1230816"/>
                  </a:cubicBezTo>
                  <a:cubicBezTo>
                    <a:pt x="2754370" y="1214783"/>
                    <a:pt x="2756728" y="1210775"/>
                    <a:pt x="2744832" y="1212028"/>
                  </a:cubicBezTo>
                  <a:close/>
                  <a:moveTo>
                    <a:pt x="1934148" y="1192533"/>
                  </a:moveTo>
                  <a:cubicBezTo>
                    <a:pt x="1405920" y="1241417"/>
                    <a:pt x="611259" y="2787825"/>
                    <a:pt x="662364" y="3101482"/>
                  </a:cubicBezTo>
                  <a:cubicBezTo>
                    <a:pt x="839200" y="2696927"/>
                    <a:pt x="1020541" y="2288636"/>
                    <a:pt x="1273320" y="1924524"/>
                  </a:cubicBezTo>
                  <a:cubicBezTo>
                    <a:pt x="1420481" y="1712412"/>
                    <a:pt x="1653697" y="1483484"/>
                    <a:pt x="1696230" y="1346764"/>
                  </a:cubicBezTo>
                  <a:cubicBezTo>
                    <a:pt x="1754040" y="1421387"/>
                    <a:pt x="1809320" y="1404683"/>
                    <a:pt x="1861964" y="1296538"/>
                  </a:cubicBezTo>
                  <a:cubicBezTo>
                    <a:pt x="1902740" y="1261919"/>
                    <a:pt x="1943512" y="1227189"/>
                    <a:pt x="1984398" y="1192569"/>
                  </a:cubicBezTo>
                  <a:cubicBezTo>
                    <a:pt x="1967950" y="1190938"/>
                    <a:pt x="1951188" y="1190956"/>
                    <a:pt x="1934148" y="1192533"/>
                  </a:cubicBezTo>
                  <a:close/>
                  <a:moveTo>
                    <a:pt x="5849168" y="1152784"/>
                  </a:moveTo>
                  <a:cubicBezTo>
                    <a:pt x="5904338" y="1234882"/>
                    <a:pt x="5938738" y="1264996"/>
                    <a:pt x="6005890" y="1293571"/>
                  </a:cubicBezTo>
                  <a:cubicBezTo>
                    <a:pt x="5949620" y="1240378"/>
                    <a:pt x="5910712" y="1184656"/>
                    <a:pt x="5849168" y="1152784"/>
                  </a:cubicBezTo>
                  <a:close/>
                  <a:moveTo>
                    <a:pt x="1790240" y="1145032"/>
                  </a:moveTo>
                  <a:cubicBezTo>
                    <a:pt x="1800804" y="1140343"/>
                    <a:pt x="1722910" y="1174518"/>
                    <a:pt x="1779648" y="1149707"/>
                  </a:cubicBezTo>
                  <a:cubicBezTo>
                    <a:pt x="1785418" y="1147165"/>
                    <a:pt x="1788732" y="1145702"/>
                    <a:pt x="1790240" y="1145032"/>
                  </a:cubicBezTo>
                  <a:close/>
                  <a:moveTo>
                    <a:pt x="1726893" y="1141684"/>
                  </a:moveTo>
                  <a:cubicBezTo>
                    <a:pt x="1606109" y="1231695"/>
                    <a:pt x="1495985" y="1333356"/>
                    <a:pt x="1396632" y="1446666"/>
                  </a:cubicBezTo>
                  <a:cubicBezTo>
                    <a:pt x="1423338" y="1423915"/>
                    <a:pt x="1695790" y="1337422"/>
                    <a:pt x="1726893" y="1141684"/>
                  </a:cubicBezTo>
                  <a:close/>
                  <a:moveTo>
                    <a:pt x="2959574" y="1107723"/>
                  </a:moveTo>
                  <a:cubicBezTo>
                    <a:pt x="2899018" y="1116736"/>
                    <a:pt x="2860112" y="1127177"/>
                    <a:pt x="2821644" y="1173776"/>
                  </a:cubicBezTo>
                  <a:cubicBezTo>
                    <a:pt x="2876376" y="1164434"/>
                    <a:pt x="2916492" y="1158279"/>
                    <a:pt x="2959574" y="1107723"/>
                  </a:cubicBezTo>
                  <a:close/>
                  <a:moveTo>
                    <a:pt x="2432934" y="1078686"/>
                  </a:moveTo>
                  <a:cubicBezTo>
                    <a:pt x="2433060" y="1079270"/>
                    <a:pt x="2434180" y="1084881"/>
                    <a:pt x="2437092" y="1099581"/>
                  </a:cubicBezTo>
                  <a:cubicBezTo>
                    <a:pt x="2434124" y="1084744"/>
                    <a:pt x="2437420" y="1101340"/>
                    <a:pt x="2437092" y="1099581"/>
                  </a:cubicBezTo>
                  <a:cubicBezTo>
                    <a:pt x="2441130" y="1120435"/>
                    <a:pt x="2432558" y="1076934"/>
                    <a:pt x="2432934" y="1078686"/>
                  </a:cubicBezTo>
                  <a:close/>
                  <a:moveTo>
                    <a:pt x="5736184" y="1056837"/>
                  </a:moveTo>
                  <a:cubicBezTo>
                    <a:pt x="5753770" y="1081785"/>
                    <a:pt x="5766188" y="1099261"/>
                    <a:pt x="5796962" y="1105965"/>
                  </a:cubicBezTo>
                  <a:cubicBezTo>
                    <a:pt x="5784544" y="1074971"/>
                    <a:pt x="5766848" y="1064422"/>
                    <a:pt x="5736184" y="1056837"/>
                  </a:cubicBezTo>
                  <a:close/>
                  <a:moveTo>
                    <a:pt x="1850536" y="1043430"/>
                  </a:moveTo>
                  <a:cubicBezTo>
                    <a:pt x="1822508" y="1053320"/>
                    <a:pt x="1800308" y="1069256"/>
                    <a:pt x="1777560" y="1110801"/>
                  </a:cubicBezTo>
                  <a:cubicBezTo>
                    <a:pt x="1817454" y="1087720"/>
                    <a:pt x="1840532" y="1073103"/>
                    <a:pt x="1850536" y="1043430"/>
                  </a:cubicBezTo>
                  <a:close/>
                  <a:moveTo>
                    <a:pt x="1553794" y="1016502"/>
                  </a:moveTo>
                  <a:cubicBezTo>
                    <a:pt x="1023837" y="1497330"/>
                    <a:pt x="616973" y="2019262"/>
                    <a:pt x="352325" y="2690552"/>
                  </a:cubicBezTo>
                  <a:cubicBezTo>
                    <a:pt x="284844" y="2861781"/>
                    <a:pt x="556197" y="2117736"/>
                    <a:pt x="623018" y="2002666"/>
                  </a:cubicBezTo>
                  <a:cubicBezTo>
                    <a:pt x="854366" y="1603937"/>
                    <a:pt x="1150337" y="1249719"/>
                    <a:pt x="1553794" y="1016502"/>
                  </a:cubicBezTo>
                  <a:close/>
                  <a:moveTo>
                    <a:pt x="6485180" y="992763"/>
                  </a:moveTo>
                  <a:cubicBezTo>
                    <a:pt x="6532220" y="1054530"/>
                    <a:pt x="6581786" y="1113219"/>
                    <a:pt x="6645420" y="1157840"/>
                  </a:cubicBezTo>
                  <a:cubicBezTo>
                    <a:pt x="6605524" y="1089698"/>
                    <a:pt x="6548924" y="1037604"/>
                    <a:pt x="6485180" y="992763"/>
                  </a:cubicBezTo>
                  <a:close/>
                  <a:moveTo>
                    <a:pt x="2831908" y="951029"/>
                  </a:moveTo>
                  <a:lnTo>
                    <a:pt x="2828990" y="951392"/>
                  </a:lnTo>
                  <a:lnTo>
                    <a:pt x="2820738" y="952420"/>
                  </a:lnTo>
                  <a:cubicBezTo>
                    <a:pt x="2812550" y="953436"/>
                    <a:pt x="2806972" y="954123"/>
                    <a:pt x="2828568" y="951430"/>
                  </a:cubicBezTo>
                  <a:cubicBezTo>
                    <a:pt x="2834146" y="950743"/>
                    <a:pt x="2834236" y="950737"/>
                    <a:pt x="2831908" y="951029"/>
                  </a:cubicBezTo>
                  <a:close/>
                  <a:moveTo>
                    <a:pt x="2750214" y="922277"/>
                  </a:moveTo>
                  <a:lnTo>
                    <a:pt x="2750200" y="922281"/>
                  </a:lnTo>
                  <a:lnTo>
                    <a:pt x="2750178" y="922285"/>
                  </a:lnTo>
                  <a:close/>
                  <a:moveTo>
                    <a:pt x="2750254" y="922268"/>
                  </a:moveTo>
                  <a:lnTo>
                    <a:pt x="2750252" y="922269"/>
                  </a:lnTo>
                  <a:lnTo>
                    <a:pt x="2750250" y="922269"/>
                  </a:lnTo>
                  <a:close/>
                  <a:moveTo>
                    <a:pt x="2750266" y="922266"/>
                  </a:moveTo>
                  <a:lnTo>
                    <a:pt x="2750262" y="922267"/>
                  </a:lnTo>
                  <a:lnTo>
                    <a:pt x="2750254" y="922268"/>
                  </a:lnTo>
                  <a:close/>
                  <a:moveTo>
                    <a:pt x="2750326" y="922253"/>
                  </a:moveTo>
                  <a:lnTo>
                    <a:pt x="2750316" y="922255"/>
                  </a:lnTo>
                  <a:lnTo>
                    <a:pt x="2750310" y="922257"/>
                  </a:lnTo>
                  <a:close/>
                  <a:moveTo>
                    <a:pt x="2750330" y="922252"/>
                  </a:moveTo>
                  <a:lnTo>
                    <a:pt x="2750330" y="922253"/>
                  </a:lnTo>
                  <a:lnTo>
                    <a:pt x="2750326" y="922253"/>
                  </a:lnTo>
                  <a:close/>
                  <a:moveTo>
                    <a:pt x="2755592" y="921106"/>
                  </a:moveTo>
                  <a:lnTo>
                    <a:pt x="2750382" y="922241"/>
                  </a:lnTo>
                  <a:lnTo>
                    <a:pt x="2750372" y="922243"/>
                  </a:lnTo>
                  <a:close/>
                  <a:moveTo>
                    <a:pt x="2759244" y="920344"/>
                  </a:moveTo>
                  <a:cubicBezTo>
                    <a:pt x="2762080" y="919734"/>
                    <a:pt x="2761418" y="919870"/>
                    <a:pt x="2755592" y="921106"/>
                  </a:cubicBezTo>
                  <a:cubicBezTo>
                    <a:pt x="2577714" y="959105"/>
                    <a:pt x="2692866" y="934542"/>
                    <a:pt x="2741900" y="924058"/>
                  </a:cubicBezTo>
                  <a:lnTo>
                    <a:pt x="2750178" y="922285"/>
                  </a:lnTo>
                  <a:lnTo>
                    <a:pt x="2749962" y="922333"/>
                  </a:lnTo>
                  <a:lnTo>
                    <a:pt x="2747292" y="922914"/>
                  </a:lnTo>
                  <a:cubicBezTo>
                    <a:pt x="2746370" y="923115"/>
                    <a:pt x="2746986" y="922981"/>
                    <a:pt x="2748216" y="922713"/>
                  </a:cubicBezTo>
                  <a:lnTo>
                    <a:pt x="2749962" y="922333"/>
                  </a:lnTo>
                  <a:lnTo>
                    <a:pt x="2750200" y="922281"/>
                  </a:lnTo>
                  <a:lnTo>
                    <a:pt x="2750216" y="922277"/>
                  </a:lnTo>
                  <a:lnTo>
                    <a:pt x="2750218" y="922277"/>
                  </a:lnTo>
                  <a:lnTo>
                    <a:pt x="2750220" y="922276"/>
                  </a:lnTo>
                  <a:lnTo>
                    <a:pt x="2750222" y="922276"/>
                  </a:lnTo>
                  <a:lnTo>
                    <a:pt x="2750222" y="922276"/>
                  </a:lnTo>
                  <a:lnTo>
                    <a:pt x="2750224" y="922276"/>
                  </a:lnTo>
                  <a:lnTo>
                    <a:pt x="2750226" y="922275"/>
                  </a:lnTo>
                  <a:lnTo>
                    <a:pt x="2750226" y="922276"/>
                  </a:lnTo>
                  <a:lnTo>
                    <a:pt x="2750230" y="922274"/>
                  </a:lnTo>
                  <a:lnTo>
                    <a:pt x="2750232" y="922273"/>
                  </a:lnTo>
                  <a:lnTo>
                    <a:pt x="2750234" y="922273"/>
                  </a:lnTo>
                  <a:lnTo>
                    <a:pt x="2750236" y="922273"/>
                  </a:lnTo>
                  <a:lnTo>
                    <a:pt x="2750238" y="922272"/>
                  </a:lnTo>
                  <a:lnTo>
                    <a:pt x="2750240" y="922272"/>
                  </a:lnTo>
                  <a:lnTo>
                    <a:pt x="2750244" y="922271"/>
                  </a:lnTo>
                  <a:lnTo>
                    <a:pt x="2750246" y="922271"/>
                  </a:lnTo>
                  <a:lnTo>
                    <a:pt x="2750248" y="922270"/>
                  </a:lnTo>
                  <a:lnTo>
                    <a:pt x="2750248" y="922271"/>
                  </a:lnTo>
                  <a:lnTo>
                    <a:pt x="2750250" y="922270"/>
                  </a:lnTo>
                  <a:lnTo>
                    <a:pt x="2750248" y="922270"/>
                  </a:lnTo>
                  <a:lnTo>
                    <a:pt x="2750250" y="922269"/>
                  </a:lnTo>
                  <a:lnTo>
                    <a:pt x="2750252" y="922269"/>
                  </a:lnTo>
                  <a:lnTo>
                    <a:pt x="2750262" y="922267"/>
                  </a:lnTo>
                  <a:lnTo>
                    <a:pt x="2750268" y="922266"/>
                  </a:lnTo>
                  <a:lnTo>
                    <a:pt x="2750272" y="922265"/>
                  </a:lnTo>
                  <a:lnTo>
                    <a:pt x="2750274" y="922264"/>
                  </a:lnTo>
                  <a:lnTo>
                    <a:pt x="2750278" y="922263"/>
                  </a:lnTo>
                  <a:lnTo>
                    <a:pt x="2750280" y="922263"/>
                  </a:lnTo>
                  <a:lnTo>
                    <a:pt x="2750284" y="922262"/>
                  </a:lnTo>
                  <a:lnTo>
                    <a:pt x="2750288" y="922262"/>
                  </a:lnTo>
                  <a:lnTo>
                    <a:pt x="2750290" y="922261"/>
                  </a:lnTo>
                  <a:lnTo>
                    <a:pt x="2750292" y="922260"/>
                  </a:lnTo>
                  <a:lnTo>
                    <a:pt x="2750316" y="922255"/>
                  </a:lnTo>
                  <a:lnTo>
                    <a:pt x="2750330" y="922253"/>
                  </a:lnTo>
                  <a:lnTo>
                    <a:pt x="2750334" y="922252"/>
                  </a:lnTo>
                  <a:lnTo>
                    <a:pt x="2750330" y="922252"/>
                  </a:lnTo>
                  <a:lnTo>
                    <a:pt x="2750334" y="922252"/>
                  </a:lnTo>
                  <a:lnTo>
                    <a:pt x="2750336" y="922251"/>
                  </a:lnTo>
                  <a:lnTo>
                    <a:pt x="2750334" y="922251"/>
                  </a:lnTo>
                  <a:lnTo>
                    <a:pt x="2750338" y="922250"/>
                  </a:lnTo>
                  <a:lnTo>
                    <a:pt x="2750340" y="922250"/>
                  </a:lnTo>
                  <a:lnTo>
                    <a:pt x="2750344" y="922249"/>
                  </a:lnTo>
                  <a:lnTo>
                    <a:pt x="2750350" y="922248"/>
                  </a:lnTo>
                  <a:lnTo>
                    <a:pt x="2750348" y="922248"/>
                  </a:lnTo>
                  <a:lnTo>
                    <a:pt x="2750350" y="922248"/>
                  </a:lnTo>
                  <a:lnTo>
                    <a:pt x="2750352" y="922248"/>
                  </a:lnTo>
                  <a:lnTo>
                    <a:pt x="2750354" y="922247"/>
                  </a:lnTo>
                  <a:lnTo>
                    <a:pt x="2750354" y="922247"/>
                  </a:lnTo>
                  <a:lnTo>
                    <a:pt x="2750356" y="922247"/>
                  </a:lnTo>
                  <a:lnTo>
                    <a:pt x="2750354" y="922247"/>
                  </a:lnTo>
                  <a:lnTo>
                    <a:pt x="2750356" y="922247"/>
                  </a:lnTo>
                  <a:lnTo>
                    <a:pt x="2750372" y="922243"/>
                  </a:lnTo>
                  <a:lnTo>
                    <a:pt x="2750358" y="922246"/>
                  </a:lnTo>
                  <a:lnTo>
                    <a:pt x="2750382" y="922241"/>
                  </a:lnTo>
                  <a:close/>
                  <a:moveTo>
                    <a:pt x="2821928" y="894272"/>
                  </a:moveTo>
                  <a:cubicBezTo>
                    <a:pt x="2823432" y="894097"/>
                    <a:pt x="2824200" y="894784"/>
                    <a:pt x="2822964" y="897147"/>
                  </a:cubicBezTo>
                  <a:cubicBezTo>
                    <a:pt x="2806314" y="903081"/>
                    <a:pt x="2817422" y="894798"/>
                    <a:pt x="2821928" y="894272"/>
                  </a:cubicBezTo>
                  <a:close/>
                  <a:moveTo>
                    <a:pt x="2810012" y="881877"/>
                  </a:moveTo>
                  <a:cubicBezTo>
                    <a:pt x="2771302" y="889069"/>
                    <a:pt x="2685392" y="946274"/>
                    <a:pt x="2822964" y="897147"/>
                  </a:cubicBezTo>
                  <a:cubicBezTo>
                    <a:pt x="2830576" y="882640"/>
                    <a:pt x="2822916" y="879479"/>
                    <a:pt x="2810012" y="881877"/>
                  </a:cubicBezTo>
                  <a:close/>
                  <a:moveTo>
                    <a:pt x="3012322" y="825903"/>
                  </a:moveTo>
                  <a:cubicBezTo>
                    <a:pt x="3012526" y="825874"/>
                    <a:pt x="3011970" y="825956"/>
                    <a:pt x="3009910" y="826259"/>
                  </a:cubicBezTo>
                  <a:lnTo>
                    <a:pt x="3009134" y="826368"/>
                  </a:lnTo>
                  <a:lnTo>
                    <a:pt x="3010158" y="826218"/>
                  </a:lnTo>
                  <a:cubicBezTo>
                    <a:pt x="3011146" y="826074"/>
                    <a:pt x="3012114" y="825933"/>
                    <a:pt x="3012322" y="825903"/>
                  </a:cubicBezTo>
                  <a:close/>
                  <a:moveTo>
                    <a:pt x="3030280" y="823353"/>
                  </a:moveTo>
                  <a:cubicBezTo>
                    <a:pt x="3028846" y="823542"/>
                    <a:pt x="2992016" y="828753"/>
                    <a:pt x="2999480" y="827719"/>
                  </a:cubicBezTo>
                  <a:lnTo>
                    <a:pt x="3009134" y="826368"/>
                  </a:lnTo>
                  <a:lnTo>
                    <a:pt x="3007870" y="826553"/>
                  </a:lnTo>
                  <a:cubicBezTo>
                    <a:pt x="3007582" y="826596"/>
                    <a:pt x="3008014" y="826534"/>
                    <a:pt x="3009910" y="826259"/>
                  </a:cubicBezTo>
                  <a:cubicBezTo>
                    <a:pt x="3025764" y="824005"/>
                    <a:pt x="3030854" y="823277"/>
                    <a:pt x="3030280" y="823353"/>
                  </a:cubicBezTo>
                  <a:close/>
                  <a:moveTo>
                    <a:pt x="6430558" y="782077"/>
                  </a:moveTo>
                  <a:cubicBezTo>
                    <a:pt x="6421326" y="848898"/>
                    <a:pt x="7133504" y="1735492"/>
                    <a:pt x="7225602" y="1801984"/>
                  </a:cubicBezTo>
                  <a:cubicBezTo>
                    <a:pt x="7187576" y="1507002"/>
                    <a:pt x="6828520" y="1156961"/>
                    <a:pt x="6635420" y="952978"/>
                  </a:cubicBezTo>
                  <a:cubicBezTo>
                    <a:pt x="6567058" y="895938"/>
                    <a:pt x="6498808" y="839008"/>
                    <a:pt x="6430558" y="782077"/>
                  </a:cubicBezTo>
                  <a:close/>
                  <a:moveTo>
                    <a:pt x="2475008" y="760535"/>
                  </a:moveTo>
                  <a:cubicBezTo>
                    <a:pt x="2372798" y="761086"/>
                    <a:pt x="1886364" y="980344"/>
                    <a:pt x="1913070" y="1091787"/>
                  </a:cubicBezTo>
                  <a:cubicBezTo>
                    <a:pt x="1928456" y="1155752"/>
                    <a:pt x="2286852" y="882530"/>
                    <a:pt x="2311580" y="867363"/>
                  </a:cubicBezTo>
                  <a:cubicBezTo>
                    <a:pt x="2366094" y="831753"/>
                    <a:pt x="2420606" y="796144"/>
                    <a:pt x="2475008" y="760535"/>
                  </a:cubicBezTo>
                  <a:close/>
                  <a:moveTo>
                    <a:pt x="2236958" y="745110"/>
                  </a:moveTo>
                  <a:cubicBezTo>
                    <a:pt x="2243106" y="743906"/>
                    <a:pt x="2193160" y="753379"/>
                    <a:pt x="2230472" y="746358"/>
                  </a:cubicBezTo>
                  <a:cubicBezTo>
                    <a:pt x="2234058" y="745672"/>
                    <a:pt x="2236080" y="745282"/>
                    <a:pt x="2236958" y="745110"/>
                  </a:cubicBezTo>
                  <a:close/>
                  <a:moveTo>
                    <a:pt x="6213498" y="734050"/>
                  </a:moveTo>
                  <a:cubicBezTo>
                    <a:pt x="6224268" y="757348"/>
                    <a:pt x="6240314" y="773944"/>
                    <a:pt x="6274604" y="780758"/>
                  </a:cubicBezTo>
                  <a:cubicBezTo>
                    <a:pt x="6256800" y="751194"/>
                    <a:pt x="6244710" y="728444"/>
                    <a:pt x="6213498" y="734050"/>
                  </a:cubicBezTo>
                  <a:close/>
                  <a:moveTo>
                    <a:pt x="6116344" y="652721"/>
                  </a:moveTo>
                  <a:cubicBezTo>
                    <a:pt x="6143048" y="682724"/>
                    <a:pt x="6170964" y="711190"/>
                    <a:pt x="6207892" y="728994"/>
                  </a:cubicBezTo>
                  <a:cubicBezTo>
                    <a:pt x="6189428" y="689099"/>
                    <a:pt x="6163382" y="658327"/>
                    <a:pt x="6116344" y="652721"/>
                  </a:cubicBezTo>
                  <a:close/>
                  <a:moveTo>
                    <a:pt x="3455592" y="574402"/>
                  </a:moveTo>
                  <a:cubicBezTo>
                    <a:pt x="3475392" y="575642"/>
                    <a:pt x="3493304" y="587495"/>
                    <a:pt x="3478622" y="589641"/>
                  </a:cubicBezTo>
                  <a:lnTo>
                    <a:pt x="3464652" y="589223"/>
                  </a:lnTo>
                  <a:lnTo>
                    <a:pt x="3428314" y="583042"/>
                  </a:lnTo>
                  <a:lnTo>
                    <a:pt x="3449922" y="574933"/>
                  </a:lnTo>
                  <a:close/>
                  <a:moveTo>
                    <a:pt x="4249350" y="543092"/>
                  </a:moveTo>
                  <a:cubicBezTo>
                    <a:pt x="4255982" y="542565"/>
                    <a:pt x="4306598" y="548147"/>
                    <a:pt x="4305568" y="552269"/>
                  </a:cubicBezTo>
                  <a:cubicBezTo>
                    <a:pt x="4257224" y="545922"/>
                    <a:pt x="4245370" y="543408"/>
                    <a:pt x="4249350" y="543092"/>
                  </a:cubicBezTo>
                  <a:close/>
                  <a:moveTo>
                    <a:pt x="3374226" y="522058"/>
                  </a:moveTo>
                  <a:cubicBezTo>
                    <a:pt x="3282132" y="518446"/>
                    <a:pt x="2511950" y="586147"/>
                    <a:pt x="2581284" y="684813"/>
                  </a:cubicBezTo>
                  <a:cubicBezTo>
                    <a:pt x="2618984" y="738116"/>
                    <a:pt x="3297200" y="541168"/>
                    <a:pt x="3367756" y="528090"/>
                  </a:cubicBezTo>
                  <a:cubicBezTo>
                    <a:pt x="3386702" y="524546"/>
                    <a:pt x="3387384" y="522574"/>
                    <a:pt x="3374226" y="522058"/>
                  </a:cubicBezTo>
                  <a:close/>
                  <a:moveTo>
                    <a:pt x="4059946" y="490750"/>
                  </a:moveTo>
                  <a:cubicBezTo>
                    <a:pt x="3932032" y="493030"/>
                    <a:pt x="3804516" y="517045"/>
                    <a:pt x="3816716" y="559632"/>
                  </a:cubicBezTo>
                  <a:cubicBezTo>
                    <a:pt x="3833420" y="617552"/>
                    <a:pt x="4254022" y="545564"/>
                    <a:pt x="4305568" y="552269"/>
                  </a:cubicBezTo>
                  <a:cubicBezTo>
                    <a:pt x="4316174" y="507923"/>
                    <a:pt x="4187860" y="488469"/>
                    <a:pt x="4059946" y="490750"/>
                  </a:cubicBezTo>
                  <a:close/>
                  <a:moveTo>
                    <a:pt x="3655596" y="460389"/>
                  </a:moveTo>
                  <a:cubicBezTo>
                    <a:pt x="3570200" y="479073"/>
                    <a:pt x="3483926" y="487645"/>
                    <a:pt x="3396552" y="485997"/>
                  </a:cubicBezTo>
                  <a:cubicBezTo>
                    <a:pt x="3437656" y="514242"/>
                    <a:pt x="3482608" y="533695"/>
                    <a:pt x="3531404" y="544355"/>
                  </a:cubicBezTo>
                  <a:lnTo>
                    <a:pt x="3449922" y="574933"/>
                  </a:lnTo>
                  <a:lnTo>
                    <a:pt x="3440868" y="575780"/>
                  </a:lnTo>
                  <a:cubicBezTo>
                    <a:pt x="3436162" y="577114"/>
                    <a:pt x="3431818" y="579429"/>
                    <a:pt x="3428314" y="583042"/>
                  </a:cubicBezTo>
                  <a:cubicBezTo>
                    <a:pt x="3442052" y="586202"/>
                    <a:pt x="3452794" y="588120"/>
                    <a:pt x="3461018" y="589114"/>
                  </a:cubicBezTo>
                  <a:lnTo>
                    <a:pt x="3464652" y="589223"/>
                  </a:lnTo>
                  <a:lnTo>
                    <a:pt x="3505858" y="596232"/>
                  </a:lnTo>
                  <a:cubicBezTo>
                    <a:pt x="3582556" y="602501"/>
                    <a:pt x="3656722" y="588015"/>
                    <a:pt x="3728352" y="552818"/>
                  </a:cubicBezTo>
                  <a:cubicBezTo>
                    <a:pt x="3672192" y="568534"/>
                    <a:pt x="3618778" y="561282"/>
                    <a:pt x="3568222" y="531057"/>
                  </a:cubicBezTo>
                  <a:cubicBezTo>
                    <a:pt x="3620976" y="536113"/>
                    <a:pt x="3650100" y="512593"/>
                    <a:pt x="3655596" y="460389"/>
                  </a:cubicBezTo>
                  <a:close/>
                  <a:moveTo>
                    <a:pt x="5870928" y="452468"/>
                  </a:moveTo>
                  <a:cubicBezTo>
                    <a:pt x="5892248" y="460601"/>
                    <a:pt x="5913570" y="468844"/>
                    <a:pt x="5927528" y="488407"/>
                  </a:cubicBezTo>
                  <a:cubicBezTo>
                    <a:pt x="5902360" y="485769"/>
                    <a:pt x="5883566" y="473570"/>
                    <a:pt x="5870928" y="452468"/>
                  </a:cubicBezTo>
                  <a:close/>
                  <a:moveTo>
                    <a:pt x="3939536" y="425541"/>
                  </a:moveTo>
                  <a:cubicBezTo>
                    <a:pt x="3935224" y="425721"/>
                    <a:pt x="3898814" y="427309"/>
                    <a:pt x="3929476" y="425990"/>
                  </a:cubicBezTo>
                  <a:cubicBezTo>
                    <a:pt x="3938846" y="425577"/>
                    <a:pt x="3940974" y="425481"/>
                    <a:pt x="3939536" y="425541"/>
                  </a:cubicBezTo>
                  <a:close/>
                  <a:moveTo>
                    <a:pt x="3712626" y="372050"/>
                  </a:moveTo>
                  <a:cubicBezTo>
                    <a:pt x="3673484" y="372667"/>
                    <a:pt x="3611978" y="383141"/>
                    <a:pt x="3528108" y="403459"/>
                  </a:cubicBezTo>
                  <a:cubicBezTo>
                    <a:pt x="3590204" y="429726"/>
                    <a:pt x="3654826" y="445662"/>
                    <a:pt x="3721978" y="451157"/>
                  </a:cubicBezTo>
                  <a:cubicBezTo>
                    <a:pt x="3780982" y="397373"/>
                    <a:pt x="3777864" y="371022"/>
                    <a:pt x="3712626" y="372050"/>
                  </a:cubicBezTo>
                  <a:close/>
                  <a:moveTo>
                    <a:pt x="2410384" y="355650"/>
                  </a:moveTo>
                  <a:cubicBezTo>
                    <a:pt x="2316196" y="547982"/>
                    <a:pt x="1488072" y="875604"/>
                    <a:pt x="1301015" y="1028042"/>
                  </a:cubicBezTo>
                  <a:cubicBezTo>
                    <a:pt x="1038070" y="1242438"/>
                    <a:pt x="841150" y="1482860"/>
                    <a:pt x="657351" y="1748841"/>
                  </a:cubicBezTo>
                  <a:lnTo>
                    <a:pt x="476123" y="2023092"/>
                  </a:lnTo>
                  <a:lnTo>
                    <a:pt x="477928" y="2020267"/>
                  </a:lnTo>
                  <a:cubicBezTo>
                    <a:pt x="488089" y="2004359"/>
                    <a:pt x="493689" y="1995592"/>
                    <a:pt x="475967" y="2023327"/>
                  </a:cubicBezTo>
                  <a:cubicBezTo>
                    <a:pt x="440304" y="2079160"/>
                    <a:pt x="452118" y="2060669"/>
                    <a:pt x="466942" y="2037464"/>
                  </a:cubicBezTo>
                  <a:lnTo>
                    <a:pt x="475946" y="2023369"/>
                  </a:lnTo>
                  <a:lnTo>
                    <a:pt x="458817" y="2056694"/>
                  </a:lnTo>
                  <a:cubicBezTo>
                    <a:pt x="357830" y="2278480"/>
                    <a:pt x="39600" y="3285001"/>
                    <a:pt x="14151" y="3289537"/>
                  </a:cubicBezTo>
                  <a:cubicBezTo>
                    <a:pt x="-98720" y="2685937"/>
                    <a:pt x="489156" y="1613060"/>
                    <a:pt x="869863" y="1212901"/>
                  </a:cubicBezTo>
                  <a:cubicBezTo>
                    <a:pt x="1374651" y="682394"/>
                    <a:pt x="1779536" y="579414"/>
                    <a:pt x="2410384" y="355650"/>
                  </a:cubicBezTo>
                  <a:close/>
                  <a:moveTo>
                    <a:pt x="2884050" y="332045"/>
                  </a:moveTo>
                  <a:cubicBezTo>
                    <a:pt x="2882916" y="331899"/>
                    <a:pt x="2890664" y="332840"/>
                    <a:pt x="2915392" y="335862"/>
                  </a:cubicBezTo>
                  <a:cubicBezTo>
                    <a:pt x="2901216" y="334213"/>
                    <a:pt x="2927044" y="337291"/>
                    <a:pt x="2915392" y="335862"/>
                  </a:cubicBezTo>
                  <a:cubicBezTo>
                    <a:pt x="2970784" y="342704"/>
                    <a:pt x="2887450" y="332482"/>
                    <a:pt x="2884050" y="332045"/>
                  </a:cubicBezTo>
                  <a:close/>
                  <a:moveTo>
                    <a:pt x="3641198" y="211779"/>
                  </a:moveTo>
                  <a:cubicBezTo>
                    <a:pt x="3602952" y="223209"/>
                    <a:pt x="3553054" y="238046"/>
                    <a:pt x="3641198" y="211779"/>
                  </a:cubicBezTo>
                  <a:close/>
                  <a:moveTo>
                    <a:pt x="3641800" y="211593"/>
                  </a:moveTo>
                  <a:cubicBezTo>
                    <a:pt x="3642496" y="211387"/>
                    <a:pt x="3642572" y="211366"/>
                    <a:pt x="3641198" y="211779"/>
                  </a:cubicBezTo>
                  <a:cubicBezTo>
                    <a:pt x="3632048" y="214499"/>
                    <a:pt x="3639714" y="212211"/>
                    <a:pt x="3641800" y="211593"/>
                  </a:cubicBezTo>
                  <a:close/>
                  <a:moveTo>
                    <a:pt x="3254488" y="181639"/>
                  </a:moveTo>
                  <a:cubicBezTo>
                    <a:pt x="3271098" y="182024"/>
                    <a:pt x="3279176" y="192217"/>
                    <a:pt x="3278736" y="212220"/>
                  </a:cubicBezTo>
                  <a:cubicBezTo>
                    <a:pt x="3278516" y="208813"/>
                    <a:pt x="3245654" y="214198"/>
                    <a:pt x="3278736" y="212220"/>
                  </a:cubicBezTo>
                  <a:cubicBezTo>
                    <a:pt x="3262004" y="221534"/>
                    <a:pt x="3247378" y="228472"/>
                    <a:pt x="3234862" y="233033"/>
                  </a:cubicBezTo>
                  <a:lnTo>
                    <a:pt x="3209860" y="238278"/>
                  </a:lnTo>
                  <a:lnTo>
                    <a:pt x="3243676" y="254646"/>
                  </a:lnTo>
                  <a:cubicBezTo>
                    <a:pt x="3190922" y="274538"/>
                    <a:pt x="3138168" y="294322"/>
                    <a:pt x="3085414" y="314106"/>
                  </a:cubicBezTo>
                  <a:cubicBezTo>
                    <a:pt x="2993096" y="325563"/>
                    <a:pt x="3066022" y="238785"/>
                    <a:pt x="3154948" y="230383"/>
                  </a:cubicBezTo>
                  <a:lnTo>
                    <a:pt x="3186782" y="232605"/>
                  </a:lnTo>
                  <a:lnTo>
                    <a:pt x="3185030" y="231879"/>
                  </a:lnTo>
                  <a:cubicBezTo>
                    <a:pt x="3180934" y="226933"/>
                    <a:pt x="3178942" y="219611"/>
                    <a:pt x="3179052" y="209912"/>
                  </a:cubicBezTo>
                  <a:cubicBezTo>
                    <a:pt x="3212738" y="190679"/>
                    <a:pt x="3237878" y="181255"/>
                    <a:pt x="3254488" y="181639"/>
                  </a:cubicBezTo>
                  <a:close/>
                  <a:moveTo>
                    <a:pt x="3518984" y="176830"/>
                  </a:moveTo>
                  <a:cubicBezTo>
                    <a:pt x="3507556" y="199031"/>
                    <a:pt x="3509972" y="234090"/>
                    <a:pt x="3458758" y="228485"/>
                  </a:cubicBezTo>
                  <a:cubicBezTo>
                    <a:pt x="3482276" y="208372"/>
                    <a:pt x="3500632" y="192546"/>
                    <a:pt x="3518984" y="176830"/>
                  </a:cubicBezTo>
                  <a:close/>
                  <a:moveTo>
                    <a:pt x="3441268" y="170169"/>
                  </a:moveTo>
                  <a:cubicBezTo>
                    <a:pt x="3466890" y="169908"/>
                    <a:pt x="3493048" y="175513"/>
                    <a:pt x="3518764" y="176612"/>
                  </a:cubicBezTo>
                  <a:cubicBezTo>
                    <a:pt x="3468208" y="184085"/>
                    <a:pt x="3417654" y="191559"/>
                    <a:pt x="3366988" y="198922"/>
                  </a:cubicBezTo>
                  <a:cubicBezTo>
                    <a:pt x="3390562" y="176557"/>
                    <a:pt x="3415648" y="170430"/>
                    <a:pt x="3441268" y="170169"/>
                  </a:cubicBezTo>
                  <a:close/>
                  <a:moveTo>
                    <a:pt x="3293460" y="23566"/>
                  </a:moveTo>
                  <a:cubicBezTo>
                    <a:pt x="3306074" y="22472"/>
                    <a:pt x="3319538" y="22527"/>
                    <a:pt x="3334128" y="24066"/>
                  </a:cubicBezTo>
                  <a:cubicBezTo>
                    <a:pt x="3282472" y="61104"/>
                    <a:pt x="3238840" y="57916"/>
                    <a:pt x="3195318" y="55389"/>
                  </a:cubicBezTo>
                  <a:cubicBezTo>
                    <a:pt x="3225404" y="40469"/>
                    <a:pt x="3255614" y="26847"/>
                    <a:pt x="3293460" y="23566"/>
                  </a:cubicBezTo>
                  <a:close/>
                  <a:moveTo>
                    <a:pt x="4533616" y="0"/>
                  </a:moveTo>
                  <a:cubicBezTo>
                    <a:pt x="4590768" y="26377"/>
                    <a:pt x="5097752" y="149469"/>
                    <a:pt x="5336244" y="215631"/>
                  </a:cubicBezTo>
                  <a:cubicBezTo>
                    <a:pt x="5306652" y="228215"/>
                    <a:pt x="5249818" y="224787"/>
                    <a:pt x="5179182" y="211628"/>
                  </a:cubicBezTo>
                  <a:lnTo>
                    <a:pt x="5135978" y="201733"/>
                  </a:lnTo>
                  <a:lnTo>
                    <a:pt x="5351956" y="285954"/>
                  </a:lnTo>
                  <a:cubicBezTo>
                    <a:pt x="5458534" y="330366"/>
                    <a:pt x="5562868" y="375790"/>
                    <a:pt x="5663980" y="418955"/>
                  </a:cubicBezTo>
                  <a:cubicBezTo>
                    <a:pt x="5135672" y="-88252"/>
                    <a:pt x="6000394" y="597769"/>
                    <a:pt x="6109088" y="647227"/>
                  </a:cubicBezTo>
                  <a:cubicBezTo>
                    <a:pt x="6081504" y="609419"/>
                    <a:pt x="6050400" y="574909"/>
                    <a:pt x="6015780" y="543476"/>
                  </a:cubicBezTo>
                  <a:cubicBezTo>
                    <a:pt x="6127992" y="576997"/>
                    <a:pt x="6309114" y="824171"/>
                    <a:pt x="6427590" y="779659"/>
                  </a:cubicBezTo>
                  <a:cubicBezTo>
                    <a:pt x="6393080" y="742621"/>
                    <a:pt x="6360110" y="704376"/>
                    <a:pt x="6328568" y="664700"/>
                  </a:cubicBezTo>
                  <a:cubicBezTo>
                    <a:pt x="6295486" y="577986"/>
                    <a:pt x="6683886" y="914622"/>
                    <a:pt x="6721912" y="935503"/>
                  </a:cubicBezTo>
                  <a:cubicBezTo>
                    <a:pt x="6707956" y="889344"/>
                    <a:pt x="6690040" y="844833"/>
                    <a:pt x="6668060" y="801860"/>
                  </a:cubicBezTo>
                  <a:cubicBezTo>
                    <a:pt x="7180452" y="1054090"/>
                    <a:pt x="7506030" y="2046718"/>
                    <a:pt x="7675492" y="2587011"/>
                  </a:cubicBezTo>
                  <a:lnTo>
                    <a:pt x="7697728" y="2658063"/>
                  </a:lnTo>
                  <a:lnTo>
                    <a:pt x="7700484" y="2666870"/>
                  </a:lnTo>
                  <a:cubicBezTo>
                    <a:pt x="7702244" y="2672492"/>
                    <a:pt x="7704496" y="2679686"/>
                    <a:pt x="7707312" y="2688686"/>
                  </a:cubicBezTo>
                  <a:cubicBezTo>
                    <a:pt x="7820182" y="3048838"/>
                    <a:pt x="7756328" y="3362731"/>
                    <a:pt x="7761164" y="3726613"/>
                  </a:cubicBezTo>
                  <a:cubicBezTo>
                    <a:pt x="7756108" y="3655944"/>
                    <a:pt x="7746216" y="3586045"/>
                    <a:pt x="7731600" y="3516696"/>
                  </a:cubicBezTo>
                  <a:cubicBezTo>
                    <a:pt x="7719730" y="3817613"/>
                    <a:pt x="7800070" y="4307894"/>
                    <a:pt x="7559380" y="4619691"/>
                  </a:cubicBezTo>
                  <a:cubicBezTo>
                    <a:pt x="7539048" y="4611558"/>
                    <a:pt x="7519266" y="4602107"/>
                    <a:pt x="7500252" y="4591226"/>
                  </a:cubicBezTo>
                  <a:cubicBezTo>
                    <a:pt x="7499264" y="4481762"/>
                    <a:pt x="7562128" y="4450769"/>
                    <a:pt x="7569272" y="4340096"/>
                  </a:cubicBezTo>
                  <a:cubicBezTo>
                    <a:pt x="7571580" y="4303278"/>
                    <a:pt x="7891400" y="2994985"/>
                    <a:pt x="7632356" y="2949814"/>
                  </a:cubicBezTo>
                  <a:cubicBezTo>
                    <a:pt x="7657084" y="3225570"/>
                    <a:pt x="7645984" y="3503837"/>
                    <a:pt x="7645984" y="3780355"/>
                  </a:cubicBezTo>
                  <a:cubicBezTo>
                    <a:pt x="7467322" y="3550072"/>
                    <a:pt x="7736474" y="2509749"/>
                    <a:pt x="7425156" y="2273748"/>
                  </a:cubicBezTo>
                  <a:lnTo>
                    <a:pt x="7381290" y="2251288"/>
                  </a:lnTo>
                  <a:lnTo>
                    <a:pt x="7380354" y="2249773"/>
                  </a:lnTo>
                  <a:cubicBezTo>
                    <a:pt x="7372000" y="2239358"/>
                    <a:pt x="7363490" y="2235079"/>
                    <a:pt x="7354848" y="2237750"/>
                  </a:cubicBezTo>
                  <a:lnTo>
                    <a:pt x="7381290" y="2251288"/>
                  </a:lnTo>
                  <a:lnTo>
                    <a:pt x="7392768" y="2269891"/>
                  </a:lnTo>
                  <a:cubicBezTo>
                    <a:pt x="7511582" y="2506867"/>
                    <a:pt x="7595346" y="3947513"/>
                    <a:pt x="7572240" y="4098307"/>
                  </a:cubicBezTo>
                  <a:cubicBezTo>
                    <a:pt x="7482668" y="4681457"/>
                    <a:pt x="7144164" y="5453422"/>
                    <a:pt x="6738948" y="5884465"/>
                  </a:cubicBezTo>
                  <a:cubicBezTo>
                    <a:pt x="6214488" y="6442227"/>
                    <a:pt x="5363392" y="6762926"/>
                    <a:pt x="4621870" y="6857993"/>
                  </a:cubicBezTo>
                  <a:cubicBezTo>
                    <a:pt x="4915532" y="6739187"/>
                    <a:pt x="4697484" y="6770949"/>
                    <a:pt x="4560434" y="6752485"/>
                  </a:cubicBezTo>
                  <a:cubicBezTo>
                    <a:pt x="5104788" y="6594773"/>
                    <a:pt x="6567828" y="5849735"/>
                    <a:pt x="6679270" y="5214491"/>
                  </a:cubicBezTo>
                  <a:cubicBezTo>
                    <a:pt x="6620032" y="5219656"/>
                    <a:pt x="6281748" y="5699277"/>
                    <a:pt x="6174152" y="5773352"/>
                  </a:cubicBezTo>
                  <a:cubicBezTo>
                    <a:pt x="5937308" y="5936339"/>
                    <a:pt x="5693212" y="6111086"/>
                    <a:pt x="5448348" y="6260006"/>
                  </a:cubicBezTo>
                  <a:cubicBezTo>
                    <a:pt x="5287338" y="6357930"/>
                    <a:pt x="4446794" y="6941959"/>
                    <a:pt x="4243142" y="6756222"/>
                  </a:cubicBezTo>
                  <a:cubicBezTo>
                    <a:pt x="4332604" y="6716217"/>
                    <a:pt x="4424152" y="6681377"/>
                    <a:pt x="4517572" y="6651703"/>
                  </a:cubicBezTo>
                  <a:cubicBezTo>
                    <a:pt x="4472196" y="6608264"/>
                    <a:pt x="4349636" y="6603864"/>
                    <a:pt x="4204436" y="6615357"/>
                  </a:cubicBezTo>
                  <a:lnTo>
                    <a:pt x="4168492" y="6619156"/>
                  </a:lnTo>
                  <a:lnTo>
                    <a:pt x="4180182" y="6615598"/>
                  </a:lnTo>
                  <a:lnTo>
                    <a:pt x="4242864" y="6593376"/>
                  </a:lnTo>
                  <a:lnTo>
                    <a:pt x="4391196" y="6556571"/>
                  </a:lnTo>
                  <a:cubicBezTo>
                    <a:pt x="4849618" y="6422843"/>
                    <a:pt x="5278036" y="6195342"/>
                    <a:pt x="5636392" y="5864462"/>
                  </a:cubicBezTo>
                  <a:cubicBezTo>
                    <a:pt x="5935552" y="5588384"/>
                    <a:pt x="6730924" y="5235483"/>
                    <a:pt x="6635858" y="4705856"/>
                  </a:cubicBezTo>
                  <a:cubicBezTo>
                    <a:pt x="6347692" y="5364290"/>
                    <a:pt x="5780588" y="5724445"/>
                    <a:pt x="5210844" y="6128121"/>
                  </a:cubicBezTo>
                  <a:cubicBezTo>
                    <a:pt x="5091048" y="6212967"/>
                    <a:pt x="4705644" y="6420961"/>
                    <a:pt x="4323014" y="6564962"/>
                  </a:cubicBezTo>
                  <a:lnTo>
                    <a:pt x="4242864" y="6593376"/>
                  </a:lnTo>
                  <a:lnTo>
                    <a:pt x="4117050" y="6624594"/>
                  </a:lnTo>
                  <a:lnTo>
                    <a:pt x="4053710" y="6631289"/>
                  </a:lnTo>
                  <a:cubicBezTo>
                    <a:pt x="3925182" y="6647551"/>
                    <a:pt x="3793558" y="6669491"/>
                    <a:pt x="3690402" y="6683713"/>
                  </a:cubicBezTo>
                  <a:lnTo>
                    <a:pt x="3659474" y="6687697"/>
                  </a:lnTo>
                  <a:lnTo>
                    <a:pt x="3565602" y="6696017"/>
                  </a:lnTo>
                  <a:lnTo>
                    <a:pt x="3504782" y="6670617"/>
                  </a:lnTo>
                  <a:cubicBezTo>
                    <a:pt x="3483244" y="6656709"/>
                    <a:pt x="3465420" y="6639243"/>
                    <a:pt x="3451834" y="6617853"/>
                  </a:cubicBezTo>
                  <a:cubicBezTo>
                    <a:pt x="3476562" y="6552350"/>
                    <a:pt x="4845196" y="6139222"/>
                    <a:pt x="5024228" y="6023823"/>
                  </a:cubicBezTo>
                  <a:cubicBezTo>
                    <a:pt x="4772220" y="6100426"/>
                    <a:pt x="4741226" y="6079654"/>
                    <a:pt x="4931470" y="5961617"/>
                  </a:cubicBezTo>
                  <a:cubicBezTo>
                    <a:pt x="4891136" y="5869078"/>
                    <a:pt x="4943668" y="5809400"/>
                    <a:pt x="5089072" y="5782584"/>
                  </a:cubicBezTo>
                  <a:cubicBezTo>
                    <a:pt x="5264148" y="5665316"/>
                    <a:pt x="5404716" y="5518485"/>
                    <a:pt x="5584298" y="5407262"/>
                  </a:cubicBezTo>
                  <a:cubicBezTo>
                    <a:pt x="5576716" y="5482766"/>
                    <a:pt x="5536490" y="5536509"/>
                    <a:pt x="5463624" y="5568271"/>
                  </a:cubicBezTo>
                  <a:cubicBezTo>
                    <a:pt x="5659362" y="5695870"/>
                    <a:pt x="6619152" y="4634309"/>
                    <a:pt x="6468256" y="4514843"/>
                  </a:cubicBezTo>
                  <a:cubicBezTo>
                    <a:pt x="6489028" y="4516272"/>
                    <a:pt x="6295046" y="4862029"/>
                    <a:pt x="6243282" y="4804769"/>
                  </a:cubicBezTo>
                  <a:cubicBezTo>
                    <a:pt x="6318236" y="4887527"/>
                    <a:pt x="6656190" y="3443170"/>
                    <a:pt x="6501996" y="3656933"/>
                  </a:cubicBezTo>
                  <a:cubicBezTo>
                    <a:pt x="6411874" y="3229307"/>
                    <a:pt x="6452758" y="2911131"/>
                    <a:pt x="6223388" y="2510642"/>
                  </a:cubicBezTo>
                  <a:cubicBezTo>
                    <a:pt x="5985116" y="2094436"/>
                    <a:pt x="5637492" y="1820557"/>
                    <a:pt x="5391196" y="1438864"/>
                  </a:cubicBezTo>
                  <a:lnTo>
                    <a:pt x="5389008" y="1438717"/>
                  </a:lnTo>
                  <a:lnTo>
                    <a:pt x="5387674" y="1438627"/>
                  </a:lnTo>
                  <a:lnTo>
                    <a:pt x="5387788" y="1438746"/>
                  </a:lnTo>
                  <a:cubicBezTo>
                    <a:pt x="5373556" y="1440669"/>
                    <a:pt x="5361604" y="1437509"/>
                    <a:pt x="5349694" y="1430297"/>
                  </a:cubicBezTo>
                  <a:lnTo>
                    <a:pt x="5348562" y="1429317"/>
                  </a:lnTo>
                  <a:lnTo>
                    <a:pt x="5331838" y="1423025"/>
                  </a:lnTo>
                  <a:cubicBezTo>
                    <a:pt x="5098526" y="1322326"/>
                    <a:pt x="4266794" y="815773"/>
                    <a:pt x="3983000" y="924733"/>
                  </a:cubicBezTo>
                  <a:cubicBezTo>
                    <a:pt x="3680654" y="1039912"/>
                    <a:pt x="3309728" y="986279"/>
                    <a:pt x="2992326" y="1091127"/>
                  </a:cubicBezTo>
                  <a:cubicBezTo>
                    <a:pt x="3081678" y="1123989"/>
                    <a:pt x="3248292" y="1046067"/>
                    <a:pt x="3333908" y="1035736"/>
                  </a:cubicBezTo>
                  <a:cubicBezTo>
                    <a:pt x="3158720" y="1143662"/>
                    <a:pt x="2979028" y="1219716"/>
                    <a:pt x="2805600" y="1330389"/>
                  </a:cubicBezTo>
                  <a:cubicBezTo>
                    <a:pt x="2827470" y="1338851"/>
                    <a:pt x="2850110" y="1343247"/>
                    <a:pt x="2873520" y="1343576"/>
                  </a:cubicBezTo>
                  <a:cubicBezTo>
                    <a:pt x="2699212" y="1467109"/>
                    <a:pt x="2196292" y="1899688"/>
                    <a:pt x="2087596" y="2158950"/>
                  </a:cubicBezTo>
                  <a:cubicBezTo>
                    <a:pt x="2053748" y="2239948"/>
                    <a:pt x="1735465" y="2443600"/>
                    <a:pt x="1971320" y="2310177"/>
                  </a:cubicBezTo>
                  <a:cubicBezTo>
                    <a:pt x="1819102" y="2612851"/>
                    <a:pt x="1527418" y="2770672"/>
                    <a:pt x="1405094" y="3183364"/>
                  </a:cubicBezTo>
                  <a:cubicBezTo>
                    <a:pt x="1314204" y="3489660"/>
                    <a:pt x="1605229" y="4575730"/>
                    <a:pt x="1446308" y="4751136"/>
                  </a:cubicBezTo>
                  <a:cubicBezTo>
                    <a:pt x="1396302" y="4683655"/>
                    <a:pt x="1367507" y="4436042"/>
                    <a:pt x="1283870" y="4408786"/>
                  </a:cubicBezTo>
                  <a:cubicBezTo>
                    <a:pt x="1211993" y="4568476"/>
                    <a:pt x="1558081" y="5431002"/>
                    <a:pt x="1681942" y="5436387"/>
                  </a:cubicBezTo>
                  <a:cubicBezTo>
                    <a:pt x="1646883" y="5434848"/>
                    <a:pt x="2308394" y="6116142"/>
                    <a:pt x="2308614" y="6117351"/>
                  </a:cubicBezTo>
                  <a:cubicBezTo>
                    <a:pt x="1701615" y="5822479"/>
                    <a:pt x="1339702" y="5093267"/>
                    <a:pt x="1192101" y="4470442"/>
                  </a:cubicBezTo>
                  <a:cubicBezTo>
                    <a:pt x="1088461" y="4032804"/>
                    <a:pt x="985042" y="3608026"/>
                    <a:pt x="1167372" y="3171935"/>
                  </a:cubicBezTo>
                  <a:cubicBezTo>
                    <a:pt x="1285299" y="2889699"/>
                    <a:pt x="1593799" y="2564054"/>
                    <a:pt x="1641827" y="2268744"/>
                  </a:cubicBezTo>
                  <a:cubicBezTo>
                    <a:pt x="1483895" y="2240169"/>
                    <a:pt x="2354884" y="1458975"/>
                    <a:pt x="2501056" y="1349731"/>
                  </a:cubicBezTo>
                  <a:cubicBezTo>
                    <a:pt x="2467412" y="1306059"/>
                    <a:pt x="2419642" y="1301259"/>
                    <a:pt x="2361692" y="1326755"/>
                  </a:cubicBezTo>
                  <a:lnTo>
                    <a:pt x="2327994" y="1345099"/>
                  </a:lnTo>
                  <a:lnTo>
                    <a:pt x="2334778" y="1339574"/>
                  </a:lnTo>
                  <a:cubicBezTo>
                    <a:pt x="2362396" y="1317338"/>
                    <a:pt x="2382182" y="1302020"/>
                    <a:pt x="2391262" y="1295989"/>
                  </a:cubicBezTo>
                  <a:cubicBezTo>
                    <a:pt x="2602608" y="1155642"/>
                    <a:pt x="2745152" y="1040242"/>
                    <a:pt x="2992436" y="957264"/>
                  </a:cubicBezTo>
                  <a:cubicBezTo>
                    <a:pt x="3037606" y="942098"/>
                    <a:pt x="3559430" y="854944"/>
                    <a:pt x="3573716" y="834172"/>
                  </a:cubicBezTo>
                  <a:cubicBezTo>
                    <a:pt x="3342920" y="808894"/>
                    <a:pt x="3120694" y="877254"/>
                    <a:pt x="2901544" y="937262"/>
                  </a:cubicBezTo>
                  <a:cubicBezTo>
                    <a:pt x="2913196" y="919457"/>
                    <a:pt x="2924076" y="901213"/>
                    <a:pt x="2934076" y="882420"/>
                  </a:cubicBezTo>
                  <a:cubicBezTo>
                    <a:pt x="2838352" y="924953"/>
                    <a:pt x="2800984" y="930448"/>
                    <a:pt x="2822196" y="898795"/>
                  </a:cubicBezTo>
                  <a:cubicBezTo>
                    <a:pt x="2609860" y="1067718"/>
                    <a:pt x="2142000" y="1064750"/>
                    <a:pt x="1999564" y="1385779"/>
                  </a:cubicBezTo>
                  <a:cubicBezTo>
                    <a:pt x="2187982" y="1277594"/>
                    <a:pt x="2018782" y="1398014"/>
                    <a:pt x="1911214" y="1477520"/>
                  </a:cubicBezTo>
                  <a:lnTo>
                    <a:pt x="1888128" y="1494718"/>
                  </a:lnTo>
                  <a:lnTo>
                    <a:pt x="1901714" y="1470923"/>
                  </a:lnTo>
                  <a:cubicBezTo>
                    <a:pt x="2021216" y="1261078"/>
                    <a:pt x="1913270" y="1439901"/>
                    <a:pt x="1805804" y="1534590"/>
                  </a:cubicBezTo>
                  <a:cubicBezTo>
                    <a:pt x="1973408" y="1596794"/>
                    <a:pt x="1574566" y="1670980"/>
                    <a:pt x="1730300" y="1672190"/>
                  </a:cubicBezTo>
                  <a:cubicBezTo>
                    <a:pt x="1652928" y="1732525"/>
                    <a:pt x="1697219" y="1603718"/>
                    <a:pt x="1614351" y="1729118"/>
                  </a:cubicBezTo>
                  <a:cubicBezTo>
                    <a:pt x="1624655" y="1761567"/>
                    <a:pt x="1613544" y="1808073"/>
                    <a:pt x="1586811" y="1865362"/>
                  </a:cubicBezTo>
                  <a:lnTo>
                    <a:pt x="1560762" y="1913089"/>
                  </a:lnTo>
                  <a:lnTo>
                    <a:pt x="1543564" y="1933631"/>
                  </a:lnTo>
                  <a:cubicBezTo>
                    <a:pt x="1474262" y="2020061"/>
                    <a:pt x="1405865" y="2119604"/>
                    <a:pt x="1347066" y="2216797"/>
                  </a:cubicBezTo>
                  <a:lnTo>
                    <a:pt x="1317856" y="2268737"/>
                  </a:lnTo>
                  <a:lnTo>
                    <a:pt x="1285288" y="2312259"/>
                  </a:lnTo>
                  <a:cubicBezTo>
                    <a:pt x="955026" y="2748812"/>
                    <a:pt x="523817" y="3291117"/>
                    <a:pt x="715668" y="3529665"/>
                  </a:cubicBezTo>
                  <a:cubicBezTo>
                    <a:pt x="778313" y="3607353"/>
                    <a:pt x="862789" y="5159664"/>
                    <a:pt x="1030221" y="5291095"/>
                  </a:cubicBezTo>
                  <a:lnTo>
                    <a:pt x="1045974" y="5298776"/>
                  </a:lnTo>
                  <a:lnTo>
                    <a:pt x="1038912" y="5299224"/>
                  </a:lnTo>
                  <a:cubicBezTo>
                    <a:pt x="982439" y="5282856"/>
                    <a:pt x="951713" y="5137105"/>
                    <a:pt x="898438" y="5115468"/>
                  </a:cubicBezTo>
                  <a:cubicBezTo>
                    <a:pt x="882612" y="5286148"/>
                    <a:pt x="1043071" y="5383523"/>
                    <a:pt x="1090330" y="5531454"/>
                  </a:cubicBezTo>
                  <a:cubicBezTo>
                    <a:pt x="1053952" y="5453312"/>
                    <a:pt x="999769" y="5390777"/>
                    <a:pt x="927782" y="5343628"/>
                  </a:cubicBezTo>
                  <a:cubicBezTo>
                    <a:pt x="977129" y="5429903"/>
                    <a:pt x="1020541" y="5519035"/>
                    <a:pt x="1058128" y="5611134"/>
                  </a:cubicBezTo>
                  <a:cubicBezTo>
                    <a:pt x="717426" y="5475732"/>
                    <a:pt x="605324" y="4630132"/>
                    <a:pt x="537623" y="4355812"/>
                  </a:cubicBezTo>
                  <a:cubicBezTo>
                    <a:pt x="531441" y="4330754"/>
                    <a:pt x="527315" y="4291680"/>
                    <a:pt x="524719" y="4242388"/>
                  </a:cubicBezTo>
                  <a:lnTo>
                    <a:pt x="522332" y="4173502"/>
                  </a:lnTo>
                  <a:lnTo>
                    <a:pt x="522111" y="4144531"/>
                  </a:lnTo>
                  <a:lnTo>
                    <a:pt x="521713" y="4141223"/>
                  </a:lnTo>
                  <a:lnTo>
                    <a:pt x="520999" y="4067656"/>
                  </a:lnTo>
                  <a:cubicBezTo>
                    <a:pt x="520940" y="4001727"/>
                    <a:pt x="521886" y="3929378"/>
                    <a:pt x="523314" y="3854408"/>
                  </a:cubicBezTo>
                  <a:lnTo>
                    <a:pt x="524635" y="3796273"/>
                  </a:lnTo>
                  <a:lnTo>
                    <a:pt x="536689" y="3798009"/>
                  </a:lnTo>
                  <a:cubicBezTo>
                    <a:pt x="550070" y="3799919"/>
                    <a:pt x="563726" y="3801842"/>
                    <a:pt x="537513" y="3798050"/>
                  </a:cubicBezTo>
                  <a:lnTo>
                    <a:pt x="524635" y="3796244"/>
                  </a:lnTo>
                  <a:lnTo>
                    <a:pt x="528515" y="3625433"/>
                  </a:lnTo>
                  <a:cubicBezTo>
                    <a:pt x="535975" y="3319788"/>
                    <a:pt x="542734" y="3032957"/>
                    <a:pt x="515203" y="3008064"/>
                  </a:cubicBezTo>
                  <a:cubicBezTo>
                    <a:pt x="334686" y="3266483"/>
                    <a:pt x="446359" y="3638566"/>
                    <a:pt x="499822" y="3959458"/>
                  </a:cubicBezTo>
                  <a:lnTo>
                    <a:pt x="521713" y="4141223"/>
                  </a:lnTo>
                  <a:lnTo>
                    <a:pt x="521908" y="4161261"/>
                  </a:lnTo>
                  <a:lnTo>
                    <a:pt x="522332" y="4173502"/>
                  </a:lnTo>
                  <a:lnTo>
                    <a:pt x="522761" y="4229985"/>
                  </a:lnTo>
                  <a:cubicBezTo>
                    <a:pt x="518862" y="4312585"/>
                    <a:pt x="500263" y="4386125"/>
                    <a:pt x="457503" y="4446153"/>
                  </a:cubicBezTo>
                  <a:cubicBezTo>
                    <a:pt x="341995" y="3965543"/>
                    <a:pt x="233190" y="3267994"/>
                    <a:pt x="508389" y="2810568"/>
                  </a:cubicBezTo>
                  <a:cubicBezTo>
                    <a:pt x="332982" y="2833866"/>
                    <a:pt x="289351" y="3529445"/>
                    <a:pt x="284845" y="3662099"/>
                  </a:cubicBezTo>
                  <a:cubicBezTo>
                    <a:pt x="270337" y="3607806"/>
                    <a:pt x="260446" y="3552525"/>
                    <a:pt x="255061" y="3496474"/>
                  </a:cubicBezTo>
                  <a:cubicBezTo>
                    <a:pt x="155927" y="3515707"/>
                    <a:pt x="280009" y="4211948"/>
                    <a:pt x="286383" y="4300860"/>
                  </a:cubicBezTo>
                  <a:cubicBezTo>
                    <a:pt x="102404" y="4274044"/>
                    <a:pt x="224288" y="3230295"/>
                    <a:pt x="267150" y="3088953"/>
                  </a:cubicBezTo>
                  <a:cubicBezTo>
                    <a:pt x="421675" y="2579771"/>
                    <a:pt x="662035" y="2049487"/>
                    <a:pt x="1001198" y="1635590"/>
                  </a:cubicBezTo>
                  <a:cubicBezTo>
                    <a:pt x="1141985" y="1463812"/>
                    <a:pt x="2723280" y="99574"/>
                    <a:pt x="2864836" y="334879"/>
                  </a:cubicBezTo>
                  <a:cubicBezTo>
                    <a:pt x="2891984" y="380049"/>
                    <a:pt x="2604584" y="459400"/>
                    <a:pt x="2583704" y="480501"/>
                  </a:cubicBezTo>
                  <a:cubicBezTo>
                    <a:pt x="2585132" y="492371"/>
                    <a:pt x="2667560" y="575788"/>
                    <a:pt x="2593484" y="571392"/>
                  </a:cubicBezTo>
                  <a:cubicBezTo>
                    <a:pt x="2693278" y="576997"/>
                    <a:pt x="3508764" y="435770"/>
                    <a:pt x="3526240" y="403239"/>
                  </a:cubicBezTo>
                  <a:cubicBezTo>
                    <a:pt x="3048156" y="377741"/>
                    <a:pt x="3654276" y="282894"/>
                    <a:pt x="3788688" y="303996"/>
                  </a:cubicBezTo>
                  <a:cubicBezTo>
                    <a:pt x="3690324" y="221896"/>
                    <a:pt x="4152800" y="174638"/>
                    <a:pt x="4205334" y="180463"/>
                  </a:cubicBezTo>
                  <a:cubicBezTo>
                    <a:pt x="4023334" y="49677"/>
                    <a:pt x="3783744" y="164307"/>
                    <a:pt x="3615810" y="75395"/>
                  </a:cubicBezTo>
                  <a:cubicBezTo>
                    <a:pt x="3838804" y="-28245"/>
                    <a:pt x="4576590" y="283004"/>
                    <a:pt x="4692868" y="131775"/>
                  </a:cubicBezTo>
                  <a:cubicBezTo>
                    <a:pt x="4587580" y="72647"/>
                    <a:pt x="4476138" y="29345"/>
                    <a:pt x="4358540" y="1979"/>
                  </a:cubicBezTo>
                  <a:cubicBezTo>
                    <a:pt x="4414166" y="6416"/>
                    <a:pt x="4469962" y="13562"/>
                    <a:pt x="4525808" y="23006"/>
                  </a:cubicBezTo>
                  <a:lnTo>
                    <a:pt x="4655684" y="49995"/>
                  </a:lnTo>
                  <a:lnTo>
                    <a:pt x="4600578" y="28590"/>
                  </a:lnTo>
                  <a:cubicBezTo>
                    <a:pt x="4572748" y="17306"/>
                    <a:pt x="4549868" y="7515"/>
                    <a:pt x="4533616" y="0"/>
                  </a:cubicBezTo>
                  <a:close/>
                </a:path>
              </a:pathLst>
            </a:custGeom>
            <a:solidFill>
              <a:srgbClr val="C00000"/>
            </a:solidFill>
            <a:ln w="10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YOO-MD-组合 36" title=""/>
          <p:cNvGrpSpPr/>
          <p:nvPr>
            <p:custDataLst>
              <p:tags r:id="rId34"/>
            </p:custDataLst>
          </p:nvPr>
        </p:nvGrpSpPr>
        <p:grpSpPr>
          <a:xfrm>
            <a:off x="3744820" y="5508560"/>
            <a:ext cx="752989" cy="706644"/>
            <a:chOff x="2038350" y="3962879"/>
            <a:chExt cx="792568" cy="743786"/>
          </a:xfrm>
        </p:grpSpPr>
        <p:sp>
          <p:nvSpPr>
            <p:cNvPr id="38" name="YOO-MD-画"/>
            <p:cNvSpPr txBox="1"/>
            <p:nvPr>
              <p:custDataLst>
                <p:tags r:id="rId35"/>
              </p:custDataLst>
            </p:nvPr>
          </p:nvSpPr>
          <p:spPr>
            <a:xfrm>
              <a:off x="2107192" y="4007108"/>
              <a:ext cx="654884" cy="655328"/>
            </a:xfrm>
            <a:prstGeom prst="ellipse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defRPr sz="3200">
                  <a:solidFill>
                    <a:schemeClr val="accent2">
                      <a:lumMod val="50000"/>
                    </a:schemeClr>
                  </a:solidFill>
                  <a:latin typeface="锐字云字库隶书GB" panose="02010604000000000000" pitchFamily="2" charset="-122"/>
                  <a:ea typeface="锐字云字库隶书GB" panose="02010604000000000000" pitchFamily="2" charset="-122"/>
                  <a:cs typeface="楷体" panose="02010609060101010101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画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YOO-MD-圆形墨迹2"/>
            <p:cNvSpPr/>
            <p:nvPr>
              <p:custDataLst>
                <p:tags r:id="rId36"/>
              </p:custDataLst>
            </p:nvPr>
          </p:nvSpPr>
          <p:spPr>
            <a:xfrm>
              <a:off x="2038350" y="3962879"/>
              <a:ext cx="792568" cy="743786"/>
            </a:xfrm>
            <a:custGeom>
              <a:gdLst>
                <a:gd name="connsiteX0" fmla="*/ 3565602 w 7774834"/>
                <a:gd name="connsiteY0" fmla="*/ 6696017 h 6857993"/>
                <a:gd name="connsiteX1" fmla="*/ 3567712 w 7774834"/>
                <a:gd name="connsiteY1" fmla="*/ 6696897 h 6857993"/>
                <a:gd name="connsiteX2" fmla="*/ 3542284 w 7774834"/>
                <a:gd name="connsiteY2" fmla="*/ 6698083 h 6857993"/>
                <a:gd name="connsiteX3" fmla="*/ 4168492 w 7774834"/>
                <a:gd name="connsiteY3" fmla="*/ 6619156 h 6857993"/>
                <a:gd name="connsiteX4" fmla="*/ 4040756 w 7774834"/>
                <a:gd name="connsiteY4" fmla="*/ 6658041 h 6857993"/>
                <a:gd name="connsiteX5" fmla="*/ 3580004 w 7774834"/>
                <a:gd name="connsiteY5" fmla="*/ 6702031 h 6857993"/>
                <a:gd name="connsiteX6" fmla="*/ 3567712 w 7774834"/>
                <a:gd name="connsiteY6" fmla="*/ 6696897 h 6857993"/>
                <a:gd name="connsiteX7" fmla="*/ 3582300 w 7774834"/>
                <a:gd name="connsiteY7" fmla="*/ 6696217 h 6857993"/>
                <a:gd name="connsiteX8" fmla="*/ 3632176 w 7774834"/>
                <a:gd name="connsiteY8" fmla="*/ 6691213 h 6857993"/>
                <a:gd name="connsiteX9" fmla="*/ 3659474 w 7774834"/>
                <a:gd name="connsiteY9" fmla="*/ 6687697 h 6857993"/>
                <a:gd name="connsiteX10" fmla="*/ 3829250 w 7774834"/>
                <a:gd name="connsiteY10" fmla="*/ 6672650 h 6857993"/>
                <a:gd name="connsiteX11" fmla="*/ 4112862 w 7774834"/>
                <a:gd name="connsiteY11" fmla="*/ 6625633 h 6857993"/>
                <a:gd name="connsiteX12" fmla="*/ 4117050 w 7774834"/>
                <a:gd name="connsiteY12" fmla="*/ 6624594 h 6857993"/>
                <a:gd name="connsiteX13" fmla="*/ 3297638 w 7774834"/>
                <a:gd name="connsiteY13" fmla="*/ 6591133 h 6857993"/>
                <a:gd name="connsiteX14" fmla="*/ 3349292 w 7774834"/>
                <a:gd name="connsiteY14" fmla="*/ 6613017 h 6857993"/>
                <a:gd name="connsiteX15" fmla="*/ 3243676 w 7774834"/>
                <a:gd name="connsiteY15" fmla="*/ 6594553 h 6857993"/>
                <a:gd name="connsiteX16" fmla="*/ 3297638 w 7774834"/>
                <a:gd name="connsiteY16" fmla="*/ 6591133 h 6857993"/>
                <a:gd name="connsiteX17" fmla="*/ 5200952 w 7774834"/>
                <a:gd name="connsiteY17" fmla="*/ 6570155 h 6857993"/>
                <a:gd name="connsiteX18" fmla="*/ 4978618 w 7774834"/>
                <a:gd name="connsiteY18" fmla="*/ 6700501 h 6857993"/>
                <a:gd name="connsiteX19" fmla="*/ 5200952 w 7774834"/>
                <a:gd name="connsiteY19" fmla="*/ 6570155 h 6857993"/>
                <a:gd name="connsiteX20" fmla="*/ 5792016 w 7774834"/>
                <a:gd name="connsiteY20" fmla="*/ 6564329 h 6857993"/>
                <a:gd name="connsiteX21" fmla="*/ 5714644 w 7774834"/>
                <a:gd name="connsiteY21" fmla="*/ 6625875 h 6857993"/>
                <a:gd name="connsiteX22" fmla="*/ 5792016 w 7774834"/>
                <a:gd name="connsiteY22" fmla="*/ 6564329 h 6857993"/>
                <a:gd name="connsiteX23" fmla="*/ 6176900 w 7774834"/>
                <a:gd name="connsiteY23" fmla="*/ 6559054 h 6857993"/>
                <a:gd name="connsiteX24" fmla="*/ 6078536 w 7774834"/>
                <a:gd name="connsiteY24" fmla="*/ 6615215 h 6857993"/>
                <a:gd name="connsiteX25" fmla="*/ 6176900 w 7774834"/>
                <a:gd name="connsiteY25" fmla="*/ 6559054 h 6857993"/>
                <a:gd name="connsiteX26" fmla="*/ 2199808 w 7774834"/>
                <a:gd name="connsiteY26" fmla="*/ 6539161 h 6857993"/>
                <a:gd name="connsiteX27" fmla="*/ 2259596 w 7774834"/>
                <a:gd name="connsiteY27" fmla="*/ 6576638 h 6857993"/>
                <a:gd name="connsiteX28" fmla="*/ 2199808 w 7774834"/>
                <a:gd name="connsiteY28" fmla="*/ 6539161 h 6857993"/>
                <a:gd name="connsiteX29" fmla="*/ 2413326 w 7774834"/>
                <a:gd name="connsiteY29" fmla="*/ 6536675 h 6857993"/>
                <a:gd name="connsiteX30" fmla="*/ 2430266 w 7774834"/>
                <a:gd name="connsiteY30" fmla="*/ 6538539 h 6857993"/>
                <a:gd name="connsiteX31" fmla="*/ 2447204 w 7774834"/>
                <a:gd name="connsiteY31" fmla="*/ 6545865 h 6857993"/>
                <a:gd name="connsiteX32" fmla="*/ 2413326 w 7774834"/>
                <a:gd name="connsiteY32" fmla="*/ 6536675 h 6857993"/>
                <a:gd name="connsiteX33" fmla="*/ 2463908 w 7774834"/>
                <a:gd name="connsiteY33" fmla="*/ 6466845 h 6857993"/>
                <a:gd name="connsiteX34" fmla="*/ 2539412 w 7774834"/>
                <a:gd name="connsiteY34" fmla="*/ 6514433 h 6857993"/>
                <a:gd name="connsiteX35" fmla="*/ 2463908 w 7774834"/>
                <a:gd name="connsiteY35" fmla="*/ 6466845 h 6857993"/>
                <a:gd name="connsiteX36" fmla="*/ 2563372 w 7774834"/>
                <a:gd name="connsiteY36" fmla="*/ 6301769 h 6857993"/>
                <a:gd name="connsiteX37" fmla="*/ 2617554 w 7774834"/>
                <a:gd name="connsiteY37" fmla="*/ 6328695 h 6857993"/>
                <a:gd name="connsiteX38" fmla="*/ 2563372 w 7774834"/>
                <a:gd name="connsiteY38" fmla="*/ 6301769 h 6857993"/>
                <a:gd name="connsiteX39" fmla="*/ 2084740 w 7774834"/>
                <a:gd name="connsiteY39" fmla="*/ 6286492 h 6857993"/>
                <a:gd name="connsiteX40" fmla="*/ 2447204 w 7774834"/>
                <a:gd name="connsiteY40" fmla="*/ 6545865 h 6857993"/>
                <a:gd name="connsiteX41" fmla="*/ 2434344 w 7774834"/>
                <a:gd name="connsiteY41" fmla="*/ 6538988 h 6857993"/>
                <a:gd name="connsiteX42" fmla="*/ 2430266 w 7774834"/>
                <a:gd name="connsiteY42" fmla="*/ 6538539 h 6857993"/>
                <a:gd name="connsiteX43" fmla="*/ 2342998 w 7774834"/>
                <a:gd name="connsiteY43" fmla="*/ 6500795 h 6857993"/>
                <a:gd name="connsiteX44" fmla="*/ 2084740 w 7774834"/>
                <a:gd name="connsiteY44" fmla="*/ 6286492 h 6857993"/>
                <a:gd name="connsiteX45" fmla="*/ 2357594 w 7774834"/>
                <a:gd name="connsiteY45" fmla="*/ 6270540 h 6857993"/>
                <a:gd name="connsiteX46" fmla="*/ 2390822 w 7774834"/>
                <a:gd name="connsiteY46" fmla="*/ 6292208 h 6857993"/>
                <a:gd name="connsiteX47" fmla="*/ 2357594 w 7774834"/>
                <a:gd name="connsiteY47" fmla="*/ 6270540 h 6857993"/>
                <a:gd name="connsiteX48" fmla="*/ 1556761 w 7774834"/>
                <a:gd name="connsiteY48" fmla="*/ 6230771 h 6857993"/>
                <a:gd name="connsiteX49" fmla="*/ 1823828 w 7774834"/>
                <a:gd name="connsiteY49" fmla="*/ 6455305 h 6857993"/>
                <a:gd name="connsiteX50" fmla="*/ 1556761 w 7774834"/>
                <a:gd name="connsiteY50" fmla="*/ 6230771 h 6857993"/>
                <a:gd name="connsiteX51" fmla="*/ 6553100 w 7774834"/>
                <a:gd name="connsiteY51" fmla="*/ 6142738 h 6857993"/>
                <a:gd name="connsiteX52" fmla="*/ 6335710 w 7774834"/>
                <a:gd name="connsiteY52" fmla="*/ 6301219 h 6857993"/>
                <a:gd name="connsiteX53" fmla="*/ 6553100 w 7774834"/>
                <a:gd name="connsiteY53" fmla="*/ 6142738 h 6857993"/>
                <a:gd name="connsiteX54" fmla="*/ 2313560 w 7774834"/>
                <a:gd name="connsiteY54" fmla="*/ 6120428 h 6857993"/>
                <a:gd name="connsiteX55" fmla="*/ 2541608 w 7774834"/>
                <a:gd name="connsiteY55" fmla="*/ 6257258 h 6857993"/>
                <a:gd name="connsiteX56" fmla="*/ 2541608 w 7774834"/>
                <a:gd name="connsiteY56" fmla="*/ 6257258 h 6857993"/>
                <a:gd name="connsiteX57" fmla="*/ 2313560 w 7774834"/>
                <a:gd name="connsiteY57" fmla="*/ 6120428 h 6857993"/>
                <a:gd name="connsiteX58" fmla="*/ 6215806 w 7774834"/>
                <a:gd name="connsiteY58" fmla="*/ 6104163 h 6857993"/>
                <a:gd name="connsiteX59" fmla="*/ 6104472 w 7774834"/>
                <a:gd name="connsiteY59" fmla="*/ 6176369 h 6857993"/>
                <a:gd name="connsiteX60" fmla="*/ 6215806 w 7774834"/>
                <a:gd name="connsiteY60" fmla="*/ 6104163 h 6857993"/>
                <a:gd name="connsiteX61" fmla="*/ 6343532 w 7774834"/>
                <a:gd name="connsiteY61" fmla="*/ 6102960 h 6857993"/>
                <a:gd name="connsiteX62" fmla="*/ 6230312 w 7774834"/>
                <a:gd name="connsiteY62" fmla="*/ 6173732 h 6857993"/>
                <a:gd name="connsiteX63" fmla="*/ 6337922 w 7774834"/>
                <a:gd name="connsiteY63" fmla="*/ 6105152 h 6857993"/>
                <a:gd name="connsiteX64" fmla="*/ 1422899 w 7774834"/>
                <a:gd name="connsiteY64" fmla="*/ 5993379 h 6857993"/>
                <a:gd name="connsiteX65" fmla="*/ 1638970 w 7774834"/>
                <a:gd name="connsiteY65" fmla="*/ 6226815 h 6857993"/>
                <a:gd name="connsiteX66" fmla="*/ 1422899 w 7774834"/>
                <a:gd name="connsiteY66" fmla="*/ 5993379 h 6857993"/>
                <a:gd name="connsiteX67" fmla="*/ 5064452 w 7774834"/>
                <a:gd name="connsiteY67" fmla="*/ 5969310 h 6857993"/>
                <a:gd name="connsiteX68" fmla="*/ 5029284 w 7774834"/>
                <a:gd name="connsiteY68" fmla="*/ 6020196 h 6857993"/>
                <a:gd name="connsiteX69" fmla="*/ 5064452 w 7774834"/>
                <a:gd name="connsiteY69" fmla="*/ 5969310 h 6857993"/>
                <a:gd name="connsiteX70" fmla="*/ 1911860 w 7774834"/>
                <a:gd name="connsiteY70" fmla="*/ 5958650 h 6857993"/>
                <a:gd name="connsiteX71" fmla="*/ 2390822 w 7774834"/>
                <a:gd name="connsiteY71" fmla="*/ 6292208 h 6857993"/>
                <a:gd name="connsiteX72" fmla="*/ 2817908 w 7774834"/>
                <a:gd name="connsiteY72" fmla="*/ 6582244 h 6857993"/>
                <a:gd name="connsiteX73" fmla="*/ 2185522 w 7774834"/>
                <a:gd name="connsiteY73" fmla="*/ 6207802 h 6857993"/>
                <a:gd name="connsiteX74" fmla="*/ 2459072 w 7774834"/>
                <a:gd name="connsiteY74" fmla="*/ 6464208 h 6857993"/>
                <a:gd name="connsiteX75" fmla="*/ 2010556 w 7774834"/>
                <a:gd name="connsiteY75" fmla="*/ 6139222 h 6857993"/>
                <a:gd name="connsiteX76" fmla="*/ 1911860 w 7774834"/>
                <a:gd name="connsiteY76" fmla="*/ 5958650 h 6857993"/>
                <a:gd name="connsiteX77" fmla="*/ 2313546 w 7774834"/>
                <a:gd name="connsiteY77" fmla="*/ 5929836 h 6857993"/>
                <a:gd name="connsiteX78" fmla="*/ 2315648 w 7774834"/>
                <a:gd name="connsiteY78" fmla="*/ 5931613 h 6857993"/>
                <a:gd name="connsiteX79" fmla="*/ 2320924 w 7774834"/>
                <a:gd name="connsiteY79" fmla="*/ 5936105 h 6857993"/>
                <a:gd name="connsiteX80" fmla="*/ 2315430 w 7774834"/>
                <a:gd name="connsiteY80" fmla="*/ 5931436 h 6857993"/>
                <a:gd name="connsiteX81" fmla="*/ 5806546 w 7774834"/>
                <a:gd name="connsiteY81" fmla="*/ 5925294 h 6857993"/>
                <a:gd name="connsiteX82" fmla="*/ 5797524 w 7774834"/>
                <a:gd name="connsiteY82" fmla="*/ 5931889 h 6857993"/>
                <a:gd name="connsiteX83" fmla="*/ 5780870 w 7774834"/>
                <a:gd name="connsiteY83" fmla="*/ 5944096 h 6857993"/>
                <a:gd name="connsiteX84" fmla="*/ 5779870 w 7774834"/>
                <a:gd name="connsiteY84" fmla="*/ 5944830 h 6857993"/>
                <a:gd name="connsiteX85" fmla="*/ 5780256 w 7774834"/>
                <a:gd name="connsiteY85" fmla="*/ 5944582 h 6857993"/>
                <a:gd name="connsiteX86" fmla="*/ 5806546 w 7774834"/>
                <a:gd name="connsiteY86" fmla="*/ 5925294 h 6857993"/>
                <a:gd name="connsiteX87" fmla="*/ 5297448 w 7774834"/>
                <a:gd name="connsiteY87" fmla="*/ 5825007 h 6857993"/>
                <a:gd name="connsiteX88" fmla="*/ 5297448 w 7774834"/>
                <a:gd name="connsiteY88" fmla="*/ 5825007 h 6857993"/>
                <a:gd name="connsiteX89" fmla="*/ 5300238 w 7774834"/>
                <a:gd name="connsiteY89" fmla="*/ 5822510 h 6857993"/>
                <a:gd name="connsiteX90" fmla="*/ 5297448 w 7774834"/>
                <a:gd name="connsiteY90" fmla="*/ 5825007 h 6857993"/>
                <a:gd name="connsiteX91" fmla="*/ 5300238 w 7774834"/>
                <a:gd name="connsiteY91" fmla="*/ 5822510 h 6857993"/>
                <a:gd name="connsiteX92" fmla="*/ 1452683 w 7774834"/>
                <a:gd name="connsiteY92" fmla="*/ 5808191 h 6857993"/>
                <a:gd name="connsiteX93" fmla="*/ 1865812 w 7774834"/>
                <a:gd name="connsiteY93" fmla="*/ 6231321 h 6857993"/>
                <a:gd name="connsiteX94" fmla="*/ 1942084 w 7774834"/>
                <a:gd name="connsiteY94" fmla="*/ 6313859 h 6857993"/>
                <a:gd name="connsiteX95" fmla="*/ 1452683 w 7774834"/>
                <a:gd name="connsiteY95" fmla="*/ 5808191 h 6857993"/>
                <a:gd name="connsiteX96" fmla="*/ 5264078 w 7774834"/>
                <a:gd name="connsiteY96" fmla="*/ 5735870 h 6857993"/>
                <a:gd name="connsiteX97" fmla="*/ 5250740 w 7774834"/>
                <a:gd name="connsiteY97" fmla="*/ 5736534 h 6857993"/>
                <a:gd name="connsiteX98" fmla="*/ 5264078 w 7774834"/>
                <a:gd name="connsiteY98" fmla="*/ 5735870 h 6857993"/>
                <a:gd name="connsiteX99" fmla="*/ 2040668 w 7774834"/>
                <a:gd name="connsiteY99" fmla="*/ 5703563 h 6857993"/>
                <a:gd name="connsiteX100" fmla="*/ 2040668 w 7774834"/>
                <a:gd name="connsiteY100" fmla="*/ 5703563 h 6857993"/>
                <a:gd name="connsiteX101" fmla="*/ 5412080 w 7774834"/>
                <a:gd name="connsiteY101" fmla="*/ 5618607 h 6857993"/>
                <a:gd name="connsiteX102" fmla="*/ 5316462 w 7774834"/>
                <a:gd name="connsiteY102" fmla="*/ 5682242 h 6857993"/>
                <a:gd name="connsiteX103" fmla="*/ 5412080 w 7774834"/>
                <a:gd name="connsiteY103" fmla="*/ 5618607 h 6857993"/>
                <a:gd name="connsiteX104" fmla="*/ 1228698 w 7774834"/>
                <a:gd name="connsiteY104" fmla="*/ 5521562 h 6857993"/>
                <a:gd name="connsiteX105" fmla="*/ 1302334 w 7774834"/>
                <a:gd name="connsiteY105" fmla="*/ 5622454 h 6857993"/>
                <a:gd name="connsiteX106" fmla="*/ 1228698 w 7774834"/>
                <a:gd name="connsiteY106" fmla="*/ 5521562 h 6857993"/>
                <a:gd name="connsiteX107" fmla="*/ 6911608 w 7774834"/>
                <a:gd name="connsiteY107" fmla="*/ 5516727 h 6857993"/>
                <a:gd name="connsiteX108" fmla="*/ 6230312 w 7774834"/>
                <a:gd name="connsiteY108" fmla="*/ 6173732 h 6857993"/>
                <a:gd name="connsiteX109" fmla="*/ 6356168 w 7774834"/>
                <a:gd name="connsiteY109" fmla="*/ 6098021 h 6857993"/>
                <a:gd name="connsiteX110" fmla="*/ 6343532 w 7774834"/>
                <a:gd name="connsiteY110" fmla="*/ 6102960 h 6857993"/>
                <a:gd name="connsiteX111" fmla="*/ 6434644 w 7774834"/>
                <a:gd name="connsiteY111" fmla="*/ 6046007 h 6857993"/>
                <a:gd name="connsiteX112" fmla="*/ 6911608 w 7774834"/>
                <a:gd name="connsiteY112" fmla="*/ 5516727 h 6857993"/>
                <a:gd name="connsiteX113" fmla="*/ 6969306 w 7774834"/>
                <a:gd name="connsiteY113" fmla="*/ 5394294 h 6857993"/>
                <a:gd name="connsiteX114" fmla="*/ 6934908 w 7774834"/>
                <a:gd name="connsiteY114" fmla="*/ 5454960 h 6857993"/>
                <a:gd name="connsiteX115" fmla="*/ 6969306 w 7774834"/>
                <a:gd name="connsiteY115" fmla="*/ 5394294 h 6857993"/>
                <a:gd name="connsiteX116" fmla="*/ 1101540 w 7774834"/>
                <a:gd name="connsiteY116" fmla="*/ 5379016 h 6857993"/>
                <a:gd name="connsiteX117" fmla="*/ 1224303 w 7774834"/>
                <a:gd name="connsiteY117" fmla="*/ 5515407 h 6857993"/>
                <a:gd name="connsiteX118" fmla="*/ 1101540 w 7774834"/>
                <a:gd name="connsiteY118" fmla="*/ 5379016 h 6857993"/>
                <a:gd name="connsiteX119" fmla="*/ 1101540 w 7774834"/>
                <a:gd name="connsiteY119" fmla="*/ 5379016 h 6857993"/>
                <a:gd name="connsiteX120" fmla="*/ 1101540 w 7774834"/>
                <a:gd name="connsiteY120" fmla="*/ 5379016 h 6857993"/>
                <a:gd name="connsiteX121" fmla="*/ 7232966 w 7774834"/>
                <a:gd name="connsiteY121" fmla="*/ 5371653 h 6857993"/>
                <a:gd name="connsiteX122" fmla="*/ 7168672 w 7774834"/>
                <a:gd name="connsiteY122" fmla="*/ 5452432 h 6857993"/>
                <a:gd name="connsiteX123" fmla="*/ 7232966 w 7774834"/>
                <a:gd name="connsiteY123" fmla="*/ 5371653 h 6857993"/>
                <a:gd name="connsiteX124" fmla="*/ 7018950 w 7774834"/>
                <a:gd name="connsiteY124" fmla="*/ 5323210 h 6857993"/>
                <a:gd name="connsiteX125" fmla="*/ 7002058 w 7774834"/>
                <a:gd name="connsiteY125" fmla="*/ 5335605 h 6857993"/>
                <a:gd name="connsiteX126" fmla="*/ 7018950 w 7774834"/>
                <a:gd name="connsiteY126" fmla="*/ 5323210 h 6857993"/>
                <a:gd name="connsiteX127" fmla="*/ 1064832 w 7774834"/>
                <a:gd name="connsiteY127" fmla="*/ 5297578 h 6857993"/>
                <a:gd name="connsiteX128" fmla="*/ 1047244 w 7774834"/>
                <a:gd name="connsiteY128" fmla="*/ 5299395 h 6857993"/>
                <a:gd name="connsiteX129" fmla="*/ 1045974 w 7774834"/>
                <a:gd name="connsiteY129" fmla="*/ 5298776 h 6857993"/>
                <a:gd name="connsiteX130" fmla="*/ 1159459 w 7774834"/>
                <a:gd name="connsiteY130" fmla="*/ 5151736 h 6857993"/>
                <a:gd name="connsiteX131" fmla="*/ 1251998 w 7774834"/>
                <a:gd name="connsiteY131" fmla="*/ 5302084 h 6857993"/>
                <a:gd name="connsiteX132" fmla="*/ 1159459 w 7774834"/>
                <a:gd name="connsiteY132" fmla="*/ 5151736 h 6857993"/>
                <a:gd name="connsiteX133" fmla="*/ 1669633 w 7774834"/>
                <a:gd name="connsiteY133" fmla="*/ 5101180 h 6857993"/>
                <a:gd name="connsiteX134" fmla="*/ 1722717 w 7774834"/>
                <a:gd name="connsiteY134" fmla="*/ 5159539 h 6857993"/>
                <a:gd name="connsiteX135" fmla="*/ 1669633 w 7774834"/>
                <a:gd name="connsiteY135" fmla="*/ 5101180 h 6857993"/>
                <a:gd name="connsiteX136" fmla="*/ 490474 w 7774834"/>
                <a:gd name="connsiteY136" fmla="*/ 5087991 h 6857993"/>
                <a:gd name="connsiteX137" fmla="*/ 507212 w 7774834"/>
                <a:gd name="connsiteY137" fmla="*/ 5092025 h 6857993"/>
                <a:gd name="connsiteX138" fmla="*/ 490488 w 7774834"/>
                <a:gd name="connsiteY138" fmla="*/ 5088021 h 6857993"/>
                <a:gd name="connsiteX139" fmla="*/ 490364 w 7774834"/>
                <a:gd name="connsiteY139" fmla="*/ 5087991 h 6857993"/>
                <a:gd name="connsiteX140" fmla="*/ 490488 w 7774834"/>
                <a:gd name="connsiteY140" fmla="*/ 5088021 h 6857993"/>
                <a:gd name="connsiteX141" fmla="*/ 494680 w 7774834"/>
                <a:gd name="connsiteY141" fmla="*/ 5096840 h 6857993"/>
                <a:gd name="connsiteX142" fmla="*/ 490364 w 7774834"/>
                <a:gd name="connsiteY142" fmla="*/ 5087991 h 6857993"/>
                <a:gd name="connsiteX143" fmla="*/ 6921280 w 7774834"/>
                <a:gd name="connsiteY143" fmla="*/ 5041282 h 6857993"/>
                <a:gd name="connsiteX144" fmla="*/ 6880176 w 7774834"/>
                <a:gd name="connsiteY144" fmla="*/ 5129315 h 6857993"/>
                <a:gd name="connsiteX145" fmla="*/ 6921280 w 7774834"/>
                <a:gd name="connsiteY145" fmla="*/ 5041282 h 6857993"/>
                <a:gd name="connsiteX146" fmla="*/ 805789 w 7774834"/>
                <a:gd name="connsiteY146" fmla="*/ 5037765 h 6857993"/>
                <a:gd name="connsiteX147" fmla="*/ 808147 w 7774834"/>
                <a:gd name="connsiteY147" fmla="*/ 5045428 h 6857993"/>
                <a:gd name="connsiteX148" fmla="*/ 807056 w 7774834"/>
                <a:gd name="connsiteY148" fmla="*/ 5043639 h 6857993"/>
                <a:gd name="connsiteX149" fmla="*/ 805789 w 7774834"/>
                <a:gd name="connsiteY149" fmla="*/ 5037765 h 6857993"/>
                <a:gd name="connsiteX150" fmla="*/ 785841 w 7774834"/>
                <a:gd name="connsiteY150" fmla="*/ 5030477 h 6857993"/>
                <a:gd name="connsiteX151" fmla="*/ 855972 w 7774834"/>
                <a:gd name="connsiteY151" fmla="*/ 5211359 h 6857993"/>
                <a:gd name="connsiteX152" fmla="*/ 865258 w 7774834"/>
                <a:gd name="connsiteY152" fmla="*/ 5230990 h 6857993"/>
                <a:gd name="connsiteX153" fmla="*/ 869753 w 7774834"/>
                <a:gd name="connsiteY153" fmla="*/ 5245594 h 6857993"/>
                <a:gd name="connsiteX154" fmla="*/ 868893 w 7774834"/>
                <a:gd name="connsiteY154" fmla="*/ 5238674 h 6857993"/>
                <a:gd name="connsiteX155" fmla="*/ 865258 w 7774834"/>
                <a:gd name="connsiteY155" fmla="*/ 5230990 h 6857993"/>
                <a:gd name="connsiteX156" fmla="*/ 808147 w 7774834"/>
                <a:gd name="connsiteY156" fmla="*/ 5045428 h 6857993"/>
                <a:gd name="connsiteX157" fmla="*/ 816093 w 7774834"/>
                <a:gd name="connsiteY157" fmla="*/ 5058455 h 6857993"/>
                <a:gd name="connsiteX158" fmla="*/ 805789 w 7774834"/>
                <a:gd name="connsiteY158" fmla="*/ 5037765 h 6857993"/>
                <a:gd name="connsiteX159" fmla="*/ 785841 w 7774834"/>
                <a:gd name="connsiteY159" fmla="*/ 5030477 h 6857993"/>
                <a:gd name="connsiteX160" fmla="*/ 475637 w 7774834"/>
                <a:gd name="connsiteY160" fmla="*/ 5016554 h 6857993"/>
                <a:gd name="connsiteX161" fmla="*/ 483303 w 7774834"/>
                <a:gd name="connsiteY161" fmla="*/ 5033575 h 6857993"/>
                <a:gd name="connsiteX162" fmla="*/ 484359 w 7774834"/>
                <a:gd name="connsiteY162" fmla="*/ 5029345 h 6857993"/>
                <a:gd name="connsiteX163" fmla="*/ 488173 w 7774834"/>
                <a:gd name="connsiteY163" fmla="*/ 5034937 h 6857993"/>
                <a:gd name="connsiteX164" fmla="*/ 475637 w 7774834"/>
                <a:gd name="connsiteY164" fmla="*/ 5016554 h 6857993"/>
                <a:gd name="connsiteX165" fmla="*/ 475637 w 7774834"/>
                <a:gd name="connsiteY165" fmla="*/ 5016554 h 6857993"/>
                <a:gd name="connsiteX166" fmla="*/ 484508 w 7774834"/>
                <a:gd name="connsiteY166" fmla="*/ 5028748 h 6857993"/>
                <a:gd name="connsiteX167" fmla="*/ 484359 w 7774834"/>
                <a:gd name="connsiteY167" fmla="*/ 5029345 h 6857993"/>
                <a:gd name="connsiteX168" fmla="*/ 1064173 w 7774834"/>
                <a:gd name="connsiteY168" fmla="*/ 4968196 h 6857993"/>
                <a:gd name="connsiteX169" fmla="*/ 1090879 w 7774834"/>
                <a:gd name="connsiteY169" fmla="*/ 5027324 h 6857993"/>
                <a:gd name="connsiteX170" fmla="*/ 1064173 w 7774834"/>
                <a:gd name="connsiteY170" fmla="*/ 4968196 h 6857993"/>
                <a:gd name="connsiteX171" fmla="*/ 6261134 w 7774834"/>
                <a:gd name="connsiteY171" fmla="*/ 4867093 h 6857993"/>
                <a:gd name="connsiteX172" fmla="*/ 6185032 w 7774834"/>
                <a:gd name="connsiteY172" fmla="*/ 4993254 h 6857993"/>
                <a:gd name="connsiteX173" fmla="*/ 6186680 w 7774834"/>
                <a:gd name="connsiteY173" fmla="*/ 4895110 h 6857993"/>
                <a:gd name="connsiteX174" fmla="*/ 6261134 w 7774834"/>
                <a:gd name="connsiteY174" fmla="*/ 4867093 h 6857993"/>
                <a:gd name="connsiteX175" fmla="*/ 1496151 w 7774834"/>
                <a:gd name="connsiteY175" fmla="*/ 4862003 h 6857993"/>
                <a:gd name="connsiteX176" fmla="*/ 1690404 w 7774834"/>
                <a:gd name="connsiteY176" fmla="*/ 5253286 h 6857993"/>
                <a:gd name="connsiteX177" fmla="*/ 1465761 w 7774834"/>
                <a:gd name="connsiteY177" fmla="*/ 4868623 h 6857993"/>
                <a:gd name="connsiteX178" fmla="*/ 1496151 w 7774834"/>
                <a:gd name="connsiteY178" fmla="*/ 4862003 h 6857993"/>
                <a:gd name="connsiteX179" fmla="*/ 7241208 w 7774834"/>
                <a:gd name="connsiteY179" fmla="*/ 4813452 h 6857993"/>
                <a:gd name="connsiteX180" fmla="*/ 7114708 w 7774834"/>
                <a:gd name="connsiteY180" fmla="*/ 5101509 h 6857993"/>
                <a:gd name="connsiteX181" fmla="*/ 7241208 w 7774834"/>
                <a:gd name="connsiteY181" fmla="*/ 4813452 h 6857993"/>
                <a:gd name="connsiteX182" fmla="*/ 1498842 w 7774834"/>
                <a:gd name="connsiteY182" fmla="*/ 4786855 h 6857993"/>
                <a:gd name="connsiteX183" fmla="*/ 1465211 w 7774834"/>
                <a:gd name="connsiteY183" fmla="*/ 4866975 h 6857993"/>
                <a:gd name="connsiteX184" fmla="*/ 1498842 w 7774834"/>
                <a:gd name="connsiteY184" fmla="*/ 4786855 h 6857993"/>
                <a:gd name="connsiteX185" fmla="*/ 1010540 w 7774834"/>
                <a:gd name="connsiteY185" fmla="*/ 4765753 h 6857993"/>
                <a:gd name="connsiteX186" fmla="*/ 1032740 w 7774834"/>
                <a:gd name="connsiteY186" fmla="*/ 4853457 h 6857993"/>
                <a:gd name="connsiteX187" fmla="*/ 1010540 w 7774834"/>
                <a:gd name="connsiteY187" fmla="*/ 4765753 h 6857993"/>
                <a:gd name="connsiteX188" fmla="*/ 1061205 w 7774834"/>
                <a:gd name="connsiteY188" fmla="*/ 4721572 h 6857993"/>
                <a:gd name="connsiteX189" fmla="*/ 1127697 w 7774834"/>
                <a:gd name="connsiteY189" fmla="*/ 4973142 h 6857993"/>
                <a:gd name="connsiteX190" fmla="*/ 1061205 w 7774834"/>
                <a:gd name="connsiteY190" fmla="*/ 4721572 h 6857993"/>
                <a:gd name="connsiteX191" fmla="*/ 7436508 w 7774834"/>
                <a:gd name="connsiteY191" fmla="*/ 4720583 h 6857993"/>
                <a:gd name="connsiteX192" fmla="*/ 7353420 w 7774834"/>
                <a:gd name="connsiteY192" fmla="*/ 4918629 h 6857993"/>
                <a:gd name="connsiteX193" fmla="*/ 7436508 w 7774834"/>
                <a:gd name="connsiteY193" fmla="*/ 4720583 h 6857993"/>
                <a:gd name="connsiteX194" fmla="*/ 211978 w 7774834"/>
                <a:gd name="connsiteY194" fmla="*/ 4706185 h 6857993"/>
                <a:gd name="connsiteX195" fmla="*/ 254840 w 7774834"/>
                <a:gd name="connsiteY195" fmla="*/ 4918189 h 6857993"/>
                <a:gd name="connsiteX196" fmla="*/ 211978 w 7774834"/>
                <a:gd name="connsiteY196" fmla="*/ 4706185 h 6857993"/>
                <a:gd name="connsiteX197" fmla="*/ 7498054 w 7774834"/>
                <a:gd name="connsiteY197" fmla="*/ 4596061 h 6857993"/>
                <a:gd name="connsiteX198" fmla="*/ 7440244 w 7774834"/>
                <a:gd name="connsiteY198" fmla="*/ 4711570 h 6857993"/>
                <a:gd name="connsiteX199" fmla="*/ 7498054 w 7774834"/>
                <a:gd name="connsiteY199" fmla="*/ 4596061 h 6857993"/>
                <a:gd name="connsiteX200" fmla="*/ 538282 w 7774834"/>
                <a:gd name="connsiteY200" fmla="*/ 4569135 h 6857993"/>
                <a:gd name="connsiteX201" fmla="*/ 548606 w 7774834"/>
                <a:gd name="connsiteY201" fmla="*/ 4602278 h 6857993"/>
                <a:gd name="connsiteX202" fmla="*/ 547432 w 7774834"/>
                <a:gd name="connsiteY202" fmla="*/ 4607094 h 6857993"/>
                <a:gd name="connsiteX203" fmla="*/ 538282 w 7774834"/>
                <a:gd name="connsiteY203" fmla="*/ 4569135 h 6857993"/>
                <a:gd name="connsiteX204" fmla="*/ 538282 w 7774834"/>
                <a:gd name="connsiteY204" fmla="*/ 4569135 h 6857993"/>
                <a:gd name="connsiteX205" fmla="*/ 598400 w 7774834"/>
                <a:gd name="connsiteY205" fmla="*/ 4762126 h 6857993"/>
                <a:gd name="connsiteX206" fmla="*/ 548606 w 7774834"/>
                <a:gd name="connsiteY206" fmla="*/ 4602278 h 6857993"/>
                <a:gd name="connsiteX207" fmla="*/ 551326 w 7774834"/>
                <a:gd name="connsiteY207" fmla="*/ 4591128 h 6857993"/>
                <a:gd name="connsiteX208" fmla="*/ 538282 w 7774834"/>
                <a:gd name="connsiteY208" fmla="*/ 4569135 h 6857993"/>
                <a:gd name="connsiteX209" fmla="*/ 1394324 w 7774834"/>
                <a:gd name="connsiteY209" fmla="*/ 4287892 h 6857993"/>
                <a:gd name="connsiteX210" fmla="*/ 1394324 w 7774834"/>
                <a:gd name="connsiteY210" fmla="*/ 4287892 h 6857993"/>
                <a:gd name="connsiteX211" fmla="*/ 1394324 w 7774834"/>
                <a:gd name="connsiteY211" fmla="*/ 4287892 h 6857993"/>
                <a:gd name="connsiteX212" fmla="*/ 1365199 w 7774834"/>
                <a:gd name="connsiteY212" fmla="*/ 4407137 h 6857993"/>
                <a:gd name="connsiteX213" fmla="*/ 1394324 w 7774834"/>
                <a:gd name="connsiteY213" fmla="*/ 4287892 h 6857993"/>
                <a:gd name="connsiteX214" fmla="*/ 1308467 w 7774834"/>
                <a:gd name="connsiteY214" fmla="*/ 4243298 h 6857993"/>
                <a:gd name="connsiteX215" fmla="*/ 1306071 w 7774834"/>
                <a:gd name="connsiteY215" fmla="*/ 4244040 h 6857993"/>
                <a:gd name="connsiteX216" fmla="*/ 1308467 w 7774834"/>
                <a:gd name="connsiteY216" fmla="*/ 4243298 h 6857993"/>
                <a:gd name="connsiteX217" fmla="*/ 1321642 w 7774834"/>
                <a:gd name="connsiteY217" fmla="*/ 4236583 h 6857993"/>
                <a:gd name="connsiteX218" fmla="*/ 1306071 w 7774834"/>
                <a:gd name="connsiteY218" fmla="*/ 4244040 h 6857993"/>
                <a:gd name="connsiteX219" fmla="*/ 1321642 w 7774834"/>
                <a:gd name="connsiteY219" fmla="*/ 4236583 h 6857993"/>
                <a:gd name="connsiteX220" fmla="*/ 62509 w 7774834"/>
                <a:gd name="connsiteY220" fmla="*/ 4052367 h 6857993"/>
                <a:gd name="connsiteX221" fmla="*/ 60750 w 7774834"/>
                <a:gd name="connsiteY221" fmla="*/ 4133366 h 6857993"/>
                <a:gd name="connsiteX222" fmla="*/ 62509 w 7774834"/>
                <a:gd name="connsiteY222" fmla="*/ 4052367 h 6857993"/>
                <a:gd name="connsiteX223" fmla="*/ 6928766 w 7774834"/>
                <a:gd name="connsiteY223" fmla="*/ 4017917 h 6857993"/>
                <a:gd name="connsiteX224" fmla="*/ 6928202 w 7774834"/>
                <a:gd name="connsiteY224" fmla="*/ 4021375 h 6857993"/>
                <a:gd name="connsiteX225" fmla="*/ 6928450 w 7774834"/>
                <a:gd name="connsiteY225" fmla="*/ 4018737 h 6857993"/>
                <a:gd name="connsiteX226" fmla="*/ 6928642 w 7774834"/>
                <a:gd name="connsiteY226" fmla="*/ 4010619 h 6857993"/>
                <a:gd name="connsiteX227" fmla="*/ 6928202 w 7774834"/>
                <a:gd name="connsiteY227" fmla="*/ 4021375 h 6857993"/>
                <a:gd name="connsiteX228" fmla="*/ 6929006 w 7774834"/>
                <a:gd name="connsiteY228" fmla="*/ 4017295 h 6857993"/>
                <a:gd name="connsiteX229" fmla="*/ 6928766 w 7774834"/>
                <a:gd name="connsiteY229" fmla="*/ 4017917 h 6857993"/>
                <a:gd name="connsiteX230" fmla="*/ 6929910 w 7774834"/>
                <a:gd name="connsiteY230" fmla="*/ 4010894 h 6857993"/>
                <a:gd name="connsiteX231" fmla="*/ 6928642 w 7774834"/>
                <a:gd name="connsiteY231" fmla="*/ 4010619 h 6857993"/>
                <a:gd name="connsiteX232" fmla="*/ 844255 w 7774834"/>
                <a:gd name="connsiteY232" fmla="*/ 3995437 h 6857993"/>
                <a:gd name="connsiteX233" fmla="*/ 1000978 w 7774834"/>
                <a:gd name="connsiteY233" fmla="*/ 4706735 h 6857993"/>
                <a:gd name="connsiteX234" fmla="*/ 950093 w 7774834"/>
                <a:gd name="connsiteY234" fmla="*/ 4444395 h 6857993"/>
                <a:gd name="connsiteX235" fmla="*/ 1002407 w 7774834"/>
                <a:gd name="connsiteY235" fmla="*/ 4495170 h 6857993"/>
                <a:gd name="connsiteX236" fmla="*/ 980426 w 7774834"/>
                <a:gd name="connsiteY236" fmla="*/ 4386805 h 6857993"/>
                <a:gd name="connsiteX237" fmla="*/ 844255 w 7774834"/>
                <a:gd name="connsiteY237" fmla="*/ 3995437 h 6857993"/>
                <a:gd name="connsiteX238" fmla="*/ 952620 w 7774834"/>
                <a:gd name="connsiteY238" fmla="*/ 3975764 h 6857993"/>
                <a:gd name="connsiteX239" fmla="*/ 951851 w 7774834"/>
                <a:gd name="connsiteY239" fmla="*/ 4027749 h 6857993"/>
                <a:gd name="connsiteX240" fmla="*/ 952620 w 7774834"/>
                <a:gd name="connsiteY240" fmla="*/ 3975764 h 6857993"/>
                <a:gd name="connsiteX241" fmla="*/ 7645542 w 7774834"/>
                <a:gd name="connsiteY241" fmla="*/ 3920045 h 6857993"/>
                <a:gd name="connsiteX242" fmla="*/ 7643456 w 7774834"/>
                <a:gd name="connsiteY242" fmla="*/ 3935979 h 6857993"/>
                <a:gd name="connsiteX243" fmla="*/ 7645542 w 7774834"/>
                <a:gd name="connsiteY243" fmla="*/ 3920045 h 6857993"/>
                <a:gd name="connsiteX244" fmla="*/ 534299 w 7774834"/>
                <a:gd name="connsiteY244" fmla="*/ 3797602 h 6857993"/>
                <a:gd name="connsiteX245" fmla="*/ 537513 w 7774834"/>
                <a:gd name="connsiteY245" fmla="*/ 3798050 h 6857993"/>
                <a:gd name="connsiteX246" fmla="*/ 534299 w 7774834"/>
                <a:gd name="connsiteY246" fmla="*/ 3797602 h 6857993"/>
                <a:gd name="connsiteX247" fmla="*/ 521842 w 7774834"/>
                <a:gd name="connsiteY247" fmla="*/ 3795871 h 6857993"/>
                <a:gd name="connsiteX248" fmla="*/ 523981 w 7774834"/>
                <a:gd name="connsiteY248" fmla="*/ 3796152 h 6857993"/>
                <a:gd name="connsiteX249" fmla="*/ 524635 w 7774834"/>
                <a:gd name="connsiteY249" fmla="*/ 3796244 h 6857993"/>
                <a:gd name="connsiteX250" fmla="*/ 524635 w 7774834"/>
                <a:gd name="connsiteY250" fmla="*/ 3796273 h 6857993"/>
                <a:gd name="connsiteX251" fmla="*/ 6517272 w 7774834"/>
                <a:gd name="connsiteY251" fmla="*/ 3726063 h 6857993"/>
                <a:gd name="connsiteX252" fmla="*/ 6526942 w 7774834"/>
                <a:gd name="connsiteY252" fmla="*/ 3772882 h 6857993"/>
                <a:gd name="connsiteX253" fmla="*/ 6517272 w 7774834"/>
                <a:gd name="connsiteY253" fmla="*/ 3726063 h 6857993"/>
                <a:gd name="connsiteX254" fmla="*/ 533377 w 7774834"/>
                <a:gd name="connsiteY254" fmla="*/ 3662984 h 6857993"/>
                <a:gd name="connsiteX255" fmla="*/ 532898 w 7774834"/>
                <a:gd name="connsiteY255" fmla="*/ 3674188 h 6857993"/>
                <a:gd name="connsiteX256" fmla="*/ 533377 w 7774834"/>
                <a:gd name="connsiteY256" fmla="*/ 3662984 h 6857993"/>
                <a:gd name="connsiteX257" fmla="*/ 560222 w 7774834"/>
                <a:gd name="connsiteY257" fmla="*/ 3597182 h 6857993"/>
                <a:gd name="connsiteX258" fmla="*/ 558630 w 7774834"/>
                <a:gd name="connsiteY258" fmla="*/ 3598886 h 6857993"/>
                <a:gd name="connsiteX259" fmla="*/ 558505 w 7774834"/>
                <a:gd name="connsiteY259" fmla="*/ 3599014 h 6857993"/>
                <a:gd name="connsiteX260" fmla="*/ 597931 w 7774834"/>
                <a:gd name="connsiteY260" fmla="*/ 3556791 h 6857993"/>
                <a:gd name="connsiteX261" fmla="*/ 558505 w 7774834"/>
                <a:gd name="connsiteY261" fmla="*/ 3599014 h 6857993"/>
                <a:gd name="connsiteX262" fmla="*/ 553142 w 7774834"/>
                <a:gd name="connsiteY262" fmla="*/ 3604764 h 6857993"/>
                <a:gd name="connsiteX263" fmla="*/ 558630 w 7774834"/>
                <a:gd name="connsiteY263" fmla="*/ 3598886 h 6857993"/>
                <a:gd name="connsiteX264" fmla="*/ 559108 w 7774834"/>
                <a:gd name="connsiteY264" fmla="*/ 3598396 h 6857993"/>
                <a:gd name="connsiteX265" fmla="*/ 566496 w 7774834"/>
                <a:gd name="connsiteY265" fmla="*/ 3590483 h 6857993"/>
                <a:gd name="connsiteX266" fmla="*/ 560222 w 7774834"/>
                <a:gd name="connsiteY266" fmla="*/ 3597182 h 6857993"/>
                <a:gd name="connsiteX267" fmla="*/ 565798 w 7774834"/>
                <a:gd name="connsiteY267" fmla="*/ 3591209 h 6857993"/>
                <a:gd name="connsiteX268" fmla="*/ 597931 w 7774834"/>
                <a:gd name="connsiteY268" fmla="*/ 3556791 h 6857993"/>
                <a:gd name="connsiteX269" fmla="*/ 796117 w 7774834"/>
                <a:gd name="connsiteY269" fmla="*/ 3417460 h 6857993"/>
                <a:gd name="connsiteX270" fmla="*/ 770729 w 7774834"/>
                <a:gd name="connsiteY270" fmla="*/ 3777718 h 6857993"/>
                <a:gd name="connsiteX271" fmla="*/ 762996 w 7774834"/>
                <a:gd name="connsiteY271" fmla="*/ 3686606 h 6857993"/>
                <a:gd name="connsiteX272" fmla="*/ 796117 w 7774834"/>
                <a:gd name="connsiteY272" fmla="*/ 3417460 h 6857993"/>
                <a:gd name="connsiteX273" fmla="*/ 6897540 w 7774834"/>
                <a:gd name="connsiteY273" fmla="*/ 3379987 h 6857993"/>
                <a:gd name="connsiteX274" fmla="*/ 6896770 w 7774834"/>
                <a:gd name="connsiteY274" fmla="*/ 3463942 h 6857993"/>
                <a:gd name="connsiteX275" fmla="*/ 6897540 w 7774834"/>
                <a:gd name="connsiteY275" fmla="*/ 3379987 h 6857993"/>
                <a:gd name="connsiteX276" fmla="*/ 574991 w 7774834"/>
                <a:gd name="connsiteY276" fmla="*/ 3373067 h 6857993"/>
                <a:gd name="connsiteX277" fmla="*/ 557296 w 7774834"/>
                <a:gd name="connsiteY277" fmla="*/ 3448995 h 6857993"/>
                <a:gd name="connsiteX278" fmla="*/ 574991 w 7774834"/>
                <a:gd name="connsiteY278" fmla="*/ 3373067 h 6857993"/>
                <a:gd name="connsiteX279" fmla="*/ 6850048 w 7774834"/>
                <a:gd name="connsiteY279" fmla="*/ 3319553 h 6857993"/>
                <a:gd name="connsiteX280" fmla="*/ 6849634 w 7774834"/>
                <a:gd name="connsiteY280" fmla="*/ 3321329 h 6857993"/>
                <a:gd name="connsiteX281" fmla="*/ 6849840 w 7774834"/>
                <a:gd name="connsiteY281" fmla="*/ 3320422 h 6857993"/>
                <a:gd name="connsiteX282" fmla="*/ 6853658 w 7774834"/>
                <a:gd name="connsiteY282" fmla="*/ 3304562 h 6857993"/>
                <a:gd name="connsiteX283" fmla="*/ 6853388 w 7774834"/>
                <a:gd name="connsiteY283" fmla="*/ 3305553 h 6857993"/>
                <a:gd name="connsiteX284" fmla="*/ 6850048 w 7774834"/>
                <a:gd name="connsiteY284" fmla="*/ 3319553 h 6857993"/>
                <a:gd name="connsiteX285" fmla="*/ 6850320 w 7774834"/>
                <a:gd name="connsiteY285" fmla="*/ 3318380 h 6857993"/>
                <a:gd name="connsiteX286" fmla="*/ 6849840 w 7774834"/>
                <a:gd name="connsiteY286" fmla="*/ 3320422 h 6857993"/>
                <a:gd name="connsiteX287" fmla="*/ 6853658 w 7774834"/>
                <a:gd name="connsiteY287" fmla="*/ 3304562 h 6857993"/>
                <a:gd name="connsiteX288" fmla="*/ 609500 w 7774834"/>
                <a:gd name="connsiteY288" fmla="*/ 3256015 h 6857993"/>
                <a:gd name="connsiteX289" fmla="*/ 577409 w 7774834"/>
                <a:gd name="connsiteY289" fmla="*/ 3365046 h 6857993"/>
                <a:gd name="connsiteX290" fmla="*/ 609500 w 7774834"/>
                <a:gd name="connsiteY290" fmla="*/ 3256015 h 6857993"/>
                <a:gd name="connsiteX291" fmla="*/ 6844784 w 7774834"/>
                <a:gd name="connsiteY291" fmla="*/ 3137423 h 6857993"/>
                <a:gd name="connsiteX292" fmla="*/ 6850946 w 7774834"/>
                <a:gd name="connsiteY292" fmla="*/ 3138092 h 6857993"/>
                <a:gd name="connsiteX293" fmla="*/ 6849896 w 7774834"/>
                <a:gd name="connsiteY293" fmla="*/ 3138001 h 6857993"/>
                <a:gd name="connsiteX294" fmla="*/ 6844784 w 7774834"/>
                <a:gd name="connsiteY294" fmla="*/ 3137423 h 6857993"/>
                <a:gd name="connsiteX295" fmla="*/ 6839412 w 7774834"/>
                <a:gd name="connsiteY295" fmla="*/ 3136931 h 6857993"/>
                <a:gd name="connsiteX296" fmla="*/ 6856936 w 7774834"/>
                <a:gd name="connsiteY296" fmla="*/ 3138745 h 6857993"/>
                <a:gd name="connsiteX297" fmla="*/ 6850946 w 7774834"/>
                <a:gd name="connsiteY297" fmla="*/ 3138092 h 6857993"/>
                <a:gd name="connsiteX298" fmla="*/ 6851060 w 7774834"/>
                <a:gd name="connsiteY298" fmla="*/ 3138104 h 6857993"/>
                <a:gd name="connsiteX299" fmla="*/ 6844784 w 7774834"/>
                <a:gd name="connsiteY299" fmla="*/ 3137423 h 6857993"/>
                <a:gd name="connsiteX300" fmla="*/ 6839412 w 7774834"/>
                <a:gd name="connsiteY300" fmla="*/ 3136931 h 6857993"/>
                <a:gd name="connsiteX301" fmla="*/ 870522 w 7774834"/>
                <a:gd name="connsiteY301" fmla="*/ 3136211 h 6857993"/>
                <a:gd name="connsiteX302" fmla="*/ 841068 w 7774834"/>
                <a:gd name="connsiteY302" fmla="*/ 3276453 h 6857993"/>
                <a:gd name="connsiteX303" fmla="*/ 870522 w 7774834"/>
                <a:gd name="connsiteY303" fmla="*/ 3136211 h 6857993"/>
                <a:gd name="connsiteX304" fmla="*/ 871857 w 7774834"/>
                <a:gd name="connsiteY304" fmla="*/ 3131307 h 6857993"/>
                <a:gd name="connsiteX305" fmla="*/ 870852 w 7774834"/>
                <a:gd name="connsiteY305" fmla="*/ 3133903 h 6857993"/>
                <a:gd name="connsiteX306" fmla="*/ 871857 w 7774834"/>
                <a:gd name="connsiteY306" fmla="*/ 3131307 h 6857993"/>
                <a:gd name="connsiteX307" fmla="*/ 7131744 w 7774834"/>
                <a:gd name="connsiteY307" fmla="*/ 3070489 h 6857993"/>
                <a:gd name="connsiteX308" fmla="*/ 6705428 w 7774834"/>
                <a:gd name="connsiteY308" fmla="*/ 5169320 h 6857993"/>
                <a:gd name="connsiteX309" fmla="*/ 7211644 w 7774834"/>
                <a:gd name="connsiteY309" fmla="*/ 3840583 h 6857993"/>
                <a:gd name="connsiteX310" fmla="*/ 7131744 w 7774834"/>
                <a:gd name="connsiteY310" fmla="*/ 3070489 h 6857993"/>
                <a:gd name="connsiteX311" fmla="*/ 7131196 w 7774834"/>
                <a:gd name="connsiteY311" fmla="*/ 2980477 h 6857993"/>
                <a:gd name="connsiteX312" fmla="*/ 7131414 w 7774834"/>
                <a:gd name="connsiteY312" fmla="*/ 3067411 h 6857993"/>
                <a:gd name="connsiteX313" fmla="*/ 7131196 w 7774834"/>
                <a:gd name="connsiteY313" fmla="*/ 2980477 h 6857993"/>
                <a:gd name="connsiteX314" fmla="*/ 948554 w 7774834"/>
                <a:gd name="connsiteY314" fmla="*/ 2973772 h 6857993"/>
                <a:gd name="connsiteX315" fmla="*/ 872061 w 7774834"/>
                <a:gd name="connsiteY315" fmla="*/ 3130717 h 6857993"/>
                <a:gd name="connsiteX316" fmla="*/ 948554 w 7774834"/>
                <a:gd name="connsiteY316" fmla="*/ 2973772 h 6857993"/>
                <a:gd name="connsiteX317" fmla="*/ 293637 w 7774834"/>
                <a:gd name="connsiteY317" fmla="*/ 2858045 h 6857993"/>
                <a:gd name="connsiteX318" fmla="*/ 228574 w 7774834"/>
                <a:gd name="connsiteY318" fmla="*/ 2990697 h 6857993"/>
                <a:gd name="connsiteX319" fmla="*/ 293637 w 7774834"/>
                <a:gd name="connsiteY319" fmla="*/ 2858045 h 6857993"/>
                <a:gd name="connsiteX320" fmla="*/ 291761 w 7774834"/>
                <a:gd name="connsiteY320" fmla="*/ 2848781 h 6857993"/>
                <a:gd name="connsiteX321" fmla="*/ 293966 w 7774834"/>
                <a:gd name="connsiteY321" fmla="*/ 2857935 h 6857993"/>
                <a:gd name="connsiteX322" fmla="*/ 292379 w 7774834"/>
                <a:gd name="connsiteY322" fmla="*/ 2851348 h 6857993"/>
                <a:gd name="connsiteX323" fmla="*/ 287823 w 7774834"/>
                <a:gd name="connsiteY323" fmla="*/ 2832437 h 6857993"/>
                <a:gd name="connsiteX324" fmla="*/ 288526 w 7774834"/>
                <a:gd name="connsiteY324" fmla="*/ 2835353 h 6857993"/>
                <a:gd name="connsiteX325" fmla="*/ 291761 w 7774834"/>
                <a:gd name="connsiteY325" fmla="*/ 2848781 h 6857993"/>
                <a:gd name="connsiteX326" fmla="*/ 285587 w 7774834"/>
                <a:gd name="connsiteY326" fmla="*/ 2823153 h 6857993"/>
                <a:gd name="connsiteX327" fmla="*/ 287591 w 7774834"/>
                <a:gd name="connsiteY327" fmla="*/ 2831472 h 6857993"/>
                <a:gd name="connsiteX328" fmla="*/ 287823 w 7774834"/>
                <a:gd name="connsiteY328" fmla="*/ 2832437 h 6857993"/>
                <a:gd name="connsiteX329" fmla="*/ 280011 w 7774834"/>
                <a:gd name="connsiteY329" fmla="*/ 2800011 h 6857993"/>
                <a:gd name="connsiteX330" fmla="*/ 283766 w 7774834"/>
                <a:gd name="connsiteY330" fmla="*/ 2815596 h 6857993"/>
                <a:gd name="connsiteX331" fmla="*/ 285587 w 7774834"/>
                <a:gd name="connsiteY331" fmla="*/ 2823153 h 6857993"/>
                <a:gd name="connsiteX332" fmla="*/ 282859 w 7774834"/>
                <a:gd name="connsiteY332" fmla="*/ 2811833 h 6857993"/>
                <a:gd name="connsiteX333" fmla="*/ 276965 w 7774834"/>
                <a:gd name="connsiteY333" fmla="*/ 2787371 h 6857993"/>
                <a:gd name="connsiteX334" fmla="*/ 277646 w 7774834"/>
                <a:gd name="connsiteY334" fmla="*/ 2790195 h 6857993"/>
                <a:gd name="connsiteX335" fmla="*/ 280011 w 7774834"/>
                <a:gd name="connsiteY335" fmla="*/ 2800011 h 6857993"/>
                <a:gd name="connsiteX336" fmla="*/ 279459 w 7774834"/>
                <a:gd name="connsiteY336" fmla="*/ 2797721 h 6857993"/>
                <a:gd name="connsiteX337" fmla="*/ 276965 w 7774834"/>
                <a:gd name="connsiteY337" fmla="*/ 2787371 h 6857993"/>
                <a:gd name="connsiteX338" fmla="*/ 1062414 w 7774834"/>
                <a:gd name="connsiteY338" fmla="*/ 2773418 h 6857993"/>
                <a:gd name="connsiteX339" fmla="*/ 1009001 w 7774834"/>
                <a:gd name="connsiteY339" fmla="*/ 2836611 h 6857993"/>
                <a:gd name="connsiteX340" fmla="*/ 1062414 w 7774834"/>
                <a:gd name="connsiteY340" fmla="*/ 2773418 h 6857993"/>
                <a:gd name="connsiteX341" fmla="*/ 603236 w 7774834"/>
                <a:gd name="connsiteY341" fmla="*/ 2738694 h 6857993"/>
                <a:gd name="connsiteX342" fmla="*/ 575430 w 7774834"/>
                <a:gd name="connsiteY342" fmla="*/ 2897503 h 6857993"/>
                <a:gd name="connsiteX343" fmla="*/ 603236 w 7774834"/>
                <a:gd name="connsiteY343" fmla="*/ 2738694 h 6857993"/>
                <a:gd name="connsiteX344" fmla="*/ 6765268 w 7774834"/>
                <a:gd name="connsiteY344" fmla="*/ 2673770 h 6857993"/>
                <a:gd name="connsiteX345" fmla="*/ 6815112 w 7774834"/>
                <a:gd name="connsiteY345" fmla="*/ 3107197 h 6857993"/>
                <a:gd name="connsiteX346" fmla="*/ 6783788 w 7774834"/>
                <a:gd name="connsiteY346" fmla="*/ 2708140 h 6857993"/>
                <a:gd name="connsiteX347" fmla="*/ 6783788 w 7774834"/>
                <a:gd name="connsiteY347" fmla="*/ 2708140 h 6857993"/>
                <a:gd name="connsiteX348" fmla="*/ 6765268 w 7774834"/>
                <a:gd name="connsiteY348" fmla="*/ 2673770 h 6857993"/>
                <a:gd name="connsiteX349" fmla="*/ 7695250 w 7774834"/>
                <a:gd name="connsiteY349" fmla="*/ 2650140 h 6857993"/>
                <a:gd name="connsiteX350" fmla="*/ 7707312 w 7774834"/>
                <a:gd name="connsiteY350" fmla="*/ 2688686 h 6857993"/>
                <a:gd name="connsiteX351" fmla="*/ 7697728 w 7774834"/>
                <a:gd name="connsiteY351" fmla="*/ 2658063 h 6857993"/>
                <a:gd name="connsiteX352" fmla="*/ 7696610 w 7774834"/>
                <a:gd name="connsiteY352" fmla="*/ 2654489 h 6857993"/>
                <a:gd name="connsiteX353" fmla="*/ 7695250 w 7774834"/>
                <a:gd name="connsiteY353" fmla="*/ 2650140 h 6857993"/>
                <a:gd name="connsiteX354" fmla="*/ 583627 w 7774834"/>
                <a:gd name="connsiteY354" fmla="*/ 2613964 h 6857993"/>
                <a:gd name="connsiteX355" fmla="*/ 572793 w 7774834"/>
                <a:gd name="connsiteY355" fmla="*/ 2642416 h 6857993"/>
                <a:gd name="connsiteX356" fmla="*/ 583627 w 7774834"/>
                <a:gd name="connsiteY356" fmla="*/ 2613964 h 6857993"/>
                <a:gd name="connsiteX357" fmla="*/ 6696196 w 7774834"/>
                <a:gd name="connsiteY357" fmla="*/ 2539328 h 6857993"/>
                <a:gd name="connsiteX358" fmla="*/ 6718396 w 7774834"/>
                <a:gd name="connsiteY358" fmla="*/ 2671758 h 6857993"/>
                <a:gd name="connsiteX359" fmla="*/ 6718396 w 7774834"/>
                <a:gd name="connsiteY359" fmla="*/ 2671758 h 6857993"/>
                <a:gd name="connsiteX360" fmla="*/ 6696196 w 7774834"/>
                <a:gd name="connsiteY360" fmla="*/ 2539328 h 6857993"/>
                <a:gd name="connsiteX361" fmla="*/ 708498 w 7774834"/>
                <a:gd name="connsiteY361" fmla="*/ 2492849 h 6857993"/>
                <a:gd name="connsiteX362" fmla="*/ 697863 w 7774834"/>
                <a:gd name="connsiteY362" fmla="*/ 2503717 h 6857993"/>
                <a:gd name="connsiteX363" fmla="*/ 661265 w 7774834"/>
                <a:gd name="connsiteY363" fmla="*/ 2693301 h 6857993"/>
                <a:gd name="connsiteX364" fmla="*/ 708498 w 7774834"/>
                <a:gd name="connsiteY364" fmla="*/ 2492849 h 6857993"/>
                <a:gd name="connsiteX365" fmla="*/ 6659886 w 7774834"/>
                <a:gd name="connsiteY365" fmla="*/ 2466323 h 6857993"/>
                <a:gd name="connsiteX366" fmla="*/ 6654980 w 7774834"/>
                <a:gd name="connsiteY366" fmla="*/ 2481407 h 6857993"/>
                <a:gd name="connsiteX367" fmla="*/ 6659886 w 7774834"/>
                <a:gd name="connsiteY367" fmla="*/ 2466323 h 6857993"/>
                <a:gd name="connsiteX368" fmla="*/ 681597 w 7774834"/>
                <a:gd name="connsiteY368" fmla="*/ 2388978 h 6857993"/>
                <a:gd name="connsiteX369" fmla="*/ 509158 w 7774834"/>
                <a:gd name="connsiteY369" fmla="*/ 2809247 h 6857993"/>
                <a:gd name="connsiteX370" fmla="*/ 572793 w 7774834"/>
                <a:gd name="connsiteY370" fmla="*/ 2642416 h 6857993"/>
                <a:gd name="connsiteX371" fmla="*/ 681597 w 7774834"/>
                <a:gd name="connsiteY371" fmla="*/ 2388978 h 6857993"/>
                <a:gd name="connsiteX372" fmla="*/ 705996 w 7774834"/>
                <a:gd name="connsiteY372" fmla="*/ 2331168 h 6857993"/>
                <a:gd name="connsiteX373" fmla="*/ 683576 w 7774834"/>
                <a:gd name="connsiteY373" fmla="*/ 2384911 h 6857993"/>
                <a:gd name="connsiteX374" fmla="*/ 705996 w 7774834"/>
                <a:gd name="connsiteY374" fmla="*/ 2331168 h 6857993"/>
                <a:gd name="connsiteX375" fmla="*/ 834254 w 7774834"/>
                <a:gd name="connsiteY375" fmla="*/ 2325343 h 6857993"/>
                <a:gd name="connsiteX376" fmla="*/ 747979 w 7774834"/>
                <a:gd name="connsiteY376" fmla="*/ 2413374 h 6857993"/>
                <a:gd name="connsiteX377" fmla="*/ 834254 w 7774834"/>
                <a:gd name="connsiteY377" fmla="*/ 2325343 h 6857993"/>
                <a:gd name="connsiteX378" fmla="*/ 863049 w 7774834"/>
                <a:gd name="connsiteY378" fmla="*/ 2203131 h 6857993"/>
                <a:gd name="connsiteX379" fmla="*/ 849668 w 7774834"/>
                <a:gd name="connsiteY379" fmla="*/ 2259539 h 6857993"/>
                <a:gd name="connsiteX380" fmla="*/ 845203 w 7774834"/>
                <a:gd name="connsiteY380" fmla="*/ 2262840 h 6857993"/>
                <a:gd name="connsiteX381" fmla="*/ 840271 w 7774834"/>
                <a:gd name="connsiteY381" fmla="*/ 2252011 h 6857993"/>
                <a:gd name="connsiteX382" fmla="*/ 863049 w 7774834"/>
                <a:gd name="connsiteY382" fmla="*/ 2203131 h 6857993"/>
                <a:gd name="connsiteX383" fmla="*/ 787655 w 7774834"/>
                <a:gd name="connsiteY383" fmla="*/ 2174006 h 6857993"/>
                <a:gd name="connsiteX384" fmla="*/ 756332 w 7774834"/>
                <a:gd name="connsiteY384" fmla="*/ 2242806 h 6857993"/>
                <a:gd name="connsiteX385" fmla="*/ 787655 w 7774834"/>
                <a:gd name="connsiteY385" fmla="*/ 2174006 h 6857993"/>
                <a:gd name="connsiteX386" fmla="*/ 1516977 w 7774834"/>
                <a:gd name="connsiteY386" fmla="*/ 2127353 h 6857993"/>
                <a:gd name="connsiteX387" fmla="*/ 1510712 w 7774834"/>
                <a:gd name="connsiteY387" fmla="*/ 2157192 h 6857993"/>
                <a:gd name="connsiteX388" fmla="*/ 1516977 w 7774834"/>
                <a:gd name="connsiteY388" fmla="*/ 2127353 h 6857993"/>
                <a:gd name="connsiteX389" fmla="*/ 904294 w 7774834"/>
                <a:gd name="connsiteY389" fmla="*/ 2126756 h 6857993"/>
                <a:gd name="connsiteX390" fmla="*/ 893492 w 7774834"/>
                <a:gd name="connsiteY390" fmla="*/ 2177084 h 6857993"/>
                <a:gd name="connsiteX391" fmla="*/ 886682 w 7774834"/>
                <a:gd name="connsiteY391" fmla="*/ 2160990 h 6857993"/>
                <a:gd name="connsiteX392" fmla="*/ 897688 w 7774834"/>
                <a:gd name="connsiteY392" fmla="*/ 2139886 h 6857993"/>
                <a:gd name="connsiteX393" fmla="*/ 853597 w 7774834"/>
                <a:gd name="connsiteY393" fmla="*/ 2065972 h 6857993"/>
                <a:gd name="connsiteX394" fmla="*/ 814141 w 7774834"/>
                <a:gd name="connsiteY394" fmla="*/ 2133892 h 6857993"/>
                <a:gd name="connsiteX395" fmla="*/ 853597 w 7774834"/>
                <a:gd name="connsiteY395" fmla="*/ 2065972 h 6857993"/>
                <a:gd name="connsiteX396" fmla="*/ 476123 w 7774834"/>
                <a:gd name="connsiteY396" fmla="*/ 2023092 h 6857993"/>
                <a:gd name="connsiteX397" fmla="*/ 475946 w 7774834"/>
                <a:gd name="connsiteY397" fmla="*/ 2023369 h 6857993"/>
                <a:gd name="connsiteX398" fmla="*/ 475967 w 7774834"/>
                <a:gd name="connsiteY398" fmla="*/ 2023327 h 6857993"/>
                <a:gd name="connsiteX399" fmla="*/ 7177574 w 7774834"/>
                <a:gd name="connsiteY399" fmla="*/ 1965850 h 6857993"/>
                <a:gd name="connsiteX400" fmla="*/ 7263740 w 7774834"/>
                <a:gd name="connsiteY400" fmla="*/ 2113560 h 6857993"/>
                <a:gd name="connsiteX401" fmla="*/ 7177574 w 7774834"/>
                <a:gd name="connsiteY401" fmla="*/ 1965850 h 6857993"/>
                <a:gd name="connsiteX402" fmla="*/ 954049 w 7774834"/>
                <a:gd name="connsiteY402" fmla="*/ 1899359 h 6857993"/>
                <a:gd name="connsiteX403" fmla="*/ 928551 w 7774834"/>
                <a:gd name="connsiteY403" fmla="*/ 1952111 h 6857993"/>
                <a:gd name="connsiteX404" fmla="*/ 954049 w 7774834"/>
                <a:gd name="connsiteY404" fmla="*/ 1899359 h 6857993"/>
                <a:gd name="connsiteX405" fmla="*/ 7159550 w 7774834"/>
                <a:gd name="connsiteY405" fmla="*/ 1884852 h 6857993"/>
                <a:gd name="connsiteX406" fmla="*/ 7177356 w 7774834"/>
                <a:gd name="connsiteY406" fmla="*/ 1964970 h 6857993"/>
                <a:gd name="connsiteX407" fmla="*/ 7159550 w 7774834"/>
                <a:gd name="connsiteY407" fmla="*/ 1884852 h 6857993"/>
                <a:gd name="connsiteX408" fmla="*/ 1494776 w 7774834"/>
                <a:gd name="connsiteY408" fmla="*/ 1872434 h 6857993"/>
                <a:gd name="connsiteX409" fmla="*/ 1424767 w 7774834"/>
                <a:gd name="connsiteY409" fmla="*/ 1988929 h 6857993"/>
                <a:gd name="connsiteX410" fmla="*/ 1494776 w 7774834"/>
                <a:gd name="connsiteY410" fmla="*/ 1872434 h 6857993"/>
                <a:gd name="connsiteX411" fmla="*/ 6280980 w 7774834"/>
                <a:gd name="connsiteY411" fmla="*/ 1856936 h 6857993"/>
                <a:gd name="connsiteX412" fmla="*/ 6624978 w 7774834"/>
                <a:gd name="connsiteY412" fmla="*/ 2392715 h 6857993"/>
                <a:gd name="connsiteX413" fmla="*/ 6280980 w 7774834"/>
                <a:gd name="connsiteY413" fmla="*/ 1856936 h 6857993"/>
                <a:gd name="connsiteX414" fmla="*/ 7076792 w 7774834"/>
                <a:gd name="connsiteY414" fmla="*/ 1740108 h 6857993"/>
                <a:gd name="connsiteX415" fmla="*/ 7157242 w 7774834"/>
                <a:gd name="connsiteY415" fmla="*/ 1880126 h 6857993"/>
                <a:gd name="connsiteX416" fmla="*/ 7076792 w 7774834"/>
                <a:gd name="connsiteY416" fmla="*/ 1740108 h 6857993"/>
                <a:gd name="connsiteX417" fmla="*/ 6163272 w 7774834"/>
                <a:gd name="connsiteY417" fmla="*/ 1727909 h 6857993"/>
                <a:gd name="connsiteX418" fmla="*/ 6218992 w 7774834"/>
                <a:gd name="connsiteY418" fmla="*/ 1811436 h 6857993"/>
                <a:gd name="connsiteX419" fmla="*/ 6163272 w 7774834"/>
                <a:gd name="connsiteY419" fmla="*/ 1727909 h 6857993"/>
                <a:gd name="connsiteX420" fmla="*/ 1088791 w 7774834"/>
                <a:gd name="connsiteY420" fmla="*/ 1710323 h 6857993"/>
                <a:gd name="connsiteX421" fmla="*/ 1008122 w 7774834"/>
                <a:gd name="connsiteY421" fmla="*/ 1822205 h 6857993"/>
                <a:gd name="connsiteX422" fmla="*/ 1088791 w 7774834"/>
                <a:gd name="connsiteY422" fmla="*/ 1710323 h 6857993"/>
                <a:gd name="connsiteX423" fmla="*/ 1146271 w 7774834"/>
                <a:gd name="connsiteY423" fmla="*/ 1661088 h 6857993"/>
                <a:gd name="connsiteX424" fmla="*/ 1093957 w 7774834"/>
                <a:gd name="connsiteY424" fmla="*/ 1704280 h 6857993"/>
                <a:gd name="connsiteX425" fmla="*/ 1146271 w 7774834"/>
                <a:gd name="connsiteY425" fmla="*/ 1661088 h 6857993"/>
                <a:gd name="connsiteX426" fmla="*/ 6089526 w 7774834"/>
                <a:gd name="connsiteY426" fmla="*/ 1628556 h 6857993"/>
                <a:gd name="connsiteX427" fmla="*/ 6159536 w 7774834"/>
                <a:gd name="connsiteY427" fmla="*/ 1723402 h 6857993"/>
                <a:gd name="connsiteX428" fmla="*/ 6089526 w 7774834"/>
                <a:gd name="connsiteY428" fmla="*/ 1628556 h 6857993"/>
                <a:gd name="connsiteX429" fmla="*/ 6971944 w 7774834"/>
                <a:gd name="connsiteY429" fmla="*/ 1577341 h 6857993"/>
                <a:gd name="connsiteX430" fmla="*/ 7072176 w 7774834"/>
                <a:gd name="connsiteY430" fmla="*/ 1732305 h 6857993"/>
                <a:gd name="connsiteX431" fmla="*/ 6971944 w 7774834"/>
                <a:gd name="connsiteY431" fmla="*/ 1577341 h 6857993"/>
                <a:gd name="connsiteX432" fmla="*/ 1261082 w 7774834"/>
                <a:gd name="connsiteY432" fmla="*/ 1553446 h 6857993"/>
                <a:gd name="connsiteX433" fmla="*/ 1240800 w 7774834"/>
                <a:gd name="connsiteY433" fmla="*/ 1580321 h 6857993"/>
                <a:gd name="connsiteX434" fmla="*/ 1208504 w 7774834"/>
                <a:gd name="connsiteY434" fmla="*/ 1614929 h 6857993"/>
                <a:gd name="connsiteX435" fmla="*/ 1180177 w 7774834"/>
                <a:gd name="connsiteY435" fmla="*/ 1640047 h 6857993"/>
                <a:gd name="connsiteX436" fmla="*/ 1202559 w 7774834"/>
                <a:gd name="connsiteY436" fmla="*/ 1610861 h 6857993"/>
                <a:gd name="connsiteX437" fmla="*/ 1240609 w 7774834"/>
                <a:gd name="connsiteY437" fmla="*/ 1569769 h 6857993"/>
                <a:gd name="connsiteX438" fmla="*/ 1972466 w 7774834"/>
                <a:gd name="connsiteY438" fmla="*/ 1532709 h 6857993"/>
                <a:gd name="connsiteX439" fmla="*/ 1984728 w 7774834"/>
                <a:gd name="connsiteY439" fmla="*/ 1546453 h 6857993"/>
                <a:gd name="connsiteX440" fmla="*/ 1984728 w 7774834"/>
                <a:gd name="connsiteY440" fmla="*/ 1546453 h 6857993"/>
                <a:gd name="connsiteX441" fmla="*/ 1972466 w 7774834"/>
                <a:gd name="connsiteY441" fmla="*/ 1532709 h 6857993"/>
                <a:gd name="connsiteX442" fmla="*/ 5990284 w 7774834"/>
                <a:gd name="connsiteY442" fmla="*/ 1516125 h 6857993"/>
                <a:gd name="connsiteX443" fmla="*/ 6060072 w 7774834"/>
                <a:gd name="connsiteY443" fmla="*/ 1591079 h 6857993"/>
                <a:gd name="connsiteX444" fmla="*/ 5990284 w 7774834"/>
                <a:gd name="connsiteY444" fmla="*/ 1516125 h 6857993"/>
                <a:gd name="connsiteX445" fmla="*/ 1888128 w 7774834"/>
                <a:gd name="connsiteY445" fmla="*/ 1494718 h 6857993"/>
                <a:gd name="connsiteX446" fmla="*/ 1874714 w 7774834"/>
                <a:gd name="connsiteY446" fmla="*/ 1518214 h 6857993"/>
                <a:gd name="connsiteX447" fmla="*/ 1872746 w 7774834"/>
                <a:gd name="connsiteY447" fmla="*/ 1519277 h 6857993"/>
                <a:gd name="connsiteX448" fmla="*/ 1873034 w 7774834"/>
                <a:gd name="connsiteY448" fmla="*/ 1522091 h 6857993"/>
                <a:gd name="connsiteX449" fmla="*/ 1866140 w 7774834"/>
                <a:gd name="connsiteY449" fmla="*/ 1526126 h 6857993"/>
                <a:gd name="connsiteX450" fmla="*/ 1868190 w 7774834"/>
                <a:gd name="connsiteY450" fmla="*/ 1521743 h 6857993"/>
                <a:gd name="connsiteX451" fmla="*/ 1848494 w 7774834"/>
                <a:gd name="connsiteY451" fmla="*/ 1532394 h 6857993"/>
                <a:gd name="connsiteX452" fmla="*/ 1881212 w 7774834"/>
                <a:gd name="connsiteY452" fmla="*/ 1499872 h 6857993"/>
                <a:gd name="connsiteX453" fmla="*/ 1289476 w 7774834"/>
                <a:gd name="connsiteY453" fmla="*/ 1480406 h 6857993"/>
                <a:gd name="connsiteX454" fmla="*/ 1145831 w 7774834"/>
                <a:gd name="connsiteY454" fmla="*/ 1637679 h 6857993"/>
                <a:gd name="connsiteX455" fmla="*/ 1177353 w 7774834"/>
                <a:gd name="connsiteY455" fmla="*/ 1642551 h 6857993"/>
                <a:gd name="connsiteX456" fmla="*/ 1180177 w 7774834"/>
                <a:gd name="connsiteY456" fmla="*/ 1640047 h 6857993"/>
                <a:gd name="connsiteX457" fmla="*/ 1163625 w 7774834"/>
                <a:gd name="connsiteY457" fmla="*/ 1661631 h 6857993"/>
                <a:gd name="connsiteX458" fmla="*/ 920484 w 7774834"/>
                <a:gd name="connsiteY458" fmla="*/ 2094574 h 6857993"/>
                <a:gd name="connsiteX459" fmla="*/ 904294 w 7774834"/>
                <a:gd name="connsiteY459" fmla="*/ 2126756 h 6857993"/>
                <a:gd name="connsiteX460" fmla="*/ 908659 w 7774834"/>
                <a:gd name="connsiteY460" fmla="*/ 2106416 h 6857993"/>
                <a:gd name="connsiteX461" fmla="*/ 884935 w 7774834"/>
                <a:gd name="connsiteY461" fmla="*/ 2156861 h 6857993"/>
                <a:gd name="connsiteX462" fmla="*/ 886682 w 7774834"/>
                <a:gd name="connsiteY462" fmla="*/ 2160990 h 6857993"/>
                <a:gd name="connsiteX463" fmla="*/ 879813 w 7774834"/>
                <a:gd name="connsiteY463" fmla="*/ 2174159 h 6857993"/>
                <a:gd name="connsiteX464" fmla="*/ 861400 w 7774834"/>
                <a:gd name="connsiteY464" fmla="*/ 2200383 h 6857993"/>
                <a:gd name="connsiteX465" fmla="*/ 861400 w 7774834"/>
                <a:gd name="connsiteY465" fmla="*/ 2200383 h 6857993"/>
                <a:gd name="connsiteX466" fmla="*/ 804800 w 7774834"/>
                <a:gd name="connsiteY466" fmla="*/ 2292703 h 6857993"/>
                <a:gd name="connsiteX467" fmla="*/ 845203 w 7774834"/>
                <a:gd name="connsiteY467" fmla="*/ 2262840 h 6857993"/>
                <a:gd name="connsiteX468" fmla="*/ 847995 w 7774834"/>
                <a:gd name="connsiteY468" fmla="*/ 2268970 h 6857993"/>
                <a:gd name="connsiteX469" fmla="*/ 868434 w 7774834"/>
                <a:gd name="connsiteY469" fmla="*/ 2280943 h 6857993"/>
                <a:gd name="connsiteX470" fmla="*/ 1342999 w 7774834"/>
                <a:gd name="connsiteY470" fmla="*/ 1527555 h 6857993"/>
                <a:gd name="connsiteX471" fmla="*/ 1277128 w 7774834"/>
                <a:gd name="connsiteY471" fmla="*/ 1540652 h 6857993"/>
                <a:gd name="connsiteX472" fmla="*/ 1261082 w 7774834"/>
                <a:gd name="connsiteY472" fmla="*/ 1553446 h 6857993"/>
                <a:gd name="connsiteX473" fmla="*/ 1268732 w 7774834"/>
                <a:gd name="connsiteY473" fmla="*/ 1543309 h 6857993"/>
                <a:gd name="connsiteX474" fmla="*/ 1289476 w 7774834"/>
                <a:gd name="connsiteY474" fmla="*/ 1480406 h 6857993"/>
                <a:gd name="connsiteX475" fmla="*/ 2173758 w 7774834"/>
                <a:gd name="connsiteY475" fmla="*/ 1473161 h 6857993"/>
                <a:gd name="connsiteX476" fmla="*/ 2161230 w 7774834"/>
                <a:gd name="connsiteY476" fmla="*/ 1485547 h 6857993"/>
                <a:gd name="connsiteX477" fmla="*/ 1609300 w 7774834"/>
                <a:gd name="connsiteY477" fmla="*/ 2240829 h 6857993"/>
                <a:gd name="connsiteX478" fmla="*/ 1486233 w 7774834"/>
                <a:gd name="connsiteY478" fmla="*/ 2444413 h 6857993"/>
                <a:gd name="connsiteX479" fmla="*/ 1491369 w 7774834"/>
                <a:gd name="connsiteY479" fmla="*/ 2438651 h 6857993"/>
                <a:gd name="connsiteX480" fmla="*/ 1443561 w 7774834"/>
                <a:gd name="connsiteY480" fmla="*/ 2525037 h 6857993"/>
                <a:gd name="connsiteX481" fmla="*/ 1447261 w 7774834"/>
                <a:gd name="connsiteY481" fmla="*/ 2508883 h 6857993"/>
                <a:gd name="connsiteX482" fmla="*/ 1429753 w 7774834"/>
                <a:gd name="connsiteY482" fmla="*/ 2537846 h 6857993"/>
                <a:gd name="connsiteX483" fmla="*/ 999769 w 7774834"/>
                <a:gd name="connsiteY483" fmla="*/ 3373176 h 6857993"/>
                <a:gd name="connsiteX484" fmla="*/ 1534231 w 7774834"/>
                <a:gd name="connsiteY484" fmla="*/ 5633225 h 6857993"/>
                <a:gd name="connsiteX485" fmla="*/ 1297828 w 7774834"/>
                <a:gd name="connsiteY485" fmla="*/ 5362531 h 6857993"/>
                <a:gd name="connsiteX486" fmla="*/ 1903508 w 7774834"/>
                <a:gd name="connsiteY486" fmla="*/ 6054266 h 6857993"/>
                <a:gd name="connsiteX487" fmla="*/ 2077706 w 7774834"/>
                <a:gd name="connsiteY487" fmla="*/ 6280998 h 6857993"/>
                <a:gd name="connsiteX488" fmla="*/ 771279 w 7774834"/>
                <a:gd name="connsiteY488" fmla="*/ 3782004 h 6857993"/>
                <a:gd name="connsiteX489" fmla="*/ 804841 w 7774834"/>
                <a:gd name="connsiteY489" fmla="*/ 3859747 h 6857993"/>
                <a:gd name="connsiteX490" fmla="*/ 808663 w 7774834"/>
                <a:gd name="connsiteY490" fmla="*/ 3873352 h 6857993"/>
                <a:gd name="connsiteX491" fmla="*/ 806007 w 7774834"/>
                <a:gd name="connsiteY491" fmla="*/ 3899870 h 6857993"/>
                <a:gd name="connsiteX492" fmla="*/ 827770 w 7774834"/>
                <a:gd name="connsiteY492" fmla="*/ 3941365 h 6857993"/>
                <a:gd name="connsiteX493" fmla="*/ 808663 w 7774834"/>
                <a:gd name="connsiteY493" fmla="*/ 3873352 h 6857993"/>
                <a:gd name="connsiteX494" fmla="*/ 811959 w 7774834"/>
                <a:gd name="connsiteY494" fmla="*/ 3840443 h 6857993"/>
                <a:gd name="connsiteX495" fmla="*/ 1176604 w 7774834"/>
                <a:gd name="connsiteY495" fmla="*/ 2586144 h 6857993"/>
                <a:gd name="connsiteX496" fmla="*/ 1267153 w 7774834"/>
                <a:gd name="connsiteY496" fmla="*/ 2358897 h 6857993"/>
                <a:gd name="connsiteX497" fmla="*/ 1317856 w 7774834"/>
                <a:gd name="connsiteY497" fmla="*/ 2268737 h 6857993"/>
                <a:gd name="connsiteX498" fmla="*/ 1380614 w 7774834"/>
                <a:gd name="connsiteY498" fmla="*/ 2184875 h 6857993"/>
                <a:gd name="connsiteX499" fmla="*/ 1535720 w 7774834"/>
                <a:gd name="connsiteY499" fmla="*/ 1958969 h 6857993"/>
                <a:gd name="connsiteX500" fmla="*/ 1560762 w 7774834"/>
                <a:gd name="connsiteY500" fmla="*/ 1913089 h 6857993"/>
                <a:gd name="connsiteX501" fmla="*/ 1595574 w 7774834"/>
                <a:gd name="connsiteY501" fmla="*/ 1871508 h 6857993"/>
                <a:gd name="connsiteX502" fmla="*/ 1832180 w 7774834"/>
                <a:gd name="connsiteY502" fmla="*/ 1685376 h 6857993"/>
                <a:gd name="connsiteX503" fmla="*/ 1622950 w 7774834"/>
                <a:gd name="connsiteY503" fmla="*/ 1962943 h 6857993"/>
                <a:gd name="connsiteX504" fmla="*/ 1611012 w 7774834"/>
                <a:gd name="connsiteY504" fmla="*/ 1975186 h 6857993"/>
                <a:gd name="connsiteX505" fmla="*/ 1586875 w 7774834"/>
                <a:gd name="connsiteY505" fmla="*/ 2010801 h 6857993"/>
                <a:gd name="connsiteX506" fmla="*/ 1622950 w 7774834"/>
                <a:gd name="connsiteY506" fmla="*/ 1962943 h 6857993"/>
                <a:gd name="connsiteX507" fmla="*/ 1645251 w 7774834"/>
                <a:gd name="connsiteY507" fmla="*/ 1940072 h 6857993"/>
                <a:gd name="connsiteX508" fmla="*/ 2097986 w 7774834"/>
                <a:gd name="connsiteY508" fmla="*/ 1537046 h 6857993"/>
                <a:gd name="connsiteX509" fmla="*/ 2056666 w 7774834"/>
                <a:gd name="connsiteY509" fmla="*/ 1435512 h 6857993"/>
                <a:gd name="connsiteX510" fmla="*/ 2054626 w 7774834"/>
                <a:gd name="connsiteY510" fmla="*/ 1441384 h 6857993"/>
                <a:gd name="connsiteX511" fmla="*/ 2056666 w 7774834"/>
                <a:gd name="connsiteY511" fmla="*/ 1435512 h 6857993"/>
                <a:gd name="connsiteX512" fmla="*/ 6854016 w 7774834"/>
                <a:gd name="connsiteY512" fmla="*/ 1414573 h 6857993"/>
                <a:gd name="connsiteX513" fmla="*/ 6854016 w 7774834"/>
                <a:gd name="connsiteY513" fmla="*/ 1414573 h 6857993"/>
                <a:gd name="connsiteX514" fmla="*/ 6854016 w 7774834"/>
                <a:gd name="connsiteY514" fmla="*/ 1414573 h 6857993"/>
                <a:gd name="connsiteX515" fmla="*/ 2063992 w 7774834"/>
                <a:gd name="connsiteY515" fmla="*/ 1414508 h 6857993"/>
                <a:gd name="connsiteX516" fmla="*/ 2054626 w 7774834"/>
                <a:gd name="connsiteY516" fmla="*/ 1441384 h 6857993"/>
                <a:gd name="connsiteX517" fmla="*/ 2063992 w 7774834"/>
                <a:gd name="connsiteY517" fmla="*/ 1414508 h 6857993"/>
                <a:gd name="connsiteX518" fmla="*/ 1443525 w 7774834"/>
                <a:gd name="connsiteY518" fmla="*/ 1406582 h 6857993"/>
                <a:gd name="connsiteX519" fmla="*/ 1396632 w 7774834"/>
                <a:gd name="connsiteY519" fmla="*/ 1446666 h 6857993"/>
                <a:gd name="connsiteX520" fmla="*/ 1442901 w 7774834"/>
                <a:gd name="connsiteY520" fmla="*/ 1407110 h 6857993"/>
                <a:gd name="connsiteX521" fmla="*/ 1443525 w 7774834"/>
                <a:gd name="connsiteY521" fmla="*/ 1406582 h 6857993"/>
                <a:gd name="connsiteX522" fmla="*/ 2125404 w 7774834"/>
                <a:gd name="connsiteY522" fmla="*/ 1372801 h 6857993"/>
                <a:gd name="connsiteX523" fmla="*/ 2108148 w 7774834"/>
                <a:gd name="connsiteY523" fmla="*/ 1434018 h 6857993"/>
                <a:gd name="connsiteX524" fmla="*/ 2125404 w 7774834"/>
                <a:gd name="connsiteY524" fmla="*/ 1372801 h 6857993"/>
                <a:gd name="connsiteX525" fmla="*/ 5823780 w 7774834"/>
                <a:gd name="connsiteY525" fmla="*/ 1355886 h 6857993"/>
                <a:gd name="connsiteX526" fmla="*/ 5871808 w 7774834"/>
                <a:gd name="connsiteY526" fmla="*/ 1405452 h 6857993"/>
                <a:gd name="connsiteX527" fmla="*/ 5823780 w 7774834"/>
                <a:gd name="connsiteY527" fmla="*/ 1355886 h 6857993"/>
                <a:gd name="connsiteX528" fmla="*/ 2327994 w 7774834"/>
                <a:gd name="connsiteY528" fmla="*/ 1345099 h 6857993"/>
                <a:gd name="connsiteX529" fmla="*/ 2287830 w 7774834"/>
                <a:gd name="connsiteY529" fmla="*/ 1377818 h 6857993"/>
                <a:gd name="connsiteX530" fmla="*/ 2231282 w 7774834"/>
                <a:gd name="connsiteY530" fmla="*/ 1424664 h 6857993"/>
                <a:gd name="connsiteX531" fmla="*/ 2173758 w 7774834"/>
                <a:gd name="connsiteY531" fmla="*/ 1473161 h 6857993"/>
                <a:gd name="connsiteX532" fmla="*/ 2215780 w 7774834"/>
                <a:gd name="connsiteY532" fmla="*/ 1431621 h 6857993"/>
                <a:gd name="connsiteX533" fmla="*/ 2316380 w 7774834"/>
                <a:gd name="connsiteY533" fmla="*/ 1351422 h 6857993"/>
                <a:gd name="connsiteX534" fmla="*/ 2135404 w 7774834"/>
                <a:gd name="connsiteY534" fmla="*/ 1311696 h 6857993"/>
                <a:gd name="connsiteX535" fmla="*/ 2081662 w 7774834"/>
                <a:gd name="connsiteY535" fmla="*/ 1338072 h 6857993"/>
                <a:gd name="connsiteX536" fmla="*/ 2135404 w 7774834"/>
                <a:gd name="connsiteY536" fmla="*/ 1311696 h 6857993"/>
                <a:gd name="connsiteX537" fmla="*/ 2535140 w 7774834"/>
                <a:gd name="connsiteY537" fmla="*/ 1291373 h 6857993"/>
                <a:gd name="connsiteX538" fmla="*/ 2531388 w 7774834"/>
                <a:gd name="connsiteY538" fmla="*/ 1295329 h 6857993"/>
                <a:gd name="connsiteX539" fmla="*/ 2535140 w 7774834"/>
                <a:gd name="connsiteY539" fmla="*/ 1291373 h 6857993"/>
                <a:gd name="connsiteX540" fmla="*/ 2593490 w 7774834"/>
                <a:gd name="connsiteY540" fmla="*/ 1252123 h 6857993"/>
                <a:gd name="connsiteX541" fmla="*/ 2531388 w 7774834"/>
                <a:gd name="connsiteY541" fmla="*/ 1295329 h 6857993"/>
                <a:gd name="connsiteX542" fmla="*/ 2593490 w 7774834"/>
                <a:gd name="connsiteY542" fmla="*/ 1252123 h 6857993"/>
                <a:gd name="connsiteX543" fmla="*/ 2711826 w 7774834"/>
                <a:gd name="connsiteY543" fmla="*/ 1228961 h 6857993"/>
                <a:gd name="connsiteX544" fmla="*/ 2707344 w 7774834"/>
                <a:gd name="connsiteY544" fmla="*/ 1230816 h 6857993"/>
                <a:gd name="connsiteX545" fmla="*/ 2711826 w 7774834"/>
                <a:gd name="connsiteY545" fmla="*/ 1228961 h 6857993"/>
                <a:gd name="connsiteX546" fmla="*/ 2744832 w 7774834"/>
                <a:gd name="connsiteY546" fmla="*/ 1212028 h 6857993"/>
                <a:gd name="connsiteX547" fmla="*/ 2707344 w 7774834"/>
                <a:gd name="connsiteY547" fmla="*/ 1230816 h 6857993"/>
                <a:gd name="connsiteX548" fmla="*/ 2744832 w 7774834"/>
                <a:gd name="connsiteY548" fmla="*/ 1212028 h 6857993"/>
                <a:gd name="connsiteX549" fmla="*/ 1934148 w 7774834"/>
                <a:gd name="connsiteY549" fmla="*/ 1192533 h 6857993"/>
                <a:gd name="connsiteX550" fmla="*/ 662364 w 7774834"/>
                <a:gd name="connsiteY550" fmla="*/ 3101482 h 6857993"/>
                <a:gd name="connsiteX551" fmla="*/ 1273320 w 7774834"/>
                <a:gd name="connsiteY551" fmla="*/ 1924524 h 6857993"/>
                <a:gd name="connsiteX552" fmla="*/ 1696230 w 7774834"/>
                <a:gd name="connsiteY552" fmla="*/ 1346764 h 6857993"/>
                <a:gd name="connsiteX553" fmla="*/ 1861964 w 7774834"/>
                <a:gd name="connsiteY553" fmla="*/ 1296538 h 6857993"/>
                <a:gd name="connsiteX554" fmla="*/ 1984398 w 7774834"/>
                <a:gd name="connsiteY554" fmla="*/ 1192569 h 6857993"/>
                <a:gd name="connsiteX555" fmla="*/ 1934148 w 7774834"/>
                <a:gd name="connsiteY555" fmla="*/ 1192533 h 6857993"/>
                <a:gd name="connsiteX556" fmla="*/ 5849168 w 7774834"/>
                <a:gd name="connsiteY556" fmla="*/ 1152784 h 6857993"/>
                <a:gd name="connsiteX557" fmla="*/ 6005890 w 7774834"/>
                <a:gd name="connsiteY557" fmla="*/ 1293571 h 6857993"/>
                <a:gd name="connsiteX558" fmla="*/ 5849168 w 7774834"/>
                <a:gd name="connsiteY558" fmla="*/ 1152784 h 6857993"/>
                <a:gd name="connsiteX559" fmla="*/ 1790240 w 7774834"/>
                <a:gd name="connsiteY559" fmla="*/ 1145032 h 6857993"/>
                <a:gd name="connsiteX560" fmla="*/ 1779648 w 7774834"/>
                <a:gd name="connsiteY560" fmla="*/ 1149707 h 6857993"/>
                <a:gd name="connsiteX561" fmla="*/ 1790240 w 7774834"/>
                <a:gd name="connsiteY561" fmla="*/ 1145032 h 6857993"/>
                <a:gd name="connsiteX562" fmla="*/ 1726893 w 7774834"/>
                <a:gd name="connsiteY562" fmla="*/ 1141684 h 6857993"/>
                <a:gd name="connsiteX563" fmla="*/ 1396632 w 7774834"/>
                <a:gd name="connsiteY563" fmla="*/ 1446666 h 6857993"/>
                <a:gd name="connsiteX564" fmla="*/ 1726893 w 7774834"/>
                <a:gd name="connsiteY564" fmla="*/ 1141684 h 6857993"/>
                <a:gd name="connsiteX565" fmla="*/ 2959574 w 7774834"/>
                <a:gd name="connsiteY565" fmla="*/ 1107723 h 6857993"/>
                <a:gd name="connsiteX566" fmla="*/ 2821644 w 7774834"/>
                <a:gd name="connsiteY566" fmla="*/ 1173776 h 6857993"/>
                <a:gd name="connsiteX567" fmla="*/ 2959574 w 7774834"/>
                <a:gd name="connsiteY567" fmla="*/ 1107723 h 6857993"/>
                <a:gd name="connsiteX568" fmla="*/ 2432934 w 7774834"/>
                <a:gd name="connsiteY568" fmla="*/ 1078686 h 6857993"/>
                <a:gd name="connsiteX569" fmla="*/ 2437092 w 7774834"/>
                <a:gd name="connsiteY569" fmla="*/ 1099581 h 6857993"/>
                <a:gd name="connsiteX570" fmla="*/ 2437092 w 7774834"/>
                <a:gd name="connsiteY570" fmla="*/ 1099581 h 6857993"/>
                <a:gd name="connsiteX571" fmla="*/ 2432934 w 7774834"/>
                <a:gd name="connsiteY571" fmla="*/ 1078686 h 6857993"/>
                <a:gd name="connsiteX572" fmla="*/ 5736184 w 7774834"/>
                <a:gd name="connsiteY572" fmla="*/ 1056837 h 6857993"/>
                <a:gd name="connsiteX573" fmla="*/ 5796962 w 7774834"/>
                <a:gd name="connsiteY573" fmla="*/ 1105965 h 6857993"/>
                <a:gd name="connsiteX574" fmla="*/ 5736184 w 7774834"/>
                <a:gd name="connsiteY574" fmla="*/ 1056837 h 6857993"/>
                <a:gd name="connsiteX575" fmla="*/ 1850536 w 7774834"/>
                <a:gd name="connsiteY575" fmla="*/ 1043430 h 6857993"/>
                <a:gd name="connsiteX576" fmla="*/ 1777560 w 7774834"/>
                <a:gd name="connsiteY576" fmla="*/ 1110801 h 6857993"/>
                <a:gd name="connsiteX577" fmla="*/ 1850536 w 7774834"/>
                <a:gd name="connsiteY577" fmla="*/ 1043430 h 6857993"/>
                <a:gd name="connsiteX578" fmla="*/ 1553794 w 7774834"/>
                <a:gd name="connsiteY578" fmla="*/ 1016502 h 6857993"/>
                <a:gd name="connsiteX579" fmla="*/ 352325 w 7774834"/>
                <a:gd name="connsiteY579" fmla="*/ 2690552 h 6857993"/>
                <a:gd name="connsiteX580" fmla="*/ 623018 w 7774834"/>
                <a:gd name="connsiteY580" fmla="*/ 2002666 h 6857993"/>
                <a:gd name="connsiteX581" fmla="*/ 1553794 w 7774834"/>
                <a:gd name="connsiteY581" fmla="*/ 1016502 h 6857993"/>
                <a:gd name="connsiteX582" fmla="*/ 6485180 w 7774834"/>
                <a:gd name="connsiteY582" fmla="*/ 992763 h 6857993"/>
                <a:gd name="connsiteX583" fmla="*/ 6645420 w 7774834"/>
                <a:gd name="connsiteY583" fmla="*/ 1157840 h 6857993"/>
                <a:gd name="connsiteX584" fmla="*/ 6485180 w 7774834"/>
                <a:gd name="connsiteY584" fmla="*/ 992763 h 6857993"/>
                <a:gd name="connsiteX585" fmla="*/ 2831908 w 7774834"/>
                <a:gd name="connsiteY585" fmla="*/ 951029 h 6857993"/>
                <a:gd name="connsiteX586" fmla="*/ 2828990 w 7774834"/>
                <a:gd name="connsiteY586" fmla="*/ 951392 h 6857993"/>
                <a:gd name="connsiteX587" fmla="*/ 2820738 w 7774834"/>
                <a:gd name="connsiteY587" fmla="*/ 952420 h 6857993"/>
                <a:gd name="connsiteX588" fmla="*/ 2828568 w 7774834"/>
                <a:gd name="connsiteY588" fmla="*/ 951430 h 6857993"/>
                <a:gd name="connsiteX589" fmla="*/ 2831908 w 7774834"/>
                <a:gd name="connsiteY589" fmla="*/ 951029 h 6857993"/>
                <a:gd name="connsiteX590" fmla="*/ 2750214 w 7774834"/>
                <a:gd name="connsiteY590" fmla="*/ 922277 h 6857993"/>
                <a:gd name="connsiteX591" fmla="*/ 2750200 w 7774834"/>
                <a:gd name="connsiteY591" fmla="*/ 922281 h 6857993"/>
                <a:gd name="connsiteX592" fmla="*/ 2750178 w 7774834"/>
                <a:gd name="connsiteY592" fmla="*/ 922285 h 6857993"/>
                <a:gd name="connsiteX593" fmla="*/ 2750254 w 7774834"/>
                <a:gd name="connsiteY593" fmla="*/ 922268 h 6857993"/>
                <a:gd name="connsiteX594" fmla="*/ 2750252 w 7774834"/>
                <a:gd name="connsiteY594" fmla="*/ 922269 h 6857993"/>
                <a:gd name="connsiteX595" fmla="*/ 2750250 w 7774834"/>
                <a:gd name="connsiteY595" fmla="*/ 922269 h 6857993"/>
                <a:gd name="connsiteX596" fmla="*/ 2750266 w 7774834"/>
                <a:gd name="connsiteY596" fmla="*/ 922266 h 6857993"/>
                <a:gd name="connsiteX597" fmla="*/ 2750262 w 7774834"/>
                <a:gd name="connsiteY597" fmla="*/ 922267 h 6857993"/>
                <a:gd name="connsiteX598" fmla="*/ 2750254 w 7774834"/>
                <a:gd name="connsiteY598" fmla="*/ 922268 h 6857993"/>
                <a:gd name="connsiteX599" fmla="*/ 2750326 w 7774834"/>
                <a:gd name="connsiteY599" fmla="*/ 922253 h 6857993"/>
                <a:gd name="connsiteX600" fmla="*/ 2750316 w 7774834"/>
                <a:gd name="connsiteY600" fmla="*/ 922255 h 6857993"/>
                <a:gd name="connsiteX601" fmla="*/ 2750310 w 7774834"/>
                <a:gd name="connsiteY601" fmla="*/ 922257 h 6857993"/>
                <a:gd name="connsiteX602" fmla="*/ 2750330 w 7774834"/>
                <a:gd name="connsiteY602" fmla="*/ 922252 h 6857993"/>
                <a:gd name="connsiteX603" fmla="*/ 2750330 w 7774834"/>
                <a:gd name="connsiteY603" fmla="*/ 922253 h 6857993"/>
                <a:gd name="connsiteX604" fmla="*/ 2750326 w 7774834"/>
                <a:gd name="connsiteY604" fmla="*/ 922253 h 6857993"/>
                <a:gd name="connsiteX605" fmla="*/ 2755592 w 7774834"/>
                <a:gd name="connsiteY605" fmla="*/ 921106 h 6857993"/>
                <a:gd name="connsiteX606" fmla="*/ 2750382 w 7774834"/>
                <a:gd name="connsiteY606" fmla="*/ 922241 h 6857993"/>
                <a:gd name="connsiteX607" fmla="*/ 2750372 w 7774834"/>
                <a:gd name="connsiteY607" fmla="*/ 922243 h 6857993"/>
                <a:gd name="connsiteX608" fmla="*/ 2759244 w 7774834"/>
                <a:gd name="connsiteY608" fmla="*/ 920344 h 6857993"/>
                <a:gd name="connsiteX609" fmla="*/ 2755592 w 7774834"/>
                <a:gd name="connsiteY609" fmla="*/ 921106 h 6857993"/>
                <a:gd name="connsiteX610" fmla="*/ 2741900 w 7774834"/>
                <a:gd name="connsiteY610" fmla="*/ 924058 h 6857993"/>
                <a:gd name="connsiteX611" fmla="*/ 2750178 w 7774834"/>
                <a:gd name="connsiteY611" fmla="*/ 922285 h 6857993"/>
                <a:gd name="connsiteX612" fmla="*/ 2749962 w 7774834"/>
                <a:gd name="connsiteY612" fmla="*/ 922333 h 6857993"/>
                <a:gd name="connsiteX613" fmla="*/ 2747292 w 7774834"/>
                <a:gd name="connsiteY613" fmla="*/ 922914 h 6857993"/>
                <a:gd name="connsiteX614" fmla="*/ 2748216 w 7774834"/>
                <a:gd name="connsiteY614" fmla="*/ 922713 h 6857993"/>
                <a:gd name="connsiteX615" fmla="*/ 2749962 w 7774834"/>
                <a:gd name="connsiteY615" fmla="*/ 922333 h 6857993"/>
                <a:gd name="connsiteX616" fmla="*/ 2750200 w 7774834"/>
                <a:gd name="connsiteY616" fmla="*/ 922281 h 6857993"/>
                <a:gd name="connsiteX617" fmla="*/ 2750216 w 7774834"/>
                <a:gd name="connsiteY617" fmla="*/ 922277 h 6857993"/>
                <a:gd name="connsiteX618" fmla="*/ 2750218 w 7774834"/>
                <a:gd name="connsiteY618" fmla="*/ 922277 h 6857993"/>
                <a:gd name="connsiteX619" fmla="*/ 2750220 w 7774834"/>
                <a:gd name="connsiteY619" fmla="*/ 922276 h 6857993"/>
                <a:gd name="connsiteX620" fmla="*/ 2750222 w 7774834"/>
                <a:gd name="connsiteY620" fmla="*/ 922276 h 6857993"/>
                <a:gd name="connsiteX621" fmla="*/ 2750222 w 7774834"/>
                <a:gd name="connsiteY621" fmla="*/ 922276 h 6857993"/>
                <a:gd name="connsiteX622" fmla="*/ 2750224 w 7774834"/>
                <a:gd name="connsiteY622" fmla="*/ 922276 h 6857993"/>
                <a:gd name="connsiteX623" fmla="*/ 2750226 w 7774834"/>
                <a:gd name="connsiteY623" fmla="*/ 922275 h 6857993"/>
                <a:gd name="connsiteX624" fmla="*/ 2750226 w 7774834"/>
                <a:gd name="connsiteY624" fmla="*/ 922276 h 6857993"/>
                <a:gd name="connsiteX625" fmla="*/ 2750230 w 7774834"/>
                <a:gd name="connsiteY625" fmla="*/ 922274 h 6857993"/>
                <a:gd name="connsiteX626" fmla="*/ 2750232 w 7774834"/>
                <a:gd name="connsiteY626" fmla="*/ 922273 h 6857993"/>
                <a:gd name="connsiteX627" fmla="*/ 2750234 w 7774834"/>
                <a:gd name="connsiteY627" fmla="*/ 922273 h 6857993"/>
                <a:gd name="connsiteX628" fmla="*/ 2750236 w 7774834"/>
                <a:gd name="connsiteY628" fmla="*/ 922273 h 6857993"/>
                <a:gd name="connsiteX629" fmla="*/ 2750238 w 7774834"/>
                <a:gd name="connsiteY629" fmla="*/ 922272 h 6857993"/>
                <a:gd name="connsiteX630" fmla="*/ 2750240 w 7774834"/>
                <a:gd name="connsiteY630" fmla="*/ 922272 h 6857993"/>
                <a:gd name="connsiteX631" fmla="*/ 2750244 w 7774834"/>
                <a:gd name="connsiteY631" fmla="*/ 922271 h 6857993"/>
                <a:gd name="connsiteX632" fmla="*/ 2750246 w 7774834"/>
                <a:gd name="connsiteY632" fmla="*/ 922271 h 6857993"/>
                <a:gd name="connsiteX633" fmla="*/ 2750248 w 7774834"/>
                <a:gd name="connsiteY633" fmla="*/ 922270 h 6857993"/>
                <a:gd name="connsiteX634" fmla="*/ 2750248 w 7774834"/>
                <a:gd name="connsiteY634" fmla="*/ 922271 h 6857993"/>
                <a:gd name="connsiteX635" fmla="*/ 2750250 w 7774834"/>
                <a:gd name="connsiteY635" fmla="*/ 922270 h 6857993"/>
                <a:gd name="connsiteX636" fmla="*/ 2750248 w 7774834"/>
                <a:gd name="connsiteY636" fmla="*/ 922270 h 6857993"/>
                <a:gd name="connsiteX637" fmla="*/ 2750250 w 7774834"/>
                <a:gd name="connsiteY637" fmla="*/ 922269 h 6857993"/>
                <a:gd name="connsiteX638" fmla="*/ 2750252 w 7774834"/>
                <a:gd name="connsiteY638" fmla="*/ 922269 h 6857993"/>
                <a:gd name="connsiteX639" fmla="*/ 2750262 w 7774834"/>
                <a:gd name="connsiteY639" fmla="*/ 922267 h 6857993"/>
                <a:gd name="connsiteX640" fmla="*/ 2750268 w 7774834"/>
                <a:gd name="connsiteY640" fmla="*/ 922266 h 6857993"/>
                <a:gd name="connsiteX641" fmla="*/ 2750272 w 7774834"/>
                <a:gd name="connsiteY641" fmla="*/ 922265 h 6857993"/>
                <a:gd name="connsiteX642" fmla="*/ 2750274 w 7774834"/>
                <a:gd name="connsiteY642" fmla="*/ 922264 h 6857993"/>
                <a:gd name="connsiteX643" fmla="*/ 2750278 w 7774834"/>
                <a:gd name="connsiteY643" fmla="*/ 922263 h 6857993"/>
                <a:gd name="connsiteX644" fmla="*/ 2750280 w 7774834"/>
                <a:gd name="connsiteY644" fmla="*/ 922263 h 6857993"/>
                <a:gd name="connsiteX645" fmla="*/ 2750284 w 7774834"/>
                <a:gd name="connsiteY645" fmla="*/ 922262 h 6857993"/>
                <a:gd name="connsiteX646" fmla="*/ 2750288 w 7774834"/>
                <a:gd name="connsiteY646" fmla="*/ 922262 h 6857993"/>
                <a:gd name="connsiteX647" fmla="*/ 2750290 w 7774834"/>
                <a:gd name="connsiteY647" fmla="*/ 922261 h 6857993"/>
                <a:gd name="connsiteX648" fmla="*/ 2750292 w 7774834"/>
                <a:gd name="connsiteY648" fmla="*/ 922260 h 6857993"/>
                <a:gd name="connsiteX649" fmla="*/ 2750316 w 7774834"/>
                <a:gd name="connsiteY649" fmla="*/ 922255 h 6857993"/>
                <a:gd name="connsiteX650" fmla="*/ 2750330 w 7774834"/>
                <a:gd name="connsiteY650" fmla="*/ 922253 h 6857993"/>
                <a:gd name="connsiteX651" fmla="*/ 2750334 w 7774834"/>
                <a:gd name="connsiteY651" fmla="*/ 922252 h 6857993"/>
                <a:gd name="connsiteX652" fmla="*/ 2750330 w 7774834"/>
                <a:gd name="connsiteY652" fmla="*/ 922252 h 6857993"/>
                <a:gd name="connsiteX653" fmla="*/ 2750334 w 7774834"/>
                <a:gd name="connsiteY653" fmla="*/ 922252 h 6857993"/>
                <a:gd name="connsiteX654" fmla="*/ 2750336 w 7774834"/>
                <a:gd name="connsiteY654" fmla="*/ 922251 h 6857993"/>
                <a:gd name="connsiteX655" fmla="*/ 2750334 w 7774834"/>
                <a:gd name="connsiteY655" fmla="*/ 922251 h 6857993"/>
                <a:gd name="connsiteX656" fmla="*/ 2750338 w 7774834"/>
                <a:gd name="connsiteY656" fmla="*/ 922250 h 6857993"/>
                <a:gd name="connsiteX657" fmla="*/ 2750340 w 7774834"/>
                <a:gd name="connsiteY657" fmla="*/ 922250 h 6857993"/>
                <a:gd name="connsiteX658" fmla="*/ 2750344 w 7774834"/>
                <a:gd name="connsiteY658" fmla="*/ 922249 h 6857993"/>
                <a:gd name="connsiteX659" fmla="*/ 2750350 w 7774834"/>
                <a:gd name="connsiteY659" fmla="*/ 922248 h 6857993"/>
                <a:gd name="connsiteX660" fmla="*/ 2750348 w 7774834"/>
                <a:gd name="connsiteY660" fmla="*/ 922248 h 6857993"/>
                <a:gd name="connsiteX661" fmla="*/ 2750350 w 7774834"/>
                <a:gd name="connsiteY661" fmla="*/ 922248 h 6857993"/>
                <a:gd name="connsiteX662" fmla="*/ 2750352 w 7774834"/>
                <a:gd name="connsiteY662" fmla="*/ 922248 h 6857993"/>
                <a:gd name="connsiteX663" fmla="*/ 2750354 w 7774834"/>
                <a:gd name="connsiteY663" fmla="*/ 922247 h 6857993"/>
                <a:gd name="connsiteX664" fmla="*/ 2750354 w 7774834"/>
                <a:gd name="connsiteY664" fmla="*/ 922247 h 6857993"/>
                <a:gd name="connsiteX665" fmla="*/ 2750356 w 7774834"/>
                <a:gd name="connsiteY665" fmla="*/ 922247 h 6857993"/>
                <a:gd name="connsiteX666" fmla="*/ 2750354 w 7774834"/>
                <a:gd name="connsiteY666" fmla="*/ 922247 h 6857993"/>
                <a:gd name="connsiteX667" fmla="*/ 2750356 w 7774834"/>
                <a:gd name="connsiteY667" fmla="*/ 922247 h 6857993"/>
                <a:gd name="connsiteX668" fmla="*/ 2750372 w 7774834"/>
                <a:gd name="connsiteY668" fmla="*/ 922243 h 6857993"/>
                <a:gd name="connsiteX669" fmla="*/ 2750358 w 7774834"/>
                <a:gd name="connsiteY669" fmla="*/ 922246 h 6857993"/>
                <a:gd name="connsiteX670" fmla="*/ 2750382 w 7774834"/>
                <a:gd name="connsiteY670" fmla="*/ 922241 h 6857993"/>
                <a:gd name="connsiteX671" fmla="*/ 2821928 w 7774834"/>
                <a:gd name="connsiteY671" fmla="*/ 894272 h 6857993"/>
                <a:gd name="connsiteX672" fmla="*/ 2822964 w 7774834"/>
                <a:gd name="connsiteY672" fmla="*/ 897147 h 6857993"/>
                <a:gd name="connsiteX673" fmla="*/ 2821928 w 7774834"/>
                <a:gd name="connsiteY673" fmla="*/ 894272 h 6857993"/>
                <a:gd name="connsiteX674" fmla="*/ 2810012 w 7774834"/>
                <a:gd name="connsiteY674" fmla="*/ 881877 h 6857993"/>
                <a:gd name="connsiteX675" fmla="*/ 2822964 w 7774834"/>
                <a:gd name="connsiteY675" fmla="*/ 897147 h 6857993"/>
                <a:gd name="connsiteX676" fmla="*/ 2810012 w 7774834"/>
                <a:gd name="connsiteY676" fmla="*/ 881877 h 6857993"/>
                <a:gd name="connsiteX677" fmla="*/ 3012322 w 7774834"/>
                <a:gd name="connsiteY677" fmla="*/ 825903 h 6857993"/>
                <a:gd name="connsiteX678" fmla="*/ 3009910 w 7774834"/>
                <a:gd name="connsiteY678" fmla="*/ 826259 h 6857993"/>
                <a:gd name="connsiteX679" fmla="*/ 3009134 w 7774834"/>
                <a:gd name="connsiteY679" fmla="*/ 826368 h 6857993"/>
                <a:gd name="connsiteX680" fmla="*/ 3010158 w 7774834"/>
                <a:gd name="connsiteY680" fmla="*/ 826218 h 6857993"/>
                <a:gd name="connsiteX681" fmla="*/ 3012322 w 7774834"/>
                <a:gd name="connsiteY681" fmla="*/ 825903 h 6857993"/>
                <a:gd name="connsiteX682" fmla="*/ 3030280 w 7774834"/>
                <a:gd name="connsiteY682" fmla="*/ 823353 h 6857993"/>
                <a:gd name="connsiteX683" fmla="*/ 2999480 w 7774834"/>
                <a:gd name="connsiteY683" fmla="*/ 827719 h 6857993"/>
                <a:gd name="connsiteX684" fmla="*/ 3009134 w 7774834"/>
                <a:gd name="connsiteY684" fmla="*/ 826368 h 6857993"/>
                <a:gd name="connsiteX685" fmla="*/ 3007870 w 7774834"/>
                <a:gd name="connsiteY685" fmla="*/ 826553 h 6857993"/>
                <a:gd name="connsiteX686" fmla="*/ 3009910 w 7774834"/>
                <a:gd name="connsiteY686" fmla="*/ 826259 h 6857993"/>
                <a:gd name="connsiteX687" fmla="*/ 3030280 w 7774834"/>
                <a:gd name="connsiteY687" fmla="*/ 823353 h 6857993"/>
                <a:gd name="connsiteX688" fmla="*/ 6430558 w 7774834"/>
                <a:gd name="connsiteY688" fmla="*/ 782077 h 6857993"/>
                <a:gd name="connsiteX689" fmla="*/ 7225602 w 7774834"/>
                <a:gd name="connsiteY689" fmla="*/ 1801984 h 6857993"/>
                <a:gd name="connsiteX690" fmla="*/ 6635420 w 7774834"/>
                <a:gd name="connsiteY690" fmla="*/ 952978 h 6857993"/>
                <a:gd name="connsiteX691" fmla="*/ 6430558 w 7774834"/>
                <a:gd name="connsiteY691" fmla="*/ 782077 h 6857993"/>
                <a:gd name="connsiteX692" fmla="*/ 2475008 w 7774834"/>
                <a:gd name="connsiteY692" fmla="*/ 760535 h 6857993"/>
                <a:gd name="connsiteX693" fmla="*/ 1913070 w 7774834"/>
                <a:gd name="connsiteY693" fmla="*/ 1091787 h 6857993"/>
                <a:gd name="connsiteX694" fmla="*/ 2311580 w 7774834"/>
                <a:gd name="connsiteY694" fmla="*/ 867363 h 6857993"/>
                <a:gd name="connsiteX695" fmla="*/ 2475008 w 7774834"/>
                <a:gd name="connsiteY695" fmla="*/ 760535 h 6857993"/>
                <a:gd name="connsiteX696" fmla="*/ 2236958 w 7774834"/>
                <a:gd name="connsiteY696" fmla="*/ 745110 h 6857993"/>
                <a:gd name="connsiteX697" fmla="*/ 2230472 w 7774834"/>
                <a:gd name="connsiteY697" fmla="*/ 746358 h 6857993"/>
                <a:gd name="connsiteX698" fmla="*/ 2236958 w 7774834"/>
                <a:gd name="connsiteY698" fmla="*/ 745110 h 6857993"/>
                <a:gd name="connsiteX699" fmla="*/ 6213498 w 7774834"/>
                <a:gd name="connsiteY699" fmla="*/ 734050 h 6857993"/>
                <a:gd name="connsiteX700" fmla="*/ 6274604 w 7774834"/>
                <a:gd name="connsiteY700" fmla="*/ 780758 h 6857993"/>
                <a:gd name="connsiteX701" fmla="*/ 6213498 w 7774834"/>
                <a:gd name="connsiteY701" fmla="*/ 734050 h 6857993"/>
                <a:gd name="connsiteX702" fmla="*/ 6116344 w 7774834"/>
                <a:gd name="connsiteY702" fmla="*/ 652721 h 6857993"/>
                <a:gd name="connsiteX703" fmla="*/ 6207892 w 7774834"/>
                <a:gd name="connsiteY703" fmla="*/ 728994 h 6857993"/>
                <a:gd name="connsiteX704" fmla="*/ 6116344 w 7774834"/>
                <a:gd name="connsiteY704" fmla="*/ 652721 h 6857993"/>
                <a:gd name="connsiteX705" fmla="*/ 3455592 w 7774834"/>
                <a:gd name="connsiteY705" fmla="*/ 574402 h 6857993"/>
                <a:gd name="connsiteX706" fmla="*/ 3478622 w 7774834"/>
                <a:gd name="connsiteY706" fmla="*/ 589641 h 6857993"/>
                <a:gd name="connsiteX707" fmla="*/ 3464652 w 7774834"/>
                <a:gd name="connsiteY707" fmla="*/ 589223 h 6857993"/>
                <a:gd name="connsiteX708" fmla="*/ 3428314 w 7774834"/>
                <a:gd name="connsiteY708" fmla="*/ 583042 h 6857993"/>
                <a:gd name="connsiteX709" fmla="*/ 3449922 w 7774834"/>
                <a:gd name="connsiteY709" fmla="*/ 574933 h 6857993"/>
                <a:gd name="connsiteX710" fmla="*/ 4249350 w 7774834"/>
                <a:gd name="connsiteY710" fmla="*/ 543092 h 6857993"/>
                <a:gd name="connsiteX711" fmla="*/ 4305568 w 7774834"/>
                <a:gd name="connsiteY711" fmla="*/ 552269 h 6857993"/>
                <a:gd name="connsiteX712" fmla="*/ 4249350 w 7774834"/>
                <a:gd name="connsiteY712" fmla="*/ 543092 h 6857993"/>
                <a:gd name="connsiteX713" fmla="*/ 3374226 w 7774834"/>
                <a:gd name="connsiteY713" fmla="*/ 522058 h 6857993"/>
                <a:gd name="connsiteX714" fmla="*/ 2581284 w 7774834"/>
                <a:gd name="connsiteY714" fmla="*/ 684813 h 6857993"/>
                <a:gd name="connsiteX715" fmla="*/ 3367756 w 7774834"/>
                <a:gd name="connsiteY715" fmla="*/ 528090 h 6857993"/>
                <a:gd name="connsiteX716" fmla="*/ 3374226 w 7774834"/>
                <a:gd name="connsiteY716" fmla="*/ 522058 h 6857993"/>
                <a:gd name="connsiteX717" fmla="*/ 4059946 w 7774834"/>
                <a:gd name="connsiteY717" fmla="*/ 490750 h 6857993"/>
                <a:gd name="connsiteX718" fmla="*/ 3816716 w 7774834"/>
                <a:gd name="connsiteY718" fmla="*/ 559632 h 6857993"/>
                <a:gd name="connsiteX719" fmla="*/ 4305568 w 7774834"/>
                <a:gd name="connsiteY719" fmla="*/ 552269 h 6857993"/>
                <a:gd name="connsiteX720" fmla="*/ 4059946 w 7774834"/>
                <a:gd name="connsiteY720" fmla="*/ 490750 h 6857993"/>
                <a:gd name="connsiteX721" fmla="*/ 3655596 w 7774834"/>
                <a:gd name="connsiteY721" fmla="*/ 460389 h 6857993"/>
                <a:gd name="connsiteX722" fmla="*/ 3396552 w 7774834"/>
                <a:gd name="connsiteY722" fmla="*/ 485997 h 6857993"/>
                <a:gd name="connsiteX723" fmla="*/ 3531404 w 7774834"/>
                <a:gd name="connsiteY723" fmla="*/ 544355 h 6857993"/>
                <a:gd name="connsiteX724" fmla="*/ 3449922 w 7774834"/>
                <a:gd name="connsiteY724" fmla="*/ 574933 h 6857993"/>
                <a:gd name="connsiteX725" fmla="*/ 3440868 w 7774834"/>
                <a:gd name="connsiteY725" fmla="*/ 575780 h 6857993"/>
                <a:gd name="connsiteX726" fmla="*/ 3428314 w 7774834"/>
                <a:gd name="connsiteY726" fmla="*/ 583042 h 6857993"/>
                <a:gd name="connsiteX727" fmla="*/ 3461018 w 7774834"/>
                <a:gd name="connsiteY727" fmla="*/ 589114 h 6857993"/>
                <a:gd name="connsiteX728" fmla="*/ 3464652 w 7774834"/>
                <a:gd name="connsiteY728" fmla="*/ 589223 h 6857993"/>
                <a:gd name="connsiteX729" fmla="*/ 3505858 w 7774834"/>
                <a:gd name="connsiteY729" fmla="*/ 596232 h 6857993"/>
                <a:gd name="connsiteX730" fmla="*/ 3728352 w 7774834"/>
                <a:gd name="connsiteY730" fmla="*/ 552818 h 6857993"/>
                <a:gd name="connsiteX731" fmla="*/ 3568222 w 7774834"/>
                <a:gd name="connsiteY731" fmla="*/ 531057 h 6857993"/>
                <a:gd name="connsiteX732" fmla="*/ 3655596 w 7774834"/>
                <a:gd name="connsiteY732" fmla="*/ 460389 h 6857993"/>
                <a:gd name="connsiteX733" fmla="*/ 5870928 w 7774834"/>
                <a:gd name="connsiteY733" fmla="*/ 452468 h 6857993"/>
                <a:gd name="connsiteX734" fmla="*/ 5927528 w 7774834"/>
                <a:gd name="connsiteY734" fmla="*/ 488407 h 6857993"/>
                <a:gd name="connsiteX735" fmla="*/ 5870928 w 7774834"/>
                <a:gd name="connsiteY735" fmla="*/ 452468 h 6857993"/>
                <a:gd name="connsiteX736" fmla="*/ 3939536 w 7774834"/>
                <a:gd name="connsiteY736" fmla="*/ 425541 h 6857993"/>
                <a:gd name="connsiteX737" fmla="*/ 3929476 w 7774834"/>
                <a:gd name="connsiteY737" fmla="*/ 425990 h 6857993"/>
                <a:gd name="connsiteX738" fmla="*/ 3939536 w 7774834"/>
                <a:gd name="connsiteY738" fmla="*/ 425541 h 6857993"/>
                <a:gd name="connsiteX739" fmla="*/ 3712626 w 7774834"/>
                <a:gd name="connsiteY739" fmla="*/ 372050 h 6857993"/>
                <a:gd name="connsiteX740" fmla="*/ 3528108 w 7774834"/>
                <a:gd name="connsiteY740" fmla="*/ 403459 h 6857993"/>
                <a:gd name="connsiteX741" fmla="*/ 3721978 w 7774834"/>
                <a:gd name="connsiteY741" fmla="*/ 451157 h 6857993"/>
                <a:gd name="connsiteX742" fmla="*/ 3712626 w 7774834"/>
                <a:gd name="connsiteY742" fmla="*/ 372050 h 6857993"/>
                <a:gd name="connsiteX743" fmla="*/ 2410384 w 7774834"/>
                <a:gd name="connsiteY743" fmla="*/ 355650 h 6857993"/>
                <a:gd name="connsiteX744" fmla="*/ 1301015 w 7774834"/>
                <a:gd name="connsiteY744" fmla="*/ 1028042 h 6857993"/>
                <a:gd name="connsiteX745" fmla="*/ 657351 w 7774834"/>
                <a:gd name="connsiteY745" fmla="*/ 1748841 h 6857993"/>
                <a:gd name="connsiteX746" fmla="*/ 476123 w 7774834"/>
                <a:gd name="connsiteY746" fmla="*/ 2023092 h 6857993"/>
                <a:gd name="connsiteX747" fmla="*/ 477928 w 7774834"/>
                <a:gd name="connsiteY747" fmla="*/ 2020267 h 6857993"/>
                <a:gd name="connsiteX748" fmla="*/ 475967 w 7774834"/>
                <a:gd name="connsiteY748" fmla="*/ 2023327 h 6857993"/>
                <a:gd name="connsiteX749" fmla="*/ 466942 w 7774834"/>
                <a:gd name="connsiteY749" fmla="*/ 2037464 h 6857993"/>
                <a:gd name="connsiteX750" fmla="*/ 475946 w 7774834"/>
                <a:gd name="connsiteY750" fmla="*/ 2023369 h 6857993"/>
                <a:gd name="connsiteX751" fmla="*/ 458817 w 7774834"/>
                <a:gd name="connsiteY751" fmla="*/ 2056694 h 6857993"/>
                <a:gd name="connsiteX752" fmla="*/ 14151 w 7774834"/>
                <a:gd name="connsiteY752" fmla="*/ 3289537 h 6857993"/>
                <a:gd name="connsiteX753" fmla="*/ 869863 w 7774834"/>
                <a:gd name="connsiteY753" fmla="*/ 1212901 h 6857993"/>
                <a:gd name="connsiteX754" fmla="*/ 2410384 w 7774834"/>
                <a:gd name="connsiteY754" fmla="*/ 355650 h 6857993"/>
                <a:gd name="connsiteX755" fmla="*/ 2884050 w 7774834"/>
                <a:gd name="connsiteY755" fmla="*/ 332045 h 6857993"/>
                <a:gd name="connsiteX756" fmla="*/ 2915392 w 7774834"/>
                <a:gd name="connsiteY756" fmla="*/ 335862 h 6857993"/>
                <a:gd name="connsiteX757" fmla="*/ 2915392 w 7774834"/>
                <a:gd name="connsiteY757" fmla="*/ 335862 h 6857993"/>
                <a:gd name="connsiteX758" fmla="*/ 2884050 w 7774834"/>
                <a:gd name="connsiteY758" fmla="*/ 332045 h 6857993"/>
                <a:gd name="connsiteX759" fmla="*/ 3641198 w 7774834"/>
                <a:gd name="connsiteY759" fmla="*/ 211779 h 6857993"/>
                <a:gd name="connsiteX760" fmla="*/ 3641198 w 7774834"/>
                <a:gd name="connsiteY760" fmla="*/ 211779 h 6857993"/>
                <a:gd name="connsiteX761" fmla="*/ 3641800 w 7774834"/>
                <a:gd name="connsiteY761" fmla="*/ 211593 h 6857993"/>
                <a:gd name="connsiteX762" fmla="*/ 3641198 w 7774834"/>
                <a:gd name="connsiteY762" fmla="*/ 211779 h 6857993"/>
                <a:gd name="connsiteX763" fmla="*/ 3641800 w 7774834"/>
                <a:gd name="connsiteY763" fmla="*/ 211593 h 6857993"/>
                <a:gd name="connsiteX764" fmla="*/ 3254488 w 7774834"/>
                <a:gd name="connsiteY764" fmla="*/ 181639 h 6857993"/>
                <a:gd name="connsiteX765" fmla="*/ 3278736 w 7774834"/>
                <a:gd name="connsiteY765" fmla="*/ 212220 h 6857993"/>
                <a:gd name="connsiteX766" fmla="*/ 3278736 w 7774834"/>
                <a:gd name="connsiteY766" fmla="*/ 212220 h 6857993"/>
                <a:gd name="connsiteX767" fmla="*/ 3234862 w 7774834"/>
                <a:gd name="connsiteY767" fmla="*/ 233033 h 6857993"/>
                <a:gd name="connsiteX768" fmla="*/ 3209860 w 7774834"/>
                <a:gd name="connsiteY768" fmla="*/ 238278 h 6857993"/>
                <a:gd name="connsiteX769" fmla="*/ 3243676 w 7774834"/>
                <a:gd name="connsiteY769" fmla="*/ 254646 h 6857993"/>
                <a:gd name="connsiteX770" fmla="*/ 3085414 w 7774834"/>
                <a:gd name="connsiteY770" fmla="*/ 314106 h 6857993"/>
                <a:gd name="connsiteX771" fmla="*/ 3154948 w 7774834"/>
                <a:gd name="connsiteY771" fmla="*/ 230383 h 6857993"/>
                <a:gd name="connsiteX772" fmla="*/ 3186782 w 7774834"/>
                <a:gd name="connsiteY772" fmla="*/ 232605 h 6857993"/>
                <a:gd name="connsiteX773" fmla="*/ 3185030 w 7774834"/>
                <a:gd name="connsiteY773" fmla="*/ 231879 h 6857993"/>
                <a:gd name="connsiteX774" fmla="*/ 3179052 w 7774834"/>
                <a:gd name="connsiteY774" fmla="*/ 209912 h 6857993"/>
                <a:gd name="connsiteX775" fmla="*/ 3254488 w 7774834"/>
                <a:gd name="connsiteY775" fmla="*/ 181639 h 6857993"/>
                <a:gd name="connsiteX776" fmla="*/ 3518984 w 7774834"/>
                <a:gd name="connsiteY776" fmla="*/ 176830 h 6857993"/>
                <a:gd name="connsiteX777" fmla="*/ 3458758 w 7774834"/>
                <a:gd name="connsiteY777" fmla="*/ 228485 h 6857993"/>
                <a:gd name="connsiteX778" fmla="*/ 3518984 w 7774834"/>
                <a:gd name="connsiteY778" fmla="*/ 176830 h 6857993"/>
                <a:gd name="connsiteX779" fmla="*/ 3441268 w 7774834"/>
                <a:gd name="connsiteY779" fmla="*/ 170169 h 6857993"/>
                <a:gd name="connsiteX780" fmla="*/ 3518764 w 7774834"/>
                <a:gd name="connsiteY780" fmla="*/ 176612 h 6857993"/>
                <a:gd name="connsiteX781" fmla="*/ 3366988 w 7774834"/>
                <a:gd name="connsiteY781" fmla="*/ 198922 h 6857993"/>
                <a:gd name="connsiteX782" fmla="*/ 3441268 w 7774834"/>
                <a:gd name="connsiteY782" fmla="*/ 170169 h 6857993"/>
                <a:gd name="connsiteX783" fmla="*/ 3293460 w 7774834"/>
                <a:gd name="connsiteY783" fmla="*/ 23566 h 6857993"/>
                <a:gd name="connsiteX784" fmla="*/ 3334128 w 7774834"/>
                <a:gd name="connsiteY784" fmla="*/ 24066 h 6857993"/>
                <a:gd name="connsiteX785" fmla="*/ 3195318 w 7774834"/>
                <a:gd name="connsiteY785" fmla="*/ 55389 h 6857993"/>
                <a:gd name="connsiteX786" fmla="*/ 3293460 w 7774834"/>
                <a:gd name="connsiteY786" fmla="*/ 23566 h 6857993"/>
                <a:gd name="connsiteX787" fmla="*/ 4533616 w 7774834"/>
                <a:gd name="connsiteY787" fmla="*/ 0 h 6857993"/>
                <a:gd name="connsiteX788" fmla="*/ 5336244 w 7774834"/>
                <a:gd name="connsiteY788" fmla="*/ 215631 h 6857993"/>
                <a:gd name="connsiteX789" fmla="*/ 5179182 w 7774834"/>
                <a:gd name="connsiteY789" fmla="*/ 211628 h 6857993"/>
                <a:gd name="connsiteX790" fmla="*/ 5135978 w 7774834"/>
                <a:gd name="connsiteY790" fmla="*/ 201733 h 6857993"/>
                <a:gd name="connsiteX791" fmla="*/ 5351956 w 7774834"/>
                <a:gd name="connsiteY791" fmla="*/ 285954 h 6857993"/>
                <a:gd name="connsiteX792" fmla="*/ 5663980 w 7774834"/>
                <a:gd name="connsiteY792" fmla="*/ 418955 h 6857993"/>
                <a:gd name="connsiteX793" fmla="*/ 6109088 w 7774834"/>
                <a:gd name="connsiteY793" fmla="*/ 647227 h 6857993"/>
                <a:gd name="connsiteX794" fmla="*/ 6015780 w 7774834"/>
                <a:gd name="connsiteY794" fmla="*/ 543476 h 6857993"/>
                <a:gd name="connsiteX795" fmla="*/ 6427590 w 7774834"/>
                <a:gd name="connsiteY795" fmla="*/ 779659 h 6857993"/>
                <a:gd name="connsiteX796" fmla="*/ 6328568 w 7774834"/>
                <a:gd name="connsiteY796" fmla="*/ 664700 h 6857993"/>
                <a:gd name="connsiteX797" fmla="*/ 6721912 w 7774834"/>
                <a:gd name="connsiteY797" fmla="*/ 935503 h 6857993"/>
                <a:gd name="connsiteX798" fmla="*/ 6668060 w 7774834"/>
                <a:gd name="connsiteY798" fmla="*/ 801860 h 6857993"/>
                <a:gd name="connsiteX799" fmla="*/ 7675492 w 7774834"/>
                <a:gd name="connsiteY799" fmla="*/ 2587011 h 6857993"/>
                <a:gd name="connsiteX800" fmla="*/ 7697728 w 7774834"/>
                <a:gd name="connsiteY800" fmla="*/ 2658063 h 6857993"/>
                <a:gd name="connsiteX801" fmla="*/ 7700484 w 7774834"/>
                <a:gd name="connsiteY801" fmla="*/ 2666870 h 6857993"/>
                <a:gd name="connsiteX802" fmla="*/ 7707312 w 7774834"/>
                <a:gd name="connsiteY802" fmla="*/ 2688686 h 6857993"/>
                <a:gd name="connsiteX803" fmla="*/ 7761164 w 7774834"/>
                <a:gd name="connsiteY803" fmla="*/ 3726613 h 6857993"/>
                <a:gd name="connsiteX804" fmla="*/ 7731600 w 7774834"/>
                <a:gd name="connsiteY804" fmla="*/ 3516696 h 6857993"/>
                <a:gd name="connsiteX805" fmla="*/ 7559380 w 7774834"/>
                <a:gd name="connsiteY805" fmla="*/ 4619691 h 6857993"/>
                <a:gd name="connsiteX806" fmla="*/ 7500252 w 7774834"/>
                <a:gd name="connsiteY806" fmla="*/ 4591226 h 6857993"/>
                <a:gd name="connsiteX807" fmla="*/ 7569272 w 7774834"/>
                <a:gd name="connsiteY807" fmla="*/ 4340096 h 6857993"/>
                <a:gd name="connsiteX808" fmla="*/ 7632356 w 7774834"/>
                <a:gd name="connsiteY808" fmla="*/ 2949814 h 6857993"/>
                <a:gd name="connsiteX809" fmla="*/ 7645984 w 7774834"/>
                <a:gd name="connsiteY809" fmla="*/ 3780355 h 6857993"/>
                <a:gd name="connsiteX810" fmla="*/ 7425156 w 7774834"/>
                <a:gd name="connsiteY810" fmla="*/ 2273748 h 6857993"/>
                <a:gd name="connsiteX811" fmla="*/ 7381290 w 7774834"/>
                <a:gd name="connsiteY811" fmla="*/ 2251288 h 6857993"/>
                <a:gd name="connsiteX812" fmla="*/ 7380354 w 7774834"/>
                <a:gd name="connsiteY812" fmla="*/ 2249773 h 6857993"/>
                <a:gd name="connsiteX813" fmla="*/ 7354848 w 7774834"/>
                <a:gd name="connsiteY813" fmla="*/ 2237750 h 6857993"/>
                <a:gd name="connsiteX814" fmla="*/ 7381290 w 7774834"/>
                <a:gd name="connsiteY814" fmla="*/ 2251288 h 6857993"/>
                <a:gd name="connsiteX815" fmla="*/ 7392768 w 7774834"/>
                <a:gd name="connsiteY815" fmla="*/ 2269891 h 6857993"/>
                <a:gd name="connsiteX816" fmla="*/ 7572240 w 7774834"/>
                <a:gd name="connsiteY816" fmla="*/ 4098307 h 6857993"/>
                <a:gd name="connsiteX817" fmla="*/ 6738948 w 7774834"/>
                <a:gd name="connsiteY817" fmla="*/ 5884465 h 6857993"/>
                <a:gd name="connsiteX818" fmla="*/ 4621870 w 7774834"/>
                <a:gd name="connsiteY818" fmla="*/ 6857993 h 6857993"/>
                <a:gd name="connsiteX819" fmla="*/ 4560434 w 7774834"/>
                <a:gd name="connsiteY819" fmla="*/ 6752485 h 6857993"/>
                <a:gd name="connsiteX820" fmla="*/ 6679270 w 7774834"/>
                <a:gd name="connsiteY820" fmla="*/ 5214491 h 6857993"/>
                <a:gd name="connsiteX821" fmla="*/ 6174152 w 7774834"/>
                <a:gd name="connsiteY821" fmla="*/ 5773352 h 6857993"/>
                <a:gd name="connsiteX822" fmla="*/ 5448348 w 7774834"/>
                <a:gd name="connsiteY822" fmla="*/ 6260006 h 6857993"/>
                <a:gd name="connsiteX823" fmla="*/ 4243142 w 7774834"/>
                <a:gd name="connsiteY823" fmla="*/ 6756222 h 6857993"/>
                <a:gd name="connsiteX824" fmla="*/ 4517572 w 7774834"/>
                <a:gd name="connsiteY824" fmla="*/ 6651703 h 6857993"/>
                <a:gd name="connsiteX825" fmla="*/ 4204436 w 7774834"/>
                <a:gd name="connsiteY825" fmla="*/ 6615357 h 6857993"/>
                <a:gd name="connsiteX826" fmla="*/ 4168492 w 7774834"/>
                <a:gd name="connsiteY826" fmla="*/ 6619156 h 6857993"/>
                <a:gd name="connsiteX827" fmla="*/ 4180182 w 7774834"/>
                <a:gd name="connsiteY827" fmla="*/ 6615598 h 6857993"/>
                <a:gd name="connsiteX828" fmla="*/ 4242864 w 7774834"/>
                <a:gd name="connsiteY828" fmla="*/ 6593376 h 6857993"/>
                <a:gd name="connsiteX829" fmla="*/ 4391196 w 7774834"/>
                <a:gd name="connsiteY829" fmla="*/ 6556571 h 6857993"/>
                <a:gd name="connsiteX830" fmla="*/ 5636392 w 7774834"/>
                <a:gd name="connsiteY830" fmla="*/ 5864462 h 6857993"/>
                <a:gd name="connsiteX831" fmla="*/ 6635858 w 7774834"/>
                <a:gd name="connsiteY831" fmla="*/ 4705856 h 6857993"/>
                <a:gd name="connsiteX832" fmla="*/ 5210844 w 7774834"/>
                <a:gd name="connsiteY832" fmla="*/ 6128121 h 6857993"/>
                <a:gd name="connsiteX833" fmla="*/ 4323014 w 7774834"/>
                <a:gd name="connsiteY833" fmla="*/ 6564962 h 6857993"/>
                <a:gd name="connsiteX834" fmla="*/ 4242864 w 7774834"/>
                <a:gd name="connsiteY834" fmla="*/ 6593376 h 6857993"/>
                <a:gd name="connsiteX835" fmla="*/ 4117050 w 7774834"/>
                <a:gd name="connsiteY835" fmla="*/ 6624594 h 6857993"/>
                <a:gd name="connsiteX836" fmla="*/ 4053710 w 7774834"/>
                <a:gd name="connsiteY836" fmla="*/ 6631289 h 6857993"/>
                <a:gd name="connsiteX837" fmla="*/ 3690402 w 7774834"/>
                <a:gd name="connsiteY837" fmla="*/ 6683713 h 6857993"/>
                <a:gd name="connsiteX838" fmla="*/ 3659474 w 7774834"/>
                <a:gd name="connsiteY838" fmla="*/ 6687697 h 6857993"/>
                <a:gd name="connsiteX839" fmla="*/ 3565602 w 7774834"/>
                <a:gd name="connsiteY839" fmla="*/ 6696017 h 6857993"/>
                <a:gd name="connsiteX840" fmla="*/ 3504782 w 7774834"/>
                <a:gd name="connsiteY840" fmla="*/ 6670617 h 6857993"/>
                <a:gd name="connsiteX841" fmla="*/ 3451834 w 7774834"/>
                <a:gd name="connsiteY841" fmla="*/ 6617853 h 6857993"/>
                <a:gd name="connsiteX842" fmla="*/ 5024228 w 7774834"/>
                <a:gd name="connsiteY842" fmla="*/ 6023823 h 6857993"/>
                <a:gd name="connsiteX843" fmla="*/ 4931470 w 7774834"/>
                <a:gd name="connsiteY843" fmla="*/ 5961617 h 6857993"/>
                <a:gd name="connsiteX844" fmla="*/ 5089072 w 7774834"/>
                <a:gd name="connsiteY844" fmla="*/ 5782584 h 6857993"/>
                <a:gd name="connsiteX845" fmla="*/ 5584298 w 7774834"/>
                <a:gd name="connsiteY845" fmla="*/ 5407262 h 6857993"/>
                <a:gd name="connsiteX846" fmla="*/ 5463624 w 7774834"/>
                <a:gd name="connsiteY846" fmla="*/ 5568271 h 6857993"/>
                <a:gd name="connsiteX847" fmla="*/ 6468256 w 7774834"/>
                <a:gd name="connsiteY847" fmla="*/ 4514843 h 6857993"/>
                <a:gd name="connsiteX848" fmla="*/ 6243282 w 7774834"/>
                <a:gd name="connsiteY848" fmla="*/ 4804769 h 6857993"/>
                <a:gd name="connsiteX849" fmla="*/ 6501996 w 7774834"/>
                <a:gd name="connsiteY849" fmla="*/ 3656933 h 6857993"/>
                <a:gd name="connsiteX850" fmla="*/ 6223388 w 7774834"/>
                <a:gd name="connsiteY850" fmla="*/ 2510642 h 6857993"/>
                <a:gd name="connsiteX851" fmla="*/ 5391196 w 7774834"/>
                <a:gd name="connsiteY851" fmla="*/ 1438864 h 6857993"/>
                <a:gd name="connsiteX852" fmla="*/ 5389008 w 7774834"/>
                <a:gd name="connsiteY852" fmla="*/ 1438717 h 6857993"/>
                <a:gd name="connsiteX853" fmla="*/ 5387674 w 7774834"/>
                <a:gd name="connsiteY853" fmla="*/ 1438627 h 6857993"/>
                <a:gd name="connsiteX854" fmla="*/ 5387788 w 7774834"/>
                <a:gd name="connsiteY854" fmla="*/ 1438746 h 6857993"/>
                <a:gd name="connsiteX855" fmla="*/ 5349694 w 7774834"/>
                <a:gd name="connsiteY855" fmla="*/ 1430297 h 6857993"/>
                <a:gd name="connsiteX856" fmla="*/ 5348562 w 7774834"/>
                <a:gd name="connsiteY856" fmla="*/ 1429317 h 6857993"/>
                <a:gd name="connsiteX857" fmla="*/ 5331838 w 7774834"/>
                <a:gd name="connsiteY857" fmla="*/ 1423025 h 6857993"/>
                <a:gd name="connsiteX858" fmla="*/ 3983000 w 7774834"/>
                <a:gd name="connsiteY858" fmla="*/ 924733 h 6857993"/>
                <a:gd name="connsiteX859" fmla="*/ 2992326 w 7774834"/>
                <a:gd name="connsiteY859" fmla="*/ 1091127 h 6857993"/>
                <a:gd name="connsiteX860" fmla="*/ 3333908 w 7774834"/>
                <a:gd name="connsiteY860" fmla="*/ 1035736 h 6857993"/>
                <a:gd name="connsiteX861" fmla="*/ 2805600 w 7774834"/>
                <a:gd name="connsiteY861" fmla="*/ 1330389 h 6857993"/>
                <a:gd name="connsiteX862" fmla="*/ 2873520 w 7774834"/>
                <a:gd name="connsiteY862" fmla="*/ 1343576 h 6857993"/>
                <a:gd name="connsiteX863" fmla="*/ 2087596 w 7774834"/>
                <a:gd name="connsiteY863" fmla="*/ 2158950 h 6857993"/>
                <a:gd name="connsiteX864" fmla="*/ 1971320 w 7774834"/>
                <a:gd name="connsiteY864" fmla="*/ 2310177 h 6857993"/>
                <a:gd name="connsiteX865" fmla="*/ 1405094 w 7774834"/>
                <a:gd name="connsiteY865" fmla="*/ 3183364 h 6857993"/>
                <a:gd name="connsiteX866" fmla="*/ 1446308 w 7774834"/>
                <a:gd name="connsiteY866" fmla="*/ 4751136 h 6857993"/>
                <a:gd name="connsiteX867" fmla="*/ 1283870 w 7774834"/>
                <a:gd name="connsiteY867" fmla="*/ 4408786 h 6857993"/>
                <a:gd name="connsiteX868" fmla="*/ 1681942 w 7774834"/>
                <a:gd name="connsiteY868" fmla="*/ 5436387 h 6857993"/>
                <a:gd name="connsiteX869" fmla="*/ 2308614 w 7774834"/>
                <a:gd name="connsiteY869" fmla="*/ 6117351 h 6857993"/>
                <a:gd name="connsiteX870" fmla="*/ 1192101 w 7774834"/>
                <a:gd name="connsiteY870" fmla="*/ 4470442 h 6857993"/>
                <a:gd name="connsiteX871" fmla="*/ 1167372 w 7774834"/>
                <a:gd name="connsiteY871" fmla="*/ 3171935 h 6857993"/>
                <a:gd name="connsiteX872" fmla="*/ 1641827 w 7774834"/>
                <a:gd name="connsiteY872" fmla="*/ 2268744 h 6857993"/>
                <a:gd name="connsiteX873" fmla="*/ 2501056 w 7774834"/>
                <a:gd name="connsiteY873" fmla="*/ 1349731 h 6857993"/>
                <a:gd name="connsiteX874" fmla="*/ 2361692 w 7774834"/>
                <a:gd name="connsiteY874" fmla="*/ 1326755 h 6857993"/>
                <a:gd name="connsiteX875" fmla="*/ 2327994 w 7774834"/>
                <a:gd name="connsiteY875" fmla="*/ 1345099 h 6857993"/>
                <a:gd name="connsiteX876" fmla="*/ 2334778 w 7774834"/>
                <a:gd name="connsiteY876" fmla="*/ 1339574 h 6857993"/>
                <a:gd name="connsiteX877" fmla="*/ 2391262 w 7774834"/>
                <a:gd name="connsiteY877" fmla="*/ 1295989 h 6857993"/>
                <a:gd name="connsiteX878" fmla="*/ 2992436 w 7774834"/>
                <a:gd name="connsiteY878" fmla="*/ 957264 h 6857993"/>
                <a:gd name="connsiteX879" fmla="*/ 3573716 w 7774834"/>
                <a:gd name="connsiteY879" fmla="*/ 834172 h 6857993"/>
                <a:gd name="connsiteX880" fmla="*/ 2901544 w 7774834"/>
                <a:gd name="connsiteY880" fmla="*/ 937262 h 6857993"/>
                <a:gd name="connsiteX881" fmla="*/ 2934076 w 7774834"/>
                <a:gd name="connsiteY881" fmla="*/ 882420 h 6857993"/>
                <a:gd name="connsiteX882" fmla="*/ 2822196 w 7774834"/>
                <a:gd name="connsiteY882" fmla="*/ 898795 h 6857993"/>
                <a:gd name="connsiteX883" fmla="*/ 1999564 w 7774834"/>
                <a:gd name="connsiteY883" fmla="*/ 1385779 h 6857993"/>
                <a:gd name="connsiteX884" fmla="*/ 1911214 w 7774834"/>
                <a:gd name="connsiteY884" fmla="*/ 1477520 h 6857993"/>
                <a:gd name="connsiteX885" fmla="*/ 1888128 w 7774834"/>
                <a:gd name="connsiteY885" fmla="*/ 1494718 h 6857993"/>
                <a:gd name="connsiteX886" fmla="*/ 1901714 w 7774834"/>
                <a:gd name="connsiteY886" fmla="*/ 1470923 h 6857993"/>
                <a:gd name="connsiteX887" fmla="*/ 1805804 w 7774834"/>
                <a:gd name="connsiteY887" fmla="*/ 1534590 h 6857993"/>
                <a:gd name="connsiteX888" fmla="*/ 1730300 w 7774834"/>
                <a:gd name="connsiteY888" fmla="*/ 1672190 h 6857993"/>
                <a:gd name="connsiteX889" fmla="*/ 1614351 w 7774834"/>
                <a:gd name="connsiteY889" fmla="*/ 1729118 h 6857993"/>
                <a:gd name="connsiteX890" fmla="*/ 1586811 w 7774834"/>
                <a:gd name="connsiteY890" fmla="*/ 1865362 h 6857993"/>
                <a:gd name="connsiteX891" fmla="*/ 1560762 w 7774834"/>
                <a:gd name="connsiteY891" fmla="*/ 1913089 h 6857993"/>
                <a:gd name="connsiteX892" fmla="*/ 1543564 w 7774834"/>
                <a:gd name="connsiteY892" fmla="*/ 1933631 h 6857993"/>
                <a:gd name="connsiteX893" fmla="*/ 1347066 w 7774834"/>
                <a:gd name="connsiteY893" fmla="*/ 2216797 h 6857993"/>
                <a:gd name="connsiteX894" fmla="*/ 1317856 w 7774834"/>
                <a:gd name="connsiteY894" fmla="*/ 2268737 h 6857993"/>
                <a:gd name="connsiteX895" fmla="*/ 1285288 w 7774834"/>
                <a:gd name="connsiteY895" fmla="*/ 2312259 h 6857993"/>
                <a:gd name="connsiteX896" fmla="*/ 715668 w 7774834"/>
                <a:gd name="connsiteY896" fmla="*/ 3529665 h 6857993"/>
                <a:gd name="connsiteX897" fmla="*/ 1030221 w 7774834"/>
                <a:gd name="connsiteY897" fmla="*/ 5291095 h 6857993"/>
                <a:gd name="connsiteX898" fmla="*/ 1045974 w 7774834"/>
                <a:gd name="connsiteY898" fmla="*/ 5298776 h 6857993"/>
                <a:gd name="connsiteX899" fmla="*/ 1038912 w 7774834"/>
                <a:gd name="connsiteY899" fmla="*/ 5299224 h 6857993"/>
                <a:gd name="connsiteX900" fmla="*/ 898438 w 7774834"/>
                <a:gd name="connsiteY900" fmla="*/ 5115468 h 6857993"/>
                <a:gd name="connsiteX901" fmla="*/ 1090330 w 7774834"/>
                <a:gd name="connsiteY901" fmla="*/ 5531454 h 6857993"/>
                <a:gd name="connsiteX902" fmla="*/ 927782 w 7774834"/>
                <a:gd name="connsiteY902" fmla="*/ 5343628 h 6857993"/>
                <a:gd name="connsiteX903" fmla="*/ 1058128 w 7774834"/>
                <a:gd name="connsiteY903" fmla="*/ 5611134 h 6857993"/>
                <a:gd name="connsiteX904" fmla="*/ 537623 w 7774834"/>
                <a:gd name="connsiteY904" fmla="*/ 4355812 h 6857993"/>
                <a:gd name="connsiteX905" fmla="*/ 524719 w 7774834"/>
                <a:gd name="connsiteY905" fmla="*/ 4242388 h 6857993"/>
                <a:gd name="connsiteX906" fmla="*/ 522332 w 7774834"/>
                <a:gd name="connsiteY906" fmla="*/ 4173502 h 6857993"/>
                <a:gd name="connsiteX907" fmla="*/ 522111 w 7774834"/>
                <a:gd name="connsiteY907" fmla="*/ 4144531 h 6857993"/>
                <a:gd name="connsiteX908" fmla="*/ 521713 w 7774834"/>
                <a:gd name="connsiteY908" fmla="*/ 4141223 h 6857993"/>
                <a:gd name="connsiteX909" fmla="*/ 520999 w 7774834"/>
                <a:gd name="connsiteY909" fmla="*/ 4067656 h 6857993"/>
                <a:gd name="connsiteX910" fmla="*/ 523314 w 7774834"/>
                <a:gd name="connsiteY910" fmla="*/ 3854408 h 6857993"/>
                <a:gd name="connsiteX911" fmla="*/ 524635 w 7774834"/>
                <a:gd name="connsiteY911" fmla="*/ 3796273 h 6857993"/>
                <a:gd name="connsiteX912" fmla="*/ 536689 w 7774834"/>
                <a:gd name="connsiteY912" fmla="*/ 3798009 h 6857993"/>
                <a:gd name="connsiteX913" fmla="*/ 537513 w 7774834"/>
                <a:gd name="connsiteY913" fmla="*/ 3798050 h 6857993"/>
                <a:gd name="connsiteX914" fmla="*/ 524635 w 7774834"/>
                <a:gd name="connsiteY914" fmla="*/ 3796244 h 6857993"/>
                <a:gd name="connsiteX915" fmla="*/ 528515 w 7774834"/>
                <a:gd name="connsiteY915" fmla="*/ 3625433 h 6857993"/>
                <a:gd name="connsiteX916" fmla="*/ 515203 w 7774834"/>
                <a:gd name="connsiteY916" fmla="*/ 3008064 h 6857993"/>
                <a:gd name="connsiteX917" fmla="*/ 499822 w 7774834"/>
                <a:gd name="connsiteY917" fmla="*/ 3959458 h 6857993"/>
                <a:gd name="connsiteX918" fmla="*/ 521713 w 7774834"/>
                <a:gd name="connsiteY918" fmla="*/ 4141223 h 6857993"/>
                <a:gd name="connsiteX919" fmla="*/ 521908 w 7774834"/>
                <a:gd name="connsiteY919" fmla="*/ 4161261 h 6857993"/>
                <a:gd name="connsiteX920" fmla="*/ 522332 w 7774834"/>
                <a:gd name="connsiteY920" fmla="*/ 4173502 h 6857993"/>
                <a:gd name="connsiteX921" fmla="*/ 522761 w 7774834"/>
                <a:gd name="connsiteY921" fmla="*/ 4229985 h 6857993"/>
                <a:gd name="connsiteX922" fmla="*/ 457503 w 7774834"/>
                <a:gd name="connsiteY922" fmla="*/ 4446153 h 6857993"/>
                <a:gd name="connsiteX923" fmla="*/ 508389 w 7774834"/>
                <a:gd name="connsiteY923" fmla="*/ 2810568 h 6857993"/>
                <a:gd name="connsiteX924" fmla="*/ 284845 w 7774834"/>
                <a:gd name="connsiteY924" fmla="*/ 3662099 h 6857993"/>
                <a:gd name="connsiteX925" fmla="*/ 255061 w 7774834"/>
                <a:gd name="connsiteY925" fmla="*/ 3496474 h 6857993"/>
                <a:gd name="connsiteX926" fmla="*/ 286383 w 7774834"/>
                <a:gd name="connsiteY926" fmla="*/ 4300860 h 6857993"/>
                <a:gd name="connsiteX927" fmla="*/ 267150 w 7774834"/>
                <a:gd name="connsiteY927" fmla="*/ 3088953 h 6857993"/>
                <a:gd name="connsiteX928" fmla="*/ 1001198 w 7774834"/>
                <a:gd name="connsiteY928" fmla="*/ 1635590 h 6857993"/>
                <a:gd name="connsiteX929" fmla="*/ 2864836 w 7774834"/>
                <a:gd name="connsiteY929" fmla="*/ 334879 h 6857993"/>
                <a:gd name="connsiteX930" fmla="*/ 2583704 w 7774834"/>
                <a:gd name="connsiteY930" fmla="*/ 480501 h 6857993"/>
                <a:gd name="connsiteX931" fmla="*/ 2593484 w 7774834"/>
                <a:gd name="connsiteY931" fmla="*/ 571392 h 6857993"/>
                <a:gd name="connsiteX932" fmla="*/ 3526240 w 7774834"/>
                <a:gd name="connsiteY932" fmla="*/ 403239 h 6857993"/>
                <a:gd name="connsiteX933" fmla="*/ 3788688 w 7774834"/>
                <a:gd name="connsiteY933" fmla="*/ 303996 h 6857993"/>
                <a:gd name="connsiteX934" fmla="*/ 4205334 w 7774834"/>
                <a:gd name="connsiteY934" fmla="*/ 180463 h 6857993"/>
                <a:gd name="connsiteX935" fmla="*/ 3615810 w 7774834"/>
                <a:gd name="connsiteY935" fmla="*/ 75395 h 6857993"/>
                <a:gd name="connsiteX936" fmla="*/ 4692868 w 7774834"/>
                <a:gd name="connsiteY936" fmla="*/ 131775 h 6857993"/>
                <a:gd name="connsiteX937" fmla="*/ 4358540 w 7774834"/>
                <a:gd name="connsiteY937" fmla="*/ 1979 h 6857993"/>
                <a:gd name="connsiteX938" fmla="*/ 4525808 w 7774834"/>
                <a:gd name="connsiteY938" fmla="*/ 23006 h 6857993"/>
                <a:gd name="connsiteX939" fmla="*/ 4655684 w 7774834"/>
                <a:gd name="connsiteY939" fmla="*/ 49995 h 6857993"/>
                <a:gd name="connsiteX940" fmla="*/ 4600578 w 7774834"/>
                <a:gd name="connsiteY940" fmla="*/ 28590 h 6857993"/>
                <a:gd name="connsiteX941" fmla="*/ 4533616 w 7774834"/>
                <a:gd name="connsiteY941" fmla="*/ 0 h 685799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</a:cxnLst>
              <a:rect l="l" t="t" r="r" b="b"/>
              <a:pathLst>
                <a:path w="7774834" h="6857993">
                  <a:moveTo>
                    <a:pt x="3565602" y="6696017"/>
                  </a:moveTo>
                  <a:lnTo>
                    <a:pt x="3567712" y="6696897"/>
                  </a:lnTo>
                  <a:lnTo>
                    <a:pt x="3542284" y="6698083"/>
                  </a:lnTo>
                  <a:close/>
                  <a:moveTo>
                    <a:pt x="4168492" y="6619156"/>
                  </a:moveTo>
                  <a:lnTo>
                    <a:pt x="4040756" y="6658041"/>
                  </a:lnTo>
                  <a:cubicBezTo>
                    <a:pt x="3858522" y="6708196"/>
                    <a:pt x="3693754" y="6730656"/>
                    <a:pt x="3580004" y="6702031"/>
                  </a:cubicBezTo>
                  <a:lnTo>
                    <a:pt x="3567712" y="6696897"/>
                  </a:lnTo>
                  <a:lnTo>
                    <a:pt x="3582300" y="6696217"/>
                  </a:lnTo>
                  <a:cubicBezTo>
                    <a:pt x="3597366" y="6695036"/>
                    <a:pt x="3614076" y="6693333"/>
                    <a:pt x="3632176" y="6691213"/>
                  </a:cubicBezTo>
                  <a:lnTo>
                    <a:pt x="3659474" y="6687697"/>
                  </a:lnTo>
                  <a:lnTo>
                    <a:pt x="3829250" y="6672650"/>
                  </a:lnTo>
                  <a:cubicBezTo>
                    <a:pt x="3924454" y="6660600"/>
                    <a:pt x="4019098" y="6644953"/>
                    <a:pt x="4112862" y="6625633"/>
                  </a:cubicBezTo>
                  <a:lnTo>
                    <a:pt x="4117050" y="6624594"/>
                  </a:lnTo>
                  <a:close/>
                  <a:moveTo>
                    <a:pt x="3297638" y="6591133"/>
                  </a:moveTo>
                  <a:cubicBezTo>
                    <a:pt x="3315196" y="6593812"/>
                    <a:pt x="3332368" y="6600708"/>
                    <a:pt x="3349292" y="6613017"/>
                  </a:cubicBezTo>
                  <a:cubicBezTo>
                    <a:pt x="3300824" y="6631261"/>
                    <a:pt x="3300824" y="6631261"/>
                    <a:pt x="3243676" y="6594553"/>
                  </a:cubicBezTo>
                  <a:cubicBezTo>
                    <a:pt x="3262140" y="6589992"/>
                    <a:pt x="3280082" y="6588454"/>
                    <a:pt x="3297638" y="6591133"/>
                  </a:cubicBezTo>
                  <a:close/>
                  <a:moveTo>
                    <a:pt x="5200952" y="6570155"/>
                  </a:moveTo>
                  <a:cubicBezTo>
                    <a:pt x="5118416" y="6598840"/>
                    <a:pt x="5051924" y="6655440"/>
                    <a:pt x="4978618" y="6700501"/>
                  </a:cubicBezTo>
                  <a:cubicBezTo>
                    <a:pt x="5055660" y="6662474"/>
                    <a:pt x="5140726" y="6636866"/>
                    <a:pt x="5200952" y="6570155"/>
                  </a:cubicBezTo>
                  <a:close/>
                  <a:moveTo>
                    <a:pt x="5792016" y="6564329"/>
                  </a:moveTo>
                  <a:cubicBezTo>
                    <a:pt x="5778168" y="6612797"/>
                    <a:pt x="5750144" y="6615434"/>
                    <a:pt x="5714644" y="6625875"/>
                  </a:cubicBezTo>
                  <a:cubicBezTo>
                    <a:pt x="5728820" y="6586969"/>
                    <a:pt x="5753330" y="6578287"/>
                    <a:pt x="5792016" y="6564329"/>
                  </a:cubicBezTo>
                  <a:close/>
                  <a:moveTo>
                    <a:pt x="6176900" y="6559054"/>
                  </a:moveTo>
                  <a:cubicBezTo>
                    <a:pt x="6142388" y="6594993"/>
                    <a:pt x="6112166" y="6608071"/>
                    <a:pt x="6078536" y="6615215"/>
                  </a:cubicBezTo>
                  <a:cubicBezTo>
                    <a:pt x="6101944" y="6590267"/>
                    <a:pt x="6127662" y="6569605"/>
                    <a:pt x="6176900" y="6559054"/>
                  </a:cubicBezTo>
                  <a:close/>
                  <a:moveTo>
                    <a:pt x="2199808" y="6539161"/>
                  </a:moveTo>
                  <a:cubicBezTo>
                    <a:pt x="2223768" y="6547404"/>
                    <a:pt x="2242232" y="6551690"/>
                    <a:pt x="2259596" y="6576638"/>
                  </a:cubicBezTo>
                  <a:cubicBezTo>
                    <a:pt x="2230802" y="6567956"/>
                    <a:pt x="2212008" y="6566087"/>
                    <a:pt x="2199808" y="6539161"/>
                  </a:cubicBezTo>
                  <a:close/>
                  <a:moveTo>
                    <a:pt x="2413326" y="6536675"/>
                  </a:moveTo>
                  <a:lnTo>
                    <a:pt x="2430266" y="6538539"/>
                  </a:lnTo>
                  <a:lnTo>
                    <a:pt x="2447204" y="6545865"/>
                  </a:lnTo>
                  <a:cubicBezTo>
                    <a:pt x="2402308" y="6539711"/>
                    <a:pt x="2402170" y="6536661"/>
                    <a:pt x="2413326" y="6536675"/>
                  </a:cubicBezTo>
                  <a:close/>
                  <a:moveTo>
                    <a:pt x="2463908" y="6466845"/>
                  </a:moveTo>
                  <a:cubicBezTo>
                    <a:pt x="2498856" y="6464537"/>
                    <a:pt x="2520948" y="6486188"/>
                    <a:pt x="2539412" y="6514433"/>
                  </a:cubicBezTo>
                  <a:cubicBezTo>
                    <a:pt x="2508420" y="6508718"/>
                    <a:pt x="2482702" y="6493991"/>
                    <a:pt x="2463908" y="6466845"/>
                  </a:cubicBezTo>
                  <a:close/>
                  <a:moveTo>
                    <a:pt x="2563372" y="6301769"/>
                  </a:moveTo>
                  <a:cubicBezTo>
                    <a:pt x="2582164" y="6305066"/>
                    <a:pt x="2600520" y="6310122"/>
                    <a:pt x="2617554" y="6328695"/>
                  </a:cubicBezTo>
                  <a:cubicBezTo>
                    <a:pt x="2588980" y="6334081"/>
                    <a:pt x="2577328" y="6315397"/>
                    <a:pt x="2563372" y="6301769"/>
                  </a:cubicBezTo>
                  <a:close/>
                  <a:moveTo>
                    <a:pt x="2084740" y="6286492"/>
                  </a:moveTo>
                  <a:cubicBezTo>
                    <a:pt x="2118590" y="6295284"/>
                    <a:pt x="2444676" y="6489485"/>
                    <a:pt x="2447204" y="6545865"/>
                  </a:cubicBezTo>
                  <a:cubicBezTo>
                    <a:pt x="2447066" y="6542816"/>
                    <a:pt x="2441386" y="6540521"/>
                    <a:pt x="2434344" y="6538988"/>
                  </a:cubicBezTo>
                  <a:lnTo>
                    <a:pt x="2430266" y="6538539"/>
                  </a:lnTo>
                  <a:lnTo>
                    <a:pt x="2342998" y="6500795"/>
                  </a:lnTo>
                  <a:cubicBezTo>
                    <a:pt x="2243312" y="6449143"/>
                    <a:pt x="2157194" y="6377740"/>
                    <a:pt x="2084740" y="6286492"/>
                  </a:cubicBezTo>
                  <a:close/>
                  <a:moveTo>
                    <a:pt x="2357594" y="6270540"/>
                  </a:moveTo>
                  <a:cubicBezTo>
                    <a:pt x="2358840" y="6271333"/>
                    <a:pt x="2440114" y="6324273"/>
                    <a:pt x="2390822" y="6292208"/>
                  </a:cubicBezTo>
                  <a:cubicBezTo>
                    <a:pt x="2365654" y="6275805"/>
                    <a:pt x="2357178" y="6270275"/>
                    <a:pt x="2357594" y="6270540"/>
                  </a:cubicBezTo>
                  <a:close/>
                  <a:moveTo>
                    <a:pt x="1556761" y="6230771"/>
                  </a:moveTo>
                  <a:cubicBezTo>
                    <a:pt x="1653257" y="6297703"/>
                    <a:pt x="1745576" y="6368261"/>
                    <a:pt x="1823828" y="6455305"/>
                  </a:cubicBezTo>
                  <a:cubicBezTo>
                    <a:pt x="1710187" y="6409365"/>
                    <a:pt x="1612262" y="6344742"/>
                    <a:pt x="1556761" y="6230771"/>
                  </a:cubicBezTo>
                  <a:close/>
                  <a:moveTo>
                    <a:pt x="6553100" y="6142738"/>
                  </a:moveTo>
                  <a:cubicBezTo>
                    <a:pt x="6497048" y="6218572"/>
                    <a:pt x="6423744" y="6270336"/>
                    <a:pt x="6335710" y="6301219"/>
                  </a:cubicBezTo>
                  <a:cubicBezTo>
                    <a:pt x="6398576" y="6234837"/>
                    <a:pt x="6482872" y="6198679"/>
                    <a:pt x="6553100" y="6142738"/>
                  </a:cubicBezTo>
                  <a:close/>
                  <a:moveTo>
                    <a:pt x="2313560" y="6120428"/>
                  </a:moveTo>
                  <a:cubicBezTo>
                    <a:pt x="2401922" y="6141200"/>
                    <a:pt x="2477976" y="6186810"/>
                    <a:pt x="2541608" y="6257258"/>
                  </a:cubicBezTo>
                  <a:cubicBezTo>
                    <a:pt x="2555348" y="6264292"/>
                    <a:pt x="2481052" y="6226046"/>
                    <a:pt x="2541608" y="6257258"/>
                  </a:cubicBezTo>
                  <a:cubicBezTo>
                    <a:pt x="2601948" y="6385406"/>
                    <a:pt x="2525892" y="6339796"/>
                    <a:pt x="2313560" y="6120428"/>
                  </a:cubicBezTo>
                  <a:close/>
                  <a:moveTo>
                    <a:pt x="6215806" y="6104163"/>
                  </a:moveTo>
                  <a:cubicBezTo>
                    <a:pt x="6173822" y="6112955"/>
                    <a:pt x="6135466" y="6127352"/>
                    <a:pt x="6104472" y="6176369"/>
                  </a:cubicBezTo>
                  <a:cubicBezTo>
                    <a:pt x="6163272" y="6170654"/>
                    <a:pt x="6188220" y="6135265"/>
                    <a:pt x="6215806" y="6104163"/>
                  </a:cubicBezTo>
                  <a:close/>
                  <a:moveTo>
                    <a:pt x="6343532" y="6102960"/>
                  </a:moveTo>
                  <a:lnTo>
                    <a:pt x="6230312" y="6173732"/>
                  </a:lnTo>
                  <a:cubicBezTo>
                    <a:pt x="6231026" y="6160489"/>
                    <a:pt x="6302410" y="6121390"/>
                    <a:pt x="6337922" y="6105152"/>
                  </a:cubicBezTo>
                  <a:close/>
                  <a:moveTo>
                    <a:pt x="1422899" y="5993379"/>
                  </a:moveTo>
                  <a:cubicBezTo>
                    <a:pt x="1540276" y="6044484"/>
                    <a:pt x="1563906" y="6159114"/>
                    <a:pt x="1638970" y="6226815"/>
                  </a:cubicBezTo>
                  <a:cubicBezTo>
                    <a:pt x="1550607" y="6171643"/>
                    <a:pt x="1492798" y="6088556"/>
                    <a:pt x="1422899" y="5993379"/>
                  </a:cubicBezTo>
                  <a:close/>
                  <a:moveTo>
                    <a:pt x="5064452" y="5969310"/>
                  </a:moveTo>
                  <a:cubicBezTo>
                    <a:pt x="5038296" y="5979422"/>
                    <a:pt x="5025988" y="5994918"/>
                    <a:pt x="5029284" y="6020196"/>
                  </a:cubicBezTo>
                  <a:cubicBezTo>
                    <a:pt x="5039284" y="6003491"/>
                    <a:pt x="5068848" y="6000633"/>
                    <a:pt x="5064452" y="5969310"/>
                  </a:cubicBezTo>
                  <a:close/>
                  <a:moveTo>
                    <a:pt x="1911860" y="5958650"/>
                  </a:moveTo>
                  <a:cubicBezTo>
                    <a:pt x="2034404" y="6085589"/>
                    <a:pt x="2242232" y="6195383"/>
                    <a:pt x="2390822" y="6292208"/>
                  </a:cubicBezTo>
                  <a:cubicBezTo>
                    <a:pt x="2522156" y="6404969"/>
                    <a:pt x="2664592" y="6501575"/>
                    <a:pt x="2817908" y="6582244"/>
                  </a:cubicBezTo>
                  <a:cubicBezTo>
                    <a:pt x="2567108" y="6591806"/>
                    <a:pt x="2403020" y="6280668"/>
                    <a:pt x="2185522" y="6207802"/>
                  </a:cubicBezTo>
                  <a:cubicBezTo>
                    <a:pt x="2160244" y="6317706"/>
                    <a:pt x="2451160" y="6357601"/>
                    <a:pt x="2459072" y="6464208"/>
                  </a:cubicBezTo>
                  <a:cubicBezTo>
                    <a:pt x="2304988" y="6447063"/>
                    <a:pt x="2131448" y="6222089"/>
                    <a:pt x="2010556" y="6139222"/>
                  </a:cubicBezTo>
                  <a:cubicBezTo>
                    <a:pt x="2114852" y="6061850"/>
                    <a:pt x="1952856" y="6107899"/>
                    <a:pt x="1911860" y="5958650"/>
                  </a:cubicBezTo>
                  <a:close/>
                  <a:moveTo>
                    <a:pt x="2313546" y="5929836"/>
                  </a:moveTo>
                  <a:cubicBezTo>
                    <a:pt x="2311994" y="5928515"/>
                    <a:pt x="2312022" y="5928536"/>
                    <a:pt x="2315648" y="5931613"/>
                  </a:cubicBezTo>
                  <a:cubicBezTo>
                    <a:pt x="2329936" y="5943758"/>
                    <a:pt x="2326310" y="5940680"/>
                    <a:pt x="2320924" y="5936105"/>
                  </a:cubicBezTo>
                  <a:lnTo>
                    <a:pt x="2315430" y="5931436"/>
                  </a:lnTo>
                  <a:close/>
                  <a:moveTo>
                    <a:pt x="5806546" y="5925294"/>
                  </a:moveTo>
                  <a:cubicBezTo>
                    <a:pt x="5807942" y="5924264"/>
                    <a:pt x="5803452" y="5927547"/>
                    <a:pt x="5797524" y="5931889"/>
                  </a:cubicBezTo>
                  <a:lnTo>
                    <a:pt x="5780870" y="5944096"/>
                  </a:lnTo>
                  <a:lnTo>
                    <a:pt x="5779870" y="5944830"/>
                  </a:lnTo>
                  <a:cubicBezTo>
                    <a:pt x="5775510" y="5948031"/>
                    <a:pt x="5774156" y="5949034"/>
                    <a:pt x="5780256" y="5944582"/>
                  </a:cubicBezTo>
                  <a:cubicBezTo>
                    <a:pt x="5797868" y="5931668"/>
                    <a:pt x="5805150" y="5926324"/>
                    <a:pt x="5806546" y="5925294"/>
                  </a:cubicBezTo>
                  <a:close/>
                  <a:moveTo>
                    <a:pt x="5297448" y="5825007"/>
                  </a:moveTo>
                  <a:cubicBezTo>
                    <a:pt x="5286788" y="5834239"/>
                    <a:pt x="5302064" y="5820940"/>
                    <a:pt x="5297448" y="5825007"/>
                  </a:cubicBezTo>
                  <a:close/>
                  <a:moveTo>
                    <a:pt x="5300238" y="5822510"/>
                  </a:moveTo>
                  <a:cubicBezTo>
                    <a:pt x="5295082" y="5826834"/>
                    <a:pt x="5218978" y="5892900"/>
                    <a:pt x="5297448" y="5825007"/>
                  </a:cubicBezTo>
                  <a:cubicBezTo>
                    <a:pt x="5300264" y="5822534"/>
                    <a:pt x="5300976" y="5821892"/>
                    <a:pt x="5300238" y="5822510"/>
                  </a:cubicBezTo>
                  <a:close/>
                  <a:moveTo>
                    <a:pt x="1452683" y="5808191"/>
                  </a:moveTo>
                  <a:cubicBezTo>
                    <a:pt x="1602592" y="5950516"/>
                    <a:pt x="1676337" y="6122736"/>
                    <a:pt x="1865812" y="6231321"/>
                  </a:cubicBezTo>
                  <a:cubicBezTo>
                    <a:pt x="1918784" y="6242751"/>
                    <a:pt x="1944172" y="6270227"/>
                    <a:pt x="1942084" y="6313859"/>
                  </a:cubicBezTo>
                  <a:cubicBezTo>
                    <a:pt x="1849876" y="6439699"/>
                    <a:pt x="1455431" y="5914688"/>
                    <a:pt x="1452683" y="5808191"/>
                  </a:cubicBezTo>
                  <a:close/>
                  <a:moveTo>
                    <a:pt x="5264078" y="5735870"/>
                  </a:moveTo>
                  <a:cubicBezTo>
                    <a:pt x="5263928" y="5735875"/>
                    <a:pt x="5232358" y="5737441"/>
                    <a:pt x="5250740" y="5736534"/>
                  </a:cubicBezTo>
                  <a:cubicBezTo>
                    <a:pt x="5260686" y="5736040"/>
                    <a:pt x="5264128" y="5735868"/>
                    <a:pt x="5264078" y="5735870"/>
                  </a:cubicBezTo>
                  <a:close/>
                  <a:moveTo>
                    <a:pt x="2040668" y="5703563"/>
                  </a:moveTo>
                  <a:cubicBezTo>
                    <a:pt x="2057924" y="5706970"/>
                    <a:pt x="2067156" y="5739831"/>
                    <a:pt x="2040668" y="5703563"/>
                  </a:cubicBezTo>
                  <a:close/>
                  <a:moveTo>
                    <a:pt x="5412080" y="5618607"/>
                  </a:moveTo>
                  <a:cubicBezTo>
                    <a:pt x="5374382" y="5631356"/>
                    <a:pt x="5337674" y="5645644"/>
                    <a:pt x="5316462" y="5682242"/>
                  </a:cubicBezTo>
                  <a:cubicBezTo>
                    <a:pt x="5356468" y="5672680"/>
                    <a:pt x="5386800" y="5649271"/>
                    <a:pt x="5412080" y="5618607"/>
                  </a:cubicBezTo>
                  <a:close/>
                  <a:moveTo>
                    <a:pt x="1228698" y="5521562"/>
                  </a:moveTo>
                  <a:cubicBezTo>
                    <a:pt x="1261449" y="5549038"/>
                    <a:pt x="1299916" y="5572338"/>
                    <a:pt x="1302334" y="5622454"/>
                  </a:cubicBezTo>
                  <a:cubicBezTo>
                    <a:pt x="1272330" y="5592779"/>
                    <a:pt x="1233534" y="5569370"/>
                    <a:pt x="1228698" y="5521562"/>
                  </a:cubicBezTo>
                  <a:close/>
                  <a:moveTo>
                    <a:pt x="6911608" y="5516727"/>
                  </a:moveTo>
                  <a:cubicBezTo>
                    <a:pt x="6850060" y="5541015"/>
                    <a:pt x="6232400" y="6136694"/>
                    <a:pt x="6230312" y="6173732"/>
                  </a:cubicBezTo>
                  <a:cubicBezTo>
                    <a:pt x="6337386" y="6115085"/>
                    <a:pt x="6364356" y="6096698"/>
                    <a:pt x="6356168" y="6098021"/>
                  </a:cubicBezTo>
                  <a:lnTo>
                    <a:pt x="6343532" y="6102960"/>
                  </a:lnTo>
                  <a:lnTo>
                    <a:pt x="6434644" y="6046007"/>
                  </a:lnTo>
                  <a:cubicBezTo>
                    <a:pt x="6629952" y="5906796"/>
                    <a:pt x="6795878" y="5732441"/>
                    <a:pt x="6911608" y="5516727"/>
                  </a:cubicBezTo>
                  <a:close/>
                  <a:moveTo>
                    <a:pt x="6969306" y="5394294"/>
                  </a:moveTo>
                  <a:cubicBezTo>
                    <a:pt x="6942050" y="5410010"/>
                    <a:pt x="6942050" y="5430452"/>
                    <a:pt x="6934908" y="5454960"/>
                  </a:cubicBezTo>
                  <a:cubicBezTo>
                    <a:pt x="6958316" y="5440123"/>
                    <a:pt x="6964910" y="5423748"/>
                    <a:pt x="6969306" y="5394294"/>
                  </a:cubicBezTo>
                  <a:close/>
                  <a:moveTo>
                    <a:pt x="1101540" y="5379016"/>
                  </a:moveTo>
                  <a:cubicBezTo>
                    <a:pt x="1142534" y="5424517"/>
                    <a:pt x="1183418" y="5469907"/>
                    <a:pt x="1224303" y="5515407"/>
                  </a:cubicBezTo>
                  <a:cubicBezTo>
                    <a:pt x="1176275" y="5476721"/>
                    <a:pt x="1135280" y="5431330"/>
                    <a:pt x="1101540" y="5379016"/>
                  </a:cubicBezTo>
                  <a:close/>
                  <a:moveTo>
                    <a:pt x="1101540" y="5379016"/>
                  </a:moveTo>
                  <a:cubicBezTo>
                    <a:pt x="1163086" y="5394183"/>
                    <a:pt x="1139787" y="5402426"/>
                    <a:pt x="1101540" y="5379016"/>
                  </a:cubicBezTo>
                  <a:close/>
                  <a:moveTo>
                    <a:pt x="7232966" y="5371653"/>
                  </a:moveTo>
                  <a:cubicBezTo>
                    <a:pt x="7225272" y="5416714"/>
                    <a:pt x="7197248" y="5434958"/>
                    <a:pt x="7168672" y="5452432"/>
                  </a:cubicBezTo>
                  <a:cubicBezTo>
                    <a:pt x="7171640" y="5413966"/>
                    <a:pt x="7191312" y="5389457"/>
                    <a:pt x="7232966" y="5371653"/>
                  </a:cubicBezTo>
                  <a:close/>
                  <a:moveTo>
                    <a:pt x="7018950" y="5323210"/>
                  </a:moveTo>
                  <a:cubicBezTo>
                    <a:pt x="7017788" y="5324058"/>
                    <a:pt x="7013020" y="5327555"/>
                    <a:pt x="7002058" y="5335605"/>
                  </a:cubicBezTo>
                  <a:cubicBezTo>
                    <a:pt x="6993486" y="5341952"/>
                    <a:pt x="7022438" y="5320665"/>
                    <a:pt x="7018950" y="5323210"/>
                  </a:cubicBezTo>
                  <a:close/>
                  <a:moveTo>
                    <a:pt x="1064832" y="5297578"/>
                  </a:moveTo>
                  <a:cubicBezTo>
                    <a:pt x="1058873" y="5299941"/>
                    <a:pt x="1053011" y="5300511"/>
                    <a:pt x="1047244" y="5299395"/>
                  </a:cubicBezTo>
                  <a:lnTo>
                    <a:pt x="1045974" y="5298776"/>
                  </a:lnTo>
                  <a:close/>
                  <a:moveTo>
                    <a:pt x="1159459" y="5151736"/>
                  </a:moveTo>
                  <a:cubicBezTo>
                    <a:pt x="1179572" y="5203830"/>
                    <a:pt x="1191222" y="5261090"/>
                    <a:pt x="1251998" y="5302084"/>
                  </a:cubicBezTo>
                  <a:cubicBezTo>
                    <a:pt x="1242217" y="5230537"/>
                    <a:pt x="1199354" y="5191961"/>
                    <a:pt x="1159459" y="5151736"/>
                  </a:cubicBezTo>
                  <a:close/>
                  <a:moveTo>
                    <a:pt x="1669633" y="5101180"/>
                  </a:moveTo>
                  <a:cubicBezTo>
                    <a:pt x="1710078" y="5102719"/>
                    <a:pt x="1702824" y="5132832"/>
                    <a:pt x="1722717" y="5159539"/>
                  </a:cubicBezTo>
                  <a:cubicBezTo>
                    <a:pt x="1681613" y="5146131"/>
                    <a:pt x="1689855" y="5118545"/>
                    <a:pt x="1669633" y="5101180"/>
                  </a:cubicBezTo>
                  <a:close/>
                  <a:moveTo>
                    <a:pt x="490474" y="5087991"/>
                  </a:moveTo>
                  <a:cubicBezTo>
                    <a:pt x="490474" y="5087991"/>
                    <a:pt x="512853" y="5093370"/>
                    <a:pt x="507212" y="5092025"/>
                  </a:cubicBezTo>
                  <a:lnTo>
                    <a:pt x="490488" y="5088021"/>
                  </a:lnTo>
                  <a:close/>
                  <a:moveTo>
                    <a:pt x="490364" y="5087991"/>
                  </a:moveTo>
                  <a:lnTo>
                    <a:pt x="490488" y="5088021"/>
                  </a:lnTo>
                  <a:lnTo>
                    <a:pt x="494680" y="5096840"/>
                  </a:lnTo>
                  <a:cubicBezTo>
                    <a:pt x="512903" y="5135185"/>
                    <a:pt x="580183" y="5276765"/>
                    <a:pt x="490364" y="5087991"/>
                  </a:cubicBezTo>
                  <a:close/>
                  <a:moveTo>
                    <a:pt x="6921280" y="5041282"/>
                  </a:moveTo>
                  <a:cubicBezTo>
                    <a:pt x="6890066" y="5070517"/>
                    <a:pt x="6879624" y="5092388"/>
                    <a:pt x="6880176" y="5129315"/>
                  </a:cubicBezTo>
                  <a:cubicBezTo>
                    <a:pt x="6912486" y="5108214"/>
                    <a:pt x="6918532" y="5084474"/>
                    <a:pt x="6921280" y="5041282"/>
                  </a:cubicBezTo>
                  <a:close/>
                  <a:moveTo>
                    <a:pt x="805789" y="5037765"/>
                  </a:moveTo>
                  <a:lnTo>
                    <a:pt x="808147" y="5045428"/>
                  </a:lnTo>
                  <a:lnTo>
                    <a:pt x="807056" y="5043639"/>
                  </a:lnTo>
                  <a:cubicBezTo>
                    <a:pt x="804621" y="5039119"/>
                    <a:pt x="803481" y="5036090"/>
                    <a:pt x="805789" y="5037765"/>
                  </a:cubicBezTo>
                  <a:close/>
                  <a:moveTo>
                    <a:pt x="785841" y="5030477"/>
                  </a:moveTo>
                  <a:cubicBezTo>
                    <a:pt x="768991" y="5040785"/>
                    <a:pt x="827170" y="5152990"/>
                    <a:pt x="855972" y="5211359"/>
                  </a:cubicBezTo>
                  <a:lnTo>
                    <a:pt x="865258" y="5230990"/>
                  </a:lnTo>
                  <a:lnTo>
                    <a:pt x="869753" y="5245594"/>
                  </a:lnTo>
                  <a:cubicBezTo>
                    <a:pt x="872034" y="5247517"/>
                    <a:pt x="871469" y="5244796"/>
                    <a:pt x="868893" y="5238674"/>
                  </a:cubicBezTo>
                  <a:lnTo>
                    <a:pt x="865258" y="5230990"/>
                  </a:lnTo>
                  <a:lnTo>
                    <a:pt x="808147" y="5045428"/>
                  </a:lnTo>
                  <a:lnTo>
                    <a:pt x="816093" y="5058455"/>
                  </a:lnTo>
                  <a:cubicBezTo>
                    <a:pt x="821835" y="5067028"/>
                    <a:pt x="824143" y="5068703"/>
                    <a:pt x="805789" y="5037765"/>
                  </a:cubicBezTo>
                  <a:cubicBezTo>
                    <a:pt x="795582" y="5030429"/>
                    <a:pt x="789211" y="5028415"/>
                    <a:pt x="785841" y="5030477"/>
                  </a:cubicBezTo>
                  <a:close/>
                  <a:moveTo>
                    <a:pt x="475637" y="5016554"/>
                  </a:moveTo>
                  <a:cubicBezTo>
                    <a:pt x="475198" y="5028918"/>
                    <a:pt x="480528" y="5034084"/>
                    <a:pt x="483303" y="5033575"/>
                  </a:cubicBezTo>
                  <a:lnTo>
                    <a:pt x="484359" y="5029345"/>
                  </a:lnTo>
                  <a:lnTo>
                    <a:pt x="488173" y="5034937"/>
                  </a:lnTo>
                  <a:cubicBezTo>
                    <a:pt x="508502" y="5081611"/>
                    <a:pt x="471118" y="5144840"/>
                    <a:pt x="475637" y="5016554"/>
                  </a:cubicBezTo>
                  <a:close/>
                  <a:moveTo>
                    <a:pt x="475637" y="5016554"/>
                  </a:moveTo>
                  <a:cubicBezTo>
                    <a:pt x="480967" y="5021720"/>
                    <a:pt x="483578" y="5025848"/>
                    <a:pt x="484508" y="5028748"/>
                  </a:cubicBezTo>
                  <a:lnTo>
                    <a:pt x="484359" y="5029345"/>
                  </a:lnTo>
                  <a:close/>
                  <a:moveTo>
                    <a:pt x="1064173" y="4968196"/>
                  </a:moveTo>
                  <a:cubicBezTo>
                    <a:pt x="1065931" y="4991716"/>
                    <a:pt x="1059886" y="5012597"/>
                    <a:pt x="1090879" y="5027324"/>
                  </a:cubicBezTo>
                  <a:cubicBezTo>
                    <a:pt x="1091978" y="5002596"/>
                    <a:pt x="1094067" y="4982923"/>
                    <a:pt x="1064173" y="4968196"/>
                  </a:cubicBezTo>
                  <a:close/>
                  <a:moveTo>
                    <a:pt x="6261134" y="4867093"/>
                  </a:moveTo>
                  <a:cubicBezTo>
                    <a:pt x="6285100" y="4881235"/>
                    <a:pt x="6183136" y="4997211"/>
                    <a:pt x="6185032" y="4993254"/>
                  </a:cubicBezTo>
                  <a:cubicBezTo>
                    <a:pt x="6142720" y="4952040"/>
                    <a:pt x="6143268" y="4919289"/>
                    <a:pt x="6186680" y="4895110"/>
                  </a:cubicBezTo>
                  <a:cubicBezTo>
                    <a:pt x="6231164" y="4868981"/>
                    <a:pt x="6253146" y="4862379"/>
                    <a:pt x="6261134" y="4867093"/>
                  </a:cubicBezTo>
                  <a:close/>
                  <a:moveTo>
                    <a:pt x="1496151" y="4862003"/>
                  </a:moveTo>
                  <a:cubicBezTo>
                    <a:pt x="1639132" y="4855205"/>
                    <a:pt x="1651148" y="5226910"/>
                    <a:pt x="1690404" y="5253286"/>
                  </a:cubicBezTo>
                  <a:cubicBezTo>
                    <a:pt x="1573687" y="5174705"/>
                    <a:pt x="1529725" y="4983362"/>
                    <a:pt x="1465761" y="4868623"/>
                  </a:cubicBezTo>
                  <a:cubicBezTo>
                    <a:pt x="1476504" y="4864591"/>
                    <a:pt x="1486618" y="4862456"/>
                    <a:pt x="1496151" y="4862003"/>
                  </a:cubicBezTo>
                  <a:close/>
                  <a:moveTo>
                    <a:pt x="7241208" y="4813452"/>
                  </a:moveTo>
                  <a:cubicBezTo>
                    <a:pt x="7184168" y="4902804"/>
                    <a:pt x="7137568" y="4996881"/>
                    <a:pt x="7114708" y="5101509"/>
                  </a:cubicBezTo>
                  <a:cubicBezTo>
                    <a:pt x="7177244" y="5014466"/>
                    <a:pt x="7223184" y="4920168"/>
                    <a:pt x="7241208" y="4813452"/>
                  </a:cubicBezTo>
                  <a:close/>
                  <a:moveTo>
                    <a:pt x="1498842" y="4786855"/>
                  </a:moveTo>
                  <a:cubicBezTo>
                    <a:pt x="1487082" y="4814990"/>
                    <a:pt x="1476312" y="4840818"/>
                    <a:pt x="1465211" y="4866975"/>
                  </a:cubicBezTo>
                  <a:cubicBezTo>
                    <a:pt x="1460046" y="4835323"/>
                    <a:pt x="1424437" y="4792900"/>
                    <a:pt x="1498842" y="4786855"/>
                  </a:cubicBezTo>
                  <a:close/>
                  <a:moveTo>
                    <a:pt x="1010540" y="4765753"/>
                  </a:moveTo>
                  <a:cubicBezTo>
                    <a:pt x="1009221" y="4793120"/>
                    <a:pt x="1003726" y="4821695"/>
                    <a:pt x="1032740" y="4853457"/>
                  </a:cubicBezTo>
                  <a:cubicBezTo>
                    <a:pt x="1040653" y="4812023"/>
                    <a:pt x="1029333" y="4787954"/>
                    <a:pt x="1010540" y="4765753"/>
                  </a:cubicBezTo>
                  <a:close/>
                  <a:moveTo>
                    <a:pt x="1061205" y="4721572"/>
                  </a:moveTo>
                  <a:cubicBezTo>
                    <a:pt x="1078680" y="4800593"/>
                    <a:pt x="1047028" y="4894231"/>
                    <a:pt x="1127697" y="4973142"/>
                  </a:cubicBezTo>
                  <a:cubicBezTo>
                    <a:pt x="1138687" y="4870162"/>
                    <a:pt x="1102639" y="4795537"/>
                    <a:pt x="1061205" y="4721572"/>
                  </a:cubicBezTo>
                  <a:close/>
                  <a:moveTo>
                    <a:pt x="7436508" y="4720583"/>
                  </a:moveTo>
                  <a:cubicBezTo>
                    <a:pt x="7429694" y="4795208"/>
                    <a:pt x="7398700" y="4859831"/>
                    <a:pt x="7353420" y="4918629"/>
                  </a:cubicBezTo>
                  <a:cubicBezTo>
                    <a:pt x="7371336" y="4848511"/>
                    <a:pt x="7389248" y="4778283"/>
                    <a:pt x="7436508" y="4720583"/>
                  </a:cubicBezTo>
                  <a:close/>
                  <a:moveTo>
                    <a:pt x="211978" y="4706185"/>
                  </a:moveTo>
                  <a:cubicBezTo>
                    <a:pt x="229892" y="4781799"/>
                    <a:pt x="251873" y="4845653"/>
                    <a:pt x="254840" y="4918189"/>
                  </a:cubicBezTo>
                  <a:cubicBezTo>
                    <a:pt x="215825" y="4876536"/>
                    <a:pt x="205494" y="4825101"/>
                    <a:pt x="211978" y="4706185"/>
                  </a:cubicBezTo>
                  <a:close/>
                  <a:moveTo>
                    <a:pt x="7498054" y="4596061"/>
                  </a:moveTo>
                  <a:cubicBezTo>
                    <a:pt x="7503548" y="4646727"/>
                    <a:pt x="7471016" y="4678709"/>
                    <a:pt x="7440244" y="4711570"/>
                  </a:cubicBezTo>
                  <a:cubicBezTo>
                    <a:pt x="7443540" y="4665081"/>
                    <a:pt x="7467830" y="4629142"/>
                    <a:pt x="7498054" y="4596061"/>
                  </a:cubicBezTo>
                  <a:close/>
                  <a:moveTo>
                    <a:pt x="538282" y="4569135"/>
                  </a:moveTo>
                  <a:lnTo>
                    <a:pt x="548606" y="4602278"/>
                  </a:lnTo>
                  <a:lnTo>
                    <a:pt x="547432" y="4607094"/>
                  </a:lnTo>
                  <a:cubicBezTo>
                    <a:pt x="541937" y="4612850"/>
                    <a:pt x="533392" y="4605953"/>
                    <a:pt x="538282" y="4569135"/>
                  </a:cubicBezTo>
                  <a:close/>
                  <a:moveTo>
                    <a:pt x="538282" y="4569135"/>
                  </a:moveTo>
                  <a:cubicBezTo>
                    <a:pt x="567407" y="4592545"/>
                    <a:pt x="590047" y="4738167"/>
                    <a:pt x="598400" y="4762126"/>
                  </a:cubicBezTo>
                  <a:lnTo>
                    <a:pt x="548606" y="4602278"/>
                  </a:lnTo>
                  <a:lnTo>
                    <a:pt x="551326" y="4591128"/>
                  </a:lnTo>
                  <a:cubicBezTo>
                    <a:pt x="550488" y="4584082"/>
                    <a:pt x="546827" y="4576032"/>
                    <a:pt x="538282" y="4569135"/>
                  </a:cubicBezTo>
                  <a:close/>
                  <a:moveTo>
                    <a:pt x="1394324" y="4287892"/>
                  </a:moveTo>
                  <a:cubicBezTo>
                    <a:pt x="1353769" y="4312840"/>
                    <a:pt x="1367727" y="4285474"/>
                    <a:pt x="1394324" y="4287892"/>
                  </a:cubicBezTo>
                  <a:close/>
                  <a:moveTo>
                    <a:pt x="1394324" y="4287892"/>
                  </a:moveTo>
                  <a:cubicBezTo>
                    <a:pt x="1303763" y="4279649"/>
                    <a:pt x="1312336" y="4375155"/>
                    <a:pt x="1365199" y="4407137"/>
                  </a:cubicBezTo>
                  <a:cubicBezTo>
                    <a:pt x="1374981" y="4367352"/>
                    <a:pt x="1384652" y="4327677"/>
                    <a:pt x="1394324" y="4287892"/>
                  </a:cubicBezTo>
                  <a:close/>
                  <a:moveTo>
                    <a:pt x="1308467" y="4243298"/>
                  </a:moveTo>
                  <a:cubicBezTo>
                    <a:pt x="1308681" y="4243381"/>
                    <a:pt x="1308132" y="4243600"/>
                    <a:pt x="1306071" y="4244040"/>
                  </a:cubicBezTo>
                  <a:cubicBezTo>
                    <a:pt x="1300301" y="4244040"/>
                    <a:pt x="1307823" y="4243051"/>
                    <a:pt x="1308467" y="4243298"/>
                  </a:cubicBezTo>
                  <a:close/>
                  <a:moveTo>
                    <a:pt x="1321642" y="4236583"/>
                  </a:moveTo>
                  <a:cubicBezTo>
                    <a:pt x="1303143" y="4237308"/>
                    <a:pt x="1261354" y="4243765"/>
                    <a:pt x="1306071" y="4244040"/>
                  </a:cubicBezTo>
                  <a:cubicBezTo>
                    <a:pt x="1335457" y="4237775"/>
                    <a:pt x="1332742" y="4236147"/>
                    <a:pt x="1321642" y="4236583"/>
                  </a:cubicBezTo>
                  <a:close/>
                  <a:moveTo>
                    <a:pt x="62509" y="4052367"/>
                  </a:moveTo>
                  <a:cubicBezTo>
                    <a:pt x="78115" y="4081162"/>
                    <a:pt x="85149" y="4103692"/>
                    <a:pt x="60750" y="4133366"/>
                  </a:cubicBezTo>
                  <a:cubicBezTo>
                    <a:pt x="51189" y="4103582"/>
                    <a:pt x="44155" y="4081162"/>
                    <a:pt x="62509" y="4052367"/>
                  </a:cubicBezTo>
                  <a:close/>
                  <a:moveTo>
                    <a:pt x="6928766" y="4017917"/>
                  </a:moveTo>
                  <a:lnTo>
                    <a:pt x="6928202" y="4021375"/>
                  </a:lnTo>
                  <a:cubicBezTo>
                    <a:pt x="6927268" y="4023353"/>
                    <a:pt x="6927900" y="4020606"/>
                    <a:pt x="6928450" y="4018737"/>
                  </a:cubicBezTo>
                  <a:close/>
                  <a:moveTo>
                    <a:pt x="6928642" y="4010619"/>
                  </a:moveTo>
                  <a:cubicBezTo>
                    <a:pt x="6923464" y="4017516"/>
                    <a:pt x="6905314" y="4070179"/>
                    <a:pt x="6928202" y="4021375"/>
                  </a:cubicBezTo>
                  <a:cubicBezTo>
                    <a:pt x="6928834" y="4018628"/>
                    <a:pt x="6929034" y="4017501"/>
                    <a:pt x="6929006" y="4017295"/>
                  </a:cubicBezTo>
                  <a:lnTo>
                    <a:pt x="6928766" y="4017917"/>
                  </a:lnTo>
                  <a:lnTo>
                    <a:pt x="6929910" y="4010894"/>
                  </a:lnTo>
                  <a:cubicBezTo>
                    <a:pt x="6929858" y="4009582"/>
                    <a:pt x="6929382" y="4009633"/>
                    <a:pt x="6928642" y="4010619"/>
                  </a:cubicBezTo>
                  <a:close/>
                  <a:moveTo>
                    <a:pt x="844255" y="3995437"/>
                  </a:moveTo>
                  <a:cubicBezTo>
                    <a:pt x="805899" y="4118529"/>
                    <a:pt x="905691" y="4653871"/>
                    <a:pt x="1000978" y="4706735"/>
                  </a:cubicBezTo>
                  <a:cubicBezTo>
                    <a:pt x="992955" y="4617603"/>
                    <a:pt x="976030" y="4530120"/>
                    <a:pt x="950093" y="4444395"/>
                  </a:cubicBezTo>
                  <a:cubicBezTo>
                    <a:pt x="965259" y="4463738"/>
                    <a:pt x="982624" y="4480663"/>
                    <a:pt x="1002407" y="4495170"/>
                  </a:cubicBezTo>
                  <a:cubicBezTo>
                    <a:pt x="995043" y="4459012"/>
                    <a:pt x="987790" y="4422963"/>
                    <a:pt x="980426" y="4386805"/>
                  </a:cubicBezTo>
                  <a:cubicBezTo>
                    <a:pt x="969875" y="4352845"/>
                    <a:pt x="865247" y="4082811"/>
                    <a:pt x="844255" y="3995437"/>
                  </a:cubicBezTo>
                  <a:close/>
                  <a:moveTo>
                    <a:pt x="952620" y="3975764"/>
                  </a:moveTo>
                  <a:cubicBezTo>
                    <a:pt x="937234" y="3993239"/>
                    <a:pt x="939542" y="4009835"/>
                    <a:pt x="951851" y="4027749"/>
                  </a:cubicBezTo>
                  <a:cubicBezTo>
                    <a:pt x="967897" y="4010494"/>
                    <a:pt x="965699" y="3993899"/>
                    <a:pt x="952620" y="3975764"/>
                  </a:cubicBezTo>
                  <a:close/>
                  <a:moveTo>
                    <a:pt x="7645542" y="3920045"/>
                  </a:moveTo>
                  <a:cubicBezTo>
                    <a:pt x="7646114" y="3916052"/>
                    <a:pt x="7642960" y="3941255"/>
                    <a:pt x="7643456" y="3935979"/>
                  </a:cubicBezTo>
                  <a:cubicBezTo>
                    <a:pt x="7644748" y="3925950"/>
                    <a:pt x="7645352" y="3921376"/>
                    <a:pt x="7645542" y="3920045"/>
                  </a:cubicBezTo>
                  <a:close/>
                  <a:moveTo>
                    <a:pt x="534299" y="3797602"/>
                  </a:moveTo>
                  <a:cubicBezTo>
                    <a:pt x="533900" y="3797542"/>
                    <a:pt x="534601" y="3797638"/>
                    <a:pt x="537513" y="3798050"/>
                  </a:cubicBezTo>
                  <a:cubicBezTo>
                    <a:pt x="546581" y="3799369"/>
                    <a:pt x="535494" y="3797782"/>
                    <a:pt x="534299" y="3797602"/>
                  </a:cubicBezTo>
                  <a:close/>
                  <a:moveTo>
                    <a:pt x="521842" y="3795871"/>
                  </a:moveTo>
                  <a:cubicBezTo>
                    <a:pt x="521074" y="3795755"/>
                    <a:pt x="521578" y="3795819"/>
                    <a:pt x="523981" y="3796152"/>
                  </a:cubicBezTo>
                  <a:lnTo>
                    <a:pt x="524635" y="3796244"/>
                  </a:lnTo>
                  <a:lnTo>
                    <a:pt x="524635" y="3796273"/>
                  </a:lnTo>
                  <a:close/>
                  <a:moveTo>
                    <a:pt x="6517272" y="3726063"/>
                  </a:moveTo>
                  <a:cubicBezTo>
                    <a:pt x="6532548" y="3747274"/>
                    <a:pt x="6529580" y="3759913"/>
                    <a:pt x="6526942" y="3772882"/>
                  </a:cubicBezTo>
                  <a:cubicBezTo>
                    <a:pt x="6507050" y="3764529"/>
                    <a:pt x="6519140" y="3749363"/>
                    <a:pt x="6517272" y="3726063"/>
                  </a:cubicBezTo>
                  <a:close/>
                  <a:moveTo>
                    <a:pt x="533377" y="3662984"/>
                  </a:moveTo>
                  <a:cubicBezTo>
                    <a:pt x="533124" y="3668357"/>
                    <a:pt x="531249" y="3710622"/>
                    <a:pt x="532898" y="3674188"/>
                  </a:cubicBezTo>
                  <a:cubicBezTo>
                    <a:pt x="533365" y="3663500"/>
                    <a:pt x="533461" y="3661192"/>
                    <a:pt x="533377" y="3662984"/>
                  </a:cubicBezTo>
                  <a:close/>
                  <a:moveTo>
                    <a:pt x="560222" y="3597182"/>
                  </a:moveTo>
                  <a:lnTo>
                    <a:pt x="558630" y="3598886"/>
                  </a:lnTo>
                  <a:lnTo>
                    <a:pt x="558505" y="3599014"/>
                  </a:lnTo>
                  <a:close/>
                  <a:moveTo>
                    <a:pt x="597931" y="3556791"/>
                  </a:moveTo>
                  <a:cubicBezTo>
                    <a:pt x="596635" y="3558178"/>
                    <a:pt x="585981" y="3569587"/>
                    <a:pt x="558505" y="3599014"/>
                  </a:cubicBezTo>
                  <a:cubicBezTo>
                    <a:pt x="546168" y="3612230"/>
                    <a:pt x="546869" y="3611482"/>
                    <a:pt x="553142" y="3604764"/>
                  </a:cubicBezTo>
                  <a:lnTo>
                    <a:pt x="558630" y="3598886"/>
                  </a:lnTo>
                  <a:lnTo>
                    <a:pt x="559108" y="3598396"/>
                  </a:lnTo>
                  <a:cubicBezTo>
                    <a:pt x="561838" y="3595484"/>
                    <a:pt x="567584" y="3589329"/>
                    <a:pt x="566496" y="3590483"/>
                  </a:cubicBezTo>
                  <a:lnTo>
                    <a:pt x="560222" y="3597182"/>
                  </a:lnTo>
                  <a:lnTo>
                    <a:pt x="565798" y="3591209"/>
                  </a:lnTo>
                  <a:cubicBezTo>
                    <a:pt x="580767" y="3575177"/>
                    <a:pt x="599876" y="3554709"/>
                    <a:pt x="597931" y="3556791"/>
                  </a:cubicBezTo>
                  <a:close/>
                  <a:moveTo>
                    <a:pt x="796117" y="3417460"/>
                  </a:moveTo>
                  <a:cubicBezTo>
                    <a:pt x="791941" y="3537798"/>
                    <a:pt x="796996" y="3658802"/>
                    <a:pt x="770729" y="3777718"/>
                  </a:cubicBezTo>
                  <a:lnTo>
                    <a:pt x="762996" y="3686606"/>
                  </a:lnTo>
                  <a:cubicBezTo>
                    <a:pt x="763620" y="3596116"/>
                    <a:pt x="785649" y="3507217"/>
                    <a:pt x="796117" y="3417460"/>
                  </a:cubicBezTo>
                  <a:close/>
                  <a:moveTo>
                    <a:pt x="6897540" y="3379987"/>
                  </a:moveTo>
                  <a:cubicBezTo>
                    <a:pt x="6880724" y="3417791"/>
                    <a:pt x="6880724" y="3417791"/>
                    <a:pt x="6896770" y="3463942"/>
                  </a:cubicBezTo>
                  <a:cubicBezTo>
                    <a:pt x="6914684" y="3427674"/>
                    <a:pt x="6902704" y="3405921"/>
                    <a:pt x="6897540" y="3379987"/>
                  </a:cubicBezTo>
                  <a:close/>
                  <a:moveTo>
                    <a:pt x="574991" y="3373067"/>
                  </a:moveTo>
                  <a:cubicBezTo>
                    <a:pt x="561473" y="3394164"/>
                    <a:pt x="543119" y="3414385"/>
                    <a:pt x="557296" y="3448995"/>
                  </a:cubicBezTo>
                  <a:cubicBezTo>
                    <a:pt x="567517" y="3420648"/>
                    <a:pt x="575101" y="3397571"/>
                    <a:pt x="574991" y="3373067"/>
                  </a:cubicBezTo>
                  <a:close/>
                  <a:moveTo>
                    <a:pt x="6850048" y="3319553"/>
                  </a:moveTo>
                  <a:lnTo>
                    <a:pt x="6849634" y="3321329"/>
                  </a:lnTo>
                  <a:cubicBezTo>
                    <a:pt x="6849070" y="3323746"/>
                    <a:pt x="6848576" y="3325860"/>
                    <a:pt x="6849840" y="3320422"/>
                  </a:cubicBezTo>
                  <a:close/>
                  <a:moveTo>
                    <a:pt x="6853658" y="3304562"/>
                  </a:moveTo>
                  <a:cubicBezTo>
                    <a:pt x="6853988" y="3303115"/>
                    <a:pt x="6853962" y="3303177"/>
                    <a:pt x="6853388" y="3305553"/>
                  </a:cubicBezTo>
                  <a:lnTo>
                    <a:pt x="6850048" y="3319553"/>
                  </a:lnTo>
                  <a:lnTo>
                    <a:pt x="6850320" y="3318380"/>
                  </a:lnTo>
                  <a:cubicBezTo>
                    <a:pt x="6850424" y="3317928"/>
                    <a:pt x="6850336" y="3318305"/>
                    <a:pt x="6849840" y="3320422"/>
                  </a:cubicBezTo>
                  <a:cubicBezTo>
                    <a:pt x="6836818" y="3376307"/>
                    <a:pt x="6851674" y="3313250"/>
                    <a:pt x="6853658" y="3304562"/>
                  </a:cubicBezTo>
                  <a:close/>
                  <a:moveTo>
                    <a:pt x="609500" y="3256015"/>
                  </a:moveTo>
                  <a:cubicBezTo>
                    <a:pt x="578068" y="3303604"/>
                    <a:pt x="577189" y="3306024"/>
                    <a:pt x="577409" y="3365046"/>
                  </a:cubicBezTo>
                  <a:cubicBezTo>
                    <a:pt x="607522" y="3337678"/>
                    <a:pt x="610819" y="3302725"/>
                    <a:pt x="609500" y="3256015"/>
                  </a:cubicBezTo>
                  <a:close/>
                  <a:moveTo>
                    <a:pt x="6844784" y="3137423"/>
                  </a:moveTo>
                  <a:lnTo>
                    <a:pt x="6850946" y="3138092"/>
                  </a:lnTo>
                  <a:lnTo>
                    <a:pt x="6849896" y="3138001"/>
                  </a:lnTo>
                  <a:cubicBezTo>
                    <a:pt x="6847724" y="3137780"/>
                    <a:pt x="6843850" y="3137367"/>
                    <a:pt x="6844784" y="3137423"/>
                  </a:cubicBezTo>
                  <a:close/>
                  <a:moveTo>
                    <a:pt x="6839412" y="3136931"/>
                  </a:moveTo>
                  <a:cubicBezTo>
                    <a:pt x="6836042" y="3136693"/>
                    <a:pt x="6871930" y="3140404"/>
                    <a:pt x="6856936" y="3138745"/>
                  </a:cubicBezTo>
                  <a:lnTo>
                    <a:pt x="6850946" y="3138092"/>
                  </a:lnTo>
                  <a:lnTo>
                    <a:pt x="6851060" y="3138104"/>
                  </a:lnTo>
                  <a:cubicBezTo>
                    <a:pt x="6850478" y="3138034"/>
                    <a:pt x="6848658" y="3137836"/>
                    <a:pt x="6844784" y="3137423"/>
                  </a:cubicBezTo>
                  <a:cubicBezTo>
                    <a:pt x="6841624" y="3137120"/>
                    <a:pt x="6839972" y="3136971"/>
                    <a:pt x="6839412" y="3136931"/>
                  </a:cubicBezTo>
                  <a:close/>
                  <a:moveTo>
                    <a:pt x="870522" y="3136211"/>
                  </a:moveTo>
                  <a:cubicBezTo>
                    <a:pt x="877446" y="3182592"/>
                    <a:pt x="867445" y="3225566"/>
                    <a:pt x="841068" y="3276453"/>
                  </a:cubicBezTo>
                  <a:cubicBezTo>
                    <a:pt x="820186" y="3215454"/>
                    <a:pt x="866566" y="3180504"/>
                    <a:pt x="870522" y="3136211"/>
                  </a:cubicBezTo>
                  <a:close/>
                  <a:moveTo>
                    <a:pt x="871857" y="3131307"/>
                  </a:moveTo>
                  <a:cubicBezTo>
                    <a:pt x="872480" y="3131307"/>
                    <a:pt x="872006" y="3137365"/>
                    <a:pt x="870852" y="3133903"/>
                  </a:cubicBezTo>
                  <a:cubicBezTo>
                    <a:pt x="871319" y="3131980"/>
                    <a:pt x="871649" y="3131307"/>
                    <a:pt x="871857" y="3131307"/>
                  </a:cubicBezTo>
                  <a:close/>
                  <a:moveTo>
                    <a:pt x="7131744" y="3070489"/>
                  </a:moveTo>
                  <a:cubicBezTo>
                    <a:pt x="7200984" y="3888391"/>
                    <a:pt x="7005904" y="4583423"/>
                    <a:pt x="6705428" y="5169320"/>
                  </a:cubicBezTo>
                  <a:cubicBezTo>
                    <a:pt x="6910288" y="4769820"/>
                    <a:pt x="7214940" y="4305916"/>
                    <a:pt x="7211644" y="3840583"/>
                  </a:cubicBezTo>
                  <a:cubicBezTo>
                    <a:pt x="7210984" y="3744527"/>
                    <a:pt x="7222856" y="3109286"/>
                    <a:pt x="7131744" y="3070489"/>
                  </a:cubicBezTo>
                  <a:close/>
                  <a:moveTo>
                    <a:pt x="7131196" y="2980477"/>
                  </a:moveTo>
                  <a:cubicBezTo>
                    <a:pt x="7121964" y="3016417"/>
                    <a:pt x="7129656" y="3042024"/>
                    <a:pt x="7131414" y="3067411"/>
                  </a:cubicBezTo>
                  <a:cubicBezTo>
                    <a:pt x="7139438" y="3042024"/>
                    <a:pt x="7139988" y="3016528"/>
                    <a:pt x="7131196" y="2980477"/>
                  </a:cubicBezTo>
                  <a:close/>
                  <a:moveTo>
                    <a:pt x="948554" y="2973772"/>
                  </a:moveTo>
                  <a:cubicBezTo>
                    <a:pt x="935805" y="3032353"/>
                    <a:pt x="922837" y="3090820"/>
                    <a:pt x="872061" y="3130717"/>
                  </a:cubicBezTo>
                  <a:cubicBezTo>
                    <a:pt x="887557" y="3073566"/>
                    <a:pt x="917341" y="3023339"/>
                    <a:pt x="948554" y="2973772"/>
                  </a:cubicBezTo>
                  <a:close/>
                  <a:moveTo>
                    <a:pt x="293637" y="2858045"/>
                  </a:moveTo>
                  <a:cubicBezTo>
                    <a:pt x="272975" y="2900137"/>
                    <a:pt x="252313" y="2942339"/>
                    <a:pt x="228574" y="2990697"/>
                  </a:cubicBezTo>
                  <a:cubicBezTo>
                    <a:pt x="226925" y="2880135"/>
                    <a:pt x="229343" y="2875298"/>
                    <a:pt x="293637" y="2858045"/>
                  </a:cubicBezTo>
                  <a:close/>
                  <a:moveTo>
                    <a:pt x="291761" y="2848781"/>
                  </a:moveTo>
                  <a:lnTo>
                    <a:pt x="293966" y="2857935"/>
                  </a:lnTo>
                  <a:cubicBezTo>
                    <a:pt x="293966" y="2857935"/>
                    <a:pt x="293362" y="2855425"/>
                    <a:pt x="292379" y="2851348"/>
                  </a:cubicBezTo>
                  <a:close/>
                  <a:moveTo>
                    <a:pt x="287823" y="2832437"/>
                  </a:moveTo>
                  <a:lnTo>
                    <a:pt x="288526" y="2835353"/>
                  </a:lnTo>
                  <a:lnTo>
                    <a:pt x="291761" y="2848781"/>
                  </a:lnTo>
                  <a:close/>
                  <a:moveTo>
                    <a:pt x="285587" y="2823153"/>
                  </a:moveTo>
                  <a:lnTo>
                    <a:pt x="287591" y="2831472"/>
                  </a:lnTo>
                  <a:lnTo>
                    <a:pt x="287823" y="2832437"/>
                  </a:lnTo>
                  <a:close/>
                  <a:moveTo>
                    <a:pt x="280011" y="2800011"/>
                  </a:moveTo>
                  <a:lnTo>
                    <a:pt x="283766" y="2815596"/>
                  </a:lnTo>
                  <a:lnTo>
                    <a:pt x="285587" y="2823153"/>
                  </a:lnTo>
                  <a:lnTo>
                    <a:pt x="282859" y="2811833"/>
                  </a:lnTo>
                  <a:close/>
                  <a:moveTo>
                    <a:pt x="276965" y="2787371"/>
                  </a:moveTo>
                  <a:cubicBezTo>
                    <a:pt x="276588" y="2785805"/>
                    <a:pt x="276739" y="2786431"/>
                    <a:pt x="277646" y="2790195"/>
                  </a:cubicBezTo>
                  <a:lnTo>
                    <a:pt x="280011" y="2800011"/>
                  </a:lnTo>
                  <a:lnTo>
                    <a:pt x="279459" y="2797721"/>
                  </a:lnTo>
                  <a:cubicBezTo>
                    <a:pt x="278250" y="2792704"/>
                    <a:pt x="277343" y="2788940"/>
                    <a:pt x="276965" y="2787371"/>
                  </a:cubicBezTo>
                  <a:close/>
                  <a:moveTo>
                    <a:pt x="1062414" y="2773418"/>
                  </a:moveTo>
                  <a:cubicBezTo>
                    <a:pt x="1038785" y="2789902"/>
                    <a:pt x="1039664" y="2825621"/>
                    <a:pt x="1009001" y="2836611"/>
                  </a:cubicBezTo>
                  <a:cubicBezTo>
                    <a:pt x="1025157" y="2814411"/>
                    <a:pt x="1008342" y="2766163"/>
                    <a:pt x="1062414" y="2773418"/>
                  </a:cubicBezTo>
                  <a:close/>
                  <a:moveTo>
                    <a:pt x="603236" y="2738694"/>
                  </a:moveTo>
                  <a:cubicBezTo>
                    <a:pt x="546745" y="2789576"/>
                    <a:pt x="541250" y="2818917"/>
                    <a:pt x="575430" y="2897503"/>
                  </a:cubicBezTo>
                  <a:cubicBezTo>
                    <a:pt x="603236" y="2842658"/>
                    <a:pt x="558285" y="2782434"/>
                    <a:pt x="603236" y="2738694"/>
                  </a:cubicBezTo>
                  <a:close/>
                  <a:moveTo>
                    <a:pt x="6765268" y="2673770"/>
                  </a:moveTo>
                  <a:cubicBezTo>
                    <a:pt x="6733984" y="2660628"/>
                    <a:pt x="6781742" y="3077867"/>
                    <a:pt x="6815112" y="3107197"/>
                  </a:cubicBezTo>
                  <a:cubicBezTo>
                    <a:pt x="6893032" y="3005646"/>
                    <a:pt x="6821486" y="2811225"/>
                    <a:pt x="6783788" y="2708140"/>
                  </a:cubicBezTo>
                  <a:cubicBezTo>
                    <a:pt x="6821046" y="2809796"/>
                    <a:pt x="6768952" y="2667364"/>
                    <a:pt x="6783788" y="2708140"/>
                  </a:cubicBezTo>
                  <a:cubicBezTo>
                    <a:pt x="6775820" y="2686309"/>
                    <a:pt x="6769738" y="2675646"/>
                    <a:pt x="6765268" y="2673770"/>
                  </a:cubicBezTo>
                  <a:close/>
                  <a:moveTo>
                    <a:pt x="7695250" y="2650140"/>
                  </a:moveTo>
                  <a:cubicBezTo>
                    <a:pt x="7694174" y="2646682"/>
                    <a:pt x="7751604" y="2830129"/>
                    <a:pt x="7707312" y="2688686"/>
                  </a:cubicBezTo>
                  <a:lnTo>
                    <a:pt x="7697728" y="2658063"/>
                  </a:lnTo>
                  <a:lnTo>
                    <a:pt x="7696610" y="2654489"/>
                  </a:lnTo>
                  <a:cubicBezTo>
                    <a:pt x="7695762" y="2651778"/>
                    <a:pt x="7695332" y="2650407"/>
                    <a:pt x="7695250" y="2650140"/>
                  </a:cubicBezTo>
                  <a:close/>
                  <a:moveTo>
                    <a:pt x="583627" y="2613964"/>
                  </a:moveTo>
                  <a:cubicBezTo>
                    <a:pt x="583749" y="2613654"/>
                    <a:pt x="580981" y="2620928"/>
                    <a:pt x="572793" y="2642416"/>
                  </a:cubicBezTo>
                  <a:cubicBezTo>
                    <a:pt x="556884" y="2684043"/>
                    <a:pt x="583261" y="2614885"/>
                    <a:pt x="583627" y="2613964"/>
                  </a:cubicBezTo>
                  <a:close/>
                  <a:moveTo>
                    <a:pt x="6696196" y="2539328"/>
                  </a:moveTo>
                  <a:cubicBezTo>
                    <a:pt x="6680920" y="2586473"/>
                    <a:pt x="6688392" y="2630656"/>
                    <a:pt x="6718396" y="2671758"/>
                  </a:cubicBezTo>
                  <a:cubicBezTo>
                    <a:pt x="6732904" y="2626040"/>
                    <a:pt x="6715320" y="2644944"/>
                    <a:pt x="6718396" y="2671758"/>
                  </a:cubicBezTo>
                  <a:cubicBezTo>
                    <a:pt x="6711032" y="2627689"/>
                    <a:pt x="6703668" y="2583507"/>
                    <a:pt x="6696196" y="2539328"/>
                  </a:cubicBezTo>
                  <a:close/>
                  <a:moveTo>
                    <a:pt x="708498" y="2492849"/>
                  </a:moveTo>
                  <a:cubicBezTo>
                    <a:pt x="705981" y="2492812"/>
                    <a:pt x="702479" y="2496147"/>
                    <a:pt x="697863" y="2503717"/>
                  </a:cubicBezTo>
                  <a:cubicBezTo>
                    <a:pt x="647198" y="2559440"/>
                    <a:pt x="634998" y="2622633"/>
                    <a:pt x="661265" y="2693301"/>
                  </a:cubicBezTo>
                  <a:cubicBezTo>
                    <a:pt x="695500" y="2658584"/>
                    <a:pt x="726117" y="2493107"/>
                    <a:pt x="708498" y="2492849"/>
                  </a:cubicBezTo>
                  <a:close/>
                  <a:moveTo>
                    <a:pt x="6659886" y="2466323"/>
                  </a:moveTo>
                  <a:cubicBezTo>
                    <a:pt x="6656218" y="2465911"/>
                    <a:pt x="6650914" y="2470526"/>
                    <a:pt x="6654980" y="2481407"/>
                  </a:cubicBezTo>
                  <a:cubicBezTo>
                    <a:pt x="6665586" y="2472174"/>
                    <a:pt x="6663554" y="2466734"/>
                    <a:pt x="6659886" y="2466323"/>
                  </a:cubicBezTo>
                  <a:close/>
                  <a:moveTo>
                    <a:pt x="681597" y="2388978"/>
                  </a:moveTo>
                  <a:cubicBezTo>
                    <a:pt x="574221" y="2395902"/>
                    <a:pt x="461240" y="2697697"/>
                    <a:pt x="509158" y="2809247"/>
                  </a:cubicBezTo>
                  <a:cubicBezTo>
                    <a:pt x="530370" y="2753640"/>
                    <a:pt x="551581" y="2698026"/>
                    <a:pt x="572793" y="2642416"/>
                  </a:cubicBezTo>
                  <a:cubicBezTo>
                    <a:pt x="609061" y="2557900"/>
                    <a:pt x="645219" y="2473384"/>
                    <a:pt x="681597" y="2388978"/>
                  </a:cubicBezTo>
                  <a:close/>
                  <a:moveTo>
                    <a:pt x="705996" y="2331168"/>
                  </a:moveTo>
                  <a:cubicBezTo>
                    <a:pt x="679509" y="2345784"/>
                    <a:pt x="678630" y="2364469"/>
                    <a:pt x="683576" y="2384911"/>
                  </a:cubicBezTo>
                  <a:cubicBezTo>
                    <a:pt x="696434" y="2370625"/>
                    <a:pt x="714459" y="2358424"/>
                    <a:pt x="705996" y="2331168"/>
                  </a:cubicBezTo>
                  <a:close/>
                  <a:moveTo>
                    <a:pt x="834254" y="2325343"/>
                  </a:moveTo>
                  <a:cubicBezTo>
                    <a:pt x="805459" y="2354688"/>
                    <a:pt x="776774" y="2384032"/>
                    <a:pt x="747979" y="2413374"/>
                  </a:cubicBezTo>
                  <a:cubicBezTo>
                    <a:pt x="740506" y="2417001"/>
                    <a:pt x="813372" y="2577903"/>
                    <a:pt x="834254" y="2325343"/>
                  </a:cubicBezTo>
                  <a:close/>
                  <a:moveTo>
                    <a:pt x="863049" y="2203131"/>
                  </a:moveTo>
                  <a:cubicBezTo>
                    <a:pt x="863818" y="2225825"/>
                    <a:pt x="859367" y="2244619"/>
                    <a:pt x="849668" y="2259539"/>
                  </a:cubicBezTo>
                  <a:lnTo>
                    <a:pt x="845203" y="2262840"/>
                  </a:lnTo>
                  <a:lnTo>
                    <a:pt x="840271" y="2252011"/>
                  </a:lnTo>
                  <a:cubicBezTo>
                    <a:pt x="839365" y="2239041"/>
                    <a:pt x="846948" y="2222748"/>
                    <a:pt x="863049" y="2203131"/>
                  </a:cubicBezTo>
                  <a:close/>
                  <a:moveTo>
                    <a:pt x="787655" y="2174006"/>
                  </a:moveTo>
                  <a:cubicBezTo>
                    <a:pt x="765234" y="2195438"/>
                    <a:pt x="754683" y="2209725"/>
                    <a:pt x="756332" y="2242806"/>
                  </a:cubicBezTo>
                  <a:cubicBezTo>
                    <a:pt x="776994" y="2221154"/>
                    <a:pt x="788864" y="2208844"/>
                    <a:pt x="787655" y="2174006"/>
                  </a:cubicBezTo>
                  <a:close/>
                  <a:moveTo>
                    <a:pt x="1516977" y="2127353"/>
                  </a:moveTo>
                  <a:cubicBezTo>
                    <a:pt x="1510108" y="2131913"/>
                    <a:pt x="1501151" y="2146421"/>
                    <a:pt x="1510712" y="2157192"/>
                  </a:cubicBezTo>
                  <a:cubicBezTo>
                    <a:pt x="1528627" y="2128177"/>
                    <a:pt x="1523846" y="2122791"/>
                    <a:pt x="1516977" y="2127353"/>
                  </a:cubicBezTo>
                  <a:close/>
                  <a:moveTo>
                    <a:pt x="904294" y="2126756"/>
                  </a:moveTo>
                  <a:lnTo>
                    <a:pt x="893492" y="2177084"/>
                  </a:lnTo>
                  <a:lnTo>
                    <a:pt x="886682" y="2160990"/>
                  </a:lnTo>
                  <a:lnTo>
                    <a:pt x="897688" y="2139886"/>
                  </a:lnTo>
                  <a:close/>
                  <a:moveTo>
                    <a:pt x="853597" y="2065972"/>
                  </a:moveTo>
                  <a:cubicBezTo>
                    <a:pt x="825132" y="2083117"/>
                    <a:pt x="816889" y="2101141"/>
                    <a:pt x="814141" y="2133892"/>
                  </a:cubicBezTo>
                  <a:cubicBezTo>
                    <a:pt x="842387" y="2115098"/>
                    <a:pt x="848102" y="2095317"/>
                    <a:pt x="853597" y="2065972"/>
                  </a:cubicBezTo>
                  <a:close/>
                  <a:moveTo>
                    <a:pt x="476123" y="2023092"/>
                  </a:moveTo>
                  <a:lnTo>
                    <a:pt x="475946" y="2023369"/>
                  </a:lnTo>
                  <a:lnTo>
                    <a:pt x="475967" y="2023327"/>
                  </a:lnTo>
                  <a:close/>
                  <a:moveTo>
                    <a:pt x="7177574" y="1965850"/>
                  </a:moveTo>
                  <a:cubicBezTo>
                    <a:pt x="7206260" y="2015086"/>
                    <a:pt x="7235054" y="2064324"/>
                    <a:pt x="7263740" y="2113560"/>
                  </a:cubicBezTo>
                  <a:cubicBezTo>
                    <a:pt x="7397492" y="2326113"/>
                    <a:pt x="7265496" y="1988710"/>
                    <a:pt x="7177574" y="1965850"/>
                  </a:cubicBezTo>
                  <a:close/>
                  <a:moveTo>
                    <a:pt x="954049" y="1899359"/>
                  </a:moveTo>
                  <a:cubicBezTo>
                    <a:pt x="927562" y="1927713"/>
                    <a:pt x="927562" y="1927713"/>
                    <a:pt x="928551" y="1952111"/>
                  </a:cubicBezTo>
                  <a:cubicBezTo>
                    <a:pt x="944378" y="1943430"/>
                    <a:pt x="950642" y="1929362"/>
                    <a:pt x="954049" y="1899359"/>
                  </a:cubicBezTo>
                  <a:close/>
                  <a:moveTo>
                    <a:pt x="7159550" y="1884852"/>
                  </a:moveTo>
                  <a:cubicBezTo>
                    <a:pt x="7154604" y="1913865"/>
                    <a:pt x="7183288" y="1935626"/>
                    <a:pt x="7177356" y="1964970"/>
                  </a:cubicBezTo>
                  <a:cubicBezTo>
                    <a:pt x="7197688" y="1932220"/>
                    <a:pt x="7184060" y="1907272"/>
                    <a:pt x="7159550" y="1884852"/>
                  </a:cubicBezTo>
                  <a:close/>
                  <a:moveTo>
                    <a:pt x="1494776" y="1872434"/>
                  </a:moveTo>
                  <a:cubicBezTo>
                    <a:pt x="1446748" y="1901666"/>
                    <a:pt x="1418393" y="1925625"/>
                    <a:pt x="1424767" y="1988929"/>
                  </a:cubicBezTo>
                  <a:cubicBezTo>
                    <a:pt x="1453892" y="1947826"/>
                    <a:pt x="1480159" y="1922438"/>
                    <a:pt x="1494776" y="1872434"/>
                  </a:cubicBezTo>
                  <a:close/>
                  <a:moveTo>
                    <a:pt x="6280980" y="1856936"/>
                  </a:moveTo>
                  <a:cubicBezTo>
                    <a:pt x="6256800" y="1931120"/>
                    <a:pt x="6587390" y="2418871"/>
                    <a:pt x="6624978" y="2392715"/>
                  </a:cubicBezTo>
                  <a:cubicBezTo>
                    <a:pt x="6668940" y="2362161"/>
                    <a:pt x="6295596" y="1867597"/>
                    <a:pt x="6280980" y="1856936"/>
                  </a:cubicBezTo>
                  <a:close/>
                  <a:moveTo>
                    <a:pt x="7076792" y="1740108"/>
                  </a:moveTo>
                  <a:cubicBezTo>
                    <a:pt x="7090092" y="1794511"/>
                    <a:pt x="7106796" y="1846934"/>
                    <a:pt x="7157242" y="1880126"/>
                  </a:cubicBezTo>
                  <a:cubicBezTo>
                    <a:pt x="7145152" y="1824953"/>
                    <a:pt x="7119876" y="1777365"/>
                    <a:pt x="7076792" y="1740108"/>
                  </a:cubicBezTo>
                  <a:close/>
                  <a:moveTo>
                    <a:pt x="6163272" y="1727909"/>
                  </a:moveTo>
                  <a:cubicBezTo>
                    <a:pt x="6181844" y="1755715"/>
                    <a:pt x="6200420" y="1783630"/>
                    <a:pt x="6218992" y="1811436"/>
                  </a:cubicBezTo>
                  <a:cubicBezTo>
                    <a:pt x="6311862" y="1939802"/>
                    <a:pt x="6265702" y="1730437"/>
                    <a:pt x="6163272" y="1727909"/>
                  </a:cubicBezTo>
                  <a:close/>
                  <a:moveTo>
                    <a:pt x="1088791" y="1710323"/>
                  </a:moveTo>
                  <a:cubicBezTo>
                    <a:pt x="1048456" y="1737800"/>
                    <a:pt x="1014496" y="1769892"/>
                    <a:pt x="1008122" y="1822205"/>
                  </a:cubicBezTo>
                  <a:cubicBezTo>
                    <a:pt x="1050215" y="1795609"/>
                    <a:pt x="1076702" y="1758132"/>
                    <a:pt x="1088791" y="1710323"/>
                  </a:cubicBezTo>
                  <a:close/>
                  <a:moveTo>
                    <a:pt x="1146271" y="1661088"/>
                  </a:moveTo>
                  <a:cubicBezTo>
                    <a:pt x="1113629" y="1657352"/>
                    <a:pt x="1098023" y="1673947"/>
                    <a:pt x="1093957" y="1704280"/>
                  </a:cubicBezTo>
                  <a:cubicBezTo>
                    <a:pt x="1121872" y="1702961"/>
                    <a:pt x="1129566" y="1676365"/>
                    <a:pt x="1146271" y="1661088"/>
                  </a:cubicBezTo>
                  <a:close/>
                  <a:moveTo>
                    <a:pt x="6089526" y="1628556"/>
                  </a:moveTo>
                  <a:cubicBezTo>
                    <a:pt x="6097880" y="1672079"/>
                    <a:pt x="6131620" y="1695597"/>
                    <a:pt x="6159536" y="1723402"/>
                  </a:cubicBezTo>
                  <a:cubicBezTo>
                    <a:pt x="6146456" y="1661307"/>
                    <a:pt x="6139532" y="1651856"/>
                    <a:pt x="6089526" y="1628556"/>
                  </a:cubicBezTo>
                  <a:close/>
                  <a:moveTo>
                    <a:pt x="6971944" y="1577341"/>
                  </a:moveTo>
                  <a:cubicBezTo>
                    <a:pt x="7006564" y="1628117"/>
                    <a:pt x="7016896" y="1695597"/>
                    <a:pt x="7072176" y="1732305"/>
                  </a:cubicBezTo>
                  <a:cubicBezTo>
                    <a:pt x="7058768" y="1667353"/>
                    <a:pt x="7013268" y="1623719"/>
                    <a:pt x="6971944" y="1577341"/>
                  </a:cubicBezTo>
                  <a:close/>
                  <a:moveTo>
                    <a:pt x="1261082" y="1553446"/>
                  </a:moveTo>
                  <a:lnTo>
                    <a:pt x="1240800" y="1580321"/>
                  </a:lnTo>
                  <a:cubicBezTo>
                    <a:pt x="1230456" y="1592511"/>
                    <a:pt x="1219385" y="1604302"/>
                    <a:pt x="1208504" y="1614929"/>
                  </a:cubicBezTo>
                  <a:lnTo>
                    <a:pt x="1180177" y="1640047"/>
                  </a:lnTo>
                  <a:lnTo>
                    <a:pt x="1202559" y="1610861"/>
                  </a:lnTo>
                  <a:cubicBezTo>
                    <a:pt x="1215425" y="1595424"/>
                    <a:pt x="1228144" y="1581598"/>
                    <a:pt x="1240609" y="1569769"/>
                  </a:cubicBezTo>
                  <a:close/>
                  <a:moveTo>
                    <a:pt x="1972466" y="1532709"/>
                  </a:moveTo>
                  <a:cubicBezTo>
                    <a:pt x="1976474" y="1534534"/>
                    <a:pt x="1980634" y="1538814"/>
                    <a:pt x="1984728" y="1546453"/>
                  </a:cubicBezTo>
                  <a:cubicBezTo>
                    <a:pt x="1982308" y="1541947"/>
                    <a:pt x="1975276" y="1559092"/>
                    <a:pt x="1984728" y="1546453"/>
                  </a:cubicBezTo>
                  <a:cubicBezTo>
                    <a:pt x="1923758" y="1627521"/>
                    <a:pt x="1944410" y="1519935"/>
                    <a:pt x="1972466" y="1532709"/>
                  </a:cubicBezTo>
                  <a:close/>
                  <a:moveTo>
                    <a:pt x="5990284" y="1516125"/>
                  </a:moveTo>
                  <a:cubicBezTo>
                    <a:pt x="6006220" y="1555471"/>
                    <a:pt x="6025672" y="1571076"/>
                    <a:pt x="6060072" y="1591079"/>
                  </a:cubicBezTo>
                  <a:cubicBezTo>
                    <a:pt x="6043036" y="1556460"/>
                    <a:pt x="6027540" y="1537776"/>
                    <a:pt x="5990284" y="1516125"/>
                  </a:cubicBezTo>
                  <a:close/>
                  <a:moveTo>
                    <a:pt x="1888128" y="1494718"/>
                  </a:moveTo>
                  <a:lnTo>
                    <a:pt x="1874714" y="1518214"/>
                  </a:lnTo>
                  <a:lnTo>
                    <a:pt x="1872746" y="1519277"/>
                  </a:lnTo>
                  <a:lnTo>
                    <a:pt x="1873034" y="1522091"/>
                  </a:lnTo>
                  <a:cubicBezTo>
                    <a:pt x="1872150" y="1523385"/>
                    <a:pt x="1870070" y="1524861"/>
                    <a:pt x="1866140" y="1526126"/>
                  </a:cubicBezTo>
                  <a:lnTo>
                    <a:pt x="1868190" y="1521743"/>
                  </a:lnTo>
                  <a:lnTo>
                    <a:pt x="1848494" y="1532394"/>
                  </a:lnTo>
                  <a:cubicBezTo>
                    <a:pt x="1824942" y="1543912"/>
                    <a:pt x="1844792" y="1527322"/>
                    <a:pt x="1881212" y="1499872"/>
                  </a:cubicBezTo>
                  <a:close/>
                  <a:moveTo>
                    <a:pt x="1289476" y="1480406"/>
                  </a:moveTo>
                  <a:cubicBezTo>
                    <a:pt x="1241557" y="1532831"/>
                    <a:pt x="1193749" y="1585254"/>
                    <a:pt x="1145831" y="1637679"/>
                  </a:cubicBezTo>
                  <a:cubicBezTo>
                    <a:pt x="1129840" y="1670402"/>
                    <a:pt x="1148608" y="1665153"/>
                    <a:pt x="1177353" y="1642551"/>
                  </a:cubicBezTo>
                  <a:lnTo>
                    <a:pt x="1180177" y="1640047"/>
                  </a:lnTo>
                  <a:lnTo>
                    <a:pt x="1163625" y="1661631"/>
                  </a:lnTo>
                  <a:cubicBezTo>
                    <a:pt x="1072247" y="1789586"/>
                    <a:pt x="978910" y="1977756"/>
                    <a:pt x="920484" y="2094574"/>
                  </a:cubicBezTo>
                  <a:lnTo>
                    <a:pt x="904294" y="2126756"/>
                  </a:lnTo>
                  <a:lnTo>
                    <a:pt x="908659" y="2106416"/>
                  </a:lnTo>
                  <a:cubicBezTo>
                    <a:pt x="897119" y="2122489"/>
                    <a:pt x="882673" y="2137945"/>
                    <a:pt x="884935" y="2156861"/>
                  </a:cubicBezTo>
                  <a:lnTo>
                    <a:pt x="886682" y="2160990"/>
                  </a:lnTo>
                  <a:lnTo>
                    <a:pt x="879813" y="2174159"/>
                  </a:lnTo>
                  <a:cubicBezTo>
                    <a:pt x="869679" y="2192818"/>
                    <a:pt x="863255" y="2202581"/>
                    <a:pt x="861400" y="2200383"/>
                  </a:cubicBezTo>
                  <a:cubicBezTo>
                    <a:pt x="835573" y="2226319"/>
                    <a:pt x="862169" y="2201262"/>
                    <a:pt x="861400" y="2200383"/>
                  </a:cubicBezTo>
                  <a:cubicBezTo>
                    <a:pt x="842497" y="2231156"/>
                    <a:pt x="823703" y="2261930"/>
                    <a:pt x="804800" y="2292703"/>
                  </a:cubicBezTo>
                  <a:lnTo>
                    <a:pt x="845203" y="2262840"/>
                  </a:lnTo>
                  <a:lnTo>
                    <a:pt x="847995" y="2268970"/>
                  </a:lnTo>
                  <a:cubicBezTo>
                    <a:pt x="852690" y="2273793"/>
                    <a:pt x="859504" y="2277784"/>
                    <a:pt x="868434" y="2280943"/>
                  </a:cubicBezTo>
                  <a:cubicBezTo>
                    <a:pt x="930640" y="2240719"/>
                    <a:pt x="1324645" y="1599652"/>
                    <a:pt x="1342999" y="1527555"/>
                  </a:cubicBezTo>
                  <a:cubicBezTo>
                    <a:pt x="1323065" y="1520357"/>
                    <a:pt x="1300822" y="1525745"/>
                    <a:pt x="1277128" y="1540652"/>
                  </a:cubicBezTo>
                  <a:lnTo>
                    <a:pt x="1261082" y="1553446"/>
                  </a:lnTo>
                  <a:lnTo>
                    <a:pt x="1268732" y="1543309"/>
                  </a:lnTo>
                  <a:cubicBezTo>
                    <a:pt x="1284675" y="1518852"/>
                    <a:pt x="1294037" y="1495849"/>
                    <a:pt x="1289476" y="1480406"/>
                  </a:cubicBezTo>
                  <a:close/>
                  <a:moveTo>
                    <a:pt x="2173758" y="1473161"/>
                  </a:moveTo>
                  <a:lnTo>
                    <a:pt x="2161230" y="1485547"/>
                  </a:lnTo>
                  <a:cubicBezTo>
                    <a:pt x="1993884" y="1659937"/>
                    <a:pt x="1794942" y="1944267"/>
                    <a:pt x="1609300" y="2240829"/>
                  </a:cubicBezTo>
                  <a:lnTo>
                    <a:pt x="1486233" y="2444413"/>
                  </a:lnTo>
                  <a:lnTo>
                    <a:pt x="1491369" y="2438651"/>
                  </a:lnTo>
                  <a:cubicBezTo>
                    <a:pt x="1485544" y="2466458"/>
                    <a:pt x="1473894" y="2490966"/>
                    <a:pt x="1443561" y="2525037"/>
                  </a:cubicBezTo>
                  <a:lnTo>
                    <a:pt x="1447261" y="2508883"/>
                  </a:lnTo>
                  <a:lnTo>
                    <a:pt x="1429753" y="2537846"/>
                  </a:lnTo>
                  <a:cubicBezTo>
                    <a:pt x="1200703" y="2929654"/>
                    <a:pt x="1021901" y="3285306"/>
                    <a:pt x="999769" y="3373176"/>
                  </a:cubicBezTo>
                  <a:cubicBezTo>
                    <a:pt x="810954" y="4123036"/>
                    <a:pt x="1213862" y="5024137"/>
                    <a:pt x="1534231" y="5633225"/>
                  </a:cubicBezTo>
                  <a:cubicBezTo>
                    <a:pt x="1497084" y="5589593"/>
                    <a:pt x="1368496" y="5392315"/>
                    <a:pt x="1297828" y="5362531"/>
                  </a:cubicBezTo>
                  <a:cubicBezTo>
                    <a:pt x="1275957" y="5632895"/>
                    <a:pt x="1757446" y="5891279"/>
                    <a:pt x="1903508" y="6054266"/>
                  </a:cubicBezTo>
                  <a:cubicBezTo>
                    <a:pt x="1750742" y="6130320"/>
                    <a:pt x="2048252" y="6144168"/>
                    <a:pt x="2077706" y="6280998"/>
                  </a:cubicBezTo>
                  <a:cubicBezTo>
                    <a:pt x="1203641" y="5935460"/>
                    <a:pt x="841837" y="4607492"/>
                    <a:pt x="771279" y="3782004"/>
                  </a:cubicBezTo>
                  <a:cubicBezTo>
                    <a:pt x="784248" y="3807282"/>
                    <a:pt x="795430" y="3833192"/>
                    <a:pt x="804841" y="3859747"/>
                  </a:cubicBezTo>
                  <a:lnTo>
                    <a:pt x="808663" y="3873352"/>
                  </a:lnTo>
                  <a:lnTo>
                    <a:pt x="806007" y="3899870"/>
                  </a:lnTo>
                  <a:cubicBezTo>
                    <a:pt x="805444" y="3931747"/>
                    <a:pt x="812026" y="3947286"/>
                    <a:pt x="827770" y="3941365"/>
                  </a:cubicBezTo>
                  <a:lnTo>
                    <a:pt x="808663" y="3873352"/>
                  </a:lnTo>
                  <a:lnTo>
                    <a:pt x="811959" y="3840443"/>
                  </a:lnTo>
                  <a:cubicBezTo>
                    <a:pt x="858786" y="3535377"/>
                    <a:pt x="1164907" y="2648293"/>
                    <a:pt x="1176604" y="2586144"/>
                  </a:cubicBezTo>
                  <a:cubicBezTo>
                    <a:pt x="1187045" y="2530780"/>
                    <a:pt x="1220126" y="2449877"/>
                    <a:pt x="1267153" y="2358897"/>
                  </a:cubicBezTo>
                  <a:lnTo>
                    <a:pt x="1317856" y="2268737"/>
                  </a:lnTo>
                  <a:lnTo>
                    <a:pt x="1380614" y="2184875"/>
                  </a:lnTo>
                  <a:cubicBezTo>
                    <a:pt x="1441181" y="2102614"/>
                    <a:pt x="1494813" y="2026220"/>
                    <a:pt x="1535720" y="1958969"/>
                  </a:cubicBezTo>
                  <a:lnTo>
                    <a:pt x="1560762" y="1913089"/>
                  </a:lnTo>
                  <a:lnTo>
                    <a:pt x="1595574" y="1871508"/>
                  </a:lnTo>
                  <a:cubicBezTo>
                    <a:pt x="1682087" y="1772871"/>
                    <a:pt x="1766616" y="1700763"/>
                    <a:pt x="1832180" y="1685376"/>
                  </a:cubicBezTo>
                  <a:lnTo>
                    <a:pt x="1622950" y="1962943"/>
                  </a:lnTo>
                  <a:lnTo>
                    <a:pt x="1611012" y="1975186"/>
                  </a:lnTo>
                  <a:cubicBezTo>
                    <a:pt x="1592635" y="1995144"/>
                    <a:pt x="1583633" y="2007805"/>
                    <a:pt x="1586875" y="2010801"/>
                  </a:cubicBezTo>
                  <a:lnTo>
                    <a:pt x="1622950" y="1962943"/>
                  </a:lnTo>
                  <a:lnTo>
                    <a:pt x="1645251" y="1940072"/>
                  </a:lnTo>
                  <a:cubicBezTo>
                    <a:pt x="1739877" y="1846749"/>
                    <a:pt x="1931784" y="1678549"/>
                    <a:pt x="2097986" y="1537046"/>
                  </a:cubicBezTo>
                  <a:close/>
                  <a:moveTo>
                    <a:pt x="2056666" y="1435512"/>
                  </a:moveTo>
                  <a:cubicBezTo>
                    <a:pt x="2056522" y="1435930"/>
                    <a:pt x="2055946" y="1437592"/>
                    <a:pt x="2054626" y="1441384"/>
                  </a:cubicBezTo>
                  <a:cubicBezTo>
                    <a:pt x="2053638" y="1444187"/>
                    <a:pt x="2057100" y="1434254"/>
                    <a:pt x="2056666" y="1435512"/>
                  </a:cubicBezTo>
                  <a:close/>
                  <a:moveTo>
                    <a:pt x="6854016" y="1414573"/>
                  </a:moveTo>
                  <a:cubicBezTo>
                    <a:pt x="6851600" y="1406222"/>
                    <a:pt x="6871602" y="1475792"/>
                    <a:pt x="6854016" y="1414573"/>
                  </a:cubicBezTo>
                  <a:cubicBezTo>
                    <a:pt x="6856104" y="1421827"/>
                    <a:pt x="6852368" y="1408638"/>
                    <a:pt x="6854016" y="1414573"/>
                  </a:cubicBezTo>
                  <a:close/>
                  <a:moveTo>
                    <a:pt x="2063992" y="1414508"/>
                  </a:moveTo>
                  <a:cubicBezTo>
                    <a:pt x="2064208" y="1413977"/>
                    <a:pt x="2043004" y="1475098"/>
                    <a:pt x="2054626" y="1441384"/>
                  </a:cubicBezTo>
                  <a:cubicBezTo>
                    <a:pt x="2061468" y="1421711"/>
                    <a:pt x="2063920" y="1414685"/>
                    <a:pt x="2063992" y="1414508"/>
                  </a:cubicBezTo>
                  <a:close/>
                  <a:moveTo>
                    <a:pt x="1443525" y="1406582"/>
                  </a:moveTo>
                  <a:cubicBezTo>
                    <a:pt x="1440996" y="1408748"/>
                    <a:pt x="1428099" y="1419773"/>
                    <a:pt x="1396632" y="1446666"/>
                  </a:cubicBezTo>
                  <a:cubicBezTo>
                    <a:pt x="1389763" y="1452504"/>
                    <a:pt x="1435184" y="1413695"/>
                    <a:pt x="1442901" y="1407110"/>
                  </a:cubicBezTo>
                  <a:cubicBezTo>
                    <a:pt x="1444059" y="1406122"/>
                    <a:pt x="1444368" y="1405860"/>
                    <a:pt x="1443525" y="1406582"/>
                  </a:cubicBezTo>
                  <a:close/>
                  <a:moveTo>
                    <a:pt x="2125404" y="1372801"/>
                  </a:moveTo>
                  <a:cubicBezTo>
                    <a:pt x="2118040" y="1398299"/>
                    <a:pt x="2112984" y="1415993"/>
                    <a:pt x="2108148" y="1434018"/>
                  </a:cubicBezTo>
                  <a:cubicBezTo>
                    <a:pt x="2103862" y="1414674"/>
                    <a:pt x="2098368" y="1394782"/>
                    <a:pt x="2125404" y="1372801"/>
                  </a:cubicBezTo>
                  <a:close/>
                  <a:moveTo>
                    <a:pt x="5823780" y="1355886"/>
                  </a:moveTo>
                  <a:cubicBezTo>
                    <a:pt x="5825648" y="1378965"/>
                    <a:pt x="5844332" y="1385560"/>
                    <a:pt x="5871808" y="1405452"/>
                  </a:cubicBezTo>
                  <a:cubicBezTo>
                    <a:pt x="5856750" y="1374241"/>
                    <a:pt x="5846088" y="1359732"/>
                    <a:pt x="5823780" y="1355886"/>
                  </a:cubicBezTo>
                  <a:close/>
                  <a:moveTo>
                    <a:pt x="2327994" y="1345099"/>
                  </a:moveTo>
                  <a:lnTo>
                    <a:pt x="2287830" y="1377818"/>
                  </a:lnTo>
                  <a:cubicBezTo>
                    <a:pt x="2270462" y="1392099"/>
                    <a:pt x="2251492" y="1407812"/>
                    <a:pt x="2231282" y="1424664"/>
                  </a:cubicBezTo>
                  <a:lnTo>
                    <a:pt x="2173758" y="1473161"/>
                  </a:lnTo>
                  <a:lnTo>
                    <a:pt x="2215780" y="1431621"/>
                  </a:lnTo>
                  <a:cubicBezTo>
                    <a:pt x="2251284" y="1398566"/>
                    <a:pt x="2284982" y="1371474"/>
                    <a:pt x="2316380" y="1351422"/>
                  </a:cubicBezTo>
                  <a:close/>
                  <a:moveTo>
                    <a:pt x="2135404" y="1311696"/>
                  </a:moveTo>
                  <a:cubicBezTo>
                    <a:pt x="2122216" y="1336864"/>
                    <a:pt x="2102104" y="1337963"/>
                    <a:pt x="2081662" y="1338072"/>
                  </a:cubicBezTo>
                  <a:cubicBezTo>
                    <a:pt x="2097818" y="1328401"/>
                    <a:pt x="2108480" y="1306530"/>
                    <a:pt x="2135404" y="1311696"/>
                  </a:cubicBezTo>
                  <a:close/>
                  <a:moveTo>
                    <a:pt x="2535140" y="1291373"/>
                  </a:moveTo>
                  <a:cubicBezTo>
                    <a:pt x="2538946" y="1290714"/>
                    <a:pt x="2541500" y="1291373"/>
                    <a:pt x="2531388" y="1295329"/>
                  </a:cubicBezTo>
                  <a:cubicBezTo>
                    <a:pt x="2526278" y="1294011"/>
                    <a:pt x="2531334" y="1292033"/>
                    <a:pt x="2535140" y="1291373"/>
                  </a:cubicBezTo>
                  <a:close/>
                  <a:moveTo>
                    <a:pt x="2593490" y="1252123"/>
                  </a:moveTo>
                  <a:cubicBezTo>
                    <a:pt x="2560910" y="1250201"/>
                    <a:pt x="2462906" y="1277402"/>
                    <a:pt x="2531388" y="1295329"/>
                  </a:cubicBezTo>
                  <a:cubicBezTo>
                    <a:pt x="2609036" y="1264914"/>
                    <a:pt x="2613038" y="1253276"/>
                    <a:pt x="2593490" y="1252123"/>
                  </a:cubicBezTo>
                  <a:close/>
                  <a:moveTo>
                    <a:pt x="2711826" y="1228961"/>
                  </a:moveTo>
                  <a:cubicBezTo>
                    <a:pt x="2711728" y="1229167"/>
                    <a:pt x="2710532" y="1229717"/>
                    <a:pt x="2707344" y="1230816"/>
                  </a:cubicBezTo>
                  <a:cubicBezTo>
                    <a:pt x="2702566" y="1230816"/>
                    <a:pt x="2712126" y="1228343"/>
                    <a:pt x="2711826" y="1228961"/>
                  </a:cubicBezTo>
                  <a:close/>
                  <a:moveTo>
                    <a:pt x="2744832" y="1212028"/>
                  </a:moveTo>
                  <a:cubicBezTo>
                    <a:pt x="2725006" y="1214116"/>
                    <a:pt x="2665582" y="1230816"/>
                    <a:pt x="2707344" y="1230816"/>
                  </a:cubicBezTo>
                  <a:cubicBezTo>
                    <a:pt x="2754370" y="1214783"/>
                    <a:pt x="2756728" y="1210775"/>
                    <a:pt x="2744832" y="1212028"/>
                  </a:cubicBezTo>
                  <a:close/>
                  <a:moveTo>
                    <a:pt x="1934148" y="1192533"/>
                  </a:moveTo>
                  <a:cubicBezTo>
                    <a:pt x="1405920" y="1241417"/>
                    <a:pt x="611259" y="2787825"/>
                    <a:pt x="662364" y="3101482"/>
                  </a:cubicBezTo>
                  <a:cubicBezTo>
                    <a:pt x="839200" y="2696927"/>
                    <a:pt x="1020541" y="2288636"/>
                    <a:pt x="1273320" y="1924524"/>
                  </a:cubicBezTo>
                  <a:cubicBezTo>
                    <a:pt x="1420481" y="1712412"/>
                    <a:pt x="1653697" y="1483484"/>
                    <a:pt x="1696230" y="1346764"/>
                  </a:cubicBezTo>
                  <a:cubicBezTo>
                    <a:pt x="1754040" y="1421387"/>
                    <a:pt x="1809320" y="1404683"/>
                    <a:pt x="1861964" y="1296538"/>
                  </a:cubicBezTo>
                  <a:cubicBezTo>
                    <a:pt x="1902740" y="1261919"/>
                    <a:pt x="1943512" y="1227189"/>
                    <a:pt x="1984398" y="1192569"/>
                  </a:cubicBezTo>
                  <a:cubicBezTo>
                    <a:pt x="1967950" y="1190938"/>
                    <a:pt x="1951188" y="1190956"/>
                    <a:pt x="1934148" y="1192533"/>
                  </a:cubicBezTo>
                  <a:close/>
                  <a:moveTo>
                    <a:pt x="5849168" y="1152784"/>
                  </a:moveTo>
                  <a:cubicBezTo>
                    <a:pt x="5904338" y="1234882"/>
                    <a:pt x="5938738" y="1264996"/>
                    <a:pt x="6005890" y="1293571"/>
                  </a:cubicBezTo>
                  <a:cubicBezTo>
                    <a:pt x="5949620" y="1240378"/>
                    <a:pt x="5910712" y="1184656"/>
                    <a:pt x="5849168" y="1152784"/>
                  </a:cubicBezTo>
                  <a:close/>
                  <a:moveTo>
                    <a:pt x="1790240" y="1145032"/>
                  </a:moveTo>
                  <a:cubicBezTo>
                    <a:pt x="1800804" y="1140343"/>
                    <a:pt x="1722910" y="1174518"/>
                    <a:pt x="1779648" y="1149707"/>
                  </a:cubicBezTo>
                  <a:cubicBezTo>
                    <a:pt x="1785418" y="1147165"/>
                    <a:pt x="1788732" y="1145702"/>
                    <a:pt x="1790240" y="1145032"/>
                  </a:cubicBezTo>
                  <a:close/>
                  <a:moveTo>
                    <a:pt x="1726893" y="1141684"/>
                  </a:moveTo>
                  <a:cubicBezTo>
                    <a:pt x="1606109" y="1231695"/>
                    <a:pt x="1495985" y="1333356"/>
                    <a:pt x="1396632" y="1446666"/>
                  </a:cubicBezTo>
                  <a:cubicBezTo>
                    <a:pt x="1423338" y="1423915"/>
                    <a:pt x="1695790" y="1337422"/>
                    <a:pt x="1726893" y="1141684"/>
                  </a:cubicBezTo>
                  <a:close/>
                  <a:moveTo>
                    <a:pt x="2959574" y="1107723"/>
                  </a:moveTo>
                  <a:cubicBezTo>
                    <a:pt x="2899018" y="1116736"/>
                    <a:pt x="2860112" y="1127177"/>
                    <a:pt x="2821644" y="1173776"/>
                  </a:cubicBezTo>
                  <a:cubicBezTo>
                    <a:pt x="2876376" y="1164434"/>
                    <a:pt x="2916492" y="1158279"/>
                    <a:pt x="2959574" y="1107723"/>
                  </a:cubicBezTo>
                  <a:close/>
                  <a:moveTo>
                    <a:pt x="2432934" y="1078686"/>
                  </a:moveTo>
                  <a:cubicBezTo>
                    <a:pt x="2433060" y="1079270"/>
                    <a:pt x="2434180" y="1084881"/>
                    <a:pt x="2437092" y="1099581"/>
                  </a:cubicBezTo>
                  <a:cubicBezTo>
                    <a:pt x="2434124" y="1084744"/>
                    <a:pt x="2437420" y="1101340"/>
                    <a:pt x="2437092" y="1099581"/>
                  </a:cubicBezTo>
                  <a:cubicBezTo>
                    <a:pt x="2441130" y="1120435"/>
                    <a:pt x="2432558" y="1076934"/>
                    <a:pt x="2432934" y="1078686"/>
                  </a:cubicBezTo>
                  <a:close/>
                  <a:moveTo>
                    <a:pt x="5736184" y="1056837"/>
                  </a:moveTo>
                  <a:cubicBezTo>
                    <a:pt x="5753770" y="1081785"/>
                    <a:pt x="5766188" y="1099261"/>
                    <a:pt x="5796962" y="1105965"/>
                  </a:cubicBezTo>
                  <a:cubicBezTo>
                    <a:pt x="5784544" y="1074971"/>
                    <a:pt x="5766848" y="1064422"/>
                    <a:pt x="5736184" y="1056837"/>
                  </a:cubicBezTo>
                  <a:close/>
                  <a:moveTo>
                    <a:pt x="1850536" y="1043430"/>
                  </a:moveTo>
                  <a:cubicBezTo>
                    <a:pt x="1822508" y="1053320"/>
                    <a:pt x="1800308" y="1069256"/>
                    <a:pt x="1777560" y="1110801"/>
                  </a:cubicBezTo>
                  <a:cubicBezTo>
                    <a:pt x="1817454" y="1087720"/>
                    <a:pt x="1840532" y="1073103"/>
                    <a:pt x="1850536" y="1043430"/>
                  </a:cubicBezTo>
                  <a:close/>
                  <a:moveTo>
                    <a:pt x="1553794" y="1016502"/>
                  </a:moveTo>
                  <a:cubicBezTo>
                    <a:pt x="1023837" y="1497330"/>
                    <a:pt x="616973" y="2019262"/>
                    <a:pt x="352325" y="2690552"/>
                  </a:cubicBezTo>
                  <a:cubicBezTo>
                    <a:pt x="284844" y="2861781"/>
                    <a:pt x="556197" y="2117736"/>
                    <a:pt x="623018" y="2002666"/>
                  </a:cubicBezTo>
                  <a:cubicBezTo>
                    <a:pt x="854366" y="1603937"/>
                    <a:pt x="1150337" y="1249719"/>
                    <a:pt x="1553794" y="1016502"/>
                  </a:cubicBezTo>
                  <a:close/>
                  <a:moveTo>
                    <a:pt x="6485180" y="992763"/>
                  </a:moveTo>
                  <a:cubicBezTo>
                    <a:pt x="6532220" y="1054530"/>
                    <a:pt x="6581786" y="1113219"/>
                    <a:pt x="6645420" y="1157840"/>
                  </a:cubicBezTo>
                  <a:cubicBezTo>
                    <a:pt x="6605524" y="1089698"/>
                    <a:pt x="6548924" y="1037604"/>
                    <a:pt x="6485180" y="992763"/>
                  </a:cubicBezTo>
                  <a:close/>
                  <a:moveTo>
                    <a:pt x="2831908" y="951029"/>
                  </a:moveTo>
                  <a:lnTo>
                    <a:pt x="2828990" y="951392"/>
                  </a:lnTo>
                  <a:lnTo>
                    <a:pt x="2820738" y="952420"/>
                  </a:lnTo>
                  <a:cubicBezTo>
                    <a:pt x="2812550" y="953436"/>
                    <a:pt x="2806972" y="954123"/>
                    <a:pt x="2828568" y="951430"/>
                  </a:cubicBezTo>
                  <a:cubicBezTo>
                    <a:pt x="2834146" y="950743"/>
                    <a:pt x="2834236" y="950737"/>
                    <a:pt x="2831908" y="951029"/>
                  </a:cubicBezTo>
                  <a:close/>
                  <a:moveTo>
                    <a:pt x="2750214" y="922277"/>
                  </a:moveTo>
                  <a:lnTo>
                    <a:pt x="2750200" y="922281"/>
                  </a:lnTo>
                  <a:lnTo>
                    <a:pt x="2750178" y="922285"/>
                  </a:lnTo>
                  <a:close/>
                  <a:moveTo>
                    <a:pt x="2750254" y="922268"/>
                  </a:moveTo>
                  <a:lnTo>
                    <a:pt x="2750252" y="922269"/>
                  </a:lnTo>
                  <a:lnTo>
                    <a:pt x="2750250" y="922269"/>
                  </a:lnTo>
                  <a:close/>
                  <a:moveTo>
                    <a:pt x="2750266" y="922266"/>
                  </a:moveTo>
                  <a:lnTo>
                    <a:pt x="2750262" y="922267"/>
                  </a:lnTo>
                  <a:lnTo>
                    <a:pt x="2750254" y="922268"/>
                  </a:lnTo>
                  <a:close/>
                  <a:moveTo>
                    <a:pt x="2750326" y="922253"/>
                  </a:moveTo>
                  <a:lnTo>
                    <a:pt x="2750316" y="922255"/>
                  </a:lnTo>
                  <a:lnTo>
                    <a:pt x="2750310" y="922257"/>
                  </a:lnTo>
                  <a:close/>
                  <a:moveTo>
                    <a:pt x="2750330" y="922252"/>
                  </a:moveTo>
                  <a:lnTo>
                    <a:pt x="2750330" y="922253"/>
                  </a:lnTo>
                  <a:lnTo>
                    <a:pt x="2750326" y="922253"/>
                  </a:lnTo>
                  <a:close/>
                  <a:moveTo>
                    <a:pt x="2755592" y="921106"/>
                  </a:moveTo>
                  <a:lnTo>
                    <a:pt x="2750382" y="922241"/>
                  </a:lnTo>
                  <a:lnTo>
                    <a:pt x="2750372" y="922243"/>
                  </a:lnTo>
                  <a:close/>
                  <a:moveTo>
                    <a:pt x="2759244" y="920344"/>
                  </a:moveTo>
                  <a:cubicBezTo>
                    <a:pt x="2762080" y="919734"/>
                    <a:pt x="2761418" y="919870"/>
                    <a:pt x="2755592" y="921106"/>
                  </a:cubicBezTo>
                  <a:cubicBezTo>
                    <a:pt x="2577714" y="959105"/>
                    <a:pt x="2692866" y="934542"/>
                    <a:pt x="2741900" y="924058"/>
                  </a:cubicBezTo>
                  <a:lnTo>
                    <a:pt x="2750178" y="922285"/>
                  </a:lnTo>
                  <a:lnTo>
                    <a:pt x="2749962" y="922333"/>
                  </a:lnTo>
                  <a:lnTo>
                    <a:pt x="2747292" y="922914"/>
                  </a:lnTo>
                  <a:cubicBezTo>
                    <a:pt x="2746370" y="923115"/>
                    <a:pt x="2746986" y="922981"/>
                    <a:pt x="2748216" y="922713"/>
                  </a:cubicBezTo>
                  <a:lnTo>
                    <a:pt x="2749962" y="922333"/>
                  </a:lnTo>
                  <a:lnTo>
                    <a:pt x="2750200" y="922281"/>
                  </a:lnTo>
                  <a:lnTo>
                    <a:pt x="2750216" y="922277"/>
                  </a:lnTo>
                  <a:lnTo>
                    <a:pt x="2750218" y="922277"/>
                  </a:lnTo>
                  <a:lnTo>
                    <a:pt x="2750220" y="922276"/>
                  </a:lnTo>
                  <a:lnTo>
                    <a:pt x="2750222" y="922276"/>
                  </a:lnTo>
                  <a:lnTo>
                    <a:pt x="2750222" y="922276"/>
                  </a:lnTo>
                  <a:lnTo>
                    <a:pt x="2750224" y="922276"/>
                  </a:lnTo>
                  <a:lnTo>
                    <a:pt x="2750226" y="922275"/>
                  </a:lnTo>
                  <a:lnTo>
                    <a:pt x="2750226" y="922276"/>
                  </a:lnTo>
                  <a:lnTo>
                    <a:pt x="2750230" y="922274"/>
                  </a:lnTo>
                  <a:lnTo>
                    <a:pt x="2750232" y="922273"/>
                  </a:lnTo>
                  <a:lnTo>
                    <a:pt x="2750234" y="922273"/>
                  </a:lnTo>
                  <a:lnTo>
                    <a:pt x="2750236" y="922273"/>
                  </a:lnTo>
                  <a:lnTo>
                    <a:pt x="2750238" y="922272"/>
                  </a:lnTo>
                  <a:lnTo>
                    <a:pt x="2750240" y="922272"/>
                  </a:lnTo>
                  <a:lnTo>
                    <a:pt x="2750244" y="922271"/>
                  </a:lnTo>
                  <a:lnTo>
                    <a:pt x="2750246" y="922271"/>
                  </a:lnTo>
                  <a:lnTo>
                    <a:pt x="2750248" y="922270"/>
                  </a:lnTo>
                  <a:lnTo>
                    <a:pt x="2750248" y="922271"/>
                  </a:lnTo>
                  <a:lnTo>
                    <a:pt x="2750250" y="922270"/>
                  </a:lnTo>
                  <a:lnTo>
                    <a:pt x="2750248" y="922270"/>
                  </a:lnTo>
                  <a:lnTo>
                    <a:pt x="2750250" y="922269"/>
                  </a:lnTo>
                  <a:lnTo>
                    <a:pt x="2750252" y="922269"/>
                  </a:lnTo>
                  <a:lnTo>
                    <a:pt x="2750262" y="922267"/>
                  </a:lnTo>
                  <a:lnTo>
                    <a:pt x="2750268" y="922266"/>
                  </a:lnTo>
                  <a:lnTo>
                    <a:pt x="2750272" y="922265"/>
                  </a:lnTo>
                  <a:lnTo>
                    <a:pt x="2750274" y="922264"/>
                  </a:lnTo>
                  <a:lnTo>
                    <a:pt x="2750278" y="922263"/>
                  </a:lnTo>
                  <a:lnTo>
                    <a:pt x="2750280" y="922263"/>
                  </a:lnTo>
                  <a:lnTo>
                    <a:pt x="2750284" y="922262"/>
                  </a:lnTo>
                  <a:lnTo>
                    <a:pt x="2750288" y="922262"/>
                  </a:lnTo>
                  <a:lnTo>
                    <a:pt x="2750290" y="922261"/>
                  </a:lnTo>
                  <a:lnTo>
                    <a:pt x="2750292" y="922260"/>
                  </a:lnTo>
                  <a:lnTo>
                    <a:pt x="2750316" y="922255"/>
                  </a:lnTo>
                  <a:lnTo>
                    <a:pt x="2750330" y="922253"/>
                  </a:lnTo>
                  <a:lnTo>
                    <a:pt x="2750334" y="922252"/>
                  </a:lnTo>
                  <a:lnTo>
                    <a:pt x="2750330" y="922252"/>
                  </a:lnTo>
                  <a:lnTo>
                    <a:pt x="2750334" y="922252"/>
                  </a:lnTo>
                  <a:lnTo>
                    <a:pt x="2750336" y="922251"/>
                  </a:lnTo>
                  <a:lnTo>
                    <a:pt x="2750334" y="922251"/>
                  </a:lnTo>
                  <a:lnTo>
                    <a:pt x="2750338" y="922250"/>
                  </a:lnTo>
                  <a:lnTo>
                    <a:pt x="2750340" y="922250"/>
                  </a:lnTo>
                  <a:lnTo>
                    <a:pt x="2750344" y="922249"/>
                  </a:lnTo>
                  <a:lnTo>
                    <a:pt x="2750350" y="922248"/>
                  </a:lnTo>
                  <a:lnTo>
                    <a:pt x="2750348" y="922248"/>
                  </a:lnTo>
                  <a:lnTo>
                    <a:pt x="2750350" y="922248"/>
                  </a:lnTo>
                  <a:lnTo>
                    <a:pt x="2750352" y="922248"/>
                  </a:lnTo>
                  <a:lnTo>
                    <a:pt x="2750354" y="922247"/>
                  </a:lnTo>
                  <a:lnTo>
                    <a:pt x="2750354" y="922247"/>
                  </a:lnTo>
                  <a:lnTo>
                    <a:pt x="2750356" y="922247"/>
                  </a:lnTo>
                  <a:lnTo>
                    <a:pt x="2750354" y="922247"/>
                  </a:lnTo>
                  <a:lnTo>
                    <a:pt x="2750356" y="922247"/>
                  </a:lnTo>
                  <a:lnTo>
                    <a:pt x="2750372" y="922243"/>
                  </a:lnTo>
                  <a:lnTo>
                    <a:pt x="2750358" y="922246"/>
                  </a:lnTo>
                  <a:lnTo>
                    <a:pt x="2750382" y="922241"/>
                  </a:lnTo>
                  <a:close/>
                  <a:moveTo>
                    <a:pt x="2821928" y="894272"/>
                  </a:moveTo>
                  <a:cubicBezTo>
                    <a:pt x="2823432" y="894097"/>
                    <a:pt x="2824200" y="894784"/>
                    <a:pt x="2822964" y="897147"/>
                  </a:cubicBezTo>
                  <a:cubicBezTo>
                    <a:pt x="2806314" y="903081"/>
                    <a:pt x="2817422" y="894798"/>
                    <a:pt x="2821928" y="894272"/>
                  </a:cubicBezTo>
                  <a:close/>
                  <a:moveTo>
                    <a:pt x="2810012" y="881877"/>
                  </a:moveTo>
                  <a:cubicBezTo>
                    <a:pt x="2771302" y="889069"/>
                    <a:pt x="2685392" y="946274"/>
                    <a:pt x="2822964" y="897147"/>
                  </a:cubicBezTo>
                  <a:cubicBezTo>
                    <a:pt x="2830576" y="882640"/>
                    <a:pt x="2822916" y="879479"/>
                    <a:pt x="2810012" y="881877"/>
                  </a:cubicBezTo>
                  <a:close/>
                  <a:moveTo>
                    <a:pt x="3012322" y="825903"/>
                  </a:moveTo>
                  <a:cubicBezTo>
                    <a:pt x="3012526" y="825874"/>
                    <a:pt x="3011970" y="825956"/>
                    <a:pt x="3009910" y="826259"/>
                  </a:cubicBezTo>
                  <a:lnTo>
                    <a:pt x="3009134" y="826368"/>
                  </a:lnTo>
                  <a:lnTo>
                    <a:pt x="3010158" y="826218"/>
                  </a:lnTo>
                  <a:cubicBezTo>
                    <a:pt x="3011146" y="826074"/>
                    <a:pt x="3012114" y="825933"/>
                    <a:pt x="3012322" y="825903"/>
                  </a:cubicBezTo>
                  <a:close/>
                  <a:moveTo>
                    <a:pt x="3030280" y="823353"/>
                  </a:moveTo>
                  <a:cubicBezTo>
                    <a:pt x="3028846" y="823542"/>
                    <a:pt x="2992016" y="828753"/>
                    <a:pt x="2999480" y="827719"/>
                  </a:cubicBezTo>
                  <a:lnTo>
                    <a:pt x="3009134" y="826368"/>
                  </a:lnTo>
                  <a:lnTo>
                    <a:pt x="3007870" y="826553"/>
                  </a:lnTo>
                  <a:cubicBezTo>
                    <a:pt x="3007582" y="826596"/>
                    <a:pt x="3008014" y="826534"/>
                    <a:pt x="3009910" y="826259"/>
                  </a:cubicBezTo>
                  <a:cubicBezTo>
                    <a:pt x="3025764" y="824005"/>
                    <a:pt x="3030854" y="823277"/>
                    <a:pt x="3030280" y="823353"/>
                  </a:cubicBezTo>
                  <a:close/>
                  <a:moveTo>
                    <a:pt x="6430558" y="782077"/>
                  </a:moveTo>
                  <a:cubicBezTo>
                    <a:pt x="6421326" y="848898"/>
                    <a:pt x="7133504" y="1735492"/>
                    <a:pt x="7225602" y="1801984"/>
                  </a:cubicBezTo>
                  <a:cubicBezTo>
                    <a:pt x="7187576" y="1507002"/>
                    <a:pt x="6828520" y="1156961"/>
                    <a:pt x="6635420" y="952978"/>
                  </a:cubicBezTo>
                  <a:cubicBezTo>
                    <a:pt x="6567058" y="895938"/>
                    <a:pt x="6498808" y="839008"/>
                    <a:pt x="6430558" y="782077"/>
                  </a:cubicBezTo>
                  <a:close/>
                  <a:moveTo>
                    <a:pt x="2475008" y="760535"/>
                  </a:moveTo>
                  <a:cubicBezTo>
                    <a:pt x="2372798" y="761086"/>
                    <a:pt x="1886364" y="980344"/>
                    <a:pt x="1913070" y="1091787"/>
                  </a:cubicBezTo>
                  <a:cubicBezTo>
                    <a:pt x="1928456" y="1155752"/>
                    <a:pt x="2286852" y="882530"/>
                    <a:pt x="2311580" y="867363"/>
                  </a:cubicBezTo>
                  <a:cubicBezTo>
                    <a:pt x="2366094" y="831753"/>
                    <a:pt x="2420606" y="796144"/>
                    <a:pt x="2475008" y="760535"/>
                  </a:cubicBezTo>
                  <a:close/>
                  <a:moveTo>
                    <a:pt x="2236958" y="745110"/>
                  </a:moveTo>
                  <a:cubicBezTo>
                    <a:pt x="2243106" y="743906"/>
                    <a:pt x="2193160" y="753379"/>
                    <a:pt x="2230472" y="746358"/>
                  </a:cubicBezTo>
                  <a:cubicBezTo>
                    <a:pt x="2234058" y="745672"/>
                    <a:pt x="2236080" y="745282"/>
                    <a:pt x="2236958" y="745110"/>
                  </a:cubicBezTo>
                  <a:close/>
                  <a:moveTo>
                    <a:pt x="6213498" y="734050"/>
                  </a:moveTo>
                  <a:cubicBezTo>
                    <a:pt x="6224268" y="757348"/>
                    <a:pt x="6240314" y="773944"/>
                    <a:pt x="6274604" y="780758"/>
                  </a:cubicBezTo>
                  <a:cubicBezTo>
                    <a:pt x="6256800" y="751194"/>
                    <a:pt x="6244710" y="728444"/>
                    <a:pt x="6213498" y="734050"/>
                  </a:cubicBezTo>
                  <a:close/>
                  <a:moveTo>
                    <a:pt x="6116344" y="652721"/>
                  </a:moveTo>
                  <a:cubicBezTo>
                    <a:pt x="6143048" y="682724"/>
                    <a:pt x="6170964" y="711190"/>
                    <a:pt x="6207892" y="728994"/>
                  </a:cubicBezTo>
                  <a:cubicBezTo>
                    <a:pt x="6189428" y="689099"/>
                    <a:pt x="6163382" y="658327"/>
                    <a:pt x="6116344" y="652721"/>
                  </a:cubicBezTo>
                  <a:close/>
                  <a:moveTo>
                    <a:pt x="3455592" y="574402"/>
                  </a:moveTo>
                  <a:cubicBezTo>
                    <a:pt x="3475392" y="575642"/>
                    <a:pt x="3493304" y="587495"/>
                    <a:pt x="3478622" y="589641"/>
                  </a:cubicBezTo>
                  <a:lnTo>
                    <a:pt x="3464652" y="589223"/>
                  </a:lnTo>
                  <a:lnTo>
                    <a:pt x="3428314" y="583042"/>
                  </a:lnTo>
                  <a:lnTo>
                    <a:pt x="3449922" y="574933"/>
                  </a:lnTo>
                  <a:close/>
                  <a:moveTo>
                    <a:pt x="4249350" y="543092"/>
                  </a:moveTo>
                  <a:cubicBezTo>
                    <a:pt x="4255982" y="542565"/>
                    <a:pt x="4306598" y="548147"/>
                    <a:pt x="4305568" y="552269"/>
                  </a:cubicBezTo>
                  <a:cubicBezTo>
                    <a:pt x="4257224" y="545922"/>
                    <a:pt x="4245370" y="543408"/>
                    <a:pt x="4249350" y="543092"/>
                  </a:cubicBezTo>
                  <a:close/>
                  <a:moveTo>
                    <a:pt x="3374226" y="522058"/>
                  </a:moveTo>
                  <a:cubicBezTo>
                    <a:pt x="3282132" y="518446"/>
                    <a:pt x="2511950" y="586147"/>
                    <a:pt x="2581284" y="684813"/>
                  </a:cubicBezTo>
                  <a:cubicBezTo>
                    <a:pt x="2618984" y="738116"/>
                    <a:pt x="3297200" y="541168"/>
                    <a:pt x="3367756" y="528090"/>
                  </a:cubicBezTo>
                  <a:cubicBezTo>
                    <a:pt x="3386702" y="524546"/>
                    <a:pt x="3387384" y="522574"/>
                    <a:pt x="3374226" y="522058"/>
                  </a:cubicBezTo>
                  <a:close/>
                  <a:moveTo>
                    <a:pt x="4059946" y="490750"/>
                  </a:moveTo>
                  <a:cubicBezTo>
                    <a:pt x="3932032" y="493030"/>
                    <a:pt x="3804516" y="517045"/>
                    <a:pt x="3816716" y="559632"/>
                  </a:cubicBezTo>
                  <a:cubicBezTo>
                    <a:pt x="3833420" y="617552"/>
                    <a:pt x="4254022" y="545564"/>
                    <a:pt x="4305568" y="552269"/>
                  </a:cubicBezTo>
                  <a:cubicBezTo>
                    <a:pt x="4316174" y="507923"/>
                    <a:pt x="4187860" y="488469"/>
                    <a:pt x="4059946" y="490750"/>
                  </a:cubicBezTo>
                  <a:close/>
                  <a:moveTo>
                    <a:pt x="3655596" y="460389"/>
                  </a:moveTo>
                  <a:cubicBezTo>
                    <a:pt x="3570200" y="479073"/>
                    <a:pt x="3483926" y="487645"/>
                    <a:pt x="3396552" y="485997"/>
                  </a:cubicBezTo>
                  <a:cubicBezTo>
                    <a:pt x="3437656" y="514242"/>
                    <a:pt x="3482608" y="533695"/>
                    <a:pt x="3531404" y="544355"/>
                  </a:cubicBezTo>
                  <a:lnTo>
                    <a:pt x="3449922" y="574933"/>
                  </a:lnTo>
                  <a:lnTo>
                    <a:pt x="3440868" y="575780"/>
                  </a:lnTo>
                  <a:cubicBezTo>
                    <a:pt x="3436162" y="577114"/>
                    <a:pt x="3431818" y="579429"/>
                    <a:pt x="3428314" y="583042"/>
                  </a:cubicBezTo>
                  <a:cubicBezTo>
                    <a:pt x="3442052" y="586202"/>
                    <a:pt x="3452794" y="588120"/>
                    <a:pt x="3461018" y="589114"/>
                  </a:cubicBezTo>
                  <a:lnTo>
                    <a:pt x="3464652" y="589223"/>
                  </a:lnTo>
                  <a:lnTo>
                    <a:pt x="3505858" y="596232"/>
                  </a:lnTo>
                  <a:cubicBezTo>
                    <a:pt x="3582556" y="602501"/>
                    <a:pt x="3656722" y="588015"/>
                    <a:pt x="3728352" y="552818"/>
                  </a:cubicBezTo>
                  <a:cubicBezTo>
                    <a:pt x="3672192" y="568534"/>
                    <a:pt x="3618778" y="561282"/>
                    <a:pt x="3568222" y="531057"/>
                  </a:cubicBezTo>
                  <a:cubicBezTo>
                    <a:pt x="3620976" y="536113"/>
                    <a:pt x="3650100" y="512593"/>
                    <a:pt x="3655596" y="460389"/>
                  </a:cubicBezTo>
                  <a:close/>
                  <a:moveTo>
                    <a:pt x="5870928" y="452468"/>
                  </a:moveTo>
                  <a:cubicBezTo>
                    <a:pt x="5892248" y="460601"/>
                    <a:pt x="5913570" y="468844"/>
                    <a:pt x="5927528" y="488407"/>
                  </a:cubicBezTo>
                  <a:cubicBezTo>
                    <a:pt x="5902360" y="485769"/>
                    <a:pt x="5883566" y="473570"/>
                    <a:pt x="5870928" y="452468"/>
                  </a:cubicBezTo>
                  <a:close/>
                  <a:moveTo>
                    <a:pt x="3939536" y="425541"/>
                  </a:moveTo>
                  <a:cubicBezTo>
                    <a:pt x="3935224" y="425721"/>
                    <a:pt x="3898814" y="427309"/>
                    <a:pt x="3929476" y="425990"/>
                  </a:cubicBezTo>
                  <a:cubicBezTo>
                    <a:pt x="3938846" y="425577"/>
                    <a:pt x="3940974" y="425481"/>
                    <a:pt x="3939536" y="425541"/>
                  </a:cubicBezTo>
                  <a:close/>
                  <a:moveTo>
                    <a:pt x="3712626" y="372050"/>
                  </a:moveTo>
                  <a:cubicBezTo>
                    <a:pt x="3673484" y="372667"/>
                    <a:pt x="3611978" y="383141"/>
                    <a:pt x="3528108" y="403459"/>
                  </a:cubicBezTo>
                  <a:cubicBezTo>
                    <a:pt x="3590204" y="429726"/>
                    <a:pt x="3654826" y="445662"/>
                    <a:pt x="3721978" y="451157"/>
                  </a:cubicBezTo>
                  <a:cubicBezTo>
                    <a:pt x="3780982" y="397373"/>
                    <a:pt x="3777864" y="371022"/>
                    <a:pt x="3712626" y="372050"/>
                  </a:cubicBezTo>
                  <a:close/>
                  <a:moveTo>
                    <a:pt x="2410384" y="355650"/>
                  </a:moveTo>
                  <a:cubicBezTo>
                    <a:pt x="2316196" y="547982"/>
                    <a:pt x="1488072" y="875604"/>
                    <a:pt x="1301015" y="1028042"/>
                  </a:cubicBezTo>
                  <a:cubicBezTo>
                    <a:pt x="1038070" y="1242438"/>
                    <a:pt x="841150" y="1482860"/>
                    <a:pt x="657351" y="1748841"/>
                  </a:cubicBezTo>
                  <a:lnTo>
                    <a:pt x="476123" y="2023092"/>
                  </a:lnTo>
                  <a:lnTo>
                    <a:pt x="477928" y="2020267"/>
                  </a:lnTo>
                  <a:cubicBezTo>
                    <a:pt x="488089" y="2004359"/>
                    <a:pt x="493689" y="1995592"/>
                    <a:pt x="475967" y="2023327"/>
                  </a:cubicBezTo>
                  <a:cubicBezTo>
                    <a:pt x="440304" y="2079160"/>
                    <a:pt x="452118" y="2060669"/>
                    <a:pt x="466942" y="2037464"/>
                  </a:cubicBezTo>
                  <a:lnTo>
                    <a:pt x="475946" y="2023369"/>
                  </a:lnTo>
                  <a:lnTo>
                    <a:pt x="458817" y="2056694"/>
                  </a:lnTo>
                  <a:cubicBezTo>
                    <a:pt x="357830" y="2278480"/>
                    <a:pt x="39600" y="3285001"/>
                    <a:pt x="14151" y="3289537"/>
                  </a:cubicBezTo>
                  <a:cubicBezTo>
                    <a:pt x="-98720" y="2685937"/>
                    <a:pt x="489156" y="1613060"/>
                    <a:pt x="869863" y="1212901"/>
                  </a:cubicBezTo>
                  <a:cubicBezTo>
                    <a:pt x="1374651" y="682394"/>
                    <a:pt x="1779536" y="579414"/>
                    <a:pt x="2410384" y="355650"/>
                  </a:cubicBezTo>
                  <a:close/>
                  <a:moveTo>
                    <a:pt x="2884050" y="332045"/>
                  </a:moveTo>
                  <a:cubicBezTo>
                    <a:pt x="2882916" y="331899"/>
                    <a:pt x="2890664" y="332840"/>
                    <a:pt x="2915392" y="335862"/>
                  </a:cubicBezTo>
                  <a:cubicBezTo>
                    <a:pt x="2901216" y="334213"/>
                    <a:pt x="2927044" y="337291"/>
                    <a:pt x="2915392" y="335862"/>
                  </a:cubicBezTo>
                  <a:cubicBezTo>
                    <a:pt x="2970784" y="342704"/>
                    <a:pt x="2887450" y="332482"/>
                    <a:pt x="2884050" y="332045"/>
                  </a:cubicBezTo>
                  <a:close/>
                  <a:moveTo>
                    <a:pt x="3641198" y="211779"/>
                  </a:moveTo>
                  <a:cubicBezTo>
                    <a:pt x="3602952" y="223209"/>
                    <a:pt x="3553054" y="238046"/>
                    <a:pt x="3641198" y="211779"/>
                  </a:cubicBezTo>
                  <a:close/>
                  <a:moveTo>
                    <a:pt x="3641800" y="211593"/>
                  </a:moveTo>
                  <a:cubicBezTo>
                    <a:pt x="3642496" y="211387"/>
                    <a:pt x="3642572" y="211366"/>
                    <a:pt x="3641198" y="211779"/>
                  </a:cubicBezTo>
                  <a:cubicBezTo>
                    <a:pt x="3632048" y="214499"/>
                    <a:pt x="3639714" y="212211"/>
                    <a:pt x="3641800" y="211593"/>
                  </a:cubicBezTo>
                  <a:close/>
                  <a:moveTo>
                    <a:pt x="3254488" y="181639"/>
                  </a:moveTo>
                  <a:cubicBezTo>
                    <a:pt x="3271098" y="182024"/>
                    <a:pt x="3279176" y="192217"/>
                    <a:pt x="3278736" y="212220"/>
                  </a:cubicBezTo>
                  <a:cubicBezTo>
                    <a:pt x="3278516" y="208813"/>
                    <a:pt x="3245654" y="214198"/>
                    <a:pt x="3278736" y="212220"/>
                  </a:cubicBezTo>
                  <a:cubicBezTo>
                    <a:pt x="3262004" y="221534"/>
                    <a:pt x="3247378" y="228472"/>
                    <a:pt x="3234862" y="233033"/>
                  </a:cubicBezTo>
                  <a:lnTo>
                    <a:pt x="3209860" y="238278"/>
                  </a:lnTo>
                  <a:lnTo>
                    <a:pt x="3243676" y="254646"/>
                  </a:lnTo>
                  <a:cubicBezTo>
                    <a:pt x="3190922" y="274538"/>
                    <a:pt x="3138168" y="294322"/>
                    <a:pt x="3085414" y="314106"/>
                  </a:cubicBezTo>
                  <a:cubicBezTo>
                    <a:pt x="2993096" y="325563"/>
                    <a:pt x="3066022" y="238785"/>
                    <a:pt x="3154948" y="230383"/>
                  </a:cubicBezTo>
                  <a:lnTo>
                    <a:pt x="3186782" y="232605"/>
                  </a:lnTo>
                  <a:lnTo>
                    <a:pt x="3185030" y="231879"/>
                  </a:lnTo>
                  <a:cubicBezTo>
                    <a:pt x="3180934" y="226933"/>
                    <a:pt x="3178942" y="219611"/>
                    <a:pt x="3179052" y="209912"/>
                  </a:cubicBezTo>
                  <a:cubicBezTo>
                    <a:pt x="3212738" y="190679"/>
                    <a:pt x="3237878" y="181255"/>
                    <a:pt x="3254488" y="181639"/>
                  </a:cubicBezTo>
                  <a:close/>
                  <a:moveTo>
                    <a:pt x="3518984" y="176830"/>
                  </a:moveTo>
                  <a:cubicBezTo>
                    <a:pt x="3507556" y="199031"/>
                    <a:pt x="3509972" y="234090"/>
                    <a:pt x="3458758" y="228485"/>
                  </a:cubicBezTo>
                  <a:cubicBezTo>
                    <a:pt x="3482276" y="208372"/>
                    <a:pt x="3500632" y="192546"/>
                    <a:pt x="3518984" y="176830"/>
                  </a:cubicBezTo>
                  <a:close/>
                  <a:moveTo>
                    <a:pt x="3441268" y="170169"/>
                  </a:moveTo>
                  <a:cubicBezTo>
                    <a:pt x="3466890" y="169908"/>
                    <a:pt x="3493048" y="175513"/>
                    <a:pt x="3518764" y="176612"/>
                  </a:cubicBezTo>
                  <a:cubicBezTo>
                    <a:pt x="3468208" y="184085"/>
                    <a:pt x="3417654" y="191559"/>
                    <a:pt x="3366988" y="198922"/>
                  </a:cubicBezTo>
                  <a:cubicBezTo>
                    <a:pt x="3390562" y="176557"/>
                    <a:pt x="3415648" y="170430"/>
                    <a:pt x="3441268" y="170169"/>
                  </a:cubicBezTo>
                  <a:close/>
                  <a:moveTo>
                    <a:pt x="3293460" y="23566"/>
                  </a:moveTo>
                  <a:cubicBezTo>
                    <a:pt x="3306074" y="22472"/>
                    <a:pt x="3319538" y="22527"/>
                    <a:pt x="3334128" y="24066"/>
                  </a:cubicBezTo>
                  <a:cubicBezTo>
                    <a:pt x="3282472" y="61104"/>
                    <a:pt x="3238840" y="57916"/>
                    <a:pt x="3195318" y="55389"/>
                  </a:cubicBezTo>
                  <a:cubicBezTo>
                    <a:pt x="3225404" y="40469"/>
                    <a:pt x="3255614" y="26847"/>
                    <a:pt x="3293460" y="23566"/>
                  </a:cubicBezTo>
                  <a:close/>
                  <a:moveTo>
                    <a:pt x="4533616" y="0"/>
                  </a:moveTo>
                  <a:cubicBezTo>
                    <a:pt x="4590768" y="26377"/>
                    <a:pt x="5097752" y="149469"/>
                    <a:pt x="5336244" y="215631"/>
                  </a:cubicBezTo>
                  <a:cubicBezTo>
                    <a:pt x="5306652" y="228215"/>
                    <a:pt x="5249818" y="224787"/>
                    <a:pt x="5179182" y="211628"/>
                  </a:cubicBezTo>
                  <a:lnTo>
                    <a:pt x="5135978" y="201733"/>
                  </a:lnTo>
                  <a:lnTo>
                    <a:pt x="5351956" y="285954"/>
                  </a:lnTo>
                  <a:cubicBezTo>
                    <a:pt x="5458534" y="330366"/>
                    <a:pt x="5562868" y="375790"/>
                    <a:pt x="5663980" y="418955"/>
                  </a:cubicBezTo>
                  <a:cubicBezTo>
                    <a:pt x="5135672" y="-88252"/>
                    <a:pt x="6000394" y="597769"/>
                    <a:pt x="6109088" y="647227"/>
                  </a:cubicBezTo>
                  <a:cubicBezTo>
                    <a:pt x="6081504" y="609419"/>
                    <a:pt x="6050400" y="574909"/>
                    <a:pt x="6015780" y="543476"/>
                  </a:cubicBezTo>
                  <a:cubicBezTo>
                    <a:pt x="6127992" y="576997"/>
                    <a:pt x="6309114" y="824171"/>
                    <a:pt x="6427590" y="779659"/>
                  </a:cubicBezTo>
                  <a:cubicBezTo>
                    <a:pt x="6393080" y="742621"/>
                    <a:pt x="6360110" y="704376"/>
                    <a:pt x="6328568" y="664700"/>
                  </a:cubicBezTo>
                  <a:cubicBezTo>
                    <a:pt x="6295486" y="577986"/>
                    <a:pt x="6683886" y="914622"/>
                    <a:pt x="6721912" y="935503"/>
                  </a:cubicBezTo>
                  <a:cubicBezTo>
                    <a:pt x="6707956" y="889344"/>
                    <a:pt x="6690040" y="844833"/>
                    <a:pt x="6668060" y="801860"/>
                  </a:cubicBezTo>
                  <a:cubicBezTo>
                    <a:pt x="7180452" y="1054090"/>
                    <a:pt x="7506030" y="2046718"/>
                    <a:pt x="7675492" y="2587011"/>
                  </a:cubicBezTo>
                  <a:lnTo>
                    <a:pt x="7697728" y="2658063"/>
                  </a:lnTo>
                  <a:lnTo>
                    <a:pt x="7700484" y="2666870"/>
                  </a:lnTo>
                  <a:cubicBezTo>
                    <a:pt x="7702244" y="2672492"/>
                    <a:pt x="7704496" y="2679686"/>
                    <a:pt x="7707312" y="2688686"/>
                  </a:cubicBezTo>
                  <a:cubicBezTo>
                    <a:pt x="7820182" y="3048838"/>
                    <a:pt x="7756328" y="3362731"/>
                    <a:pt x="7761164" y="3726613"/>
                  </a:cubicBezTo>
                  <a:cubicBezTo>
                    <a:pt x="7756108" y="3655944"/>
                    <a:pt x="7746216" y="3586045"/>
                    <a:pt x="7731600" y="3516696"/>
                  </a:cubicBezTo>
                  <a:cubicBezTo>
                    <a:pt x="7719730" y="3817613"/>
                    <a:pt x="7800070" y="4307894"/>
                    <a:pt x="7559380" y="4619691"/>
                  </a:cubicBezTo>
                  <a:cubicBezTo>
                    <a:pt x="7539048" y="4611558"/>
                    <a:pt x="7519266" y="4602107"/>
                    <a:pt x="7500252" y="4591226"/>
                  </a:cubicBezTo>
                  <a:cubicBezTo>
                    <a:pt x="7499264" y="4481762"/>
                    <a:pt x="7562128" y="4450769"/>
                    <a:pt x="7569272" y="4340096"/>
                  </a:cubicBezTo>
                  <a:cubicBezTo>
                    <a:pt x="7571580" y="4303278"/>
                    <a:pt x="7891400" y="2994985"/>
                    <a:pt x="7632356" y="2949814"/>
                  </a:cubicBezTo>
                  <a:cubicBezTo>
                    <a:pt x="7657084" y="3225570"/>
                    <a:pt x="7645984" y="3503837"/>
                    <a:pt x="7645984" y="3780355"/>
                  </a:cubicBezTo>
                  <a:cubicBezTo>
                    <a:pt x="7467322" y="3550072"/>
                    <a:pt x="7736474" y="2509749"/>
                    <a:pt x="7425156" y="2273748"/>
                  </a:cubicBezTo>
                  <a:lnTo>
                    <a:pt x="7381290" y="2251288"/>
                  </a:lnTo>
                  <a:lnTo>
                    <a:pt x="7380354" y="2249773"/>
                  </a:lnTo>
                  <a:cubicBezTo>
                    <a:pt x="7372000" y="2239358"/>
                    <a:pt x="7363490" y="2235079"/>
                    <a:pt x="7354848" y="2237750"/>
                  </a:cubicBezTo>
                  <a:lnTo>
                    <a:pt x="7381290" y="2251288"/>
                  </a:lnTo>
                  <a:lnTo>
                    <a:pt x="7392768" y="2269891"/>
                  </a:lnTo>
                  <a:cubicBezTo>
                    <a:pt x="7511582" y="2506867"/>
                    <a:pt x="7595346" y="3947513"/>
                    <a:pt x="7572240" y="4098307"/>
                  </a:cubicBezTo>
                  <a:cubicBezTo>
                    <a:pt x="7482668" y="4681457"/>
                    <a:pt x="7144164" y="5453422"/>
                    <a:pt x="6738948" y="5884465"/>
                  </a:cubicBezTo>
                  <a:cubicBezTo>
                    <a:pt x="6214488" y="6442227"/>
                    <a:pt x="5363392" y="6762926"/>
                    <a:pt x="4621870" y="6857993"/>
                  </a:cubicBezTo>
                  <a:cubicBezTo>
                    <a:pt x="4915532" y="6739187"/>
                    <a:pt x="4697484" y="6770949"/>
                    <a:pt x="4560434" y="6752485"/>
                  </a:cubicBezTo>
                  <a:cubicBezTo>
                    <a:pt x="5104788" y="6594773"/>
                    <a:pt x="6567828" y="5849735"/>
                    <a:pt x="6679270" y="5214491"/>
                  </a:cubicBezTo>
                  <a:cubicBezTo>
                    <a:pt x="6620032" y="5219656"/>
                    <a:pt x="6281748" y="5699277"/>
                    <a:pt x="6174152" y="5773352"/>
                  </a:cubicBezTo>
                  <a:cubicBezTo>
                    <a:pt x="5937308" y="5936339"/>
                    <a:pt x="5693212" y="6111086"/>
                    <a:pt x="5448348" y="6260006"/>
                  </a:cubicBezTo>
                  <a:cubicBezTo>
                    <a:pt x="5287338" y="6357930"/>
                    <a:pt x="4446794" y="6941959"/>
                    <a:pt x="4243142" y="6756222"/>
                  </a:cubicBezTo>
                  <a:cubicBezTo>
                    <a:pt x="4332604" y="6716217"/>
                    <a:pt x="4424152" y="6681377"/>
                    <a:pt x="4517572" y="6651703"/>
                  </a:cubicBezTo>
                  <a:cubicBezTo>
                    <a:pt x="4472196" y="6608264"/>
                    <a:pt x="4349636" y="6603864"/>
                    <a:pt x="4204436" y="6615357"/>
                  </a:cubicBezTo>
                  <a:lnTo>
                    <a:pt x="4168492" y="6619156"/>
                  </a:lnTo>
                  <a:lnTo>
                    <a:pt x="4180182" y="6615598"/>
                  </a:lnTo>
                  <a:lnTo>
                    <a:pt x="4242864" y="6593376"/>
                  </a:lnTo>
                  <a:lnTo>
                    <a:pt x="4391196" y="6556571"/>
                  </a:lnTo>
                  <a:cubicBezTo>
                    <a:pt x="4849618" y="6422843"/>
                    <a:pt x="5278036" y="6195342"/>
                    <a:pt x="5636392" y="5864462"/>
                  </a:cubicBezTo>
                  <a:cubicBezTo>
                    <a:pt x="5935552" y="5588384"/>
                    <a:pt x="6730924" y="5235483"/>
                    <a:pt x="6635858" y="4705856"/>
                  </a:cubicBezTo>
                  <a:cubicBezTo>
                    <a:pt x="6347692" y="5364290"/>
                    <a:pt x="5780588" y="5724445"/>
                    <a:pt x="5210844" y="6128121"/>
                  </a:cubicBezTo>
                  <a:cubicBezTo>
                    <a:pt x="5091048" y="6212967"/>
                    <a:pt x="4705644" y="6420961"/>
                    <a:pt x="4323014" y="6564962"/>
                  </a:cubicBezTo>
                  <a:lnTo>
                    <a:pt x="4242864" y="6593376"/>
                  </a:lnTo>
                  <a:lnTo>
                    <a:pt x="4117050" y="6624594"/>
                  </a:lnTo>
                  <a:lnTo>
                    <a:pt x="4053710" y="6631289"/>
                  </a:lnTo>
                  <a:cubicBezTo>
                    <a:pt x="3925182" y="6647551"/>
                    <a:pt x="3793558" y="6669491"/>
                    <a:pt x="3690402" y="6683713"/>
                  </a:cubicBezTo>
                  <a:lnTo>
                    <a:pt x="3659474" y="6687697"/>
                  </a:lnTo>
                  <a:lnTo>
                    <a:pt x="3565602" y="6696017"/>
                  </a:lnTo>
                  <a:lnTo>
                    <a:pt x="3504782" y="6670617"/>
                  </a:lnTo>
                  <a:cubicBezTo>
                    <a:pt x="3483244" y="6656709"/>
                    <a:pt x="3465420" y="6639243"/>
                    <a:pt x="3451834" y="6617853"/>
                  </a:cubicBezTo>
                  <a:cubicBezTo>
                    <a:pt x="3476562" y="6552350"/>
                    <a:pt x="4845196" y="6139222"/>
                    <a:pt x="5024228" y="6023823"/>
                  </a:cubicBezTo>
                  <a:cubicBezTo>
                    <a:pt x="4772220" y="6100426"/>
                    <a:pt x="4741226" y="6079654"/>
                    <a:pt x="4931470" y="5961617"/>
                  </a:cubicBezTo>
                  <a:cubicBezTo>
                    <a:pt x="4891136" y="5869078"/>
                    <a:pt x="4943668" y="5809400"/>
                    <a:pt x="5089072" y="5782584"/>
                  </a:cubicBezTo>
                  <a:cubicBezTo>
                    <a:pt x="5264148" y="5665316"/>
                    <a:pt x="5404716" y="5518485"/>
                    <a:pt x="5584298" y="5407262"/>
                  </a:cubicBezTo>
                  <a:cubicBezTo>
                    <a:pt x="5576716" y="5482766"/>
                    <a:pt x="5536490" y="5536509"/>
                    <a:pt x="5463624" y="5568271"/>
                  </a:cubicBezTo>
                  <a:cubicBezTo>
                    <a:pt x="5659362" y="5695870"/>
                    <a:pt x="6619152" y="4634309"/>
                    <a:pt x="6468256" y="4514843"/>
                  </a:cubicBezTo>
                  <a:cubicBezTo>
                    <a:pt x="6489028" y="4516272"/>
                    <a:pt x="6295046" y="4862029"/>
                    <a:pt x="6243282" y="4804769"/>
                  </a:cubicBezTo>
                  <a:cubicBezTo>
                    <a:pt x="6318236" y="4887527"/>
                    <a:pt x="6656190" y="3443170"/>
                    <a:pt x="6501996" y="3656933"/>
                  </a:cubicBezTo>
                  <a:cubicBezTo>
                    <a:pt x="6411874" y="3229307"/>
                    <a:pt x="6452758" y="2911131"/>
                    <a:pt x="6223388" y="2510642"/>
                  </a:cubicBezTo>
                  <a:cubicBezTo>
                    <a:pt x="5985116" y="2094436"/>
                    <a:pt x="5637492" y="1820557"/>
                    <a:pt x="5391196" y="1438864"/>
                  </a:cubicBezTo>
                  <a:lnTo>
                    <a:pt x="5389008" y="1438717"/>
                  </a:lnTo>
                  <a:lnTo>
                    <a:pt x="5387674" y="1438627"/>
                  </a:lnTo>
                  <a:lnTo>
                    <a:pt x="5387788" y="1438746"/>
                  </a:lnTo>
                  <a:cubicBezTo>
                    <a:pt x="5373556" y="1440669"/>
                    <a:pt x="5361604" y="1437509"/>
                    <a:pt x="5349694" y="1430297"/>
                  </a:cubicBezTo>
                  <a:lnTo>
                    <a:pt x="5348562" y="1429317"/>
                  </a:lnTo>
                  <a:lnTo>
                    <a:pt x="5331838" y="1423025"/>
                  </a:lnTo>
                  <a:cubicBezTo>
                    <a:pt x="5098526" y="1322326"/>
                    <a:pt x="4266794" y="815773"/>
                    <a:pt x="3983000" y="924733"/>
                  </a:cubicBezTo>
                  <a:cubicBezTo>
                    <a:pt x="3680654" y="1039912"/>
                    <a:pt x="3309728" y="986279"/>
                    <a:pt x="2992326" y="1091127"/>
                  </a:cubicBezTo>
                  <a:cubicBezTo>
                    <a:pt x="3081678" y="1123989"/>
                    <a:pt x="3248292" y="1046067"/>
                    <a:pt x="3333908" y="1035736"/>
                  </a:cubicBezTo>
                  <a:cubicBezTo>
                    <a:pt x="3158720" y="1143662"/>
                    <a:pt x="2979028" y="1219716"/>
                    <a:pt x="2805600" y="1330389"/>
                  </a:cubicBezTo>
                  <a:cubicBezTo>
                    <a:pt x="2827470" y="1338851"/>
                    <a:pt x="2850110" y="1343247"/>
                    <a:pt x="2873520" y="1343576"/>
                  </a:cubicBezTo>
                  <a:cubicBezTo>
                    <a:pt x="2699212" y="1467109"/>
                    <a:pt x="2196292" y="1899688"/>
                    <a:pt x="2087596" y="2158950"/>
                  </a:cubicBezTo>
                  <a:cubicBezTo>
                    <a:pt x="2053748" y="2239948"/>
                    <a:pt x="1735465" y="2443600"/>
                    <a:pt x="1971320" y="2310177"/>
                  </a:cubicBezTo>
                  <a:cubicBezTo>
                    <a:pt x="1819102" y="2612851"/>
                    <a:pt x="1527418" y="2770672"/>
                    <a:pt x="1405094" y="3183364"/>
                  </a:cubicBezTo>
                  <a:cubicBezTo>
                    <a:pt x="1314204" y="3489660"/>
                    <a:pt x="1605229" y="4575730"/>
                    <a:pt x="1446308" y="4751136"/>
                  </a:cubicBezTo>
                  <a:cubicBezTo>
                    <a:pt x="1396302" y="4683655"/>
                    <a:pt x="1367507" y="4436042"/>
                    <a:pt x="1283870" y="4408786"/>
                  </a:cubicBezTo>
                  <a:cubicBezTo>
                    <a:pt x="1211993" y="4568476"/>
                    <a:pt x="1558081" y="5431002"/>
                    <a:pt x="1681942" y="5436387"/>
                  </a:cubicBezTo>
                  <a:cubicBezTo>
                    <a:pt x="1646883" y="5434848"/>
                    <a:pt x="2308394" y="6116142"/>
                    <a:pt x="2308614" y="6117351"/>
                  </a:cubicBezTo>
                  <a:cubicBezTo>
                    <a:pt x="1701615" y="5822479"/>
                    <a:pt x="1339702" y="5093267"/>
                    <a:pt x="1192101" y="4470442"/>
                  </a:cubicBezTo>
                  <a:cubicBezTo>
                    <a:pt x="1088461" y="4032804"/>
                    <a:pt x="985042" y="3608026"/>
                    <a:pt x="1167372" y="3171935"/>
                  </a:cubicBezTo>
                  <a:cubicBezTo>
                    <a:pt x="1285299" y="2889699"/>
                    <a:pt x="1593799" y="2564054"/>
                    <a:pt x="1641827" y="2268744"/>
                  </a:cubicBezTo>
                  <a:cubicBezTo>
                    <a:pt x="1483895" y="2240169"/>
                    <a:pt x="2354884" y="1458975"/>
                    <a:pt x="2501056" y="1349731"/>
                  </a:cubicBezTo>
                  <a:cubicBezTo>
                    <a:pt x="2467412" y="1306059"/>
                    <a:pt x="2419642" y="1301259"/>
                    <a:pt x="2361692" y="1326755"/>
                  </a:cubicBezTo>
                  <a:lnTo>
                    <a:pt x="2327994" y="1345099"/>
                  </a:lnTo>
                  <a:lnTo>
                    <a:pt x="2334778" y="1339574"/>
                  </a:lnTo>
                  <a:cubicBezTo>
                    <a:pt x="2362396" y="1317338"/>
                    <a:pt x="2382182" y="1302020"/>
                    <a:pt x="2391262" y="1295989"/>
                  </a:cubicBezTo>
                  <a:cubicBezTo>
                    <a:pt x="2602608" y="1155642"/>
                    <a:pt x="2745152" y="1040242"/>
                    <a:pt x="2992436" y="957264"/>
                  </a:cubicBezTo>
                  <a:cubicBezTo>
                    <a:pt x="3037606" y="942098"/>
                    <a:pt x="3559430" y="854944"/>
                    <a:pt x="3573716" y="834172"/>
                  </a:cubicBezTo>
                  <a:cubicBezTo>
                    <a:pt x="3342920" y="808894"/>
                    <a:pt x="3120694" y="877254"/>
                    <a:pt x="2901544" y="937262"/>
                  </a:cubicBezTo>
                  <a:cubicBezTo>
                    <a:pt x="2913196" y="919457"/>
                    <a:pt x="2924076" y="901213"/>
                    <a:pt x="2934076" y="882420"/>
                  </a:cubicBezTo>
                  <a:cubicBezTo>
                    <a:pt x="2838352" y="924953"/>
                    <a:pt x="2800984" y="930448"/>
                    <a:pt x="2822196" y="898795"/>
                  </a:cubicBezTo>
                  <a:cubicBezTo>
                    <a:pt x="2609860" y="1067718"/>
                    <a:pt x="2142000" y="1064750"/>
                    <a:pt x="1999564" y="1385779"/>
                  </a:cubicBezTo>
                  <a:cubicBezTo>
                    <a:pt x="2187982" y="1277594"/>
                    <a:pt x="2018782" y="1398014"/>
                    <a:pt x="1911214" y="1477520"/>
                  </a:cubicBezTo>
                  <a:lnTo>
                    <a:pt x="1888128" y="1494718"/>
                  </a:lnTo>
                  <a:lnTo>
                    <a:pt x="1901714" y="1470923"/>
                  </a:lnTo>
                  <a:cubicBezTo>
                    <a:pt x="2021216" y="1261078"/>
                    <a:pt x="1913270" y="1439901"/>
                    <a:pt x="1805804" y="1534590"/>
                  </a:cubicBezTo>
                  <a:cubicBezTo>
                    <a:pt x="1973408" y="1596794"/>
                    <a:pt x="1574566" y="1670980"/>
                    <a:pt x="1730300" y="1672190"/>
                  </a:cubicBezTo>
                  <a:cubicBezTo>
                    <a:pt x="1652928" y="1732525"/>
                    <a:pt x="1697219" y="1603718"/>
                    <a:pt x="1614351" y="1729118"/>
                  </a:cubicBezTo>
                  <a:cubicBezTo>
                    <a:pt x="1624655" y="1761567"/>
                    <a:pt x="1613544" y="1808073"/>
                    <a:pt x="1586811" y="1865362"/>
                  </a:cubicBezTo>
                  <a:lnTo>
                    <a:pt x="1560762" y="1913089"/>
                  </a:lnTo>
                  <a:lnTo>
                    <a:pt x="1543564" y="1933631"/>
                  </a:lnTo>
                  <a:cubicBezTo>
                    <a:pt x="1474262" y="2020061"/>
                    <a:pt x="1405865" y="2119604"/>
                    <a:pt x="1347066" y="2216797"/>
                  </a:cubicBezTo>
                  <a:lnTo>
                    <a:pt x="1317856" y="2268737"/>
                  </a:lnTo>
                  <a:lnTo>
                    <a:pt x="1285288" y="2312259"/>
                  </a:lnTo>
                  <a:cubicBezTo>
                    <a:pt x="955026" y="2748812"/>
                    <a:pt x="523817" y="3291117"/>
                    <a:pt x="715668" y="3529665"/>
                  </a:cubicBezTo>
                  <a:cubicBezTo>
                    <a:pt x="778313" y="3607353"/>
                    <a:pt x="862789" y="5159664"/>
                    <a:pt x="1030221" y="5291095"/>
                  </a:cubicBezTo>
                  <a:lnTo>
                    <a:pt x="1045974" y="5298776"/>
                  </a:lnTo>
                  <a:lnTo>
                    <a:pt x="1038912" y="5299224"/>
                  </a:lnTo>
                  <a:cubicBezTo>
                    <a:pt x="982439" y="5282856"/>
                    <a:pt x="951713" y="5137105"/>
                    <a:pt x="898438" y="5115468"/>
                  </a:cubicBezTo>
                  <a:cubicBezTo>
                    <a:pt x="882612" y="5286148"/>
                    <a:pt x="1043071" y="5383523"/>
                    <a:pt x="1090330" y="5531454"/>
                  </a:cubicBezTo>
                  <a:cubicBezTo>
                    <a:pt x="1053952" y="5453312"/>
                    <a:pt x="999769" y="5390777"/>
                    <a:pt x="927782" y="5343628"/>
                  </a:cubicBezTo>
                  <a:cubicBezTo>
                    <a:pt x="977129" y="5429903"/>
                    <a:pt x="1020541" y="5519035"/>
                    <a:pt x="1058128" y="5611134"/>
                  </a:cubicBezTo>
                  <a:cubicBezTo>
                    <a:pt x="717426" y="5475732"/>
                    <a:pt x="605324" y="4630132"/>
                    <a:pt x="537623" y="4355812"/>
                  </a:cubicBezTo>
                  <a:cubicBezTo>
                    <a:pt x="531441" y="4330754"/>
                    <a:pt x="527315" y="4291680"/>
                    <a:pt x="524719" y="4242388"/>
                  </a:cubicBezTo>
                  <a:lnTo>
                    <a:pt x="522332" y="4173502"/>
                  </a:lnTo>
                  <a:lnTo>
                    <a:pt x="522111" y="4144531"/>
                  </a:lnTo>
                  <a:lnTo>
                    <a:pt x="521713" y="4141223"/>
                  </a:lnTo>
                  <a:lnTo>
                    <a:pt x="520999" y="4067656"/>
                  </a:lnTo>
                  <a:cubicBezTo>
                    <a:pt x="520940" y="4001727"/>
                    <a:pt x="521886" y="3929378"/>
                    <a:pt x="523314" y="3854408"/>
                  </a:cubicBezTo>
                  <a:lnTo>
                    <a:pt x="524635" y="3796273"/>
                  </a:lnTo>
                  <a:lnTo>
                    <a:pt x="536689" y="3798009"/>
                  </a:lnTo>
                  <a:cubicBezTo>
                    <a:pt x="550070" y="3799919"/>
                    <a:pt x="563726" y="3801842"/>
                    <a:pt x="537513" y="3798050"/>
                  </a:cubicBezTo>
                  <a:lnTo>
                    <a:pt x="524635" y="3796244"/>
                  </a:lnTo>
                  <a:lnTo>
                    <a:pt x="528515" y="3625433"/>
                  </a:lnTo>
                  <a:cubicBezTo>
                    <a:pt x="535975" y="3319788"/>
                    <a:pt x="542734" y="3032957"/>
                    <a:pt x="515203" y="3008064"/>
                  </a:cubicBezTo>
                  <a:cubicBezTo>
                    <a:pt x="334686" y="3266483"/>
                    <a:pt x="446359" y="3638566"/>
                    <a:pt x="499822" y="3959458"/>
                  </a:cubicBezTo>
                  <a:lnTo>
                    <a:pt x="521713" y="4141223"/>
                  </a:lnTo>
                  <a:lnTo>
                    <a:pt x="521908" y="4161261"/>
                  </a:lnTo>
                  <a:lnTo>
                    <a:pt x="522332" y="4173502"/>
                  </a:lnTo>
                  <a:lnTo>
                    <a:pt x="522761" y="4229985"/>
                  </a:lnTo>
                  <a:cubicBezTo>
                    <a:pt x="518862" y="4312585"/>
                    <a:pt x="500263" y="4386125"/>
                    <a:pt x="457503" y="4446153"/>
                  </a:cubicBezTo>
                  <a:cubicBezTo>
                    <a:pt x="341995" y="3965543"/>
                    <a:pt x="233190" y="3267994"/>
                    <a:pt x="508389" y="2810568"/>
                  </a:cubicBezTo>
                  <a:cubicBezTo>
                    <a:pt x="332982" y="2833866"/>
                    <a:pt x="289351" y="3529445"/>
                    <a:pt x="284845" y="3662099"/>
                  </a:cubicBezTo>
                  <a:cubicBezTo>
                    <a:pt x="270337" y="3607806"/>
                    <a:pt x="260446" y="3552525"/>
                    <a:pt x="255061" y="3496474"/>
                  </a:cubicBezTo>
                  <a:cubicBezTo>
                    <a:pt x="155927" y="3515707"/>
                    <a:pt x="280009" y="4211948"/>
                    <a:pt x="286383" y="4300860"/>
                  </a:cubicBezTo>
                  <a:cubicBezTo>
                    <a:pt x="102404" y="4274044"/>
                    <a:pt x="224288" y="3230295"/>
                    <a:pt x="267150" y="3088953"/>
                  </a:cubicBezTo>
                  <a:cubicBezTo>
                    <a:pt x="421675" y="2579771"/>
                    <a:pt x="662035" y="2049487"/>
                    <a:pt x="1001198" y="1635590"/>
                  </a:cubicBezTo>
                  <a:cubicBezTo>
                    <a:pt x="1141985" y="1463812"/>
                    <a:pt x="2723280" y="99574"/>
                    <a:pt x="2864836" y="334879"/>
                  </a:cubicBezTo>
                  <a:cubicBezTo>
                    <a:pt x="2891984" y="380049"/>
                    <a:pt x="2604584" y="459400"/>
                    <a:pt x="2583704" y="480501"/>
                  </a:cubicBezTo>
                  <a:cubicBezTo>
                    <a:pt x="2585132" y="492371"/>
                    <a:pt x="2667560" y="575788"/>
                    <a:pt x="2593484" y="571392"/>
                  </a:cubicBezTo>
                  <a:cubicBezTo>
                    <a:pt x="2693278" y="576997"/>
                    <a:pt x="3508764" y="435770"/>
                    <a:pt x="3526240" y="403239"/>
                  </a:cubicBezTo>
                  <a:cubicBezTo>
                    <a:pt x="3048156" y="377741"/>
                    <a:pt x="3654276" y="282894"/>
                    <a:pt x="3788688" y="303996"/>
                  </a:cubicBezTo>
                  <a:cubicBezTo>
                    <a:pt x="3690324" y="221896"/>
                    <a:pt x="4152800" y="174638"/>
                    <a:pt x="4205334" y="180463"/>
                  </a:cubicBezTo>
                  <a:cubicBezTo>
                    <a:pt x="4023334" y="49677"/>
                    <a:pt x="3783744" y="164307"/>
                    <a:pt x="3615810" y="75395"/>
                  </a:cubicBezTo>
                  <a:cubicBezTo>
                    <a:pt x="3838804" y="-28245"/>
                    <a:pt x="4576590" y="283004"/>
                    <a:pt x="4692868" y="131775"/>
                  </a:cubicBezTo>
                  <a:cubicBezTo>
                    <a:pt x="4587580" y="72647"/>
                    <a:pt x="4476138" y="29345"/>
                    <a:pt x="4358540" y="1979"/>
                  </a:cubicBezTo>
                  <a:cubicBezTo>
                    <a:pt x="4414166" y="6416"/>
                    <a:pt x="4469962" y="13562"/>
                    <a:pt x="4525808" y="23006"/>
                  </a:cubicBezTo>
                  <a:lnTo>
                    <a:pt x="4655684" y="49995"/>
                  </a:lnTo>
                  <a:lnTo>
                    <a:pt x="4600578" y="28590"/>
                  </a:lnTo>
                  <a:cubicBezTo>
                    <a:pt x="4572748" y="17306"/>
                    <a:pt x="4549868" y="7515"/>
                    <a:pt x="4533616" y="0"/>
                  </a:cubicBezTo>
                  <a:close/>
                </a:path>
              </a:pathLst>
            </a:custGeom>
            <a:solidFill>
              <a:srgbClr val="C00000"/>
            </a:solidFill>
            <a:ln w="10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/>
                <a:sym typeface="Arial" panose="020b0604020202020204" pitchFamily="34" charset="0"/>
              </a:endParaRPr>
            </a:p>
          </p:txBody>
        </p:sp>
      </p:grpSp>
      <p:sp>
        <p:nvSpPr>
          <p:cNvPr id="41" name="矩形 40" title=""/>
          <p:cNvSpPr/>
          <p:nvPr>
            <p:custDataLst>
              <p:tags r:id="rId37"/>
            </p:custDataLst>
          </p:nvPr>
        </p:nvSpPr>
        <p:spPr>
          <a:xfrm>
            <a:off x="4332699" y="1266943"/>
            <a:ext cx="670661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403000"/>
                </a:solidFill>
                <a:effectLst>
                  <a:glow rad="63500">
                    <a:srgbClr val="FBFBFB">
                      <a:alpha val="50000"/>
                    </a:srgbClr>
                  </a:glo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/>
                <a:sym typeface="Arial" panose="020b0604020202020204" pitchFamily="34" charset="0"/>
              </a:rPr>
              <a:t>汪洋恣肆，明白畅达，他是“唐宋八大家”之一；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403000"/>
              </a:solidFill>
              <a:effectLst>
                <a:glow rad="63500">
                  <a:srgbClr val="FBFBFB">
                    <a:alpha val="50000"/>
                  </a:srgbClr>
                </a:glo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/>
              <a:sym typeface="Arial" panose="020b0604020202020204" pitchFamily="34" charset="0"/>
            </a:endParaRPr>
          </a:p>
        </p:txBody>
      </p:sp>
      <p:sp>
        <p:nvSpPr>
          <p:cNvPr id="42" name="矩形 41" title=""/>
          <p:cNvSpPr/>
          <p:nvPr>
            <p:custDataLst>
              <p:tags r:id="rId38"/>
            </p:custDataLst>
          </p:nvPr>
        </p:nvSpPr>
        <p:spPr>
          <a:xfrm>
            <a:off x="4766090" y="1943356"/>
            <a:ext cx="6743752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403000"/>
                </a:solidFill>
                <a:effectLst>
                  <a:glow rad="63500">
                    <a:srgbClr val="FBFBFB">
                      <a:alpha val="50000"/>
                    </a:srgbClr>
                  </a:glo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/>
                <a:sym typeface="Arial" panose="020b0604020202020204" pitchFamily="34" charset="0"/>
              </a:rPr>
              <a:t>清新豪健，善用夸张、比喻，在艺术表现方面独具一格，他与北宋的黄庭坚合称“苏黄”，与南宋的陆游合称“苏陆”；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403000"/>
              </a:solidFill>
              <a:effectLst>
                <a:glow rad="63500">
                  <a:srgbClr val="FBFBFB">
                    <a:alpha val="50000"/>
                  </a:srgbClr>
                </a:glo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/>
              <a:sym typeface="Arial" panose="020b0604020202020204" pitchFamily="34" charset="0"/>
            </a:endParaRPr>
          </a:p>
        </p:txBody>
      </p:sp>
      <p:sp>
        <p:nvSpPr>
          <p:cNvPr id="43" name="矩形 42" title=""/>
          <p:cNvSpPr/>
          <p:nvPr>
            <p:custDataLst>
              <p:tags r:id="rId39"/>
            </p:custDataLst>
          </p:nvPr>
        </p:nvSpPr>
        <p:spPr>
          <a:xfrm>
            <a:off x="4997784" y="3447524"/>
            <a:ext cx="5766457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403000"/>
                </a:solidFill>
                <a:effectLst>
                  <a:glow rad="63500">
                    <a:srgbClr val="FBFBFB">
                      <a:alpha val="50000"/>
                    </a:srgbClr>
                  </a:glo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/>
                <a:sym typeface="Arial" panose="020b0604020202020204" pitchFamily="34" charset="0"/>
              </a:rPr>
              <a:t>开豪放一派，对后代影响深远，与辛弃疾合称“苏辛”；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403000"/>
              </a:solidFill>
              <a:effectLst>
                <a:glow rad="63500">
                  <a:srgbClr val="FBFBFB">
                    <a:alpha val="50000"/>
                  </a:srgbClr>
                </a:glo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/>
              <a:sym typeface="Arial" panose="020b0604020202020204" pitchFamily="34" charset="0"/>
            </a:endParaRPr>
          </a:p>
        </p:txBody>
      </p:sp>
      <p:sp>
        <p:nvSpPr>
          <p:cNvPr id="44" name="矩形 43" title=""/>
          <p:cNvSpPr/>
          <p:nvPr>
            <p:custDataLst>
              <p:tags r:id="rId40"/>
            </p:custDataLst>
          </p:nvPr>
        </p:nvSpPr>
        <p:spPr>
          <a:xfrm>
            <a:off x="4881637" y="4692686"/>
            <a:ext cx="648437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403000"/>
                </a:solidFill>
                <a:effectLst>
                  <a:glow rad="63500">
                    <a:srgbClr val="FBFBFB">
                      <a:alpha val="50000"/>
                    </a:srgbClr>
                  </a:glo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/>
                <a:sym typeface="Arial" panose="020b0604020202020204" pitchFamily="34" charset="0"/>
              </a:rPr>
              <a:t>与黄庭坚、米芾、蔡襄并称为“宋四家”；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403000"/>
              </a:solidFill>
              <a:effectLst>
                <a:glow rad="63500">
                  <a:srgbClr val="FBFBFB">
                    <a:alpha val="50000"/>
                  </a:srgbClr>
                </a:glo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/>
              <a:sym typeface="Arial" panose="020b0604020202020204" pitchFamily="34" charset="0"/>
            </a:endParaRPr>
          </a:p>
        </p:txBody>
      </p:sp>
      <p:sp>
        <p:nvSpPr>
          <p:cNvPr id="45" name="矩形 44" title=""/>
          <p:cNvSpPr/>
          <p:nvPr>
            <p:custDataLst>
              <p:tags r:id="rId41"/>
            </p:custDataLst>
          </p:nvPr>
        </p:nvSpPr>
        <p:spPr>
          <a:xfrm>
            <a:off x="4665988" y="5638562"/>
            <a:ext cx="3100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403000"/>
                </a:solidFill>
                <a:effectLst>
                  <a:glow rad="63500">
                    <a:srgbClr val="FBFBFB">
                      <a:alpha val="50000"/>
                    </a:srgbClr>
                  </a:glo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/>
                <a:sym typeface="Arial" panose="020b0604020202020204" pitchFamily="34" charset="0"/>
              </a:rPr>
              <a:t>其画开创了湖州画派。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403000"/>
              </a:solidFill>
              <a:effectLst>
                <a:glow rad="63500">
                  <a:srgbClr val="FBFBFB">
                    <a:alpha val="50000"/>
                  </a:srgbClr>
                </a:glo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/>
              <a:sym typeface="Arial" panose="020b0604020202020204" pitchFamily="34" charset="0"/>
            </a:endParaRPr>
          </a:p>
        </p:txBody>
      </p:sp>
      <p:grpSp>
        <p:nvGrpSpPr>
          <p:cNvPr id="10" name="组合 9" title=""/>
          <p:cNvGrpSpPr/>
          <p:nvPr>
            <p:custDataLst>
              <p:tags r:id="rId42"/>
            </p:custDataLst>
          </p:nvPr>
        </p:nvGrpSpPr>
        <p:grpSpPr>
          <a:xfrm>
            <a:off x="4795665" y="267295"/>
            <a:ext cx="2604904" cy="584775"/>
            <a:chOff x="4746162" y="267295"/>
            <a:chExt cx="2604904" cy="584775"/>
          </a:xfrm>
        </p:grpSpPr>
        <p:sp>
          <p:nvSpPr>
            <p:cNvPr id="11" name="副标题"/>
            <p:cNvSpPr txBox="1"/>
            <p:nvPr>
              <p:custDataLst>
                <p:tags r:id="rId43"/>
              </p:custDataLst>
            </p:nvPr>
          </p:nvSpPr>
          <p:spPr>
            <a:xfrm>
              <a:off x="5133427" y="267295"/>
              <a:ext cx="1826141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defRPr sz="3200">
                  <a:solidFill>
                    <a:schemeClr val="accent2">
                      <a:lumMod val="50000"/>
                    </a:schemeClr>
                  </a:solidFill>
                  <a:latin typeface="锐字云字库隶书GB" panose="02010604000000000000" pitchFamily="2" charset="-122"/>
                  <a:ea typeface="锐字云字库隶书GB" panose="02010604000000000000" pitchFamily="2" charset="-122"/>
                  <a:cs typeface="楷体" panose="02010609060101010101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文学成就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任意多边形: 形状 13"/>
            <p:cNvSpPr/>
            <p:nvPr>
              <p:custDataLst>
                <p:tags r:id="rId44"/>
              </p:custDataLst>
            </p:nvPr>
          </p:nvSpPr>
          <p:spPr>
            <a:xfrm>
              <a:off x="4746162" y="496190"/>
              <a:ext cx="404239" cy="126984"/>
            </a:xfrm>
            <a:custGeom>
              <a:gdLst>
                <a:gd name="connsiteX0" fmla="*/ 693240 w 3648907"/>
                <a:gd name="connsiteY0" fmla="*/ 0 h 1146245"/>
                <a:gd name="connsiteX1" fmla="*/ 3458219 w 3648907"/>
                <a:gd name="connsiteY1" fmla="*/ 0 h 1146245"/>
                <a:gd name="connsiteX2" fmla="*/ 3648907 w 3648907"/>
                <a:gd name="connsiteY2" fmla="*/ 190688 h 1146245"/>
                <a:gd name="connsiteX3" fmla="*/ 3458219 w 3648907"/>
                <a:gd name="connsiteY3" fmla="*/ 381376 h 1146245"/>
                <a:gd name="connsiteX4" fmla="*/ 2802367 w 3648907"/>
                <a:gd name="connsiteY4" fmla="*/ 381376 h 1146245"/>
                <a:gd name="connsiteX5" fmla="*/ 2611679 w 3648907"/>
                <a:gd name="connsiteY5" fmla="*/ 572064 h 1146245"/>
                <a:gd name="connsiteX6" fmla="*/ 2802367 w 3648907"/>
                <a:gd name="connsiteY6" fmla="*/ 762752 h 1146245"/>
                <a:gd name="connsiteX7" fmla="*/ 3458219 w 3648907"/>
                <a:gd name="connsiteY7" fmla="*/ 762752 h 1146245"/>
                <a:gd name="connsiteX8" fmla="*/ 3648907 w 3648907"/>
                <a:gd name="connsiteY8" fmla="*/ 953441 h 1146245"/>
                <a:gd name="connsiteX9" fmla="*/ 3458219 w 3648907"/>
                <a:gd name="connsiteY9" fmla="*/ 1144129 h 1146245"/>
                <a:gd name="connsiteX10" fmla="*/ 732627 w 3648907"/>
                <a:gd name="connsiteY10" fmla="*/ 1144129 h 1146245"/>
                <a:gd name="connsiteX11" fmla="*/ 514109 w 3648907"/>
                <a:gd name="connsiteY11" fmla="*/ 1144129 h 1146245"/>
                <a:gd name="connsiteX12" fmla="*/ 493061 w 3648907"/>
                <a:gd name="connsiteY12" fmla="*/ 1146245 h 1146245"/>
                <a:gd name="connsiteX13" fmla="*/ 375780 w 3648907"/>
                <a:gd name="connsiteY13" fmla="*/ 1146245 h 1146245"/>
                <a:gd name="connsiteX14" fmla="*/ 375780 w 3648907"/>
                <a:gd name="connsiteY14" fmla="*/ 1144129 h 1146245"/>
                <a:gd name="connsiteX15" fmla="*/ 190688 w 3648907"/>
                <a:gd name="connsiteY15" fmla="*/ 1144129 h 1146245"/>
                <a:gd name="connsiteX16" fmla="*/ 0 w 3648907"/>
                <a:gd name="connsiteY16" fmla="*/ 953441 h 1146245"/>
                <a:gd name="connsiteX17" fmla="*/ 190688 w 3648907"/>
                <a:gd name="connsiteY17" fmla="*/ 762752 h 1146245"/>
                <a:gd name="connsiteX18" fmla="*/ 375780 w 3648907"/>
                <a:gd name="connsiteY18" fmla="*/ 762752 h 1146245"/>
                <a:gd name="connsiteX19" fmla="*/ 732627 w 3648907"/>
                <a:gd name="connsiteY19" fmla="*/ 762752 h 1146245"/>
                <a:gd name="connsiteX20" fmla="*/ 1885042 w 3648907"/>
                <a:gd name="connsiteY20" fmla="*/ 762752 h 1146245"/>
                <a:gd name="connsiteX21" fmla="*/ 2075730 w 3648907"/>
                <a:gd name="connsiteY21" fmla="*/ 572064 h 1146245"/>
                <a:gd name="connsiteX22" fmla="*/ 1885042 w 3648907"/>
                <a:gd name="connsiteY22" fmla="*/ 381376 h 1146245"/>
                <a:gd name="connsiteX23" fmla="*/ 693240 w 3648907"/>
                <a:gd name="connsiteY23" fmla="*/ 381376 h 1146245"/>
                <a:gd name="connsiteX24" fmla="*/ 502552 w 3648907"/>
                <a:gd name="connsiteY24" fmla="*/ 190688 h 1146245"/>
                <a:gd name="connsiteX25" fmla="*/ 693240 w 3648907"/>
                <a:gd name="connsiteY25" fmla="*/ 0 h 114624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48907" h="1146245">
                  <a:moveTo>
                    <a:pt x="693240" y="0"/>
                  </a:moveTo>
                  <a:lnTo>
                    <a:pt x="3458219" y="0"/>
                  </a:lnTo>
                  <a:cubicBezTo>
                    <a:pt x="3563675" y="0"/>
                    <a:pt x="3648907" y="85233"/>
                    <a:pt x="3648907" y="190688"/>
                  </a:cubicBezTo>
                  <a:cubicBezTo>
                    <a:pt x="3648907" y="296145"/>
                    <a:pt x="3563675" y="381376"/>
                    <a:pt x="3458219" y="381376"/>
                  </a:cubicBezTo>
                  <a:lnTo>
                    <a:pt x="2802367" y="381376"/>
                  </a:lnTo>
                  <a:cubicBezTo>
                    <a:pt x="2696911" y="381376"/>
                    <a:pt x="2611679" y="466609"/>
                    <a:pt x="2611679" y="572064"/>
                  </a:cubicBezTo>
                  <a:cubicBezTo>
                    <a:pt x="2611679" y="677521"/>
                    <a:pt x="2696911" y="762752"/>
                    <a:pt x="2802367" y="762752"/>
                  </a:cubicBezTo>
                  <a:lnTo>
                    <a:pt x="3458219" y="762752"/>
                  </a:lnTo>
                  <a:cubicBezTo>
                    <a:pt x="3563675" y="762752"/>
                    <a:pt x="3648907" y="847985"/>
                    <a:pt x="3648907" y="953441"/>
                  </a:cubicBezTo>
                  <a:cubicBezTo>
                    <a:pt x="3648907" y="1058898"/>
                    <a:pt x="3563675" y="1144129"/>
                    <a:pt x="3458219" y="1144129"/>
                  </a:cubicBezTo>
                  <a:lnTo>
                    <a:pt x="732627" y="1144129"/>
                  </a:lnTo>
                  <a:lnTo>
                    <a:pt x="514109" y="1144129"/>
                  </a:lnTo>
                  <a:lnTo>
                    <a:pt x="493061" y="1146245"/>
                  </a:lnTo>
                  <a:lnTo>
                    <a:pt x="375780" y="1146245"/>
                  </a:lnTo>
                  <a:lnTo>
                    <a:pt x="375780" y="1144129"/>
                  </a:lnTo>
                  <a:lnTo>
                    <a:pt x="190688" y="1144129"/>
                  </a:lnTo>
                  <a:cubicBezTo>
                    <a:pt x="85233" y="1144129"/>
                    <a:pt x="0" y="1058898"/>
                    <a:pt x="0" y="953441"/>
                  </a:cubicBezTo>
                  <a:cubicBezTo>
                    <a:pt x="0" y="847985"/>
                    <a:pt x="85233" y="762752"/>
                    <a:pt x="190688" y="762752"/>
                  </a:cubicBezTo>
                  <a:lnTo>
                    <a:pt x="375780" y="762752"/>
                  </a:lnTo>
                  <a:lnTo>
                    <a:pt x="732627" y="762752"/>
                  </a:lnTo>
                  <a:lnTo>
                    <a:pt x="1885042" y="762752"/>
                  </a:lnTo>
                  <a:cubicBezTo>
                    <a:pt x="1990497" y="762752"/>
                    <a:pt x="2075730" y="677521"/>
                    <a:pt x="2075730" y="572064"/>
                  </a:cubicBezTo>
                  <a:cubicBezTo>
                    <a:pt x="2075730" y="466609"/>
                    <a:pt x="1990497" y="381376"/>
                    <a:pt x="1885042" y="381376"/>
                  </a:cubicBezTo>
                  <a:lnTo>
                    <a:pt x="693240" y="381376"/>
                  </a:lnTo>
                  <a:cubicBezTo>
                    <a:pt x="587784" y="381376"/>
                    <a:pt x="502552" y="296145"/>
                    <a:pt x="502552" y="190688"/>
                  </a:cubicBezTo>
                  <a:cubicBezTo>
                    <a:pt x="502552" y="85233"/>
                    <a:pt x="587784" y="0"/>
                    <a:pt x="693240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/>
            <p:cNvSpPr/>
            <p:nvPr>
              <p:custDataLst>
                <p:tags r:id="rId45"/>
              </p:custDataLst>
            </p:nvPr>
          </p:nvSpPr>
          <p:spPr>
            <a:xfrm rot="10800000">
              <a:off x="6946827" y="496191"/>
              <a:ext cx="404239" cy="126984"/>
            </a:xfrm>
            <a:custGeom>
              <a:gdLst>
                <a:gd name="connsiteX0" fmla="*/ 693240 w 3648907"/>
                <a:gd name="connsiteY0" fmla="*/ 0 h 1146245"/>
                <a:gd name="connsiteX1" fmla="*/ 3458219 w 3648907"/>
                <a:gd name="connsiteY1" fmla="*/ 0 h 1146245"/>
                <a:gd name="connsiteX2" fmla="*/ 3648907 w 3648907"/>
                <a:gd name="connsiteY2" fmla="*/ 190688 h 1146245"/>
                <a:gd name="connsiteX3" fmla="*/ 3458219 w 3648907"/>
                <a:gd name="connsiteY3" fmla="*/ 381376 h 1146245"/>
                <a:gd name="connsiteX4" fmla="*/ 2802367 w 3648907"/>
                <a:gd name="connsiteY4" fmla="*/ 381376 h 1146245"/>
                <a:gd name="connsiteX5" fmla="*/ 2611679 w 3648907"/>
                <a:gd name="connsiteY5" fmla="*/ 572064 h 1146245"/>
                <a:gd name="connsiteX6" fmla="*/ 2802367 w 3648907"/>
                <a:gd name="connsiteY6" fmla="*/ 762752 h 1146245"/>
                <a:gd name="connsiteX7" fmla="*/ 3458219 w 3648907"/>
                <a:gd name="connsiteY7" fmla="*/ 762752 h 1146245"/>
                <a:gd name="connsiteX8" fmla="*/ 3648907 w 3648907"/>
                <a:gd name="connsiteY8" fmla="*/ 953441 h 1146245"/>
                <a:gd name="connsiteX9" fmla="*/ 3458219 w 3648907"/>
                <a:gd name="connsiteY9" fmla="*/ 1144129 h 1146245"/>
                <a:gd name="connsiteX10" fmla="*/ 732627 w 3648907"/>
                <a:gd name="connsiteY10" fmla="*/ 1144129 h 1146245"/>
                <a:gd name="connsiteX11" fmla="*/ 514109 w 3648907"/>
                <a:gd name="connsiteY11" fmla="*/ 1144129 h 1146245"/>
                <a:gd name="connsiteX12" fmla="*/ 493061 w 3648907"/>
                <a:gd name="connsiteY12" fmla="*/ 1146245 h 1146245"/>
                <a:gd name="connsiteX13" fmla="*/ 375780 w 3648907"/>
                <a:gd name="connsiteY13" fmla="*/ 1146245 h 1146245"/>
                <a:gd name="connsiteX14" fmla="*/ 375780 w 3648907"/>
                <a:gd name="connsiteY14" fmla="*/ 1144129 h 1146245"/>
                <a:gd name="connsiteX15" fmla="*/ 190688 w 3648907"/>
                <a:gd name="connsiteY15" fmla="*/ 1144129 h 1146245"/>
                <a:gd name="connsiteX16" fmla="*/ 0 w 3648907"/>
                <a:gd name="connsiteY16" fmla="*/ 953441 h 1146245"/>
                <a:gd name="connsiteX17" fmla="*/ 190688 w 3648907"/>
                <a:gd name="connsiteY17" fmla="*/ 762752 h 1146245"/>
                <a:gd name="connsiteX18" fmla="*/ 375780 w 3648907"/>
                <a:gd name="connsiteY18" fmla="*/ 762752 h 1146245"/>
                <a:gd name="connsiteX19" fmla="*/ 732627 w 3648907"/>
                <a:gd name="connsiteY19" fmla="*/ 762752 h 1146245"/>
                <a:gd name="connsiteX20" fmla="*/ 1885042 w 3648907"/>
                <a:gd name="connsiteY20" fmla="*/ 762752 h 1146245"/>
                <a:gd name="connsiteX21" fmla="*/ 2075730 w 3648907"/>
                <a:gd name="connsiteY21" fmla="*/ 572064 h 1146245"/>
                <a:gd name="connsiteX22" fmla="*/ 1885042 w 3648907"/>
                <a:gd name="connsiteY22" fmla="*/ 381376 h 1146245"/>
                <a:gd name="connsiteX23" fmla="*/ 693240 w 3648907"/>
                <a:gd name="connsiteY23" fmla="*/ 381376 h 1146245"/>
                <a:gd name="connsiteX24" fmla="*/ 502552 w 3648907"/>
                <a:gd name="connsiteY24" fmla="*/ 190688 h 1146245"/>
                <a:gd name="connsiteX25" fmla="*/ 693240 w 3648907"/>
                <a:gd name="connsiteY25" fmla="*/ 0 h 114624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48907" h="1146245">
                  <a:moveTo>
                    <a:pt x="693240" y="0"/>
                  </a:moveTo>
                  <a:lnTo>
                    <a:pt x="3458219" y="0"/>
                  </a:lnTo>
                  <a:cubicBezTo>
                    <a:pt x="3563675" y="0"/>
                    <a:pt x="3648907" y="85233"/>
                    <a:pt x="3648907" y="190688"/>
                  </a:cubicBezTo>
                  <a:cubicBezTo>
                    <a:pt x="3648907" y="296145"/>
                    <a:pt x="3563675" y="381376"/>
                    <a:pt x="3458219" y="381376"/>
                  </a:cubicBezTo>
                  <a:lnTo>
                    <a:pt x="2802367" y="381376"/>
                  </a:lnTo>
                  <a:cubicBezTo>
                    <a:pt x="2696911" y="381376"/>
                    <a:pt x="2611679" y="466609"/>
                    <a:pt x="2611679" y="572064"/>
                  </a:cubicBezTo>
                  <a:cubicBezTo>
                    <a:pt x="2611679" y="677521"/>
                    <a:pt x="2696911" y="762752"/>
                    <a:pt x="2802367" y="762752"/>
                  </a:cubicBezTo>
                  <a:lnTo>
                    <a:pt x="3458219" y="762752"/>
                  </a:lnTo>
                  <a:cubicBezTo>
                    <a:pt x="3563675" y="762752"/>
                    <a:pt x="3648907" y="847985"/>
                    <a:pt x="3648907" y="953441"/>
                  </a:cubicBezTo>
                  <a:cubicBezTo>
                    <a:pt x="3648907" y="1058898"/>
                    <a:pt x="3563675" y="1144129"/>
                    <a:pt x="3458219" y="1144129"/>
                  </a:cubicBezTo>
                  <a:lnTo>
                    <a:pt x="732627" y="1144129"/>
                  </a:lnTo>
                  <a:lnTo>
                    <a:pt x="514109" y="1144129"/>
                  </a:lnTo>
                  <a:lnTo>
                    <a:pt x="493061" y="1146245"/>
                  </a:lnTo>
                  <a:lnTo>
                    <a:pt x="375780" y="1146245"/>
                  </a:lnTo>
                  <a:lnTo>
                    <a:pt x="375780" y="1144129"/>
                  </a:lnTo>
                  <a:lnTo>
                    <a:pt x="190688" y="1144129"/>
                  </a:lnTo>
                  <a:cubicBezTo>
                    <a:pt x="85233" y="1144129"/>
                    <a:pt x="0" y="1058898"/>
                    <a:pt x="0" y="953441"/>
                  </a:cubicBezTo>
                  <a:cubicBezTo>
                    <a:pt x="0" y="847985"/>
                    <a:pt x="85233" y="762752"/>
                    <a:pt x="190688" y="762752"/>
                  </a:cubicBezTo>
                  <a:lnTo>
                    <a:pt x="375780" y="762752"/>
                  </a:lnTo>
                  <a:lnTo>
                    <a:pt x="732627" y="762752"/>
                  </a:lnTo>
                  <a:lnTo>
                    <a:pt x="1885042" y="762752"/>
                  </a:lnTo>
                  <a:cubicBezTo>
                    <a:pt x="1990497" y="762752"/>
                    <a:pt x="2075730" y="677521"/>
                    <a:pt x="2075730" y="572064"/>
                  </a:cubicBezTo>
                  <a:cubicBezTo>
                    <a:pt x="2075730" y="466609"/>
                    <a:pt x="1990497" y="381376"/>
                    <a:pt x="1885042" y="381376"/>
                  </a:cubicBezTo>
                  <a:lnTo>
                    <a:pt x="693240" y="381376"/>
                  </a:lnTo>
                  <a:cubicBezTo>
                    <a:pt x="587784" y="381376"/>
                    <a:pt x="502552" y="296145"/>
                    <a:pt x="502552" y="190688"/>
                  </a:cubicBezTo>
                  <a:cubicBezTo>
                    <a:pt x="502552" y="85233"/>
                    <a:pt x="587784" y="0"/>
                    <a:pt x="693240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65605" y="99060"/>
            <a:ext cx="8892540" cy="66198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2635" y="173990"/>
            <a:ext cx="5020310" cy="6699885"/>
          </a:xfrm>
          <a:prstGeom prst="rect">
            <a:avLst/>
          </a:prstGeom>
        </p:spPr>
      </p:pic>
      <p:pic>
        <p:nvPicPr>
          <p:cNvPr id="11" name="图片 10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164580" y="107315"/>
            <a:ext cx="4977130" cy="667893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" name="矩形 14" title="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16345" y="74295"/>
            <a:ext cx="5043170" cy="6733540"/>
          </a:xfrm>
          <a:prstGeom prst="rect">
            <a:avLst/>
          </a:prstGeom>
        </p:spPr>
      </p:pic>
      <p:pic>
        <p:nvPicPr>
          <p:cNvPr id="4" name="图片 3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7385" y="136525"/>
            <a:ext cx="5032375" cy="66884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3042"/>
</p:tagLst>
</file>

<file path=ppt/tags/tag10.xml><?xml version="1.0" encoding="utf-8"?>
<p:tagLst xmlns:p="http://schemas.openxmlformats.org/presentationml/2006/main">
  <p:tag name="AS_UNIQUEID" val="2843"/>
</p:tagLst>
</file>

<file path=ppt/tags/tag100.xml><?xml version="1.0" encoding="utf-8"?>
<p:tagLst xmlns:p="http://schemas.openxmlformats.org/presentationml/2006/main">
  <p:tag name="AS_UNIQUEID" val="2251"/>
  <p:tag name="MD-PA" val="v1.0.0"/>
</p:tagLst>
</file>

<file path=ppt/tags/tag101.xml><?xml version="1.0" encoding="utf-8"?>
<p:tagLst xmlns:p="http://schemas.openxmlformats.org/presentationml/2006/main">
  <p:tag name="AS_UNIQUEID" val="2252"/>
</p:tagLst>
</file>

<file path=ppt/tags/tag102.xml><?xml version="1.0" encoding="utf-8"?>
<p:tagLst xmlns:p="http://schemas.openxmlformats.org/presentationml/2006/main">
  <p:tag name="AS_UNIQUEID" val="2253"/>
  <p:tag name="MD-PA" val="v1.0.0"/>
</p:tagLst>
</file>

<file path=ppt/tags/tag103.xml><?xml version="1.0" encoding="utf-8"?>
<p:tagLst xmlns:p="http://schemas.openxmlformats.org/presentationml/2006/main">
  <p:tag name="AS_UNIQUEID" val="2254"/>
  <p:tag name="MD-PA" val="v1.0.0"/>
</p:tagLst>
</file>

<file path=ppt/tags/tag104.xml><?xml version="1.0" encoding="utf-8"?>
<p:tagLst xmlns:p="http://schemas.openxmlformats.org/presentationml/2006/main">
  <p:tag name="AS_UNIQUEID" val="2255"/>
  <p:tag name="MD-PA" val="v1.0.0"/>
</p:tagLst>
</file>

<file path=ppt/tags/tag105.xml><?xml version="1.0" encoding="utf-8"?>
<p:tagLst xmlns:p="http://schemas.openxmlformats.org/presentationml/2006/main">
  <p:tag name="AS_UNIQUEID" val="2256"/>
  <p:tag name="MD-PA" val="v1.0.0"/>
</p:tagLst>
</file>

<file path=ppt/tags/tag106.xml><?xml version="1.0" encoding="utf-8"?>
<p:tagLst xmlns:p="http://schemas.openxmlformats.org/presentationml/2006/main">
  <p:tag name="AS_UNIQUEID" val="2257"/>
  <p:tag name="MD-PA" val="v1.0.0"/>
</p:tagLst>
</file>

<file path=ppt/tags/tag107.xml><?xml version="1.0" encoding="utf-8"?>
<p:tagLst xmlns:p="http://schemas.openxmlformats.org/presentationml/2006/main">
  <p:tag name="AS_UNIQUEID" val="2258"/>
  <p:tag name="MD-PA" val="v1.0.0"/>
</p:tagLst>
</file>

<file path=ppt/tags/tag108.xml><?xml version="1.0" encoding="utf-8"?>
<p:tagLst xmlns:p="http://schemas.openxmlformats.org/presentationml/2006/main">
  <p:tag name="AS_UNIQUEID" val="2259"/>
  <p:tag name="MD-PA" val="v1.0.0"/>
</p:tagLst>
</file>

<file path=ppt/tags/tag109.xml><?xml version="1.0" encoding="utf-8"?>
<p:tagLst xmlns:p="http://schemas.openxmlformats.org/presentationml/2006/main">
  <p:tag name="AS_UNIQUEID" val="2260"/>
  <p:tag name="MD-PA" val="v1.0.0"/>
</p:tagLst>
</file>

<file path=ppt/tags/tag11.xml><?xml version="1.0" encoding="utf-8"?>
<p:tagLst xmlns:p="http://schemas.openxmlformats.org/presentationml/2006/main">
  <p:tag name="AS_UNIQUEID" val="2844"/>
</p:tagLst>
</file>

<file path=ppt/tags/tag110.xml><?xml version="1.0" encoding="utf-8"?>
<p:tagLst xmlns:p="http://schemas.openxmlformats.org/presentationml/2006/main">
  <p:tag name="AS_UNIQUEID" val="2261"/>
  <p:tag name="MD-PA" val="v1.0.0"/>
</p:tagLst>
</file>

<file path=ppt/tags/tag111.xml><?xml version="1.0" encoding="utf-8"?>
<p:tagLst xmlns:p="http://schemas.openxmlformats.org/presentationml/2006/main">
  <p:tag name="AS_UNIQUEID" val="2262"/>
  <p:tag name="MD-PA" val="v1.0.0"/>
</p:tagLst>
</file>

<file path=ppt/tags/tag112.xml><?xml version="1.0" encoding="utf-8"?>
<p:tagLst xmlns:p="http://schemas.openxmlformats.org/presentationml/2006/main">
  <p:tag name="AS_UNIQUEID" val="2263"/>
  <p:tag name="MD-PA" val="v1.0.0"/>
</p:tagLst>
</file>

<file path=ppt/tags/tag113.xml><?xml version="1.0" encoding="utf-8"?>
<p:tagLst xmlns:p="http://schemas.openxmlformats.org/presentationml/2006/main">
  <p:tag name="AS_UNIQUEID" val="2264"/>
  <p:tag name="MD-PA" val="v1.0.0"/>
</p:tagLst>
</file>

<file path=ppt/tags/tag114.xml><?xml version="1.0" encoding="utf-8"?>
<p:tagLst xmlns:p="http://schemas.openxmlformats.org/presentationml/2006/main">
  <p:tag name="AS_UNIQUEID" val="2265"/>
  <p:tag name="MD-PA" val="v1.0.0"/>
</p:tagLst>
</file>

<file path=ppt/tags/tag115.xml><?xml version="1.0" encoding="utf-8"?>
<p:tagLst xmlns:p="http://schemas.openxmlformats.org/presentationml/2006/main">
  <p:tag name="AS_UNIQUEID" val="2266"/>
  <p:tag name="MD-PA" val="v1.0.0"/>
</p:tagLst>
</file>

<file path=ppt/tags/tag116.xml><?xml version="1.0" encoding="utf-8"?>
<p:tagLst xmlns:p="http://schemas.openxmlformats.org/presentationml/2006/main">
  <p:tag name="AS_UNIQUEID" val="2267"/>
  <p:tag name="MD-PA" val="v1.0.0"/>
</p:tagLst>
</file>

<file path=ppt/tags/tag117.xml><?xml version="1.0" encoding="utf-8"?>
<p:tagLst xmlns:p="http://schemas.openxmlformats.org/presentationml/2006/main">
  <p:tag name="AS_UNIQUEID" val="1723"/>
</p:tagLst>
</file>

<file path=ppt/tags/tag118.xml><?xml version="1.0" encoding="utf-8"?>
<p:tagLst xmlns:p="http://schemas.openxmlformats.org/presentationml/2006/main">
  <p:tag name="AS_UNIQUEID" val="1723"/>
</p:tagLst>
</file>

<file path=ppt/tags/tag119.xml><?xml version="1.0" encoding="utf-8"?>
<p:tagLst xmlns:p="http://schemas.openxmlformats.org/presentationml/2006/main">
  <p:tag name="AS_UNIQUEID" val="1723"/>
</p:tagLst>
</file>

<file path=ppt/tags/tag12.xml><?xml version="1.0" encoding="utf-8"?>
<p:tagLst xmlns:p="http://schemas.openxmlformats.org/presentationml/2006/main">
  <p:tag name="AS_UNIQUEID" val="2845"/>
</p:tagLst>
</file>

<file path=ppt/tags/tag120.xml><?xml version="1.0" encoding="utf-8"?>
<p:tagLst xmlns:p="http://schemas.openxmlformats.org/presentationml/2006/main">
  <p:tag name="AS_UNIQUEID" val="1723"/>
</p:tagLst>
</file>

<file path=ppt/tags/tag121.xml><?xml version="1.0" encoding="utf-8"?>
<p:tagLst xmlns:p="http://schemas.openxmlformats.org/presentationml/2006/main">
  <p:tag name="AS_UNIQUEID" val="1723"/>
</p:tagLst>
</file>

<file path=ppt/tags/tag122.xml><?xml version="1.0" encoding="utf-8"?>
<p:tagLst xmlns:p="http://schemas.openxmlformats.org/presentationml/2006/main">
  <p:tag name="AS_UNIQUEID" val="2268"/>
</p:tagLst>
</file>

<file path=ppt/tags/tag123.xml><?xml version="1.0" encoding="utf-8"?>
<p:tagLst xmlns:p="http://schemas.openxmlformats.org/presentationml/2006/main">
  <p:tag name="AS_UNIQUEID" val="2269"/>
</p:tagLst>
</file>

<file path=ppt/tags/tag124.xml><?xml version="1.0" encoding="utf-8"?>
<p:tagLst xmlns:p="http://schemas.openxmlformats.org/presentationml/2006/main">
  <p:tag name="AS_UNIQUEID" val="2270"/>
</p:tagLst>
</file>

<file path=ppt/tags/tag125.xml><?xml version="1.0" encoding="utf-8"?>
<p:tagLst xmlns:p="http://schemas.openxmlformats.org/presentationml/2006/main">
  <p:tag name="AS_UNIQUEID" val="2271"/>
</p:tagLst>
</file>

<file path=ppt/tags/tag126.xml><?xml version="1.0" encoding="utf-8"?>
<p:tagLst xmlns:p="http://schemas.openxmlformats.org/presentationml/2006/main">
  <p:tag name="AS_UNIQUEID" val="3066"/>
</p:tagLst>
</file>

<file path=ppt/tags/tag127.xml><?xml version="1.0" encoding="utf-8"?>
<p:tagLst xmlns:p="http://schemas.openxmlformats.org/presentationml/2006/main">
  <p:tag name="AS_UNIQUEID" val="2900"/>
</p:tagLst>
</file>

<file path=ppt/tags/tag128.xml><?xml version="1.0" encoding="utf-8"?>
<p:tagLst xmlns:p="http://schemas.openxmlformats.org/presentationml/2006/main">
  <p:tag name="AS_UNIQUEID" val="2901"/>
</p:tagLst>
</file>

<file path=ppt/tags/tag129.xml><?xml version="1.0" encoding="utf-8"?>
<p:tagLst xmlns:p="http://schemas.openxmlformats.org/presentationml/2006/main">
  <p:tag name="AS_UNIQUEID" val="2902"/>
</p:tagLst>
</file>

<file path=ppt/tags/tag13.xml><?xml version="1.0" encoding="utf-8"?>
<p:tagLst xmlns:p="http://schemas.openxmlformats.org/presentationml/2006/main">
  <p:tag name="AS_UNIQUEID" val="3044"/>
</p:tagLst>
</file>

<file path=ppt/tags/tag130.xml><?xml version="1.0" encoding="utf-8"?>
<p:tagLst xmlns:p="http://schemas.openxmlformats.org/presentationml/2006/main">
  <p:tag name="AS_UNIQUEID" val="3067"/>
</p:tagLst>
</file>

<file path=ppt/tags/tag131.xml><?xml version="1.0" encoding="utf-8"?>
<p:tagLst xmlns:p="http://schemas.openxmlformats.org/presentationml/2006/main">
  <p:tag name="AS_UNIQUEID" val="3068"/>
</p:tagLst>
</file>

<file path=ppt/tags/tag132.xml><?xml version="1.0" encoding="utf-8"?>
<p:tagLst xmlns:p="http://schemas.openxmlformats.org/presentationml/2006/main">
  <p:tag name="AS_UNIQUEID" val="3069"/>
</p:tagLst>
</file>

<file path=ppt/tags/tag133.xml><?xml version="1.0" encoding="utf-8"?>
<p:tagLst xmlns:p="http://schemas.openxmlformats.org/presentationml/2006/main">
  <p:tag name="AS_UNIQUEID" val="2877"/>
</p:tagLst>
</file>

<file path=ppt/tags/tag134.xml><?xml version="1.0" encoding="utf-8"?>
<p:tagLst xmlns:p="http://schemas.openxmlformats.org/presentationml/2006/main">
  <p:tag name="AS_UNIQUEID" val="2878"/>
</p:tagLst>
</file>

<file path=ppt/tags/tag135.xml><?xml version="1.0" encoding="utf-8"?>
<p:tagLst xmlns:p="http://schemas.openxmlformats.org/presentationml/2006/main">
  <p:tag name="AS_UNIQUEID" val="2879"/>
</p:tagLst>
</file>

<file path=ppt/tags/tag136.xml><?xml version="1.0" encoding="utf-8"?>
<p:tagLst xmlns:p="http://schemas.openxmlformats.org/presentationml/2006/main">
  <p:tag name="AS_UNIQUEID" val="3070"/>
</p:tagLst>
</file>

<file path=ppt/tags/tag137.xml><?xml version="1.0" encoding="utf-8"?>
<p:tagLst xmlns:p="http://schemas.openxmlformats.org/presentationml/2006/main">
  <p:tag name="AS_UNIQUEID" val="3071"/>
</p:tagLst>
</file>

<file path=ppt/tags/tag138.xml><?xml version="1.0" encoding="utf-8"?>
<p:tagLst xmlns:p="http://schemas.openxmlformats.org/presentationml/2006/main">
  <p:tag name="AS_UNIQUEID" val="3072"/>
</p:tagLst>
</file>

<file path=ppt/tags/tag139.xml><?xml version="1.0" encoding="utf-8"?>
<p:tagLst xmlns:p="http://schemas.openxmlformats.org/presentationml/2006/main">
  <p:tag name="AS_UNIQUEID" val="3073"/>
</p:tagLst>
</file>

<file path=ppt/tags/tag14.xml><?xml version="1.0" encoding="utf-8"?>
<p:tagLst xmlns:p="http://schemas.openxmlformats.org/presentationml/2006/main">
  <p:tag name="AS_UNIQUEID" val="1921"/>
</p:tagLst>
</file>

<file path=ppt/tags/tag140.xml><?xml version="1.0" encoding="utf-8"?>
<p:tagLst xmlns:p="http://schemas.openxmlformats.org/presentationml/2006/main">
  <p:tag name="AS_UNIQUEID" val="2912"/>
</p:tagLst>
</file>

<file path=ppt/tags/tag141.xml><?xml version="1.0" encoding="utf-8"?>
<p:tagLst xmlns:p="http://schemas.openxmlformats.org/presentationml/2006/main">
  <p:tag name="AS_UNIQUEID" val="2913"/>
</p:tagLst>
</file>

<file path=ppt/tags/tag142.xml><?xml version="1.0" encoding="utf-8"?>
<p:tagLst xmlns:p="http://schemas.openxmlformats.org/presentationml/2006/main">
  <p:tag name="AS_UNIQUEID" val="2914"/>
</p:tagLst>
</file>

<file path=ppt/tags/tag143.xml><?xml version="1.0" encoding="utf-8"?>
<p:tagLst xmlns:p="http://schemas.openxmlformats.org/presentationml/2006/main">
  <p:tag name="AS_UNIQUEID" val="3074"/>
</p:tagLst>
</file>

<file path=ppt/tags/tag144.xml><?xml version="1.0" encoding="utf-8"?>
<p:tagLst xmlns:p="http://schemas.openxmlformats.org/presentationml/2006/main">
  <p:tag name="AS_UNIQUEID" val="2916"/>
</p:tagLst>
</file>

<file path=ppt/tags/tag145.xml><?xml version="1.0" encoding="utf-8"?>
<p:tagLst xmlns:p="http://schemas.openxmlformats.org/presentationml/2006/main">
  <p:tag name="AS_UNIQUEID" val="3075"/>
</p:tagLst>
</file>

<file path=ppt/tags/tag146.xml><?xml version="1.0" encoding="utf-8"?>
<p:tagLst xmlns:p="http://schemas.openxmlformats.org/presentationml/2006/main">
  <p:tag name="AS_UNIQUEID" val="3076"/>
</p:tagLst>
</file>

<file path=ppt/tags/tag147.xml><?xml version="1.0" encoding="utf-8"?>
<p:tagLst xmlns:p="http://schemas.openxmlformats.org/presentationml/2006/main">
  <p:tag name="AS_UNIQUEID" val="3077"/>
</p:tagLst>
</file>

<file path=ppt/tags/tag148.xml><?xml version="1.0" encoding="utf-8"?>
<p:tagLst xmlns:p="http://schemas.openxmlformats.org/presentationml/2006/main">
  <p:tag name="AS_UNIQUEID" val="2957"/>
</p:tagLst>
</file>

<file path=ppt/tags/tag149.xml><?xml version="1.0" encoding="utf-8"?>
<p:tagLst xmlns:p="http://schemas.openxmlformats.org/presentationml/2006/main">
  <p:tag name="AS_UNIQUEID" val="2958"/>
</p:tagLst>
</file>

<file path=ppt/tags/tag15.xml><?xml version="1.0" encoding="utf-8"?>
<p:tagLst xmlns:p="http://schemas.openxmlformats.org/presentationml/2006/main">
  <p:tag name="AS_UNIQUEID" val="1922"/>
</p:tagLst>
</file>

<file path=ppt/tags/tag150.xml><?xml version="1.0" encoding="utf-8"?>
<p:tagLst xmlns:p="http://schemas.openxmlformats.org/presentationml/2006/main">
  <p:tag name="AS_UNIQUEID" val="2959"/>
</p:tagLst>
</file>

<file path=ppt/tags/tag151.xml><?xml version="1.0" encoding="utf-8"?>
<p:tagLst xmlns:p="http://schemas.openxmlformats.org/presentationml/2006/main">
  <p:tag name="AS_UNIQUEID" val="3078"/>
</p:tagLst>
</file>

<file path=ppt/tags/tag152.xml><?xml version="1.0" encoding="utf-8"?>
<p:tagLst xmlns:p="http://schemas.openxmlformats.org/presentationml/2006/main">
  <p:tag name="AS_UNIQUEID" val="2961"/>
</p:tagLst>
</file>

<file path=ppt/tags/tag153.xml><?xml version="1.0" encoding="utf-8"?>
<p:tagLst xmlns:p="http://schemas.openxmlformats.org/presentationml/2006/main">
  <p:tag name="AS_UNIQUEID" val="2962"/>
</p:tagLst>
</file>

<file path=ppt/tags/tag154.xml><?xml version="1.0" encoding="utf-8"?>
<p:tagLst xmlns:p="http://schemas.openxmlformats.org/presentationml/2006/main">
  <p:tag name="AS_UNIQUEID" val="2990"/>
</p:tagLst>
</file>

<file path=ppt/tags/tag155.xml><?xml version="1.0" encoding="utf-8"?>
<p:tagLst xmlns:p="http://schemas.openxmlformats.org/presentationml/2006/main">
  <p:tag name="AS_UNIQUEID" val="3079"/>
</p:tagLst>
</file>

<file path=ppt/tags/tag156.xml><?xml version="1.0" encoding="utf-8"?>
<p:tagLst xmlns:p="http://schemas.openxmlformats.org/presentationml/2006/main">
  <p:tag name="AS_UNIQUEID" val="2924"/>
</p:tagLst>
</file>

<file path=ppt/tags/tag157.xml><?xml version="1.0" encoding="utf-8"?>
<p:tagLst xmlns:p="http://schemas.openxmlformats.org/presentationml/2006/main">
  <p:tag name="AS_UNIQUEID" val="2925"/>
</p:tagLst>
</file>

<file path=ppt/tags/tag158.xml><?xml version="1.0" encoding="utf-8"?>
<p:tagLst xmlns:p="http://schemas.openxmlformats.org/presentationml/2006/main">
  <p:tag name="AS_UNIQUEID" val="2926"/>
</p:tagLst>
</file>

<file path=ppt/tags/tag159.xml><?xml version="1.0" encoding="utf-8"?>
<p:tagLst xmlns:p="http://schemas.openxmlformats.org/presentationml/2006/main">
  <p:tag name="AS_UNIQUEID" val="3080"/>
</p:tagLst>
</file>

<file path=ppt/tags/tag16.xml><?xml version="1.0" encoding="utf-8"?>
<p:tagLst xmlns:p="http://schemas.openxmlformats.org/presentationml/2006/main">
  <p:tag name="AS_UNIQUEID" val="1923"/>
</p:tagLst>
</file>

<file path=ppt/tags/tag160.xml><?xml version="1.0" encoding="utf-8"?>
<p:tagLst xmlns:p="http://schemas.openxmlformats.org/presentationml/2006/main">
  <p:tag name="AS_UNIQUEID" val="2929"/>
</p:tagLst>
</file>

<file path=ppt/tags/tag161.xml><?xml version="1.0" encoding="utf-8"?>
<p:tagLst xmlns:p="http://schemas.openxmlformats.org/presentationml/2006/main">
  <p:tag name="AS_UNIQUEID" val="2930"/>
</p:tagLst>
</file>

<file path=ppt/tags/tag162.xml><?xml version="1.0" encoding="utf-8"?>
<p:tagLst xmlns:p="http://schemas.openxmlformats.org/presentationml/2006/main">
  <p:tag name="AS_UNIQUEID" val="2935"/>
</p:tagLst>
</file>

<file path=ppt/tags/tag163.xml><?xml version="1.0" encoding="utf-8"?>
<p:tagLst xmlns:p="http://schemas.openxmlformats.org/presentationml/2006/main">
  <p:tag name="AS_UNIQUEID" val="152"/>
  <p:tag name="KSO_WM_BEAUTIFY_FLAG" val=""/>
</p:tagLst>
</file>

<file path=ppt/tags/tag164.xml><?xml version="1.0" encoding="utf-8"?>
<p:tagLst xmlns:p="http://schemas.openxmlformats.org/presentationml/2006/main">
  <p:tag name="AS_UNIQUEID" val="3081"/>
</p:tagLst>
</file>

<file path=ppt/tags/tag165.xml><?xml version="1.0" encoding="utf-8"?>
<p:tagLst xmlns:p="http://schemas.openxmlformats.org/presentationml/2006/main">
  <p:tag name="AS_UNIQUEID" val="2937"/>
</p:tagLst>
</file>

<file path=ppt/tags/tag166.xml><?xml version="1.0" encoding="utf-8"?>
<p:tagLst xmlns:p="http://schemas.openxmlformats.org/presentationml/2006/main">
  <p:tag name="AS_UNIQUEID" val="2938"/>
</p:tagLst>
</file>

<file path=ppt/tags/tag167.xml><?xml version="1.0" encoding="utf-8"?>
<p:tagLst xmlns:p="http://schemas.openxmlformats.org/presentationml/2006/main">
  <p:tag name="AS_UNIQUEID" val="2939"/>
</p:tagLst>
</file>

<file path=ppt/tags/tag168.xml><?xml version="1.0" encoding="utf-8"?>
<p:tagLst xmlns:p="http://schemas.openxmlformats.org/presentationml/2006/main">
  <p:tag name="AS_UNIQUEID" val="3082"/>
</p:tagLst>
</file>

<file path=ppt/tags/tag169.xml><?xml version="1.0" encoding="utf-8"?>
<p:tagLst xmlns:p="http://schemas.openxmlformats.org/presentationml/2006/main">
  <p:tag name="AS_UNIQUEID" val="2941"/>
</p:tagLst>
</file>

<file path=ppt/tags/tag17.xml><?xml version="1.0" encoding="utf-8"?>
<p:tagLst xmlns:p="http://schemas.openxmlformats.org/presentationml/2006/main">
  <p:tag name="AS_UNIQUEID" val="3045"/>
</p:tagLst>
</file>

<file path=ppt/tags/tag170.xml><?xml version="1.0" encoding="utf-8"?>
<p:tagLst xmlns:p="http://schemas.openxmlformats.org/presentationml/2006/main">
  <p:tag name="AS_UNIQUEID" val="2942"/>
</p:tagLst>
</file>

<file path=ppt/tags/tag171.xml><?xml version="1.0" encoding="utf-8"?>
<p:tagLst xmlns:p="http://schemas.openxmlformats.org/presentationml/2006/main">
  <p:tag name="AS_UNIQUEID" val="2943"/>
</p:tagLst>
</file>

<file path=ppt/tags/tag172.xml><?xml version="1.0" encoding="utf-8"?>
<p:tagLst xmlns:p="http://schemas.openxmlformats.org/presentationml/2006/main">
  <p:tag name="AS_UNIQUEID" val="2946"/>
</p:tagLst>
</file>

<file path=ppt/tags/tag173.xml><?xml version="1.0" encoding="utf-8"?>
<p:tagLst xmlns:p="http://schemas.openxmlformats.org/presentationml/2006/main">
  <p:tag name="AS_UNIQUEID" val="2287"/>
</p:tagLst>
</file>

<file path=ppt/tags/tag174.xml><?xml version="1.0" encoding="utf-8"?>
<p:tagLst xmlns:p="http://schemas.openxmlformats.org/presentationml/2006/main">
  <p:tag name="AS_UNIQUEID" val="3083"/>
</p:tagLst>
</file>

<file path=ppt/tags/tag175.xml><?xml version="1.0" encoding="utf-8"?>
<p:tagLst xmlns:p="http://schemas.openxmlformats.org/presentationml/2006/main">
  <p:tag name="AS_UNIQUEID" val="3031"/>
</p:tagLst>
</file>

<file path=ppt/tags/tag176.xml><?xml version="1.0" encoding="utf-8"?>
<p:tagLst xmlns:p="http://schemas.openxmlformats.org/presentationml/2006/main">
  <p:tag name="AS_UNIQUEID" val="3032"/>
</p:tagLst>
</file>

<file path=ppt/tags/tag177.xml><?xml version="1.0" encoding="utf-8"?>
<p:tagLst xmlns:p="http://schemas.openxmlformats.org/presentationml/2006/main">
  <p:tag name="AS_UNIQUEID" val="3033"/>
</p:tagLst>
</file>

<file path=ppt/tags/tag178.xml><?xml version="1.0" encoding="utf-8"?>
<p:tagLst xmlns:p="http://schemas.openxmlformats.org/presentationml/2006/main">
  <p:tag name="AS_UNIQUEID" val="3084"/>
</p:tagLst>
</file>

<file path=ppt/tags/tag179.xml><?xml version="1.0" encoding="utf-8"?>
<p:tagLst xmlns:p="http://schemas.openxmlformats.org/presentationml/2006/main">
  <p:tag name="AS_UNIQUEID" val="3035"/>
</p:tagLst>
</file>

<file path=ppt/tags/tag18.xml><?xml version="1.0" encoding="utf-8"?>
<p:tagLst xmlns:p="http://schemas.openxmlformats.org/presentationml/2006/main">
  <p:tag name="AS_UNIQUEID" val="2848"/>
</p:tagLst>
</file>

<file path=ppt/tags/tag180.xml><?xml version="1.0" encoding="utf-8"?>
<p:tagLst xmlns:p="http://schemas.openxmlformats.org/presentationml/2006/main">
  <p:tag name="AS_UNIQUEID" val="3036"/>
</p:tagLst>
</file>

<file path=ppt/tags/tag181.xml><?xml version="1.0" encoding="utf-8"?>
<p:tagLst xmlns:p="http://schemas.openxmlformats.org/presentationml/2006/main">
  <p:tag name="AS_UNIQUEID" val="3037"/>
</p:tagLst>
</file>

<file path=ppt/tags/tag182.xml><?xml version="1.0" encoding="utf-8"?>
<p:tagLst xmlns:p="http://schemas.openxmlformats.org/presentationml/2006/main">
  <p:tag name="AS_UNIQUEID" val="3038"/>
</p:tagLst>
</file>

<file path=ppt/tags/tag183.xml><?xml version="1.0" encoding="utf-8"?>
<p:tagLst xmlns:p="http://schemas.openxmlformats.org/presentationml/2006/main">
  <p:tag name="AS_UNIQUEID" val="3039"/>
</p:tagLst>
</file>

<file path=ppt/tags/tag184.xml><?xml version="1.0" encoding="utf-8"?>
<p:tagLst xmlns:p="http://schemas.openxmlformats.org/presentationml/2006/main">
  <p:tag name="AS_UNIQUEID" val="3041"/>
</p:tagLst>
</file>

<file path=ppt/tags/tag185.xml><?xml version="1.0" encoding="utf-8"?>
<p:tagLst xmlns:p="http://schemas.openxmlformats.org/presentationml/2006/main">
  <p:tag name="AS_UNIQUEID" val="3085"/>
</p:tagLst>
</file>

<file path=ppt/tags/tag186.xml><?xml version="1.0" encoding="utf-8"?>
<p:tagLst xmlns:p="http://schemas.openxmlformats.org/presentationml/2006/main">
  <p:tag name="AS_UNIQUEID" val="307"/>
</p:tagLst>
</file>

<file path=ppt/tags/tag187.xml><?xml version="1.0" encoding="utf-8"?>
<p:tagLst xmlns:p="http://schemas.openxmlformats.org/presentationml/2006/main">
  <p:tag name="AS_UNIQUEID" val="308"/>
</p:tagLst>
</file>

<file path=ppt/tags/tag188.xml><?xml version="1.0" encoding="utf-8"?>
<p:tagLst xmlns:p="http://schemas.openxmlformats.org/presentationml/2006/main">
  <p:tag name="AS_UNIQUEID" val="309"/>
</p:tagLst>
</file>

<file path=ppt/tags/tag189.xml><?xml version="1.0" encoding="utf-8"?>
<p:tagLst xmlns:p="http://schemas.openxmlformats.org/presentationml/2006/main">
  <p:tag name="AS_UNIQUEID" val="310"/>
</p:tagLst>
</file>

<file path=ppt/tags/tag19.xml><?xml version="1.0" encoding="utf-8"?>
<p:tagLst xmlns:p="http://schemas.openxmlformats.org/presentationml/2006/main">
  <p:tag name="AS_UNIQUEID" val="2849"/>
</p:tagLst>
</file>

<file path=ppt/tags/tag190.xml><?xml version="1.0" encoding="utf-8"?>
<p:tagLst xmlns:p="http://schemas.openxmlformats.org/presentationml/2006/main">
  <p:tag name="AS_UNIQUEID" val="312"/>
</p:tagLst>
</file>

<file path=ppt/tags/tag191.xml><?xml version="1.0" encoding="utf-8"?>
<p:tagLst xmlns:p="http://schemas.openxmlformats.org/presentationml/2006/main">
  <p:tag name="AS_UNIQUEID" val="313"/>
</p:tagLst>
</file>

<file path=ppt/tags/tag192.xml><?xml version="1.0" encoding="utf-8"?>
<p:tagLst xmlns:p="http://schemas.openxmlformats.org/presentationml/2006/main">
  <p:tag name="AS_UNIQUEID" val="314"/>
</p:tagLst>
</file>

<file path=ppt/tags/tag193.xml><?xml version="1.0" encoding="utf-8"?>
<p:tagLst xmlns:p="http://schemas.openxmlformats.org/presentationml/2006/main">
  <p:tag name="AS_UNIQUEID" val="315"/>
</p:tagLst>
</file>

<file path=ppt/tags/tag194.xml><?xml version="1.0" encoding="utf-8"?>
<p:tagLst xmlns:p="http://schemas.openxmlformats.org/presentationml/2006/main">
  <p:tag name="AS_UNIQUEID" val="316"/>
</p:tagLst>
</file>

<file path=ppt/tags/tag195.xml><?xml version="1.0" encoding="utf-8"?>
<p:tagLst xmlns:p="http://schemas.openxmlformats.org/presentationml/2006/main">
  <p:tag name="AS_UNIQUEID" val="3086"/>
</p:tagLst>
</file>

<file path=ppt/tags/tag196.xml><?xml version="1.0" encoding="utf-8"?>
<p:tagLst xmlns:p="http://schemas.openxmlformats.org/presentationml/2006/main">
  <p:tag name="AS_UNIQUEID" val="329"/>
</p:tagLst>
</file>

<file path=ppt/tags/tag197.xml><?xml version="1.0" encoding="utf-8"?>
<p:tagLst xmlns:p="http://schemas.openxmlformats.org/presentationml/2006/main">
  <p:tag name="AS_UNIQUEID" val="330"/>
</p:tagLst>
</file>

<file path=ppt/tags/tag198.xml><?xml version="1.0" encoding="utf-8"?>
<p:tagLst xmlns:p="http://schemas.openxmlformats.org/presentationml/2006/main">
  <p:tag name="AS_UNIQUEID" val="332"/>
</p:tagLst>
</file>

<file path=ppt/tags/tag199.xml><?xml version="1.0" encoding="utf-8"?>
<p:tagLst xmlns:p="http://schemas.openxmlformats.org/presentationml/2006/main">
  <p:tag name="AS_UNIQUEID" val="333"/>
</p:tagLst>
</file>

<file path=ppt/tags/tag2.xml><?xml version="1.0" encoding="utf-8"?>
<p:tagLst xmlns:p="http://schemas.openxmlformats.org/presentationml/2006/main">
  <p:tag name="AS_UNIQUEID" val="2835"/>
</p:tagLst>
</file>

<file path=ppt/tags/tag20.xml><?xml version="1.0" encoding="utf-8"?>
<p:tagLst xmlns:p="http://schemas.openxmlformats.org/presentationml/2006/main">
  <p:tag name="AS_UNIQUEID" val="2850"/>
</p:tagLst>
</file>

<file path=ppt/tags/tag200.xml><?xml version="1.0" encoding="utf-8"?>
<p:tagLst xmlns:p="http://schemas.openxmlformats.org/presentationml/2006/main">
  <p:tag name="AS_UNIQUEID" val="334"/>
</p:tagLst>
</file>

<file path=ppt/tags/tag201.xml><?xml version="1.0" encoding="utf-8"?>
<p:tagLst xmlns:p="http://schemas.openxmlformats.org/presentationml/2006/main">
  <p:tag name="AS_UNIQUEID" val="3087"/>
</p:tagLst>
</file>

<file path=ppt/tags/tag202.xml><?xml version="1.0" encoding="utf-8"?>
<p:tagLst xmlns:p="http://schemas.openxmlformats.org/presentationml/2006/main">
  <p:tag name="AS_UNIQUEID" val="363"/>
</p:tagLst>
</file>

<file path=ppt/tags/tag203.xml><?xml version="1.0" encoding="utf-8"?>
<p:tagLst xmlns:p="http://schemas.openxmlformats.org/presentationml/2006/main">
  <p:tag name="AS_UNIQUEID" val="364"/>
</p:tagLst>
</file>

<file path=ppt/tags/tag204.xml><?xml version="1.0" encoding="utf-8"?>
<p:tagLst xmlns:p="http://schemas.openxmlformats.org/presentationml/2006/main">
  <p:tag name="AS_UNIQUEID" val="365"/>
</p:tagLst>
</file>

<file path=ppt/tags/tag205.xml><?xml version="1.0" encoding="utf-8"?>
<p:tagLst xmlns:p="http://schemas.openxmlformats.org/presentationml/2006/main">
  <p:tag name="AS_UNIQUEID" val="366"/>
</p:tagLst>
</file>

<file path=ppt/tags/tag206.xml><?xml version="1.0" encoding="utf-8"?>
<p:tagLst xmlns:p="http://schemas.openxmlformats.org/presentationml/2006/main">
  <p:tag name="AS_UNIQUEID" val="367"/>
</p:tagLst>
</file>

<file path=ppt/tags/tag207.xml><?xml version="1.0" encoding="utf-8"?>
<p:tagLst xmlns:p="http://schemas.openxmlformats.org/presentationml/2006/main">
  <p:tag name="AS_UNIQUEID" val="368"/>
</p:tagLst>
</file>

<file path=ppt/tags/tag208.xml><?xml version="1.0" encoding="utf-8"?>
<p:tagLst xmlns:p="http://schemas.openxmlformats.org/presentationml/2006/main">
  <p:tag name="AS_UNIQUEID" val="369"/>
</p:tagLst>
</file>

<file path=ppt/tags/tag209.xml><?xml version="1.0" encoding="utf-8"?>
<p:tagLst xmlns:p="http://schemas.openxmlformats.org/presentationml/2006/main">
  <p:tag name="AS_UNIQUEID" val="371"/>
</p:tagLst>
</file>

<file path=ppt/tags/tag21.xml><?xml version="1.0" encoding="utf-8"?>
<p:tagLst xmlns:p="http://schemas.openxmlformats.org/presentationml/2006/main">
  <p:tag name="AS_UNIQUEID" val="2851"/>
</p:tagLst>
</file>

<file path=ppt/tags/tag210.xml><?xml version="1.0" encoding="utf-8"?>
<p:tagLst xmlns:p="http://schemas.openxmlformats.org/presentationml/2006/main">
  <p:tag name="AS_UNIQUEID" val="372"/>
</p:tagLst>
</file>

<file path=ppt/tags/tag211.xml><?xml version="1.0" encoding="utf-8"?>
<p:tagLst xmlns:p="http://schemas.openxmlformats.org/presentationml/2006/main">
  <p:tag name="AS_UNIQUEID" val="373"/>
</p:tagLst>
</file>

<file path=ppt/tags/tag212.xml><?xml version="1.0" encoding="utf-8"?>
<p:tagLst xmlns:p="http://schemas.openxmlformats.org/presentationml/2006/main">
  <p:tag name="AS_UNIQUEID" val="374"/>
</p:tagLst>
</file>

<file path=ppt/tags/tag213.xml><?xml version="1.0" encoding="utf-8"?>
<p:tagLst xmlns:p="http://schemas.openxmlformats.org/presentationml/2006/main">
  <p:tag name="AS_UNIQUEID" val="3088"/>
</p:tagLst>
</file>

<file path=ppt/tags/tag214.xml><?xml version="1.0" encoding="utf-8"?>
<p:tagLst xmlns:p="http://schemas.openxmlformats.org/presentationml/2006/main">
  <p:tag name="AS_UNIQUEID" val="352"/>
</p:tagLst>
</file>

<file path=ppt/tags/tag215.xml><?xml version="1.0" encoding="utf-8"?>
<p:tagLst xmlns:p="http://schemas.openxmlformats.org/presentationml/2006/main">
  <p:tag name="AS_UNIQUEID" val="353"/>
</p:tagLst>
</file>

<file path=ppt/tags/tag216.xml><?xml version="1.0" encoding="utf-8"?>
<p:tagLst xmlns:p="http://schemas.openxmlformats.org/presentationml/2006/main">
  <p:tag name="AS_UNIQUEID" val="354"/>
</p:tagLst>
</file>

<file path=ppt/tags/tag217.xml><?xml version="1.0" encoding="utf-8"?>
<p:tagLst xmlns:p="http://schemas.openxmlformats.org/presentationml/2006/main">
  <p:tag name="AS_UNIQUEID" val="355"/>
</p:tagLst>
</file>

<file path=ppt/tags/tag218.xml><?xml version="1.0" encoding="utf-8"?>
<p:tagLst xmlns:p="http://schemas.openxmlformats.org/presentationml/2006/main">
  <p:tag name="AS_UNIQUEID" val="356"/>
</p:tagLst>
</file>

<file path=ppt/tags/tag219.xml><?xml version="1.0" encoding="utf-8"?>
<p:tagLst xmlns:p="http://schemas.openxmlformats.org/presentationml/2006/main">
  <p:tag name="AS_UNIQUEID" val="357"/>
</p:tagLst>
</file>

<file path=ppt/tags/tag22.xml><?xml version="1.0" encoding="utf-8"?>
<p:tagLst xmlns:p="http://schemas.openxmlformats.org/presentationml/2006/main">
  <p:tag name="AS_UNIQUEID" val="2852"/>
</p:tagLst>
</file>

<file path=ppt/tags/tag220.xml><?xml version="1.0" encoding="utf-8"?>
<p:tagLst xmlns:p="http://schemas.openxmlformats.org/presentationml/2006/main">
  <p:tag name="AS_UNIQUEID" val="358"/>
</p:tagLst>
</file>

<file path=ppt/tags/tag221.xml><?xml version="1.0" encoding="utf-8"?>
<p:tagLst xmlns:p="http://schemas.openxmlformats.org/presentationml/2006/main">
  <p:tag name="AS_UNIQUEID" val="360"/>
</p:tagLst>
</file>

<file path=ppt/tags/tag222.xml><?xml version="1.0" encoding="utf-8"?>
<p:tagLst xmlns:p="http://schemas.openxmlformats.org/presentationml/2006/main">
  <p:tag name="AS_UNIQUEID" val="3089"/>
</p:tagLst>
</file>

<file path=ppt/tags/tag223.xml><?xml version="1.0" encoding="utf-8"?>
<p:tagLst xmlns:p="http://schemas.openxmlformats.org/presentationml/2006/main">
  <p:tag name="AS_UNIQUEID" val="376"/>
</p:tagLst>
</file>

<file path=ppt/tags/tag224.xml><?xml version="1.0" encoding="utf-8"?>
<p:tagLst xmlns:p="http://schemas.openxmlformats.org/presentationml/2006/main">
  <p:tag name="AS_UNIQUEID" val="377"/>
</p:tagLst>
</file>

<file path=ppt/tags/tag225.xml><?xml version="1.0" encoding="utf-8"?>
<p:tagLst xmlns:p="http://schemas.openxmlformats.org/presentationml/2006/main">
  <p:tag name="AS_UNIQUEID" val="379"/>
</p:tagLst>
</file>

<file path=ppt/tags/tag226.xml><?xml version="1.0" encoding="utf-8"?>
<p:tagLst xmlns:p="http://schemas.openxmlformats.org/presentationml/2006/main">
  <p:tag name="AS_UNIQUEID" val="380"/>
</p:tagLst>
</file>

<file path=ppt/tags/tag227.xml><?xml version="1.0" encoding="utf-8"?>
<p:tagLst xmlns:p="http://schemas.openxmlformats.org/presentationml/2006/main">
  <p:tag name="AS_UNIQUEID" val="381"/>
</p:tagLst>
</file>

<file path=ppt/tags/tag228.xml><?xml version="1.0" encoding="utf-8"?>
<p:tagLst xmlns:p="http://schemas.openxmlformats.org/presentationml/2006/main">
  <p:tag name="AS_UNIQUEID" val="3090"/>
</p:tagLst>
</file>

<file path=ppt/tags/tag229.xml><?xml version="1.0" encoding="utf-8"?>
<p:tagLst xmlns:p="http://schemas.openxmlformats.org/presentationml/2006/main">
  <p:tag name="AS_UNIQUEID" val="383"/>
</p:tagLst>
</file>

<file path=ppt/tags/tag23.xml><?xml version="1.0" encoding="utf-8"?>
<p:tagLst xmlns:p="http://schemas.openxmlformats.org/presentationml/2006/main">
  <p:tag name="AS_UNIQUEID" val="2853"/>
</p:tagLst>
</file>

<file path=ppt/tags/tag230.xml><?xml version="1.0" encoding="utf-8"?>
<p:tagLst xmlns:p="http://schemas.openxmlformats.org/presentationml/2006/main">
  <p:tag name="AS_UNIQUEID" val="384"/>
</p:tagLst>
</file>

<file path=ppt/tags/tag231.xml><?xml version="1.0" encoding="utf-8"?>
<p:tagLst xmlns:p="http://schemas.openxmlformats.org/presentationml/2006/main">
  <p:tag name="AS_UNIQUEID" val="385"/>
</p:tagLst>
</file>

<file path=ppt/tags/tag232.xml><?xml version="1.0" encoding="utf-8"?>
<p:tagLst xmlns:p="http://schemas.openxmlformats.org/presentationml/2006/main">
  <p:tag name="AS_UNIQUEID" val="386"/>
</p:tagLst>
</file>

<file path=ppt/tags/tag233.xml><?xml version="1.0" encoding="utf-8"?>
<p:tagLst xmlns:p="http://schemas.openxmlformats.org/presentationml/2006/main">
  <p:tag name="AS_UNIQUEID" val="387"/>
</p:tagLst>
</file>

<file path=ppt/tags/tag234.xml><?xml version="1.0" encoding="utf-8"?>
<p:tagLst xmlns:p="http://schemas.openxmlformats.org/presentationml/2006/main">
  <p:tag name="AS_UNIQUEID" val="388"/>
</p:tagLst>
</file>

<file path=ppt/tags/tag235.xml><?xml version="1.0" encoding="utf-8"?>
<p:tagLst xmlns:p="http://schemas.openxmlformats.org/presentationml/2006/main">
  <p:tag name="AS_UNIQUEID" val="389"/>
</p:tagLst>
</file>

<file path=ppt/tags/tag236.xml><?xml version="1.0" encoding="utf-8"?>
<p:tagLst xmlns:p="http://schemas.openxmlformats.org/presentationml/2006/main">
  <p:tag name="AS_UNIQUEID" val="391"/>
</p:tagLst>
</file>

<file path=ppt/tags/tag237.xml><?xml version="1.0" encoding="utf-8"?>
<p:tagLst xmlns:p="http://schemas.openxmlformats.org/presentationml/2006/main">
  <p:tag name="AS_UNIQUEID" val="392"/>
</p:tagLst>
</file>

<file path=ppt/tags/tag238.xml><?xml version="1.0" encoding="utf-8"?>
<p:tagLst xmlns:p="http://schemas.openxmlformats.org/presentationml/2006/main">
  <p:tag name="AS_UNIQUEID" val="3091"/>
</p:tagLst>
</file>

<file path=ppt/tags/tag239.xml><?xml version="1.0" encoding="utf-8"?>
<p:tagLst xmlns:p="http://schemas.openxmlformats.org/presentationml/2006/main">
  <p:tag name="AS_UNIQUEID" val="394"/>
</p:tagLst>
</file>

<file path=ppt/tags/tag24.xml><?xml version="1.0" encoding="utf-8"?>
<p:tagLst xmlns:p="http://schemas.openxmlformats.org/presentationml/2006/main">
  <p:tag name="AS_UNIQUEID" val="3046"/>
</p:tagLst>
</file>

<file path=ppt/tags/tag240.xml><?xml version="1.0" encoding="utf-8"?>
<p:tagLst xmlns:p="http://schemas.openxmlformats.org/presentationml/2006/main">
  <p:tag name="AS_UNIQUEID" val="395"/>
</p:tagLst>
</file>

<file path=ppt/tags/tag241.xml><?xml version="1.0" encoding="utf-8"?>
<p:tagLst xmlns:p="http://schemas.openxmlformats.org/presentationml/2006/main">
  <p:tag name="AS_UNIQUEID" val="396"/>
</p:tagLst>
</file>

<file path=ppt/tags/tag242.xml><?xml version="1.0" encoding="utf-8"?>
<p:tagLst xmlns:p="http://schemas.openxmlformats.org/presentationml/2006/main">
  <p:tag name="AS_UNIQUEID" val="397"/>
</p:tagLst>
</file>

<file path=ppt/tags/tag243.xml><?xml version="1.0" encoding="utf-8"?>
<p:tagLst xmlns:p="http://schemas.openxmlformats.org/presentationml/2006/main">
  <p:tag name="AS_UNIQUEID" val="398"/>
</p:tagLst>
</file>

<file path=ppt/tags/tag244.xml><?xml version="1.0" encoding="utf-8"?>
<p:tagLst xmlns:p="http://schemas.openxmlformats.org/presentationml/2006/main">
  <p:tag name="AS_UNIQUEID" val="399"/>
</p:tagLst>
</file>

<file path=ppt/tags/tag245.xml><?xml version="1.0" encoding="utf-8"?>
<p:tagLst xmlns:p="http://schemas.openxmlformats.org/presentationml/2006/main">
  <p:tag name="AS_UNIQUEID" val="400"/>
</p:tagLst>
</file>

<file path=ppt/tags/tag246.xml><?xml version="1.0" encoding="utf-8"?>
<p:tagLst xmlns:p="http://schemas.openxmlformats.org/presentationml/2006/main">
  <p:tag name="AS_UNIQUEID" val="402"/>
</p:tagLst>
</file>

<file path=ppt/tags/tag247.xml><?xml version="1.0" encoding="utf-8"?>
<p:tagLst xmlns:p="http://schemas.openxmlformats.org/presentationml/2006/main">
  <p:tag name="AS_UNIQUEID" val="403"/>
</p:tagLst>
</file>

<file path=ppt/tags/tag248.xml><?xml version="1.0" encoding="utf-8"?>
<p:tagLst xmlns:p="http://schemas.openxmlformats.org/presentationml/2006/main">
  <p:tag name="AS_UNIQUEID" val="3092"/>
</p:tagLst>
</file>

<file path=ppt/tags/tag249.xml><?xml version="1.0" encoding="utf-8"?>
<p:tagLst xmlns:p="http://schemas.openxmlformats.org/presentationml/2006/main">
  <p:tag name="AS_UNIQUEID" val="405"/>
</p:tagLst>
</file>

<file path=ppt/tags/tag25.xml><?xml version="1.0" encoding="utf-8"?>
<p:tagLst xmlns:p="http://schemas.openxmlformats.org/presentationml/2006/main">
  <p:tag name="AS_UNIQUEID" val="3047"/>
</p:tagLst>
</file>

<file path=ppt/tags/tag250.xml><?xml version="1.0" encoding="utf-8"?>
<p:tagLst xmlns:p="http://schemas.openxmlformats.org/presentationml/2006/main">
  <p:tag name="AS_UNIQUEID" val="406"/>
</p:tagLst>
</file>

<file path=ppt/tags/tag251.xml><?xml version="1.0" encoding="utf-8"?>
<p:tagLst xmlns:p="http://schemas.openxmlformats.org/presentationml/2006/main">
  <p:tag name="AS_UNIQUEID" val="407"/>
</p:tagLst>
</file>

<file path=ppt/tags/tag252.xml><?xml version="1.0" encoding="utf-8"?>
<p:tagLst xmlns:p="http://schemas.openxmlformats.org/presentationml/2006/main">
  <p:tag name="AS_UNIQUEID" val="408"/>
</p:tagLst>
</file>

<file path=ppt/tags/tag253.xml><?xml version="1.0" encoding="utf-8"?>
<p:tagLst xmlns:p="http://schemas.openxmlformats.org/presentationml/2006/main">
  <p:tag name="AS_UNIQUEID" val="409"/>
</p:tagLst>
</file>

<file path=ppt/tags/tag254.xml><?xml version="1.0" encoding="utf-8"?>
<p:tagLst xmlns:p="http://schemas.openxmlformats.org/presentationml/2006/main">
  <p:tag name="AS_UNIQUEID" val="410"/>
</p:tagLst>
</file>

<file path=ppt/tags/tag255.xml><?xml version="1.0" encoding="utf-8"?>
<p:tagLst xmlns:p="http://schemas.openxmlformats.org/presentationml/2006/main">
  <p:tag name="AS_UNIQUEID" val="413"/>
</p:tagLst>
</file>

<file path=ppt/tags/tag256.xml><?xml version="1.0" encoding="utf-8"?>
<p:tagLst xmlns:p="http://schemas.openxmlformats.org/presentationml/2006/main">
  <p:tag name="AS_UNIQUEID" val="414"/>
</p:tagLst>
</file>

<file path=ppt/tags/tag257.xml><?xml version="1.0" encoding="utf-8"?>
<p:tagLst xmlns:p="http://schemas.openxmlformats.org/presentationml/2006/main">
  <p:tag name="AS_UNIQUEID" val="415"/>
</p:tagLst>
</file>

<file path=ppt/tags/tag258.xml><?xml version="1.0" encoding="utf-8"?>
<p:tagLst xmlns:p="http://schemas.openxmlformats.org/presentationml/2006/main">
  <p:tag name="AS_UNIQUEID" val="416"/>
</p:tagLst>
</file>

<file path=ppt/tags/tag259.xml><?xml version="1.0" encoding="utf-8"?>
<p:tagLst xmlns:p="http://schemas.openxmlformats.org/presentationml/2006/main">
  <p:tag name="AS_UNIQUEID" val="417"/>
</p:tagLst>
</file>

<file path=ppt/tags/tag26.xml><?xml version="1.0" encoding="utf-8"?>
<p:tagLst xmlns:p="http://schemas.openxmlformats.org/presentationml/2006/main">
  <p:tag name="AS_UNIQUEID" val="1921"/>
</p:tagLst>
</file>

<file path=ppt/tags/tag260.xml><?xml version="1.0" encoding="utf-8"?>
<p:tagLst xmlns:p="http://schemas.openxmlformats.org/presentationml/2006/main">
  <p:tag name="AS_UNIQUEID" val="418"/>
</p:tagLst>
</file>

<file path=ppt/tags/tag261.xml><?xml version="1.0" encoding="utf-8"?>
<p:tagLst xmlns:p="http://schemas.openxmlformats.org/presentationml/2006/main">
  <p:tag name="AS_UNIQUEID" val="400"/>
  <p:tag name="KSO_WM_BEAUTIFY_FLAG" val=""/>
</p:tagLst>
</file>

<file path=ppt/tags/tag262.xml><?xml version="1.0" encoding="utf-8"?>
<p:tagLst xmlns:p="http://schemas.openxmlformats.org/presentationml/2006/main">
  <p:tag name="AS_UNIQUEID" val="3093"/>
</p:tagLst>
</file>

<file path=ppt/tags/tag263.xml><?xml version="1.0" encoding="utf-8"?>
<p:tagLst xmlns:p="http://schemas.openxmlformats.org/presentationml/2006/main">
  <p:tag name="AS_UNIQUEID" val="420"/>
</p:tagLst>
</file>

<file path=ppt/tags/tag264.xml><?xml version="1.0" encoding="utf-8"?>
<p:tagLst xmlns:p="http://schemas.openxmlformats.org/presentationml/2006/main">
  <p:tag name="AS_UNIQUEID" val="421"/>
</p:tagLst>
</file>

<file path=ppt/tags/tag265.xml><?xml version="1.0" encoding="utf-8"?>
<p:tagLst xmlns:p="http://schemas.openxmlformats.org/presentationml/2006/main">
  <p:tag name="AS_UNIQUEID" val="422"/>
</p:tagLst>
</file>

<file path=ppt/tags/tag266.xml><?xml version="1.0" encoding="utf-8"?>
<p:tagLst xmlns:p="http://schemas.openxmlformats.org/presentationml/2006/main">
  <p:tag name="AS_UNIQUEID" val="423"/>
</p:tagLst>
</file>

<file path=ppt/tags/tag267.xml><?xml version="1.0" encoding="utf-8"?>
<p:tagLst xmlns:p="http://schemas.openxmlformats.org/presentationml/2006/main">
  <p:tag name="AS_UNIQUEID" val="424"/>
</p:tagLst>
</file>

<file path=ppt/tags/tag268.xml><?xml version="1.0" encoding="utf-8"?>
<p:tagLst xmlns:p="http://schemas.openxmlformats.org/presentationml/2006/main">
  <p:tag name="AS_UNIQUEID" val="425"/>
</p:tagLst>
</file>

<file path=ppt/tags/tag269.xml><?xml version="1.0" encoding="utf-8"?>
<p:tagLst xmlns:p="http://schemas.openxmlformats.org/presentationml/2006/main">
  <p:tag name="AS_UNIQUEID" val="426"/>
</p:tagLst>
</file>

<file path=ppt/tags/tag27.xml><?xml version="1.0" encoding="utf-8"?>
<p:tagLst xmlns:p="http://schemas.openxmlformats.org/presentationml/2006/main">
  <p:tag name="AS_UNIQUEID" val="1922"/>
</p:tagLst>
</file>

<file path=ppt/tags/tag270.xml><?xml version="1.0" encoding="utf-8"?>
<p:tagLst xmlns:p="http://schemas.openxmlformats.org/presentationml/2006/main">
  <p:tag name="AS_UNIQUEID" val="428"/>
</p:tagLst>
</file>

<file path=ppt/tags/tag271.xml><?xml version="1.0" encoding="utf-8"?>
<p:tagLst xmlns:p="http://schemas.openxmlformats.org/presentationml/2006/main">
  <p:tag name="AS_UNIQUEID" val="429"/>
</p:tagLst>
</file>

<file path=ppt/tags/tag272.xml><?xml version="1.0" encoding="utf-8"?>
<p:tagLst xmlns:p="http://schemas.openxmlformats.org/presentationml/2006/main">
  <p:tag name="AS_UNIQUEID" val="3100"/>
</p:tagLst>
</file>

<file path=ppt/tags/tag273.xml><?xml version="1.0" encoding="utf-8"?>
<p:tagLst xmlns:p="http://schemas.openxmlformats.org/presentationml/2006/main">
  <p:tag name="AS_UNIQUEID" val="3094"/>
</p:tagLst>
</file>

<file path=ppt/tags/tag274.xml><?xml version="1.0" encoding="utf-8"?>
<p:tagLst xmlns:p="http://schemas.openxmlformats.org/presentationml/2006/main">
  <p:tag name="AS_UNIQUEID" val="431"/>
</p:tagLst>
</file>

<file path=ppt/tags/tag275.xml><?xml version="1.0" encoding="utf-8"?>
<p:tagLst xmlns:p="http://schemas.openxmlformats.org/presentationml/2006/main">
  <p:tag name="AS_UNIQUEID" val="432"/>
</p:tagLst>
</file>

<file path=ppt/tags/tag276.xml><?xml version="1.0" encoding="utf-8"?>
<p:tagLst xmlns:p="http://schemas.openxmlformats.org/presentationml/2006/main">
  <p:tag name="AS_UNIQUEID" val="433"/>
</p:tagLst>
</file>

<file path=ppt/tags/tag277.xml><?xml version="1.0" encoding="utf-8"?>
<p:tagLst xmlns:p="http://schemas.openxmlformats.org/presentationml/2006/main">
  <p:tag name="AS_UNIQUEID" val="434"/>
</p:tagLst>
</file>

<file path=ppt/tags/tag278.xml><?xml version="1.0" encoding="utf-8"?>
<p:tagLst xmlns:p="http://schemas.openxmlformats.org/presentationml/2006/main">
  <p:tag name="AS_UNIQUEID" val="435"/>
</p:tagLst>
</file>

<file path=ppt/tags/tag279.xml><?xml version="1.0" encoding="utf-8"?>
<p:tagLst xmlns:p="http://schemas.openxmlformats.org/presentationml/2006/main">
  <p:tag name="AS_UNIQUEID" val="436"/>
</p:tagLst>
</file>

<file path=ppt/tags/tag28.xml><?xml version="1.0" encoding="utf-8"?>
<p:tagLst xmlns:p="http://schemas.openxmlformats.org/presentationml/2006/main">
  <p:tag name="AS_UNIQUEID" val="1923"/>
</p:tagLst>
</file>

<file path=ppt/tags/tag280.xml><?xml version="1.0" encoding="utf-8"?>
<p:tagLst xmlns:p="http://schemas.openxmlformats.org/presentationml/2006/main">
  <p:tag name="AS_UNIQUEID" val="437"/>
</p:tagLst>
</file>

<file path=ppt/tags/tag281.xml><?xml version="1.0" encoding="utf-8"?>
<p:tagLst xmlns:p="http://schemas.openxmlformats.org/presentationml/2006/main">
  <p:tag name="AS_UNIQUEID" val="439"/>
</p:tagLst>
</file>

<file path=ppt/tags/tag282.xml><?xml version="1.0" encoding="utf-8"?>
<p:tagLst xmlns:p="http://schemas.openxmlformats.org/presentationml/2006/main">
  <p:tag name="AS_UNIQUEID" val="3095"/>
</p:tagLst>
</file>

<file path=ppt/tags/tag283.xml><?xml version="1.0" encoding="utf-8"?>
<p:tagLst xmlns:p="http://schemas.openxmlformats.org/presentationml/2006/main">
  <p:tag name="AS_UNIQUEID" val="441"/>
</p:tagLst>
</file>

<file path=ppt/tags/tag284.xml><?xml version="1.0" encoding="utf-8"?>
<p:tagLst xmlns:p="http://schemas.openxmlformats.org/presentationml/2006/main">
  <p:tag name="AS_UNIQUEID" val="442"/>
</p:tagLst>
</file>

<file path=ppt/tags/tag285.xml><?xml version="1.0" encoding="utf-8"?>
<p:tagLst xmlns:p="http://schemas.openxmlformats.org/presentationml/2006/main">
  <p:tag name="AS_UNIQUEID" val="443"/>
</p:tagLst>
</file>

<file path=ppt/tags/tag286.xml><?xml version="1.0" encoding="utf-8"?>
<p:tagLst xmlns:p="http://schemas.openxmlformats.org/presentationml/2006/main">
  <p:tag name="AS_UNIQUEID" val="444"/>
</p:tagLst>
</file>

<file path=ppt/tags/tag287.xml><?xml version="1.0" encoding="utf-8"?>
<p:tagLst xmlns:p="http://schemas.openxmlformats.org/presentationml/2006/main">
  <p:tag name="AS_UNIQUEID" val="445"/>
</p:tagLst>
</file>

<file path=ppt/tags/tag288.xml><?xml version="1.0" encoding="utf-8"?>
<p:tagLst xmlns:p="http://schemas.openxmlformats.org/presentationml/2006/main">
  <p:tag name="AS_UNIQUEID" val="446"/>
</p:tagLst>
</file>

<file path=ppt/tags/tag289.xml><?xml version="1.0" encoding="utf-8"?>
<p:tagLst xmlns:p="http://schemas.openxmlformats.org/presentationml/2006/main">
  <p:tag name="AS_UNIQUEID" val="447"/>
</p:tagLst>
</file>

<file path=ppt/tags/tag29.xml><?xml version="1.0" encoding="utf-8"?>
<p:tagLst xmlns:p="http://schemas.openxmlformats.org/presentationml/2006/main">
  <p:tag name="AS_UNIQUEID" val="3048"/>
</p:tagLst>
</file>

<file path=ppt/tags/tag290.xml><?xml version="1.0" encoding="utf-8"?>
<p:tagLst xmlns:p="http://schemas.openxmlformats.org/presentationml/2006/main">
  <p:tag name="AS_UNIQUEID" val="450"/>
</p:tagLst>
</file>

<file path=ppt/tags/tag291.xml><?xml version="1.0" encoding="utf-8"?>
<p:tagLst xmlns:p="http://schemas.openxmlformats.org/presentationml/2006/main">
  <p:tag name="AS_UNIQUEID" val="451"/>
</p:tagLst>
</file>

<file path=ppt/tags/tag292.xml><?xml version="1.0" encoding="utf-8"?>
<p:tagLst xmlns:p="http://schemas.openxmlformats.org/presentationml/2006/main">
  <p:tag name="AS_UNIQUEID" val="452"/>
</p:tagLst>
</file>

<file path=ppt/tags/tag293.xml><?xml version="1.0" encoding="utf-8"?>
<p:tagLst xmlns:p="http://schemas.openxmlformats.org/presentationml/2006/main">
  <p:tag name="AS_UNIQUEID" val="3096"/>
</p:tagLst>
</file>

<file path=ppt/tags/tag294.xml><?xml version="1.0" encoding="utf-8"?>
<p:tagLst xmlns:p="http://schemas.openxmlformats.org/presentationml/2006/main">
  <p:tag name="AS_UNIQUEID" val="480"/>
</p:tagLst>
</file>

<file path=ppt/tags/tag295.xml><?xml version="1.0" encoding="utf-8"?>
<p:tagLst xmlns:p="http://schemas.openxmlformats.org/presentationml/2006/main">
  <p:tag name="AS_UNIQUEID" val="481"/>
</p:tagLst>
</file>

<file path=ppt/tags/tag296.xml><?xml version="1.0" encoding="utf-8"?>
<p:tagLst xmlns:p="http://schemas.openxmlformats.org/presentationml/2006/main">
  <p:tag name="AS_UNIQUEID" val="482"/>
</p:tagLst>
</file>

<file path=ppt/tags/tag297.xml><?xml version="1.0" encoding="utf-8"?>
<p:tagLst xmlns:p="http://schemas.openxmlformats.org/presentationml/2006/main">
  <p:tag name="AS_UNIQUEID" val="483"/>
</p:tagLst>
</file>

<file path=ppt/tags/tag298.xml><?xml version="1.0" encoding="utf-8"?>
<p:tagLst xmlns:p="http://schemas.openxmlformats.org/presentationml/2006/main">
  <p:tag name="AS_UNIQUEID" val="484"/>
</p:tagLst>
</file>

<file path=ppt/tags/tag299.xml><?xml version="1.0" encoding="utf-8"?>
<p:tagLst xmlns:p="http://schemas.openxmlformats.org/presentationml/2006/main">
  <p:tag name="AS_UNIQUEID" val="485"/>
</p:tagLst>
</file>

<file path=ppt/tags/tag3.xml><?xml version="1.0" encoding="utf-8"?>
<p:tagLst xmlns:p="http://schemas.openxmlformats.org/presentationml/2006/main">
  <p:tag name="AS_UNIQUEID" val="2836"/>
</p:tagLst>
</file>

<file path=ppt/tags/tag30.xml><?xml version="1.0" encoding="utf-8"?>
<p:tagLst xmlns:p="http://schemas.openxmlformats.org/presentationml/2006/main">
  <p:tag name="AS_UNIQUEID" val="19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0.xml><?xml version="1.0" encoding="utf-8"?>
<p:tagLst xmlns:p="http://schemas.openxmlformats.org/presentationml/2006/main">
  <p:tag name="AS_UNIQUEID" val="486"/>
</p:tagLst>
</file>

<file path=ppt/tags/tag301.xml><?xml version="1.0" encoding="utf-8"?>
<p:tagLst xmlns:p="http://schemas.openxmlformats.org/presentationml/2006/main">
  <p:tag name="AS_UNIQUEID" val="489"/>
</p:tagLst>
</file>

<file path=ppt/tags/tag302.xml><?xml version="1.0" encoding="utf-8"?>
<p:tagLst xmlns:p="http://schemas.openxmlformats.org/presentationml/2006/main">
  <p:tag name="AS_UNIQUEID" val="490"/>
</p:tagLst>
</file>

<file path=ppt/tags/tag303.xml><?xml version="1.0" encoding="utf-8"?>
<p:tagLst xmlns:p="http://schemas.openxmlformats.org/presentationml/2006/main">
  <p:tag name="AS_UNIQUEID" val="3097"/>
</p:tagLst>
</file>

<file path=ppt/tags/tag304.xml><?xml version="1.0" encoding="utf-8"?>
<p:tagLst xmlns:p="http://schemas.openxmlformats.org/presentationml/2006/main">
  <p:tag name="AS_UNIQUEID" val="504"/>
</p:tagLst>
</file>

<file path=ppt/tags/tag305.xml><?xml version="1.0" encoding="utf-8"?>
<p:tagLst xmlns:p="http://schemas.openxmlformats.org/presentationml/2006/main">
  <p:tag name="AS_UNIQUEID" val="505"/>
</p:tagLst>
</file>

<file path=ppt/tags/tag306.xml><?xml version="1.0" encoding="utf-8"?>
<p:tagLst xmlns:p="http://schemas.openxmlformats.org/presentationml/2006/main">
  <p:tag name="AS_UNIQUEID" val="506"/>
</p:tagLst>
</file>

<file path=ppt/tags/tag307.xml><?xml version="1.0" encoding="utf-8"?>
<p:tagLst xmlns:p="http://schemas.openxmlformats.org/presentationml/2006/main">
  <p:tag name="AS_UNIQUEID" val="507"/>
</p:tagLst>
</file>

<file path=ppt/tags/tag308.xml><?xml version="1.0" encoding="utf-8"?>
<p:tagLst xmlns:p="http://schemas.openxmlformats.org/presentationml/2006/main">
  <p:tag name="AS_UNIQUEID" val="508"/>
</p:tagLst>
</file>

<file path=ppt/tags/tag309.xml><?xml version="1.0" encoding="utf-8"?>
<p:tagLst xmlns:p="http://schemas.openxmlformats.org/presentationml/2006/main">
  <p:tag name="AS_UNIQUEID" val="509"/>
</p:tagLst>
</file>

<file path=ppt/tags/tag31.xml><?xml version="1.0" encoding="utf-8"?>
<p:tagLst xmlns:p="http://schemas.openxmlformats.org/presentationml/2006/main">
  <p:tag name="AS_UNIQUEID" val="19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0.xml><?xml version="1.0" encoding="utf-8"?>
<p:tagLst xmlns:p="http://schemas.openxmlformats.org/presentationml/2006/main">
  <p:tag name="AS_UNIQUEID" val="510"/>
</p:tagLst>
</file>

<file path=ppt/tags/tag311.xml><?xml version="1.0" encoding="utf-8"?>
<p:tagLst xmlns:p="http://schemas.openxmlformats.org/presentationml/2006/main">
  <p:tag name="AS_UNIQUEID" val="511"/>
</p:tagLst>
</file>

<file path=ppt/tags/tag312.xml><?xml version="1.0" encoding="utf-8"?>
<p:tagLst xmlns:p="http://schemas.openxmlformats.org/presentationml/2006/main">
  <p:tag name="AS_UNIQUEID" val="512"/>
</p:tagLst>
</file>

<file path=ppt/tags/tag313.xml><?xml version="1.0" encoding="utf-8"?>
<p:tagLst xmlns:p="http://schemas.openxmlformats.org/presentationml/2006/main">
  <p:tag name="AS_UNIQUEID" val="3098"/>
</p:tagLst>
</file>

<file path=ppt/tags/tag314.xml><?xml version="1.0" encoding="utf-8"?>
<p:tagLst xmlns:p="http://schemas.openxmlformats.org/presentationml/2006/main">
  <p:tag name="AS_UNIQUEID" val="514"/>
</p:tagLst>
</file>

<file path=ppt/tags/tag315.xml><?xml version="1.0" encoding="utf-8"?>
<p:tagLst xmlns:p="http://schemas.openxmlformats.org/presentationml/2006/main">
  <p:tag name="AS_UNIQUEID" val="515"/>
</p:tagLst>
</file>

<file path=ppt/tags/tag316.xml><?xml version="1.0" encoding="utf-8"?>
<p:tagLst xmlns:p="http://schemas.openxmlformats.org/presentationml/2006/main">
  <p:tag name="AS_UNIQUEID" val="516"/>
</p:tagLst>
</file>

<file path=ppt/tags/tag317.xml><?xml version="1.0" encoding="utf-8"?>
<p:tagLst xmlns:p="http://schemas.openxmlformats.org/presentationml/2006/main">
  <p:tag name="AS_UNIQUEID" val="517"/>
</p:tagLst>
</file>

<file path=ppt/tags/tag318.xml><?xml version="1.0" encoding="utf-8"?>
<p:tagLst xmlns:p="http://schemas.openxmlformats.org/presentationml/2006/main">
  <p:tag name="AS_UNIQUEID" val="518"/>
</p:tagLst>
</file>

<file path=ppt/tags/tag319.xml><?xml version="1.0" encoding="utf-8"?>
<p:tagLst xmlns:p="http://schemas.openxmlformats.org/presentationml/2006/main">
  <p:tag name="AS_UNIQUEID" val="519"/>
</p:tagLst>
</file>

<file path=ppt/tags/tag32.xml><?xml version="1.0" encoding="utf-8"?>
<p:tagLst xmlns:p="http://schemas.openxmlformats.org/presentationml/2006/main">
  <p:tag name="AS_UNIQUEID" val="19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20.xml><?xml version="1.0" encoding="utf-8"?>
<p:tagLst xmlns:p="http://schemas.openxmlformats.org/presentationml/2006/main">
  <p:tag name="AS_UNIQUEID" val="522"/>
</p:tagLst>
</file>

<file path=ppt/tags/tag321.xml><?xml version="1.0" encoding="utf-8"?>
<p:tagLst xmlns:p="http://schemas.openxmlformats.org/presentationml/2006/main">
  <p:tag name="AS_UNIQUEID" val="524"/>
</p:tagLst>
</file>

<file path=ppt/tags/tag322.xml><?xml version="1.0" encoding="utf-8"?>
<p:tagLst xmlns:p="http://schemas.openxmlformats.org/presentationml/2006/main">
  <p:tag name="AS_UNIQUEID" val="3099"/>
</p:tagLst>
</file>

<file path=ppt/tags/tag323.xml><?xml version="1.0" encoding="utf-8"?>
<p:tagLst xmlns:p="http://schemas.openxmlformats.org/presentationml/2006/main">
  <p:tag name="AS_UNIQUEID" val="555"/>
</p:tagLst>
</file>

<file path=ppt/tags/tag324.xml><?xml version="1.0" encoding="utf-8"?>
<p:tagLst xmlns:p="http://schemas.openxmlformats.org/presentationml/2006/main">
  <p:tag name="AS_UNIQUEID" val="556"/>
</p:tagLst>
</file>

<file path=ppt/tags/tag325.xml><?xml version="1.0" encoding="utf-8"?>
<p:tagLst xmlns:p="http://schemas.openxmlformats.org/presentationml/2006/main">
  <p:tag name="AS_UNIQUEID" val="557"/>
</p:tagLst>
</file>

<file path=ppt/tags/tag326.xml><?xml version="1.0" encoding="utf-8"?>
<p:tagLst xmlns:p="http://schemas.openxmlformats.org/presentationml/2006/main">
  <p:tag name="AS_UNIQUEID" val="558"/>
</p:tagLst>
</file>

<file path=ppt/tags/tag327.xml><?xml version="1.0" encoding="utf-8"?>
<p:tagLst xmlns:p="http://schemas.openxmlformats.org/presentationml/2006/main">
  <p:tag name="AS_UNIQUEID" val="559"/>
</p:tagLst>
</file>

<file path=ppt/tags/tag328.xml><?xml version="1.0" encoding="utf-8"?>
<p:tagLst xmlns:p="http://schemas.openxmlformats.org/presentationml/2006/main">
  <p:tag name="AS_UNIQUEID" val="560"/>
</p:tagLst>
</file>

<file path=ppt/tags/tag329.xml><?xml version="1.0" encoding="utf-8"?>
<p:tagLst xmlns:p="http://schemas.openxmlformats.org/presentationml/2006/main">
  <p:tag name="AS_UNIQUEID" val="561"/>
</p:tagLst>
</file>

<file path=ppt/tags/tag33.xml><?xml version="1.0" encoding="utf-8"?>
<p:tagLst xmlns:p="http://schemas.openxmlformats.org/presentationml/2006/main">
  <p:tag name="AS_UNIQUEID" val="19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30.xml><?xml version="1.0" encoding="utf-8"?>
<p:tagLst xmlns:p="http://schemas.openxmlformats.org/presentationml/2006/main">
  <p:tag name="AS_UNIQUEID" val="562"/>
</p:tagLst>
</file>

<file path=ppt/tags/tag331.xml><?xml version="1.0" encoding="utf-8"?>
<p:tagLst xmlns:p="http://schemas.openxmlformats.org/presentationml/2006/main">
  <p:tag name="AS_UNIQUEID" val="563"/>
</p:tagLst>
</file>

<file path=ppt/tags/tag332.xml><?xml version="1.0" encoding="utf-8"?>
<p:tagLst xmlns:p="http://schemas.openxmlformats.org/presentationml/2006/main">
  <p:tag name="AS_UNIQUEID" val="3041"/>
</p:tagLst>
</file>

<file path=ppt/tags/tag333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N2UxMTBiYzlkYTE0N2IwMjNiM2NkOGUxNTRjNmMxMzgifQ=="/>
  <p:tag name="ISPRING_PRESENTATION_TITLE" val="PowerPoint 演示文稿"/>
  <p:tag name="KSO_WPP_MARK_KEY" val="e8918714-b894-4646-b1cb-d6690e59d175"/>
</p:tagLst>
</file>

<file path=ppt/tags/tag34.xml><?xml version="1.0" encoding="utf-8"?>
<p:tagLst xmlns:p="http://schemas.openxmlformats.org/presentationml/2006/main">
  <p:tag name="AS_UNIQUEID" val="19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5.xml><?xml version="1.0" encoding="utf-8"?>
<p:tagLst xmlns:p="http://schemas.openxmlformats.org/presentationml/2006/main">
  <p:tag name="AS_UNIQUEID" val="3049"/>
</p:tagLst>
</file>

<file path=ppt/tags/tag36.xml><?xml version="1.0" encoding="utf-8"?>
<p:tagLst xmlns:p="http://schemas.openxmlformats.org/presentationml/2006/main">
  <p:tag name="AS_UNIQUEID" val="1931"/>
</p:tagLst>
</file>

<file path=ppt/tags/tag37.xml><?xml version="1.0" encoding="utf-8"?>
<p:tagLst xmlns:p="http://schemas.openxmlformats.org/presentationml/2006/main">
  <p:tag name="AS_UNIQUEID" val="1932"/>
</p:tagLst>
</file>

<file path=ppt/tags/tag38.xml><?xml version="1.0" encoding="utf-8"?>
<p:tagLst xmlns:p="http://schemas.openxmlformats.org/presentationml/2006/main">
  <p:tag name="AS_UNIQUEID" val="1933"/>
</p:tagLst>
</file>

<file path=ppt/tags/tag39.xml><?xml version="1.0" encoding="utf-8"?>
<p:tagLst xmlns:p="http://schemas.openxmlformats.org/presentationml/2006/main">
  <p:tag name="AS_UNIQUEID" val="1934"/>
</p:tagLst>
</file>

<file path=ppt/tags/tag4.xml><?xml version="1.0" encoding="utf-8"?>
<p:tagLst xmlns:p="http://schemas.openxmlformats.org/presentationml/2006/main">
  <p:tag name="AS_UNIQUEID" val="2837"/>
</p:tagLst>
</file>

<file path=ppt/tags/tag40.xml><?xml version="1.0" encoding="utf-8"?>
<p:tagLst xmlns:p="http://schemas.openxmlformats.org/presentationml/2006/main">
  <p:tag name="AS_UNIQUEID" val="1935"/>
</p:tagLst>
</file>

<file path=ppt/tags/tag41.xml><?xml version="1.0" encoding="utf-8"?>
<p:tagLst xmlns:p="http://schemas.openxmlformats.org/presentationml/2006/main">
  <p:tag name="AS_UNIQUEID" val="1936"/>
</p:tagLst>
</file>

<file path=ppt/tags/tag42.xml><?xml version="1.0" encoding="utf-8"?>
<p:tagLst xmlns:p="http://schemas.openxmlformats.org/presentationml/2006/main">
  <p:tag name="AS_UNIQUEID" val="2857"/>
</p:tagLst>
</file>

<file path=ppt/tags/tag43.xml><?xml version="1.0" encoding="utf-8"?>
<p:tagLst xmlns:p="http://schemas.openxmlformats.org/presentationml/2006/main">
  <p:tag name="AS_UNIQUEID" val="3050"/>
</p:tagLst>
</file>

<file path=ppt/tags/tag44.xml><?xml version="1.0" encoding="utf-8"?>
<p:tagLst xmlns:p="http://schemas.openxmlformats.org/presentationml/2006/main">
  <p:tag name="AS_UNIQUEID" val="3051"/>
</p:tagLst>
</file>

<file path=ppt/tags/tag45.xml><?xml version="1.0" encoding="utf-8"?>
<p:tagLst xmlns:p="http://schemas.openxmlformats.org/presentationml/2006/main">
  <p:tag name="AS_UNIQUEID" val="2859"/>
</p:tagLst>
</file>

<file path=ppt/tags/tag46.xml><?xml version="1.0" encoding="utf-8"?>
<p:tagLst xmlns:p="http://schemas.openxmlformats.org/presentationml/2006/main">
  <p:tag name="AS_UNIQUEID" val="2860"/>
</p:tagLst>
</file>

<file path=ppt/tags/tag47.xml><?xml version="1.0" encoding="utf-8"?>
<p:tagLst xmlns:p="http://schemas.openxmlformats.org/presentationml/2006/main">
  <p:tag name="AS_UNIQUEID" val="2861"/>
</p:tagLst>
</file>

<file path=ppt/tags/tag48.xml><?xml version="1.0" encoding="utf-8"?>
<p:tagLst xmlns:p="http://schemas.openxmlformats.org/presentationml/2006/main">
  <p:tag name="AS_UNIQUEID" val="2862"/>
</p:tagLst>
</file>

<file path=ppt/tags/tag49.xml><?xml version="1.0" encoding="utf-8"?>
<p:tagLst xmlns:p="http://schemas.openxmlformats.org/presentationml/2006/main">
  <p:tag name="AS_UNIQUEID" val="2863"/>
</p:tagLst>
</file>

<file path=ppt/tags/tag5.xml><?xml version="1.0" encoding="utf-8"?>
<p:tagLst xmlns:p="http://schemas.openxmlformats.org/presentationml/2006/main">
  <p:tag name="AS_UNIQUEID" val="2838"/>
</p:tagLst>
</file>

<file path=ppt/tags/tag50.xml><?xml version="1.0" encoding="utf-8"?>
<p:tagLst xmlns:p="http://schemas.openxmlformats.org/presentationml/2006/main">
  <p:tag name="AS_UNIQUEID" val="2864"/>
</p:tagLst>
</file>

<file path=ppt/tags/tag51.xml><?xml version="1.0" encoding="utf-8"?>
<p:tagLst xmlns:p="http://schemas.openxmlformats.org/presentationml/2006/main">
  <p:tag name="AS_UNIQUEID" val="3052"/>
</p:tagLst>
</file>

<file path=ppt/tags/tag52.xml><?xml version="1.0" encoding="utf-8"?>
<p:tagLst xmlns:p="http://schemas.openxmlformats.org/presentationml/2006/main">
  <p:tag name="AS_UNIQUEID" val="2866"/>
</p:tagLst>
</file>

<file path=ppt/tags/tag53.xml><?xml version="1.0" encoding="utf-8"?>
<p:tagLst xmlns:p="http://schemas.openxmlformats.org/presentationml/2006/main">
  <p:tag name="AS_UNIQUEID" val="2867"/>
</p:tagLst>
</file>

<file path=ppt/tags/tag54.xml><?xml version="1.0" encoding="utf-8"?>
<p:tagLst xmlns:p="http://schemas.openxmlformats.org/presentationml/2006/main">
  <p:tag name="AS_UNIQUEID" val="2868"/>
</p:tagLst>
</file>

<file path=ppt/tags/tag55.xml><?xml version="1.0" encoding="utf-8"?>
<p:tagLst xmlns:p="http://schemas.openxmlformats.org/presentationml/2006/main">
  <p:tag name="AS_UNIQUEID" val="3053"/>
</p:tagLst>
</file>

<file path=ppt/tags/tag56.xml><?xml version="1.0" encoding="utf-8"?>
<p:tagLst xmlns:p="http://schemas.openxmlformats.org/presentationml/2006/main">
  <p:tag name="AS_UNIQUEID" val="2870"/>
</p:tagLst>
</file>

<file path=ppt/tags/tag57.xml><?xml version="1.0" encoding="utf-8"?>
<p:tagLst xmlns:p="http://schemas.openxmlformats.org/presentationml/2006/main">
  <p:tag name="AS_UNIQUEID" val="2871"/>
  <p:tag name="KSO_WM_UNIT_PLACING_PICTURE_USER_VIEWPORT" val="{&quot;height&quot;:5961.656692913386,&quot;width&quot;:1740.896062992126}"/>
</p:tagLst>
</file>

<file path=ppt/tags/tag58.xml><?xml version="1.0" encoding="utf-8"?>
<p:tagLst xmlns:p="http://schemas.openxmlformats.org/presentationml/2006/main">
  <p:tag name="AS_UNIQUEID" val="2872"/>
</p:tagLst>
</file>

<file path=ppt/tags/tag59.xml><?xml version="1.0" encoding="utf-8"?>
<p:tagLst xmlns:p="http://schemas.openxmlformats.org/presentationml/2006/main">
  <p:tag name="AS_UNIQUEID" val="2873"/>
</p:tagLst>
</file>

<file path=ppt/tags/tag6.xml><?xml version="1.0" encoding="utf-8"?>
<p:tagLst xmlns:p="http://schemas.openxmlformats.org/presentationml/2006/main">
  <p:tag name="AS_UNIQUEID" val="2839"/>
</p:tagLst>
</file>

<file path=ppt/tags/tag60.xml><?xml version="1.0" encoding="utf-8"?>
<p:tagLst xmlns:p="http://schemas.openxmlformats.org/presentationml/2006/main">
  <p:tag name="AS_UNIQUEID" val="2874"/>
</p:tagLst>
</file>

<file path=ppt/tags/tag61.xml><?xml version="1.0" encoding="utf-8"?>
<p:tagLst xmlns:p="http://schemas.openxmlformats.org/presentationml/2006/main">
  <p:tag name="AS_UNIQUEID" val="2160"/>
</p:tagLst>
</file>

<file path=ppt/tags/tag62.xml><?xml version="1.0" encoding="utf-8"?>
<p:tagLst xmlns:p="http://schemas.openxmlformats.org/presentationml/2006/main">
  <p:tag name="AS_UNIQUEID" val="3054"/>
</p:tagLst>
</file>

<file path=ppt/tags/tag63.xml><?xml version="1.0" encoding="utf-8"?>
<p:tagLst xmlns:p="http://schemas.openxmlformats.org/presentationml/2006/main">
  <p:tag name="AS_UNIQUEID" val="2900"/>
</p:tagLst>
</file>

<file path=ppt/tags/tag64.xml><?xml version="1.0" encoding="utf-8"?>
<p:tagLst xmlns:p="http://schemas.openxmlformats.org/presentationml/2006/main">
  <p:tag name="AS_UNIQUEID" val="2901"/>
</p:tagLst>
</file>

<file path=ppt/tags/tag65.xml><?xml version="1.0" encoding="utf-8"?>
<p:tagLst xmlns:p="http://schemas.openxmlformats.org/presentationml/2006/main">
  <p:tag name="AS_UNIQUEID" val="2902"/>
</p:tagLst>
</file>

<file path=ppt/tags/tag66.xml><?xml version="1.0" encoding="utf-8"?>
<p:tagLst xmlns:p="http://schemas.openxmlformats.org/presentationml/2006/main">
  <p:tag name="AS_UNIQUEID" val="3055"/>
</p:tagLst>
</file>

<file path=ppt/tags/tag67.xml><?xml version="1.0" encoding="utf-8"?>
<p:tagLst xmlns:p="http://schemas.openxmlformats.org/presentationml/2006/main">
  <p:tag name="AS_UNIQUEID" val="3056"/>
  <p:tag name="KSO_WM_BEAUTIFY_FLAG" val=""/>
</p:tagLst>
</file>

<file path=ppt/tags/tag68.xml><?xml version="1.0" encoding="utf-8"?>
<p:tagLst xmlns:p="http://schemas.openxmlformats.org/presentationml/2006/main">
  <p:tag name="AS_UNIQUEID" val="3057"/>
</p:tagLst>
</file>

<file path=ppt/tags/tag69.xml><?xml version="1.0" encoding="utf-8"?>
<p:tagLst xmlns:p="http://schemas.openxmlformats.org/presentationml/2006/main">
  <p:tag name="AS_UNIQUEID" val="2900"/>
</p:tagLst>
</file>

<file path=ppt/tags/tag7.xml><?xml version="1.0" encoding="utf-8"?>
<p:tagLst xmlns:p="http://schemas.openxmlformats.org/presentationml/2006/main">
  <p:tag name="AS_UNIQUEID" val="3043"/>
</p:tagLst>
</file>

<file path=ppt/tags/tag70.xml><?xml version="1.0" encoding="utf-8"?>
<p:tagLst xmlns:p="http://schemas.openxmlformats.org/presentationml/2006/main">
  <p:tag name="AS_UNIQUEID" val="2901"/>
</p:tagLst>
</file>

<file path=ppt/tags/tag71.xml><?xml version="1.0" encoding="utf-8"?>
<p:tagLst xmlns:p="http://schemas.openxmlformats.org/presentationml/2006/main">
  <p:tag name="AS_UNIQUEID" val="2902"/>
</p:tagLst>
</file>

<file path=ppt/tags/tag72.xml><?xml version="1.0" encoding="utf-8"?>
<p:tagLst xmlns:p="http://schemas.openxmlformats.org/presentationml/2006/main">
  <p:tag name="AS_UNIQUEID" val="3058"/>
</p:tagLst>
</file>

<file path=ppt/tags/tag73.xml><?xml version="1.0" encoding="utf-8"?>
<p:tagLst xmlns:p="http://schemas.openxmlformats.org/presentationml/2006/main">
  <p:tag name="AS_UNIQUEID" val="3059"/>
  <p:tag name="KSO_WM_BEAUTIFY_FLAG" val=""/>
</p:tagLst>
</file>

<file path=ppt/tags/tag74.xml><?xml version="1.0" encoding="utf-8"?>
<p:tagLst xmlns:p="http://schemas.openxmlformats.org/presentationml/2006/main">
  <p:tag name="AS_UNIQUEID" val="3060"/>
</p:tagLst>
</file>

<file path=ppt/tags/tag75.xml><?xml version="1.0" encoding="utf-8"?>
<p:tagLst xmlns:p="http://schemas.openxmlformats.org/presentationml/2006/main">
  <p:tag name="AS_UNIQUEID" val="2900"/>
</p:tagLst>
</file>

<file path=ppt/tags/tag76.xml><?xml version="1.0" encoding="utf-8"?>
<p:tagLst xmlns:p="http://schemas.openxmlformats.org/presentationml/2006/main">
  <p:tag name="AS_UNIQUEID" val="2901"/>
</p:tagLst>
</file>

<file path=ppt/tags/tag77.xml><?xml version="1.0" encoding="utf-8"?>
<p:tagLst xmlns:p="http://schemas.openxmlformats.org/presentationml/2006/main">
  <p:tag name="AS_UNIQUEID" val="2902"/>
</p:tagLst>
</file>

<file path=ppt/tags/tag78.xml><?xml version="1.0" encoding="utf-8"?>
<p:tagLst xmlns:p="http://schemas.openxmlformats.org/presentationml/2006/main">
  <p:tag name="AS_UNIQUEID" val="3061"/>
</p:tagLst>
</file>

<file path=ppt/tags/tag79.xml><?xml version="1.0" encoding="utf-8"?>
<p:tagLst xmlns:p="http://schemas.openxmlformats.org/presentationml/2006/main">
  <p:tag name="AS_UNIQUEID" val="2904"/>
</p:tagLst>
</file>

<file path=ppt/tags/tag8.xml><?xml version="1.0" encoding="utf-8"?>
<p:tagLst xmlns:p="http://schemas.openxmlformats.org/presentationml/2006/main">
  <p:tag name="AS_UNIQUEID" val="2841"/>
</p:tagLst>
</file>

<file path=ppt/tags/tag80.xml><?xml version="1.0" encoding="utf-8"?>
<p:tagLst xmlns:p="http://schemas.openxmlformats.org/presentationml/2006/main">
  <p:tag name="AS_UNIQUEID" val="2905"/>
</p:tagLst>
</file>

<file path=ppt/tags/tag81.xml><?xml version="1.0" encoding="utf-8"?>
<p:tagLst xmlns:p="http://schemas.openxmlformats.org/presentationml/2006/main">
  <p:tag name="AS_UNIQUEID" val="3062"/>
  <p:tag name="KSO_WM_BEAUTIFY_FLAG" val=""/>
</p:tagLst>
</file>

<file path=ppt/tags/tag82.xml><?xml version="1.0" encoding="utf-8"?>
<p:tagLst xmlns:p="http://schemas.openxmlformats.org/presentationml/2006/main">
  <p:tag name="AS_UNIQUEID" val="3063"/>
</p:tagLst>
</file>

<file path=ppt/tags/tag83.xml><?xml version="1.0" encoding="utf-8"?>
<p:tagLst xmlns:p="http://schemas.openxmlformats.org/presentationml/2006/main">
  <p:tag name="AS_UNIQUEID" val="2900"/>
</p:tagLst>
</file>

<file path=ppt/tags/tag84.xml><?xml version="1.0" encoding="utf-8"?>
<p:tagLst xmlns:p="http://schemas.openxmlformats.org/presentationml/2006/main">
  <p:tag name="AS_UNIQUEID" val="2901"/>
</p:tagLst>
</file>

<file path=ppt/tags/tag85.xml><?xml version="1.0" encoding="utf-8"?>
<p:tagLst xmlns:p="http://schemas.openxmlformats.org/presentationml/2006/main">
  <p:tag name="AS_UNIQUEID" val="2902"/>
</p:tagLst>
</file>

<file path=ppt/tags/tag86.xml><?xml version="1.0" encoding="utf-8"?>
<p:tagLst xmlns:p="http://schemas.openxmlformats.org/presentationml/2006/main">
  <p:tag name="AS_UNIQUEID" val="3064"/>
</p:tagLst>
</file>

<file path=ppt/tags/tag87.xml><?xml version="1.0" encoding="utf-8"?>
<p:tagLst xmlns:p="http://schemas.openxmlformats.org/presentationml/2006/main">
  <p:tag name="AS_UNIQUEID" val="2904"/>
</p:tagLst>
</file>

<file path=ppt/tags/tag88.xml><?xml version="1.0" encoding="utf-8"?>
<p:tagLst xmlns:p="http://schemas.openxmlformats.org/presentationml/2006/main">
  <p:tag name="AS_UNIQUEID" val="2905"/>
</p:tagLst>
</file>

<file path=ppt/tags/tag89.xml><?xml version="1.0" encoding="utf-8"?>
<p:tagLst xmlns:p="http://schemas.openxmlformats.org/presentationml/2006/main">
  <p:tag name="AS_UNIQUEID" val="2910"/>
</p:tagLst>
</file>

<file path=ppt/tags/tag9.xml><?xml version="1.0" encoding="utf-8"?>
<p:tagLst xmlns:p="http://schemas.openxmlformats.org/presentationml/2006/main">
  <p:tag name="AS_UNIQUEID" val="2842"/>
</p:tagLst>
</file>

<file path=ppt/tags/tag90.xml><?xml version="1.0" encoding="utf-8"?>
<p:tagLst xmlns:p="http://schemas.openxmlformats.org/presentationml/2006/main">
  <p:tag name="AS_UNIQUEID" val="1723"/>
  <p:tag name="KSO_WM_BEAUTIFY_FLAG" val=""/>
</p:tagLst>
</file>

<file path=ppt/tags/tag91.xml><?xml version="1.0" encoding="utf-8"?>
<p:tagLst xmlns:p="http://schemas.openxmlformats.org/presentationml/2006/main">
  <p:tag name="AS_UNIQUEID" val="3065"/>
</p:tagLst>
</file>

<file path=ppt/tags/tag92.xml><?xml version="1.0" encoding="utf-8"?>
<p:tagLst xmlns:p="http://schemas.openxmlformats.org/presentationml/2006/main">
  <p:tag name="AS_UNIQUEID" val="2243"/>
</p:tagLst>
</file>

<file path=ppt/tags/tag93.xml><?xml version="1.0" encoding="utf-8"?>
<p:tagLst xmlns:p="http://schemas.openxmlformats.org/presentationml/2006/main">
  <p:tag name="AS_UNIQUEID" val="2244"/>
</p:tagLst>
</file>

<file path=ppt/tags/tag94.xml><?xml version="1.0" encoding="utf-8"?>
<p:tagLst xmlns:p="http://schemas.openxmlformats.org/presentationml/2006/main">
  <p:tag name="AS_UNIQUEID" val="2245"/>
</p:tagLst>
</file>

<file path=ppt/tags/tag95.xml><?xml version="1.0" encoding="utf-8"?>
<p:tagLst xmlns:p="http://schemas.openxmlformats.org/presentationml/2006/main">
  <p:tag name="AS_UNIQUEID" val="2246"/>
</p:tagLst>
</file>

<file path=ppt/tags/tag96.xml><?xml version="1.0" encoding="utf-8"?>
<p:tagLst xmlns:p="http://schemas.openxmlformats.org/presentationml/2006/main">
  <p:tag name="AS_UNIQUEID" val="2247"/>
</p:tagLst>
</file>

<file path=ppt/tags/tag97.xml><?xml version="1.0" encoding="utf-8"?>
<p:tagLst xmlns:p="http://schemas.openxmlformats.org/presentationml/2006/main">
  <p:tag name="AS_UNIQUEID" val="2248"/>
</p:tagLst>
</file>

<file path=ppt/tags/tag98.xml><?xml version="1.0" encoding="utf-8"?>
<p:tagLst xmlns:p="http://schemas.openxmlformats.org/presentationml/2006/main">
  <p:tag name="AS_UNIQUEID" val="2249"/>
</p:tagLst>
</file>

<file path=ppt/tags/tag99.xml><?xml version="1.0" encoding="utf-8"?>
<p:tagLst xmlns:p="http://schemas.openxmlformats.org/presentationml/2006/main">
  <p:tag name="AS_UNIQUEID" val="2250"/>
</p:tagLst>
</file>

<file path=ppt/theme/theme1.xml><?xml version="1.0" encoding="utf-8"?>
<a:theme xmlns:r="http://schemas.openxmlformats.org/officeDocument/2006/relationships"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112</Paragraphs>
  <Slides>28</Slides>
  <Notes>12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2">
      <vt:lpstr>Arial</vt:lpstr>
      <vt:lpstr>等线 Light</vt:lpstr>
      <vt:lpstr>等线</vt:lpstr>
      <vt:lpstr>汉仪程行简</vt:lpstr>
      <vt:lpstr>字魂49号-逍遥行书</vt:lpstr>
      <vt:lpstr>华文行楷</vt:lpstr>
      <vt:lpstr>华文中宋</vt:lpstr>
      <vt:lpstr>微软雅黑</vt:lpstr>
      <vt:lpstr>锐字云字库隶书GB</vt:lpstr>
      <vt:lpstr>楷体</vt:lpstr>
      <vt:lpstr>字由点字青花楷</vt:lpstr>
      <vt:lpstr>可画手书</vt:lpstr>
      <vt:lpstr>隶书</vt:lpstr>
      <vt:lpstr>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2023-09-21T15:37:47.064</cp:lastPrinted>
  <dcterms:created xsi:type="dcterms:W3CDTF">2023-09-21T15:37:47Z</dcterms:created>
  <dcterms:modified xsi:type="dcterms:W3CDTF">2023-09-21T07:37:47Z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