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2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0" r:id="rId4"/>
    <p:sldId id="280" r:id="rId5"/>
    <p:sldId id="272" r:id="rId6"/>
    <p:sldId id="292" r:id="rId7"/>
    <p:sldId id="293" r:id="rId8"/>
    <p:sldId id="264" r:id="rId9"/>
    <p:sldId id="265" r:id="rId10"/>
    <p:sldId id="282" r:id="rId11"/>
    <p:sldId id="283" r:id="rId12"/>
    <p:sldId id="267" r:id="rId13"/>
    <p:sldId id="268" r:id="rId14"/>
    <p:sldId id="269" r:id="rId15"/>
    <p:sldId id="291" r:id="rId16"/>
    <p:sldId id="281" r:id="rId17"/>
    <p:sldId id="284" r:id="rId18"/>
    <p:sldId id="271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ngyi ZHU (20030052)" initials="HZ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7B9AAD-24D5-4918-8EDF-B332210074D7}" type="doc">
      <dgm:prSet loTypeId="urn:microsoft.com/office/officeart/2005/8/layout/orgChart1#1" loCatId="hierarchy" qsTypeId="urn:microsoft.com/office/officeart/2005/8/quickstyle/simple3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64128110-2BC2-4E83-AE3D-7442626E6916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情境</a:t>
          </a:r>
          <a:endParaRPr sz="2500" dirty="0"/>
        </a:p>
      </dgm:t>
    </dgm:pt>
    <dgm:pt modelId="{7C4D8020-E6A5-42B0-ACC1-F3A6FF2AC2B4}" type="parTrans" cxnId="{E40C0280-30A0-44B3-8E12-414019699B99}">
      <dgm:prSet/>
      <dgm:spPr/>
      <dgm:t>
        <a:bodyPr/>
        <a:lstStyle/>
        <a:p>
          <a:endParaRPr lang="zh-CN" altLang="en-US"/>
        </a:p>
      </dgm:t>
    </dgm:pt>
    <dgm:pt modelId="{EC14B256-0355-49D6-9784-F21A5D6A7477}" type="sibTrans" cxnId="{E40C0280-30A0-44B3-8E12-414019699B99}">
      <dgm:prSet/>
      <dgm:spPr/>
      <dgm:t>
        <a:bodyPr/>
        <a:lstStyle/>
        <a:p>
          <a:endParaRPr lang="zh-CN" altLang="en-US"/>
        </a:p>
      </dgm:t>
    </dgm:pt>
    <dgm:pt modelId="{208C3ECA-836E-44C3-9E7E-DCEB2758BFED}" type="asst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latin typeface="仿宋" panose="02010609060101010101" pitchFamily="49" charset="-122"/>
              <a:ea typeface="仿宋" panose="02010609060101010101" pitchFamily="49" charset="-122"/>
            </a:rPr>
            <a:t>具有一定情绪色彩的、生动具体的生活化场景</a:t>
          </a:r>
        </a:p>
      </dgm:t>
    </dgm:pt>
    <dgm:pt modelId="{1DD3A1FC-08E5-4213-A772-EF2C5924801D}" type="parTrans" cxnId="{24001BAD-C7F0-4B39-81F0-EAA4AA58C1D6}">
      <dgm:prSet/>
      <dgm:spPr/>
      <dgm:t>
        <a:bodyPr/>
        <a:lstStyle/>
        <a:p>
          <a:endParaRPr lang="zh-CN" altLang="en-US"/>
        </a:p>
      </dgm:t>
    </dgm:pt>
    <dgm:pt modelId="{A0650BD5-A964-4239-B03E-DCBB2854FA8B}" type="sibTrans" cxnId="{24001BAD-C7F0-4B39-81F0-EAA4AA58C1D6}">
      <dgm:prSet/>
      <dgm:spPr/>
      <dgm:t>
        <a:bodyPr/>
        <a:lstStyle/>
        <a:p>
          <a:endParaRPr lang="zh-CN" altLang="en-US"/>
        </a:p>
      </dgm:t>
    </dgm:pt>
    <dgm:pt modelId="{225828B5-AAC3-48E3-8DDE-6E14A1E9FCE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>
              <a:latin typeface="仿宋" panose="02010609060101010101" pitchFamily="49" charset="-122"/>
              <a:ea typeface="仿宋" panose="02010609060101010101" pitchFamily="49" charset="-122"/>
            </a:rPr>
            <a:t>真实</a:t>
          </a:r>
        </a:p>
      </dgm:t>
    </dgm:pt>
    <dgm:pt modelId="{90F8E70F-E1C5-4691-812A-47839830C40B}" type="parTrans" cxnId="{B3AFE993-68E3-4549-AD0E-385EE0515B29}">
      <dgm:prSet/>
      <dgm:spPr/>
      <dgm:t>
        <a:bodyPr/>
        <a:lstStyle/>
        <a:p>
          <a:endParaRPr lang="zh-CN" altLang="en-US"/>
        </a:p>
      </dgm:t>
    </dgm:pt>
    <dgm:pt modelId="{6E8CAA27-4324-4304-92E5-3562A8011552}" type="sibTrans" cxnId="{B3AFE993-68E3-4549-AD0E-385EE0515B29}">
      <dgm:prSet/>
      <dgm:spPr/>
      <dgm:t>
        <a:bodyPr/>
        <a:lstStyle/>
        <a:p>
          <a:endParaRPr lang="zh-CN" altLang="en-US"/>
        </a:p>
      </dgm:t>
    </dgm:pt>
    <dgm:pt modelId="{500206CC-94F3-4C79-B430-44BB25054C43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rPr>
            <a:t>贴近</a:t>
          </a:r>
          <a:r>
            <a:rPr lang="zh-CN" sz="2800" b="1" dirty="0">
              <a:latin typeface="仿宋" panose="02010609060101010101" pitchFamily="49" charset="-122"/>
              <a:ea typeface="仿宋" panose="02010609060101010101" pitchFamily="49" charset="-122"/>
            </a:rPr>
            <a:t>学生日常学习和生活</a:t>
          </a:r>
        </a:p>
      </dgm:t>
    </dgm:pt>
    <dgm:pt modelId="{20A092AD-CC2D-40A5-93EB-3C0DB1F0B5D1}" type="parTrans" cxnId="{DE4BCF94-ABB8-45AB-910F-1BE697EB38C7}">
      <dgm:prSet/>
      <dgm:spPr/>
      <dgm:t>
        <a:bodyPr/>
        <a:lstStyle/>
        <a:p>
          <a:endParaRPr lang="zh-CN" altLang="en-US"/>
        </a:p>
      </dgm:t>
    </dgm:pt>
    <dgm:pt modelId="{8DD263A8-AFA7-4831-AB41-22EB815C7A9E}" type="sibTrans" cxnId="{DE4BCF94-ABB8-45AB-910F-1BE697EB38C7}">
      <dgm:prSet/>
      <dgm:spPr/>
      <dgm:t>
        <a:bodyPr/>
        <a:lstStyle/>
        <a:p>
          <a:endParaRPr lang="zh-CN" altLang="en-US"/>
        </a:p>
      </dgm:t>
    </dgm:pt>
    <dgm:pt modelId="{37D77502-DD69-4FCD-BFD3-1B91FA3A0B41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 sz="40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56E3332C-AB51-492A-BF41-0AEAAF10CB36}" type="parTrans" cxnId="{A7073EEB-818C-4420-88E2-A922E465A7A0}">
      <dgm:prSet/>
      <dgm:spPr/>
      <dgm:t>
        <a:bodyPr/>
        <a:lstStyle/>
        <a:p>
          <a:endParaRPr lang="zh-CN" altLang="en-US"/>
        </a:p>
      </dgm:t>
    </dgm:pt>
    <dgm:pt modelId="{A79A0933-F266-4AC1-9DE1-FD7E900B09C8}" type="sibTrans" cxnId="{A7073EEB-818C-4420-88E2-A922E465A7A0}">
      <dgm:prSet/>
      <dgm:spPr/>
      <dgm:t>
        <a:bodyPr/>
        <a:lstStyle/>
        <a:p>
          <a:endParaRPr lang="zh-CN" altLang="en-US"/>
        </a:p>
      </dgm:t>
    </dgm:pt>
    <dgm:pt modelId="{81EE2E0C-6A5F-4B2C-ADA9-FDFFCB8C7AC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rPr>
            <a:t>思维</a:t>
          </a:r>
        </a:p>
      </dgm:t>
    </dgm:pt>
    <dgm:pt modelId="{01FF1330-6476-4A29-B36A-956B908B4DC2}" type="parTrans" cxnId="{D2288304-DFBC-48E5-8E9B-E6248FACAC33}">
      <dgm:prSet/>
      <dgm:spPr/>
      <dgm:t>
        <a:bodyPr/>
        <a:lstStyle/>
        <a:p>
          <a:endParaRPr lang="zh-CN" altLang="en-US"/>
        </a:p>
      </dgm:t>
    </dgm:pt>
    <dgm:pt modelId="{72C2C69A-BE49-48A9-B607-A2F8C3C08133}" type="sibTrans" cxnId="{D2288304-DFBC-48E5-8E9B-E6248FACAC33}">
      <dgm:prSet/>
      <dgm:spPr/>
      <dgm:t>
        <a:bodyPr/>
        <a:lstStyle/>
        <a:p>
          <a:endParaRPr lang="zh-CN" altLang="en-US"/>
        </a:p>
      </dgm:t>
    </dgm:pt>
    <dgm:pt modelId="{B33B44CB-3C35-46E8-8965-13A6FC6E656C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800" b="1">
              <a:latin typeface="仿宋" panose="02010609060101010101" pitchFamily="49" charset="-122"/>
              <a:ea typeface="仿宋" panose="02010609060101010101" pitchFamily="49" charset="-122"/>
              <a:sym typeface="+mn-ea"/>
            </a:rPr>
            <a:t>能</a:t>
          </a:r>
          <a:r>
            <a:rPr lang="zh-CN" altLang="en-US" sz="2800" b="1" dirty="0">
              <a:latin typeface="仿宋" panose="02010609060101010101" pitchFamily="49" charset="-122"/>
              <a:ea typeface="仿宋" panose="02010609060101010101" pitchFamily="49" charset="-122"/>
              <a:sym typeface="+mn-ea"/>
            </a:rPr>
            <a:t>调动知识，能启迪思想，能发展思维。</a:t>
          </a:r>
          <a:endParaRPr lang="zh-CN" altLang="en-US" sz="2800" b="1" dirty="0"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138D5E8A-D275-47BF-83BF-C239CEF66ECF}" type="parTrans" cxnId="{35E891DB-DCB6-4F4C-B681-F90516ED4B19}">
      <dgm:prSet/>
      <dgm:spPr/>
      <dgm:t>
        <a:bodyPr/>
        <a:lstStyle/>
        <a:p>
          <a:endParaRPr lang="zh-CN" altLang="en-US"/>
        </a:p>
      </dgm:t>
    </dgm:pt>
    <dgm:pt modelId="{8D2FAE5A-E990-4F8C-A0B8-06A35A28BB62}" type="sibTrans" cxnId="{35E891DB-DCB6-4F4C-B681-F90516ED4B19}">
      <dgm:prSet/>
      <dgm:spPr/>
      <dgm:t>
        <a:bodyPr/>
        <a:lstStyle/>
        <a:p>
          <a:endParaRPr lang="zh-CN" altLang="en-US"/>
        </a:p>
      </dgm:t>
    </dgm:pt>
    <dgm:pt modelId="{0F89BA2F-7FB1-47A4-B6A8-9A821D15E1C1}" type="pres">
      <dgm:prSet presAssocID="{C17B9AAD-24D5-4918-8EDF-B332210074D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3B1D5CD-F6F5-420F-9336-DAB5AE405CAB}" type="pres">
      <dgm:prSet presAssocID="{64128110-2BC2-4E83-AE3D-7442626E6916}" presName="hierRoot1" presStyleCnt="0">
        <dgm:presLayoutVars>
          <dgm:hierBranch val="init"/>
        </dgm:presLayoutVars>
      </dgm:prSet>
      <dgm:spPr/>
    </dgm:pt>
    <dgm:pt modelId="{87C865EB-D9C7-4E5F-B312-83EF73AB58D0}" type="pres">
      <dgm:prSet presAssocID="{64128110-2BC2-4E83-AE3D-7442626E6916}" presName="rootComposite1" presStyleCnt="0"/>
      <dgm:spPr/>
    </dgm:pt>
    <dgm:pt modelId="{3F87A36D-B515-4CB3-9442-512F3C54FBDD}" type="pres">
      <dgm:prSet presAssocID="{64128110-2BC2-4E83-AE3D-7442626E6916}" presName="rootText1" presStyleLbl="node0" presStyleIdx="0" presStyleCnt="1">
        <dgm:presLayoutVars>
          <dgm:chPref val="3"/>
        </dgm:presLayoutVars>
      </dgm:prSet>
      <dgm:spPr/>
    </dgm:pt>
    <dgm:pt modelId="{C8EA578D-1EEF-4168-811C-C3CB6C46B153}" type="pres">
      <dgm:prSet presAssocID="{64128110-2BC2-4E83-AE3D-7442626E6916}" presName="rootConnector1" presStyleLbl="node1" presStyleIdx="0" presStyleCnt="0"/>
      <dgm:spPr/>
    </dgm:pt>
    <dgm:pt modelId="{5BEABAEC-9F0C-4E39-AD8E-6628EFFC11DC}" type="pres">
      <dgm:prSet presAssocID="{64128110-2BC2-4E83-AE3D-7442626E6916}" presName="hierChild2" presStyleCnt="0"/>
      <dgm:spPr/>
    </dgm:pt>
    <dgm:pt modelId="{1F968B94-413B-42AE-BA1D-5E5D1F62B58B}" type="pres">
      <dgm:prSet presAssocID="{90F8E70F-E1C5-4691-812A-47839830C40B}" presName="Name37" presStyleLbl="parChTrans1D2" presStyleIdx="0" presStyleCnt="4"/>
      <dgm:spPr/>
    </dgm:pt>
    <dgm:pt modelId="{841E9607-AFA8-422E-867A-D0B9A43F76FB}" type="pres">
      <dgm:prSet presAssocID="{225828B5-AAC3-48E3-8DDE-6E14A1E9FCE8}" presName="hierRoot2" presStyleCnt="0">
        <dgm:presLayoutVars>
          <dgm:hierBranch val="init"/>
        </dgm:presLayoutVars>
      </dgm:prSet>
      <dgm:spPr/>
    </dgm:pt>
    <dgm:pt modelId="{7848FCCC-0559-4207-BA93-63FF4F6D75CC}" type="pres">
      <dgm:prSet presAssocID="{225828B5-AAC3-48E3-8DDE-6E14A1E9FCE8}" presName="rootComposite" presStyleCnt="0"/>
      <dgm:spPr/>
    </dgm:pt>
    <dgm:pt modelId="{2FB69221-32D0-434B-B23D-866F77A6B0EE}" type="pres">
      <dgm:prSet presAssocID="{225828B5-AAC3-48E3-8DDE-6E14A1E9FCE8}" presName="rootText" presStyleLbl="node2" presStyleIdx="0" presStyleCnt="3">
        <dgm:presLayoutVars>
          <dgm:chPref val="3"/>
        </dgm:presLayoutVars>
      </dgm:prSet>
      <dgm:spPr/>
    </dgm:pt>
    <dgm:pt modelId="{5C67B634-DB68-4653-97A5-5D62FE999B47}" type="pres">
      <dgm:prSet presAssocID="{225828B5-AAC3-48E3-8DDE-6E14A1E9FCE8}" presName="rootConnector" presStyleLbl="node2" presStyleIdx="0" presStyleCnt="3"/>
      <dgm:spPr/>
    </dgm:pt>
    <dgm:pt modelId="{A7817FA8-C290-4779-9081-B0B52FF24E56}" type="pres">
      <dgm:prSet presAssocID="{225828B5-AAC3-48E3-8DDE-6E14A1E9FCE8}" presName="hierChild4" presStyleCnt="0"/>
      <dgm:spPr/>
    </dgm:pt>
    <dgm:pt modelId="{82FC5D64-04DC-4CBC-95BD-B6A5970F9E3F}" type="pres">
      <dgm:prSet presAssocID="{20A092AD-CC2D-40A5-93EB-3C0DB1F0B5D1}" presName="Name37" presStyleLbl="parChTrans1D3" presStyleIdx="0" presStyleCnt="2"/>
      <dgm:spPr/>
    </dgm:pt>
    <dgm:pt modelId="{9623F54D-3C45-4039-94E0-0055230F3258}" type="pres">
      <dgm:prSet presAssocID="{500206CC-94F3-4C79-B430-44BB25054C43}" presName="hierRoot2" presStyleCnt="0">
        <dgm:presLayoutVars>
          <dgm:hierBranch val="init"/>
        </dgm:presLayoutVars>
      </dgm:prSet>
      <dgm:spPr/>
    </dgm:pt>
    <dgm:pt modelId="{778778C9-E7C7-4932-9064-EB704FBB196B}" type="pres">
      <dgm:prSet presAssocID="{500206CC-94F3-4C79-B430-44BB25054C43}" presName="rootComposite" presStyleCnt="0"/>
      <dgm:spPr/>
    </dgm:pt>
    <dgm:pt modelId="{FC08A17C-2E37-46C1-A4C9-B1CAEE8F157F}" type="pres">
      <dgm:prSet presAssocID="{500206CC-94F3-4C79-B430-44BB25054C43}" presName="rootText" presStyleLbl="node3" presStyleIdx="0" presStyleCnt="2">
        <dgm:presLayoutVars>
          <dgm:chPref val="3"/>
        </dgm:presLayoutVars>
      </dgm:prSet>
      <dgm:spPr/>
    </dgm:pt>
    <dgm:pt modelId="{9267E4B1-444E-460F-B3EB-C0C90D1109A5}" type="pres">
      <dgm:prSet presAssocID="{500206CC-94F3-4C79-B430-44BB25054C43}" presName="rootConnector" presStyleLbl="node3" presStyleIdx="0" presStyleCnt="2"/>
      <dgm:spPr/>
    </dgm:pt>
    <dgm:pt modelId="{E1CB86CA-9739-4D87-80FC-0EAC36E7C0B5}" type="pres">
      <dgm:prSet presAssocID="{500206CC-94F3-4C79-B430-44BB25054C43}" presName="hierChild4" presStyleCnt="0"/>
      <dgm:spPr/>
    </dgm:pt>
    <dgm:pt modelId="{914E360A-9A39-437A-9D7B-475A09109A08}" type="pres">
      <dgm:prSet presAssocID="{500206CC-94F3-4C79-B430-44BB25054C43}" presName="hierChild5" presStyleCnt="0"/>
      <dgm:spPr/>
    </dgm:pt>
    <dgm:pt modelId="{782C31C6-F89C-4EE5-9321-5D7AEDFD4677}" type="pres">
      <dgm:prSet presAssocID="{225828B5-AAC3-48E3-8DDE-6E14A1E9FCE8}" presName="hierChild5" presStyleCnt="0"/>
      <dgm:spPr/>
    </dgm:pt>
    <dgm:pt modelId="{4336AD91-6774-4DB4-BDD0-A33B76AEE6B7}" type="pres">
      <dgm:prSet presAssocID="{56E3332C-AB51-492A-BF41-0AEAAF10CB36}" presName="Name37" presStyleLbl="parChTrans1D2" presStyleIdx="1" presStyleCnt="4"/>
      <dgm:spPr/>
    </dgm:pt>
    <dgm:pt modelId="{9DFAC067-11BC-4885-918F-10D0401D4F77}" type="pres">
      <dgm:prSet presAssocID="{37D77502-DD69-4FCD-BFD3-1B91FA3A0B41}" presName="hierRoot2" presStyleCnt="0">
        <dgm:presLayoutVars>
          <dgm:hierBranch val="init"/>
        </dgm:presLayoutVars>
      </dgm:prSet>
      <dgm:spPr/>
    </dgm:pt>
    <dgm:pt modelId="{3798E192-B322-4C1D-A304-A3A890D1C199}" type="pres">
      <dgm:prSet presAssocID="{37D77502-DD69-4FCD-BFD3-1B91FA3A0B41}" presName="rootComposite" presStyleCnt="0"/>
      <dgm:spPr/>
    </dgm:pt>
    <dgm:pt modelId="{AFBE47F0-7A8F-4C93-AF1D-8BA2F7BEC08C}" type="pres">
      <dgm:prSet presAssocID="{37D77502-DD69-4FCD-BFD3-1B91FA3A0B41}" presName="rootText" presStyleLbl="node2" presStyleIdx="1" presStyleCnt="3">
        <dgm:presLayoutVars>
          <dgm:chPref val="3"/>
        </dgm:presLayoutVars>
      </dgm:prSet>
      <dgm:spPr>
        <a:prstGeom prst="star4">
          <a:avLst/>
        </a:prstGeom>
      </dgm:spPr>
    </dgm:pt>
    <dgm:pt modelId="{2445C7C8-45D2-4D23-B6BE-965FFAF23B88}" type="pres">
      <dgm:prSet presAssocID="{37D77502-DD69-4FCD-BFD3-1B91FA3A0B41}" presName="rootConnector" presStyleLbl="node2" presStyleIdx="1" presStyleCnt="3"/>
      <dgm:spPr/>
    </dgm:pt>
    <dgm:pt modelId="{B814C46B-2953-4DFE-86D5-6641B5D8BDFD}" type="pres">
      <dgm:prSet presAssocID="{37D77502-DD69-4FCD-BFD3-1B91FA3A0B41}" presName="hierChild4" presStyleCnt="0"/>
      <dgm:spPr/>
    </dgm:pt>
    <dgm:pt modelId="{8C5F1B03-FD37-43EA-A7E6-8885D7520042}" type="pres">
      <dgm:prSet presAssocID="{37D77502-DD69-4FCD-BFD3-1B91FA3A0B41}" presName="hierChild5" presStyleCnt="0"/>
      <dgm:spPr/>
    </dgm:pt>
    <dgm:pt modelId="{F3FBFC0D-1C10-482A-B755-432B7B102F58}" type="pres">
      <dgm:prSet presAssocID="{01FF1330-6476-4A29-B36A-956B908B4DC2}" presName="Name37" presStyleLbl="parChTrans1D2" presStyleIdx="2" presStyleCnt="4"/>
      <dgm:spPr/>
    </dgm:pt>
    <dgm:pt modelId="{55EB3F4A-D96C-45F8-A083-E0A674B482EF}" type="pres">
      <dgm:prSet presAssocID="{81EE2E0C-6A5F-4B2C-ADA9-FDFFCB8C7AC8}" presName="hierRoot2" presStyleCnt="0">
        <dgm:presLayoutVars>
          <dgm:hierBranch val="init"/>
        </dgm:presLayoutVars>
      </dgm:prSet>
      <dgm:spPr/>
    </dgm:pt>
    <dgm:pt modelId="{26427A8A-8184-401A-BA5F-B732C715EED7}" type="pres">
      <dgm:prSet presAssocID="{81EE2E0C-6A5F-4B2C-ADA9-FDFFCB8C7AC8}" presName="rootComposite" presStyleCnt="0"/>
      <dgm:spPr/>
    </dgm:pt>
    <dgm:pt modelId="{CD29CA80-3F78-4D10-B0B9-E1DB408EE544}" type="pres">
      <dgm:prSet presAssocID="{81EE2E0C-6A5F-4B2C-ADA9-FDFFCB8C7AC8}" presName="rootText" presStyleLbl="node2" presStyleIdx="2" presStyleCnt="3">
        <dgm:presLayoutVars>
          <dgm:chPref val="3"/>
        </dgm:presLayoutVars>
      </dgm:prSet>
      <dgm:spPr/>
    </dgm:pt>
    <dgm:pt modelId="{64484104-CFD4-449D-95B4-82574E1BEAC9}" type="pres">
      <dgm:prSet presAssocID="{81EE2E0C-6A5F-4B2C-ADA9-FDFFCB8C7AC8}" presName="rootConnector" presStyleLbl="node2" presStyleIdx="2" presStyleCnt="3"/>
      <dgm:spPr/>
    </dgm:pt>
    <dgm:pt modelId="{03ED9A96-D917-442C-960F-6C2655E777D9}" type="pres">
      <dgm:prSet presAssocID="{81EE2E0C-6A5F-4B2C-ADA9-FDFFCB8C7AC8}" presName="hierChild4" presStyleCnt="0"/>
      <dgm:spPr/>
    </dgm:pt>
    <dgm:pt modelId="{41D2DA6B-A172-4825-B62F-A66FBEF4E3B4}" type="pres">
      <dgm:prSet presAssocID="{138D5E8A-D275-47BF-83BF-C239CEF66ECF}" presName="Name37" presStyleLbl="parChTrans1D3" presStyleIdx="1" presStyleCnt="2"/>
      <dgm:spPr/>
    </dgm:pt>
    <dgm:pt modelId="{C0D1A0B8-D5ED-4EF8-81B3-9F459014F5FD}" type="pres">
      <dgm:prSet presAssocID="{B33B44CB-3C35-46E8-8965-13A6FC6E656C}" presName="hierRoot2" presStyleCnt="0">
        <dgm:presLayoutVars>
          <dgm:hierBranch val="init"/>
        </dgm:presLayoutVars>
      </dgm:prSet>
      <dgm:spPr/>
    </dgm:pt>
    <dgm:pt modelId="{E915B11F-6B10-4F3A-82D2-E1075A7BF9F1}" type="pres">
      <dgm:prSet presAssocID="{B33B44CB-3C35-46E8-8965-13A6FC6E656C}" presName="rootComposite" presStyleCnt="0"/>
      <dgm:spPr/>
    </dgm:pt>
    <dgm:pt modelId="{83895C76-A889-4CDA-9ACB-490A65564D2E}" type="pres">
      <dgm:prSet presAssocID="{B33B44CB-3C35-46E8-8965-13A6FC6E656C}" presName="rootText" presStyleLbl="node3" presStyleIdx="1" presStyleCnt="2">
        <dgm:presLayoutVars>
          <dgm:chPref val="3"/>
        </dgm:presLayoutVars>
      </dgm:prSet>
      <dgm:spPr/>
    </dgm:pt>
    <dgm:pt modelId="{674B0B55-95ED-4106-900B-80C41A7B1656}" type="pres">
      <dgm:prSet presAssocID="{B33B44CB-3C35-46E8-8965-13A6FC6E656C}" presName="rootConnector" presStyleLbl="node3" presStyleIdx="1" presStyleCnt="2"/>
      <dgm:spPr/>
    </dgm:pt>
    <dgm:pt modelId="{4C449FBA-7302-48A1-9E85-AF19F92BC240}" type="pres">
      <dgm:prSet presAssocID="{B33B44CB-3C35-46E8-8965-13A6FC6E656C}" presName="hierChild4" presStyleCnt="0"/>
      <dgm:spPr/>
    </dgm:pt>
    <dgm:pt modelId="{38D84EA0-5045-45BC-8DE7-90DF7E280B04}" type="pres">
      <dgm:prSet presAssocID="{B33B44CB-3C35-46E8-8965-13A6FC6E656C}" presName="hierChild5" presStyleCnt="0"/>
      <dgm:spPr/>
    </dgm:pt>
    <dgm:pt modelId="{07BBFBE8-D4F9-47E6-AB6D-6C2BA5426163}" type="pres">
      <dgm:prSet presAssocID="{81EE2E0C-6A5F-4B2C-ADA9-FDFFCB8C7AC8}" presName="hierChild5" presStyleCnt="0"/>
      <dgm:spPr/>
    </dgm:pt>
    <dgm:pt modelId="{4AECC906-F21A-45D0-9402-FE140FA9EBA5}" type="pres">
      <dgm:prSet presAssocID="{64128110-2BC2-4E83-AE3D-7442626E6916}" presName="hierChild3" presStyleCnt="0"/>
      <dgm:spPr/>
    </dgm:pt>
    <dgm:pt modelId="{70AC2E7E-DEF9-4FCB-8D7A-D4D6DA10477F}" type="pres">
      <dgm:prSet presAssocID="{1DD3A1FC-08E5-4213-A772-EF2C5924801D}" presName="Name111" presStyleLbl="parChTrans1D2" presStyleIdx="3" presStyleCnt="4"/>
      <dgm:spPr/>
    </dgm:pt>
    <dgm:pt modelId="{1C3CBA0B-F369-4C0A-A8C0-9DB3D44F5E87}" type="pres">
      <dgm:prSet presAssocID="{208C3ECA-836E-44C3-9E7E-DCEB2758BFED}" presName="hierRoot3" presStyleCnt="0">
        <dgm:presLayoutVars>
          <dgm:hierBranch val="init"/>
        </dgm:presLayoutVars>
      </dgm:prSet>
      <dgm:spPr/>
    </dgm:pt>
    <dgm:pt modelId="{9CA1345B-E706-451A-BAD0-13C23F2DC8CB}" type="pres">
      <dgm:prSet presAssocID="{208C3ECA-836E-44C3-9E7E-DCEB2758BFED}" presName="rootComposite3" presStyleCnt="0"/>
      <dgm:spPr/>
    </dgm:pt>
    <dgm:pt modelId="{64EC3CC8-2E60-44B4-AF3B-9B113B2FBE98}" type="pres">
      <dgm:prSet presAssocID="{208C3ECA-836E-44C3-9E7E-DCEB2758BFED}" presName="rootText3" presStyleLbl="asst1" presStyleIdx="0" presStyleCnt="1">
        <dgm:presLayoutVars>
          <dgm:chPref val="3"/>
        </dgm:presLayoutVars>
      </dgm:prSet>
      <dgm:spPr/>
    </dgm:pt>
    <dgm:pt modelId="{D53B110D-7E5D-4C32-AC0A-757DFA3B10F1}" type="pres">
      <dgm:prSet presAssocID="{208C3ECA-836E-44C3-9E7E-DCEB2758BFED}" presName="rootConnector3" presStyleLbl="asst1" presStyleIdx="0" presStyleCnt="1"/>
      <dgm:spPr/>
    </dgm:pt>
    <dgm:pt modelId="{01C86296-9B3C-4474-B41D-62FEC09F6AB7}" type="pres">
      <dgm:prSet presAssocID="{208C3ECA-836E-44C3-9E7E-DCEB2758BFED}" presName="hierChild6" presStyleCnt="0"/>
      <dgm:spPr/>
    </dgm:pt>
    <dgm:pt modelId="{43C76964-7837-43DD-91F4-F7BF4B233776}" type="pres">
      <dgm:prSet presAssocID="{208C3ECA-836E-44C3-9E7E-DCEB2758BFED}" presName="hierChild7" presStyleCnt="0"/>
      <dgm:spPr/>
    </dgm:pt>
  </dgm:ptLst>
  <dgm:cxnLst>
    <dgm:cxn modelId="{D2288304-DFBC-48E5-8E9B-E6248FACAC33}" srcId="{64128110-2BC2-4E83-AE3D-7442626E6916}" destId="{81EE2E0C-6A5F-4B2C-ADA9-FDFFCB8C7AC8}" srcOrd="3" destOrd="0" parTransId="{01FF1330-6476-4A29-B36A-956B908B4DC2}" sibTransId="{72C2C69A-BE49-48A9-B607-A2F8C3C08133}"/>
    <dgm:cxn modelId="{4D8DCE06-D119-4C2B-B7BC-0145C9A28C0F}" type="presOf" srcId="{500206CC-94F3-4C79-B430-44BB25054C43}" destId="{778778C9-E7C7-4932-9064-EB704FBB196B}" srcOrd="0" destOrd="0" presId="urn:microsoft.com/office/officeart/2005/8/layout/orgChart1#1"/>
    <dgm:cxn modelId="{FDC0130B-F268-4DA5-8BBD-C223419DF76E}" type="presOf" srcId="{B33B44CB-3C35-46E8-8965-13A6FC6E656C}" destId="{674B0B55-95ED-4106-900B-80C41A7B1656}" srcOrd="2" destOrd="0" presId="urn:microsoft.com/office/officeart/2005/8/layout/orgChart1#1"/>
    <dgm:cxn modelId="{61423913-8EAB-4198-8E2E-C4749B1E9E76}" type="presOf" srcId="{37D77502-DD69-4FCD-BFD3-1B91FA3A0B41}" destId="{AFBE47F0-7A8F-4C93-AF1D-8BA2F7BEC08C}" srcOrd="1" destOrd="0" presId="urn:microsoft.com/office/officeart/2005/8/layout/orgChart1#1"/>
    <dgm:cxn modelId="{44AE8F1F-4232-410C-ADBD-45D0C4F6873A}" type="presOf" srcId="{81EE2E0C-6A5F-4B2C-ADA9-FDFFCB8C7AC8}" destId="{CD29CA80-3F78-4D10-B0B9-E1DB408EE544}" srcOrd="1" destOrd="0" presId="urn:microsoft.com/office/officeart/2005/8/layout/orgChart1#1"/>
    <dgm:cxn modelId="{2922312D-21FE-449D-9BD2-919AD2B65FDE}" type="presOf" srcId="{208C3ECA-836E-44C3-9E7E-DCEB2758BFED}" destId="{9CA1345B-E706-451A-BAD0-13C23F2DC8CB}" srcOrd="0" destOrd="0" presId="urn:microsoft.com/office/officeart/2005/8/layout/orgChart1#1"/>
    <dgm:cxn modelId="{67A57132-DEE9-4389-AF2F-A63745E86549}" type="presOf" srcId="{1DD3A1FC-08E5-4213-A772-EF2C5924801D}" destId="{70AC2E7E-DEF9-4FCB-8D7A-D4D6DA10477F}" srcOrd="0" destOrd="0" presId="urn:microsoft.com/office/officeart/2005/8/layout/orgChart1#1"/>
    <dgm:cxn modelId="{0B72BA34-A480-4194-A529-0A6E8F87974A}" type="presOf" srcId="{81EE2E0C-6A5F-4B2C-ADA9-FDFFCB8C7AC8}" destId="{64484104-CFD4-449D-95B4-82574E1BEAC9}" srcOrd="2" destOrd="0" presId="urn:microsoft.com/office/officeart/2005/8/layout/orgChart1#1"/>
    <dgm:cxn modelId="{DA04D934-0246-4B17-8779-D99E19EC8DA5}" type="presOf" srcId="{81EE2E0C-6A5F-4B2C-ADA9-FDFFCB8C7AC8}" destId="{26427A8A-8184-401A-BA5F-B732C715EED7}" srcOrd="0" destOrd="0" presId="urn:microsoft.com/office/officeart/2005/8/layout/orgChart1#1"/>
    <dgm:cxn modelId="{72B7283A-8FB0-4941-96CB-16B38FEBAAEE}" type="presOf" srcId="{B33B44CB-3C35-46E8-8965-13A6FC6E656C}" destId="{83895C76-A889-4CDA-9ACB-490A65564D2E}" srcOrd="1" destOrd="0" presId="urn:microsoft.com/office/officeart/2005/8/layout/orgChart1#1"/>
    <dgm:cxn modelId="{1BEB2043-75F2-4D6F-A77F-227014C9C821}" type="presOf" srcId="{138D5E8A-D275-47BF-83BF-C239CEF66ECF}" destId="{41D2DA6B-A172-4825-B62F-A66FBEF4E3B4}" srcOrd="0" destOrd="0" presId="urn:microsoft.com/office/officeart/2005/8/layout/orgChart1#1"/>
    <dgm:cxn modelId="{EA798048-F73C-4E73-A147-471163F498F7}" type="presOf" srcId="{208C3ECA-836E-44C3-9E7E-DCEB2758BFED}" destId="{D53B110D-7E5D-4C32-AC0A-757DFA3B10F1}" srcOrd="2" destOrd="0" presId="urn:microsoft.com/office/officeart/2005/8/layout/orgChart1#1"/>
    <dgm:cxn modelId="{B3445757-8BC9-4EDE-8435-B1136A04FE7B}" type="presOf" srcId="{B33B44CB-3C35-46E8-8965-13A6FC6E656C}" destId="{E915B11F-6B10-4F3A-82D2-E1075A7BF9F1}" srcOrd="0" destOrd="0" presId="urn:microsoft.com/office/officeart/2005/8/layout/orgChart1#1"/>
    <dgm:cxn modelId="{88C6D259-9908-48B2-93EF-E9CEC3C01395}" type="presOf" srcId="{225828B5-AAC3-48E3-8DDE-6E14A1E9FCE8}" destId="{5C67B634-DB68-4653-97A5-5D62FE999B47}" srcOrd="2" destOrd="0" presId="urn:microsoft.com/office/officeart/2005/8/layout/orgChart1#1"/>
    <dgm:cxn modelId="{E40C0280-30A0-44B3-8E12-414019699B99}" srcId="{C17B9AAD-24D5-4918-8EDF-B332210074D7}" destId="{64128110-2BC2-4E83-AE3D-7442626E6916}" srcOrd="0" destOrd="0" parTransId="{7C4D8020-E6A5-42B0-ACC1-F3A6FF2AC2B4}" sibTransId="{EC14B256-0355-49D6-9784-F21A5D6A7477}"/>
    <dgm:cxn modelId="{B3AFE993-68E3-4549-AD0E-385EE0515B29}" srcId="{64128110-2BC2-4E83-AE3D-7442626E6916}" destId="{225828B5-AAC3-48E3-8DDE-6E14A1E9FCE8}" srcOrd="1" destOrd="0" parTransId="{90F8E70F-E1C5-4691-812A-47839830C40B}" sibTransId="{6E8CAA27-4324-4304-92E5-3562A8011552}"/>
    <dgm:cxn modelId="{DE4BCF94-ABB8-45AB-910F-1BE697EB38C7}" srcId="{225828B5-AAC3-48E3-8DDE-6E14A1E9FCE8}" destId="{500206CC-94F3-4C79-B430-44BB25054C43}" srcOrd="0" destOrd="0" parTransId="{20A092AD-CC2D-40A5-93EB-3C0DB1F0B5D1}" sibTransId="{8DD263A8-AFA7-4831-AB41-22EB815C7A9E}"/>
    <dgm:cxn modelId="{B5C4A69A-5269-40B7-B1C9-B9451FC1B4AB}" type="presOf" srcId="{90F8E70F-E1C5-4691-812A-47839830C40B}" destId="{1F968B94-413B-42AE-BA1D-5E5D1F62B58B}" srcOrd="0" destOrd="0" presId="urn:microsoft.com/office/officeart/2005/8/layout/orgChart1#1"/>
    <dgm:cxn modelId="{FAD2BD9C-B35D-4888-B340-A7C1DF84156B}" type="presOf" srcId="{64128110-2BC2-4E83-AE3D-7442626E6916}" destId="{3F87A36D-B515-4CB3-9442-512F3C54FBDD}" srcOrd="1" destOrd="0" presId="urn:microsoft.com/office/officeart/2005/8/layout/orgChart1#1"/>
    <dgm:cxn modelId="{4659CCAA-A087-43E3-B00F-9A86DF09E7FE}" type="presOf" srcId="{20A092AD-CC2D-40A5-93EB-3C0DB1F0B5D1}" destId="{82FC5D64-04DC-4CBC-95BD-B6A5970F9E3F}" srcOrd="0" destOrd="0" presId="urn:microsoft.com/office/officeart/2005/8/layout/orgChart1#1"/>
    <dgm:cxn modelId="{59ADD7AA-9DAB-4BCD-9728-6776D3288B70}" type="presOf" srcId="{64128110-2BC2-4E83-AE3D-7442626E6916}" destId="{87C865EB-D9C7-4E5F-B312-83EF73AB58D0}" srcOrd="0" destOrd="0" presId="urn:microsoft.com/office/officeart/2005/8/layout/orgChart1#1"/>
    <dgm:cxn modelId="{9C52ADAC-ED13-4ED6-AED2-B048B55E9DF3}" type="presOf" srcId="{500206CC-94F3-4C79-B430-44BB25054C43}" destId="{FC08A17C-2E37-46C1-A4C9-B1CAEE8F157F}" srcOrd="1" destOrd="0" presId="urn:microsoft.com/office/officeart/2005/8/layout/orgChart1#1"/>
    <dgm:cxn modelId="{24001BAD-C7F0-4B39-81F0-EAA4AA58C1D6}" srcId="{64128110-2BC2-4E83-AE3D-7442626E6916}" destId="{208C3ECA-836E-44C3-9E7E-DCEB2758BFED}" srcOrd="0" destOrd="0" parTransId="{1DD3A1FC-08E5-4213-A772-EF2C5924801D}" sibTransId="{A0650BD5-A964-4239-B03E-DCBB2854FA8B}"/>
    <dgm:cxn modelId="{528F80B3-2936-4DB1-B6F8-B000A957B372}" type="presOf" srcId="{225828B5-AAC3-48E3-8DDE-6E14A1E9FCE8}" destId="{7848FCCC-0559-4207-BA93-63FF4F6D75CC}" srcOrd="0" destOrd="0" presId="urn:microsoft.com/office/officeart/2005/8/layout/orgChart1#1"/>
    <dgm:cxn modelId="{8D0C5ACD-E6ED-4058-B7ED-960021687CC6}" type="presOf" srcId="{208C3ECA-836E-44C3-9E7E-DCEB2758BFED}" destId="{64EC3CC8-2E60-44B4-AF3B-9B113B2FBE98}" srcOrd="1" destOrd="0" presId="urn:microsoft.com/office/officeart/2005/8/layout/orgChart1#1"/>
    <dgm:cxn modelId="{8F46CCD5-384D-489C-BD32-D472F2AE89F4}" type="presOf" srcId="{01FF1330-6476-4A29-B36A-956B908B4DC2}" destId="{F3FBFC0D-1C10-482A-B755-432B7B102F58}" srcOrd="0" destOrd="0" presId="urn:microsoft.com/office/officeart/2005/8/layout/orgChart1#1"/>
    <dgm:cxn modelId="{35E891DB-DCB6-4F4C-B681-F90516ED4B19}" srcId="{81EE2E0C-6A5F-4B2C-ADA9-FDFFCB8C7AC8}" destId="{B33B44CB-3C35-46E8-8965-13A6FC6E656C}" srcOrd="0" destOrd="0" parTransId="{138D5E8A-D275-47BF-83BF-C239CEF66ECF}" sibTransId="{8D2FAE5A-E990-4F8C-A0B8-06A35A28BB62}"/>
    <dgm:cxn modelId="{4B8E13E0-9E8C-4FC0-BA4E-2F5481E5B1CE}" type="presOf" srcId="{37D77502-DD69-4FCD-BFD3-1B91FA3A0B41}" destId="{2445C7C8-45D2-4D23-B6BE-965FFAF23B88}" srcOrd="2" destOrd="0" presId="urn:microsoft.com/office/officeart/2005/8/layout/orgChart1#1"/>
    <dgm:cxn modelId="{A7073EEB-818C-4420-88E2-A922E465A7A0}" srcId="{64128110-2BC2-4E83-AE3D-7442626E6916}" destId="{37D77502-DD69-4FCD-BFD3-1B91FA3A0B41}" srcOrd="2" destOrd="0" parTransId="{56E3332C-AB51-492A-BF41-0AEAAF10CB36}" sibTransId="{A79A0933-F266-4AC1-9DE1-FD7E900B09C8}"/>
    <dgm:cxn modelId="{5F768DEB-212C-48B7-B646-F718AAC8CDED}" type="presOf" srcId="{C17B9AAD-24D5-4918-8EDF-B332210074D7}" destId="{0F89BA2F-7FB1-47A4-B6A8-9A821D15E1C1}" srcOrd="0" destOrd="0" presId="urn:microsoft.com/office/officeart/2005/8/layout/orgChart1#1"/>
    <dgm:cxn modelId="{948064EE-5E7E-4589-A10A-B98E39ACD090}" type="presOf" srcId="{225828B5-AAC3-48E3-8DDE-6E14A1E9FCE8}" destId="{2FB69221-32D0-434B-B23D-866F77A6B0EE}" srcOrd="1" destOrd="0" presId="urn:microsoft.com/office/officeart/2005/8/layout/orgChart1#1"/>
    <dgm:cxn modelId="{B815B4EF-AFFE-4FFB-88CA-9F21EB29DCBE}" type="presOf" srcId="{500206CC-94F3-4C79-B430-44BB25054C43}" destId="{9267E4B1-444E-460F-B3EB-C0C90D1109A5}" srcOrd="2" destOrd="0" presId="urn:microsoft.com/office/officeart/2005/8/layout/orgChart1#1"/>
    <dgm:cxn modelId="{BFD96DF2-C41C-4814-BAB8-4C110160E75C}" type="presOf" srcId="{56E3332C-AB51-492A-BF41-0AEAAF10CB36}" destId="{4336AD91-6774-4DB4-BDD0-A33B76AEE6B7}" srcOrd="0" destOrd="0" presId="urn:microsoft.com/office/officeart/2005/8/layout/orgChart1#1"/>
    <dgm:cxn modelId="{24C084F4-3C0E-4F73-9683-CB9D1F11C73B}" type="presOf" srcId="{64128110-2BC2-4E83-AE3D-7442626E6916}" destId="{C8EA578D-1EEF-4168-811C-C3CB6C46B153}" srcOrd="2" destOrd="0" presId="urn:microsoft.com/office/officeart/2005/8/layout/orgChart1#1"/>
    <dgm:cxn modelId="{F87FEEFC-3504-465F-BE4F-5A14DC254CF7}" type="presOf" srcId="{37D77502-DD69-4FCD-BFD3-1B91FA3A0B41}" destId="{3798E192-B322-4C1D-A304-A3A890D1C199}" srcOrd="0" destOrd="0" presId="urn:microsoft.com/office/officeart/2005/8/layout/orgChart1#1"/>
    <dgm:cxn modelId="{44FDB64E-AF10-4112-811D-821BE95E8BF2}" type="presParOf" srcId="{0F89BA2F-7FB1-47A4-B6A8-9A821D15E1C1}" destId="{43B1D5CD-F6F5-420F-9336-DAB5AE405CAB}" srcOrd="0" destOrd="0" presId="urn:microsoft.com/office/officeart/2005/8/layout/orgChart1#1"/>
    <dgm:cxn modelId="{D3A72416-B986-4BCD-8069-F0DABCC3EA6A}" type="presParOf" srcId="{43B1D5CD-F6F5-420F-9336-DAB5AE405CAB}" destId="{87C865EB-D9C7-4E5F-B312-83EF73AB58D0}" srcOrd="0" destOrd="0" presId="urn:microsoft.com/office/officeart/2005/8/layout/orgChart1#1"/>
    <dgm:cxn modelId="{99ED0FF8-C8CE-46F0-B81D-B1FAD1F38048}" type="presParOf" srcId="{87C865EB-D9C7-4E5F-B312-83EF73AB58D0}" destId="{3F87A36D-B515-4CB3-9442-512F3C54FBDD}" srcOrd="0" destOrd="0" presId="urn:microsoft.com/office/officeart/2005/8/layout/orgChart1#1"/>
    <dgm:cxn modelId="{33D80456-4058-4146-B811-D2B172A305B7}" type="presParOf" srcId="{87C865EB-D9C7-4E5F-B312-83EF73AB58D0}" destId="{C8EA578D-1EEF-4168-811C-C3CB6C46B153}" srcOrd="1" destOrd="0" presId="urn:microsoft.com/office/officeart/2005/8/layout/orgChart1#1"/>
    <dgm:cxn modelId="{4595A94F-4F43-42F1-8325-BF188421A08F}" type="presParOf" srcId="{43B1D5CD-F6F5-420F-9336-DAB5AE405CAB}" destId="{5BEABAEC-9F0C-4E39-AD8E-6628EFFC11DC}" srcOrd="1" destOrd="0" presId="urn:microsoft.com/office/officeart/2005/8/layout/orgChart1#1"/>
    <dgm:cxn modelId="{5888A108-E7EE-4A04-9155-8AE523888FA9}" type="presParOf" srcId="{5BEABAEC-9F0C-4E39-AD8E-6628EFFC11DC}" destId="{1F968B94-413B-42AE-BA1D-5E5D1F62B58B}" srcOrd="0" destOrd="0" presId="urn:microsoft.com/office/officeart/2005/8/layout/orgChart1#1"/>
    <dgm:cxn modelId="{C021018A-84F7-4B24-BC9C-7E37A2529BD6}" type="presParOf" srcId="{5BEABAEC-9F0C-4E39-AD8E-6628EFFC11DC}" destId="{841E9607-AFA8-422E-867A-D0B9A43F76FB}" srcOrd="1" destOrd="0" presId="urn:microsoft.com/office/officeart/2005/8/layout/orgChart1#1"/>
    <dgm:cxn modelId="{08B76C07-7387-4B47-A308-E016CBCEFCD4}" type="presParOf" srcId="{841E9607-AFA8-422E-867A-D0B9A43F76FB}" destId="{7848FCCC-0559-4207-BA93-63FF4F6D75CC}" srcOrd="0" destOrd="0" presId="urn:microsoft.com/office/officeart/2005/8/layout/orgChart1#1"/>
    <dgm:cxn modelId="{67BF8F03-9362-45A7-A126-D96DA8738F0E}" type="presParOf" srcId="{7848FCCC-0559-4207-BA93-63FF4F6D75CC}" destId="{2FB69221-32D0-434B-B23D-866F77A6B0EE}" srcOrd="0" destOrd="0" presId="urn:microsoft.com/office/officeart/2005/8/layout/orgChart1#1"/>
    <dgm:cxn modelId="{9C788A1E-C19D-48A9-A8C9-A9442197F886}" type="presParOf" srcId="{7848FCCC-0559-4207-BA93-63FF4F6D75CC}" destId="{5C67B634-DB68-4653-97A5-5D62FE999B47}" srcOrd="1" destOrd="0" presId="urn:microsoft.com/office/officeart/2005/8/layout/orgChart1#1"/>
    <dgm:cxn modelId="{66AFD5AA-6242-4CEC-8B31-F0E39B7A375E}" type="presParOf" srcId="{841E9607-AFA8-422E-867A-D0B9A43F76FB}" destId="{A7817FA8-C290-4779-9081-B0B52FF24E56}" srcOrd="1" destOrd="0" presId="urn:microsoft.com/office/officeart/2005/8/layout/orgChart1#1"/>
    <dgm:cxn modelId="{08DB4000-2DE1-47DD-B06C-D9D0D235D69B}" type="presParOf" srcId="{A7817FA8-C290-4779-9081-B0B52FF24E56}" destId="{82FC5D64-04DC-4CBC-95BD-B6A5970F9E3F}" srcOrd="0" destOrd="0" presId="urn:microsoft.com/office/officeart/2005/8/layout/orgChart1#1"/>
    <dgm:cxn modelId="{C78E14A3-B77C-43D5-9FE3-718BE8775641}" type="presParOf" srcId="{A7817FA8-C290-4779-9081-B0B52FF24E56}" destId="{9623F54D-3C45-4039-94E0-0055230F3258}" srcOrd="1" destOrd="0" presId="urn:microsoft.com/office/officeart/2005/8/layout/orgChart1#1"/>
    <dgm:cxn modelId="{524A1C2B-A5C3-413B-8724-B51E4975FA22}" type="presParOf" srcId="{9623F54D-3C45-4039-94E0-0055230F3258}" destId="{778778C9-E7C7-4932-9064-EB704FBB196B}" srcOrd="0" destOrd="0" presId="urn:microsoft.com/office/officeart/2005/8/layout/orgChart1#1"/>
    <dgm:cxn modelId="{61928929-5997-4C15-8C63-622758FCDD26}" type="presParOf" srcId="{778778C9-E7C7-4932-9064-EB704FBB196B}" destId="{FC08A17C-2E37-46C1-A4C9-B1CAEE8F157F}" srcOrd="0" destOrd="0" presId="urn:microsoft.com/office/officeart/2005/8/layout/orgChart1#1"/>
    <dgm:cxn modelId="{D76D8465-CA3B-42B4-B98E-9E67A4BC7B0E}" type="presParOf" srcId="{778778C9-E7C7-4932-9064-EB704FBB196B}" destId="{9267E4B1-444E-460F-B3EB-C0C90D1109A5}" srcOrd="1" destOrd="0" presId="urn:microsoft.com/office/officeart/2005/8/layout/orgChart1#1"/>
    <dgm:cxn modelId="{15F5CBB0-634D-41BF-84F2-20192879E85D}" type="presParOf" srcId="{9623F54D-3C45-4039-94E0-0055230F3258}" destId="{E1CB86CA-9739-4D87-80FC-0EAC36E7C0B5}" srcOrd="1" destOrd="0" presId="urn:microsoft.com/office/officeart/2005/8/layout/orgChart1#1"/>
    <dgm:cxn modelId="{A264DBC2-1E1F-43AB-90D5-627A0292F176}" type="presParOf" srcId="{9623F54D-3C45-4039-94E0-0055230F3258}" destId="{914E360A-9A39-437A-9D7B-475A09109A08}" srcOrd="2" destOrd="0" presId="urn:microsoft.com/office/officeart/2005/8/layout/orgChart1#1"/>
    <dgm:cxn modelId="{E069835E-FDB9-490D-B653-D42155411B10}" type="presParOf" srcId="{841E9607-AFA8-422E-867A-D0B9A43F76FB}" destId="{782C31C6-F89C-4EE5-9321-5D7AEDFD4677}" srcOrd="2" destOrd="0" presId="urn:microsoft.com/office/officeart/2005/8/layout/orgChart1#1"/>
    <dgm:cxn modelId="{728C6820-95E9-406B-B65E-9321D3508FE5}" type="presParOf" srcId="{5BEABAEC-9F0C-4E39-AD8E-6628EFFC11DC}" destId="{4336AD91-6774-4DB4-BDD0-A33B76AEE6B7}" srcOrd="2" destOrd="0" presId="urn:microsoft.com/office/officeart/2005/8/layout/orgChart1#1"/>
    <dgm:cxn modelId="{90514CC2-83C3-40B8-9018-7249383B998F}" type="presParOf" srcId="{5BEABAEC-9F0C-4E39-AD8E-6628EFFC11DC}" destId="{9DFAC067-11BC-4885-918F-10D0401D4F77}" srcOrd="3" destOrd="0" presId="urn:microsoft.com/office/officeart/2005/8/layout/orgChart1#1"/>
    <dgm:cxn modelId="{D79D2F67-7B6B-4EC0-9C9D-B08E0CB84629}" type="presParOf" srcId="{9DFAC067-11BC-4885-918F-10D0401D4F77}" destId="{3798E192-B322-4C1D-A304-A3A890D1C199}" srcOrd="0" destOrd="0" presId="urn:microsoft.com/office/officeart/2005/8/layout/orgChart1#1"/>
    <dgm:cxn modelId="{1ED5F573-2A3A-49ED-A869-82FCD887691E}" type="presParOf" srcId="{3798E192-B322-4C1D-A304-A3A890D1C199}" destId="{AFBE47F0-7A8F-4C93-AF1D-8BA2F7BEC08C}" srcOrd="0" destOrd="0" presId="urn:microsoft.com/office/officeart/2005/8/layout/orgChart1#1"/>
    <dgm:cxn modelId="{05627A51-606C-4DBB-9154-8C598FA562E7}" type="presParOf" srcId="{3798E192-B322-4C1D-A304-A3A890D1C199}" destId="{2445C7C8-45D2-4D23-B6BE-965FFAF23B88}" srcOrd="1" destOrd="0" presId="urn:microsoft.com/office/officeart/2005/8/layout/orgChart1#1"/>
    <dgm:cxn modelId="{A7612E63-ABE0-4AA5-9B99-D8396A67CCF9}" type="presParOf" srcId="{9DFAC067-11BC-4885-918F-10D0401D4F77}" destId="{B814C46B-2953-4DFE-86D5-6641B5D8BDFD}" srcOrd="1" destOrd="0" presId="urn:microsoft.com/office/officeart/2005/8/layout/orgChart1#1"/>
    <dgm:cxn modelId="{CA341776-C0FD-4AE1-A285-C8EA923DFAEA}" type="presParOf" srcId="{9DFAC067-11BC-4885-918F-10D0401D4F77}" destId="{8C5F1B03-FD37-43EA-A7E6-8885D7520042}" srcOrd="2" destOrd="0" presId="urn:microsoft.com/office/officeart/2005/8/layout/orgChart1#1"/>
    <dgm:cxn modelId="{2BBBCDC5-5333-4931-A11F-633466DA7D95}" type="presParOf" srcId="{5BEABAEC-9F0C-4E39-AD8E-6628EFFC11DC}" destId="{F3FBFC0D-1C10-482A-B755-432B7B102F58}" srcOrd="4" destOrd="0" presId="urn:microsoft.com/office/officeart/2005/8/layout/orgChart1#1"/>
    <dgm:cxn modelId="{BBF777DB-8D0E-497A-A9E0-EEB382518F7B}" type="presParOf" srcId="{5BEABAEC-9F0C-4E39-AD8E-6628EFFC11DC}" destId="{55EB3F4A-D96C-45F8-A083-E0A674B482EF}" srcOrd="5" destOrd="0" presId="urn:microsoft.com/office/officeart/2005/8/layout/orgChart1#1"/>
    <dgm:cxn modelId="{6314A73F-AA46-4178-BF1D-ACCF0B3DF88C}" type="presParOf" srcId="{55EB3F4A-D96C-45F8-A083-E0A674B482EF}" destId="{26427A8A-8184-401A-BA5F-B732C715EED7}" srcOrd="0" destOrd="0" presId="urn:microsoft.com/office/officeart/2005/8/layout/orgChart1#1"/>
    <dgm:cxn modelId="{FA8A8B9C-5339-433D-BE5D-DB3E666BCA69}" type="presParOf" srcId="{26427A8A-8184-401A-BA5F-B732C715EED7}" destId="{CD29CA80-3F78-4D10-B0B9-E1DB408EE544}" srcOrd="0" destOrd="0" presId="urn:microsoft.com/office/officeart/2005/8/layout/orgChart1#1"/>
    <dgm:cxn modelId="{FEAA5B85-0DAB-4051-9901-15EF2C488577}" type="presParOf" srcId="{26427A8A-8184-401A-BA5F-B732C715EED7}" destId="{64484104-CFD4-449D-95B4-82574E1BEAC9}" srcOrd="1" destOrd="0" presId="urn:microsoft.com/office/officeart/2005/8/layout/orgChart1#1"/>
    <dgm:cxn modelId="{48B8AD6E-E9D3-4EE0-98E1-4FD097A151E4}" type="presParOf" srcId="{55EB3F4A-D96C-45F8-A083-E0A674B482EF}" destId="{03ED9A96-D917-442C-960F-6C2655E777D9}" srcOrd="1" destOrd="0" presId="urn:microsoft.com/office/officeart/2005/8/layout/orgChart1#1"/>
    <dgm:cxn modelId="{EA156395-BA85-40D1-BDB0-69EF1E727166}" type="presParOf" srcId="{03ED9A96-D917-442C-960F-6C2655E777D9}" destId="{41D2DA6B-A172-4825-B62F-A66FBEF4E3B4}" srcOrd="0" destOrd="0" presId="urn:microsoft.com/office/officeart/2005/8/layout/orgChart1#1"/>
    <dgm:cxn modelId="{155D558B-461D-4AFB-9C65-68BC41140922}" type="presParOf" srcId="{03ED9A96-D917-442C-960F-6C2655E777D9}" destId="{C0D1A0B8-D5ED-4EF8-81B3-9F459014F5FD}" srcOrd="1" destOrd="0" presId="urn:microsoft.com/office/officeart/2005/8/layout/orgChart1#1"/>
    <dgm:cxn modelId="{6674C201-85DC-43D0-A855-9F3776409AC8}" type="presParOf" srcId="{C0D1A0B8-D5ED-4EF8-81B3-9F459014F5FD}" destId="{E915B11F-6B10-4F3A-82D2-E1075A7BF9F1}" srcOrd="0" destOrd="0" presId="urn:microsoft.com/office/officeart/2005/8/layout/orgChart1#1"/>
    <dgm:cxn modelId="{B829D11A-F5FF-4B3C-BE51-E2558A614B94}" type="presParOf" srcId="{E915B11F-6B10-4F3A-82D2-E1075A7BF9F1}" destId="{83895C76-A889-4CDA-9ACB-490A65564D2E}" srcOrd="0" destOrd="0" presId="urn:microsoft.com/office/officeart/2005/8/layout/orgChart1#1"/>
    <dgm:cxn modelId="{0C28EFED-8B93-4BA3-BE3A-9FA15CF0768C}" type="presParOf" srcId="{E915B11F-6B10-4F3A-82D2-E1075A7BF9F1}" destId="{674B0B55-95ED-4106-900B-80C41A7B1656}" srcOrd="1" destOrd="0" presId="urn:microsoft.com/office/officeart/2005/8/layout/orgChart1#1"/>
    <dgm:cxn modelId="{2F9E1DDC-020F-4922-B875-B5AB4D9CA843}" type="presParOf" srcId="{C0D1A0B8-D5ED-4EF8-81B3-9F459014F5FD}" destId="{4C449FBA-7302-48A1-9E85-AF19F92BC240}" srcOrd="1" destOrd="0" presId="urn:microsoft.com/office/officeart/2005/8/layout/orgChart1#1"/>
    <dgm:cxn modelId="{68D3A55E-B9C1-4011-8159-081B11572022}" type="presParOf" srcId="{C0D1A0B8-D5ED-4EF8-81B3-9F459014F5FD}" destId="{38D84EA0-5045-45BC-8DE7-90DF7E280B04}" srcOrd="2" destOrd="0" presId="urn:microsoft.com/office/officeart/2005/8/layout/orgChart1#1"/>
    <dgm:cxn modelId="{98F626BA-5733-4BDB-9ED4-E72941428EAA}" type="presParOf" srcId="{55EB3F4A-D96C-45F8-A083-E0A674B482EF}" destId="{07BBFBE8-D4F9-47E6-AB6D-6C2BA5426163}" srcOrd="2" destOrd="0" presId="urn:microsoft.com/office/officeart/2005/8/layout/orgChart1#1"/>
    <dgm:cxn modelId="{4244DA8F-A33F-4A82-A1BA-A510B0450D18}" type="presParOf" srcId="{43B1D5CD-F6F5-420F-9336-DAB5AE405CAB}" destId="{4AECC906-F21A-45D0-9402-FE140FA9EBA5}" srcOrd="2" destOrd="0" presId="urn:microsoft.com/office/officeart/2005/8/layout/orgChart1#1"/>
    <dgm:cxn modelId="{C4EF06E0-77EA-428F-B8BC-B35D83496A2A}" type="presParOf" srcId="{4AECC906-F21A-45D0-9402-FE140FA9EBA5}" destId="{70AC2E7E-DEF9-4FCB-8D7A-D4D6DA10477F}" srcOrd="0" destOrd="0" presId="urn:microsoft.com/office/officeart/2005/8/layout/orgChart1#1"/>
    <dgm:cxn modelId="{44E25F7C-5977-4362-A38D-4E89F70ECA57}" type="presParOf" srcId="{4AECC906-F21A-45D0-9402-FE140FA9EBA5}" destId="{1C3CBA0B-F369-4C0A-A8C0-9DB3D44F5E87}" srcOrd="1" destOrd="0" presId="urn:microsoft.com/office/officeart/2005/8/layout/orgChart1#1"/>
    <dgm:cxn modelId="{46E43B01-2544-4F8C-80D3-AEECF74C525B}" type="presParOf" srcId="{1C3CBA0B-F369-4C0A-A8C0-9DB3D44F5E87}" destId="{9CA1345B-E706-451A-BAD0-13C23F2DC8CB}" srcOrd="0" destOrd="0" presId="urn:microsoft.com/office/officeart/2005/8/layout/orgChart1#1"/>
    <dgm:cxn modelId="{424A2B15-156C-413C-BB0F-B211F04E3933}" type="presParOf" srcId="{9CA1345B-E706-451A-BAD0-13C23F2DC8CB}" destId="{64EC3CC8-2E60-44B4-AF3B-9B113B2FBE98}" srcOrd="0" destOrd="0" presId="urn:microsoft.com/office/officeart/2005/8/layout/orgChart1#1"/>
    <dgm:cxn modelId="{8C9E3C32-1E32-4B0F-AD78-8205F827903C}" type="presParOf" srcId="{9CA1345B-E706-451A-BAD0-13C23F2DC8CB}" destId="{D53B110D-7E5D-4C32-AC0A-757DFA3B10F1}" srcOrd="1" destOrd="0" presId="urn:microsoft.com/office/officeart/2005/8/layout/orgChart1#1"/>
    <dgm:cxn modelId="{D158AB5E-AF4E-4982-8F1A-E7ACDBE0738E}" type="presParOf" srcId="{1C3CBA0B-F369-4C0A-A8C0-9DB3D44F5E87}" destId="{01C86296-9B3C-4474-B41D-62FEC09F6AB7}" srcOrd="1" destOrd="0" presId="urn:microsoft.com/office/officeart/2005/8/layout/orgChart1#1"/>
    <dgm:cxn modelId="{4134A4A9-E50A-4B59-9668-09A3E37D6A6C}" type="presParOf" srcId="{1C3CBA0B-F369-4C0A-A8C0-9DB3D44F5E87}" destId="{43C76964-7837-43DD-91F4-F7BF4B233776}" srcOrd="2" destOrd="0" presId="urn:microsoft.com/office/officeart/2005/8/layout/orgChar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C98313-7B3D-4D2D-B6E7-F5A3FED5193A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2019B22-E225-48AA-9A2A-6E0CD9B11309}">
      <dgm:prSet phldrT="[文本]"/>
      <dgm:spPr/>
      <dgm:t>
        <a:bodyPr/>
        <a:lstStyle/>
        <a:p>
          <a:r>
            <a:rPr lang="zh-CN" altLang="en-US" b="1" dirty="0"/>
            <a:t>情境</a:t>
          </a:r>
        </a:p>
      </dgm:t>
    </dgm:pt>
    <dgm:pt modelId="{96112F80-BB11-4373-8816-CC0DEDD6306E}" type="parTrans" cxnId="{E0E70528-0210-4592-96E3-5B6762F39308}">
      <dgm:prSet/>
      <dgm:spPr/>
      <dgm:t>
        <a:bodyPr/>
        <a:lstStyle/>
        <a:p>
          <a:endParaRPr lang="zh-CN" altLang="en-US" b="1"/>
        </a:p>
      </dgm:t>
    </dgm:pt>
    <dgm:pt modelId="{991F378D-D20F-4FCD-8CCF-833A2B0DFDA3}" type="sibTrans" cxnId="{E0E70528-0210-4592-96E3-5B6762F39308}">
      <dgm:prSet/>
      <dgm:spPr/>
      <dgm:t>
        <a:bodyPr/>
        <a:lstStyle/>
        <a:p>
          <a:endParaRPr lang="zh-CN" altLang="en-US" b="1"/>
        </a:p>
      </dgm:t>
    </dgm:pt>
    <dgm:pt modelId="{CF8A022D-BBE6-4018-9E35-66AD51137CB8}">
      <dgm:prSet phldrT="[文本]"/>
      <dgm:spPr/>
      <dgm:t>
        <a:bodyPr/>
        <a:lstStyle/>
        <a:p>
          <a:r>
            <a:rPr lang="zh-CN" altLang="en-US" b="1" dirty="0"/>
            <a:t>日常生活情境</a:t>
          </a:r>
        </a:p>
      </dgm:t>
    </dgm:pt>
    <dgm:pt modelId="{F4979785-1D4E-4335-9DEC-94FEAD8D44F6}" type="parTrans" cxnId="{71DAD3FC-33AD-45E6-8047-173E6BE41E2E}">
      <dgm:prSet/>
      <dgm:spPr/>
      <dgm:t>
        <a:bodyPr/>
        <a:lstStyle/>
        <a:p>
          <a:endParaRPr lang="zh-CN" altLang="en-US" b="1"/>
        </a:p>
      </dgm:t>
    </dgm:pt>
    <dgm:pt modelId="{F8C091C0-64EA-485A-878F-F5534E1B2480}" type="sibTrans" cxnId="{71DAD3FC-33AD-45E6-8047-173E6BE41E2E}">
      <dgm:prSet/>
      <dgm:spPr/>
      <dgm:t>
        <a:bodyPr/>
        <a:lstStyle/>
        <a:p>
          <a:endParaRPr lang="zh-CN" altLang="en-US" b="1"/>
        </a:p>
      </dgm:t>
    </dgm:pt>
    <dgm:pt modelId="{E63CD5AA-4F32-4B52-98A0-3FDD238C4D69}">
      <dgm:prSet phldrT="[文本]"/>
      <dgm:spPr/>
      <dgm:t>
        <a:bodyPr/>
        <a:lstStyle/>
        <a:p>
          <a:r>
            <a:rPr lang="zh-CN" altLang="en-US" b="1" dirty="0"/>
            <a:t>偶然的，没有一个特定的方向</a:t>
          </a:r>
        </a:p>
      </dgm:t>
    </dgm:pt>
    <dgm:pt modelId="{77847086-35A0-4769-BF31-641374C8ED97}" type="parTrans" cxnId="{971F5307-9389-4B82-BF37-EB0D309BA6D2}">
      <dgm:prSet/>
      <dgm:spPr/>
      <dgm:t>
        <a:bodyPr/>
        <a:lstStyle/>
        <a:p>
          <a:endParaRPr lang="zh-CN" altLang="en-US" b="1"/>
        </a:p>
      </dgm:t>
    </dgm:pt>
    <dgm:pt modelId="{F4429E51-DCCC-4373-B677-0EA32CB2BCDD}" type="sibTrans" cxnId="{971F5307-9389-4B82-BF37-EB0D309BA6D2}">
      <dgm:prSet/>
      <dgm:spPr/>
      <dgm:t>
        <a:bodyPr/>
        <a:lstStyle/>
        <a:p>
          <a:endParaRPr lang="zh-CN" altLang="en-US" b="1"/>
        </a:p>
      </dgm:t>
    </dgm:pt>
    <dgm:pt modelId="{E2EFA62D-DFEF-421A-AC3C-E9C685A6E655}">
      <dgm:prSet phldrT="[文本]"/>
      <dgm:spPr/>
      <dgm:t>
        <a:bodyPr/>
        <a:lstStyle/>
        <a:p>
          <a:r>
            <a:rPr lang="zh-CN" altLang="en-US" b="1" dirty="0"/>
            <a:t>教育情境</a:t>
          </a:r>
        </a:p>
      </dgm:t>
    </dgm:pt>
    <dgm:pt modelId="{954B65B2-9AC0-4BB3-BC8F-2C899B749FC3}" type="parTrans" cxnId="{54926813-D67A-4A52-82CA-3CF9C98BEDCB}">
      <dgm:prSet/>
      <dgm:spPr/>
      <dgm:t>
        <a:bodyPr/>
        <a:lstStyle/>
        <a:p>
          <a:endParaRPr lang="zh-CN" altLang="en-US" b="1"/>
        </a:p>
      </dgm:t>
    </dgm:pt>
    <dgm:pt modelId="{2DC36C3B-77E5-4A8B-A116-7593E7BBEFD3}" type="sibTrans" cxnId="{54926813-D67A-4A52-82CA-3CF9C98BEDCB}">
      <dgm:prSet/>
      <dgm:spPr/>
      <dgm:t>
        <a:bodyPr/>
        <a:lstStyle/>
        <a:p>
          <a:endParaRPr lang="zh-CN" altLang="en-US" b="1"/>
        </a:p>
      </dgm:t>
    </dgm:pt>
    <dgm:pt modelId="{8436F4C7-DA3F-4BF8-A72A-2B3465C83F6C}">
      <dgm:prSet phldrT="[文本]"/>
      <dgm:spPr/>
      <dgm:t>
        <a:bodyPr/>
        <a:lstStyle/>
        <a:p>
          <a:r>
            <a:rPr lang="zh-CN" altLang="en-US" b="1" dirty="0"/>
            <a:t>经过有意识的设计</a:t>
          </a:r>
        </a:p>
      </dgm:t>
    </dgm:pt>
    <dgm:pt modelId="{C339A891-546C-46D2-9C6C-76EE3387D530}" type="parTrans" cxnId="{F26A0229-C1CB-43BE-927E-8F7E63D35998}">
      <dgm:prSet/>
      <dgm:spPr/>
      <dgm:t>
        <a:bodyPr/>
        <a:lstStyle/>
        <a:p>
          <a:endParaRPr lang="zh-CN" altLang="en-US" b="1"/>
        </a:p>
      </dgm:t>
    </dgm:pt>
    <dgm:pt modelId="{93BC1803-666E-46F3-8CFE-A7E63D84406E}" type="sibTrans" cxnId="{F26A0229-C1CB-43BE-927E-8F7E63D35998}">
      <dgm:prSet/>
      <dgm:spPr/>
      <dgm:t>
        <a:bodyPr/>
        <a:lstStyle/>
        <a:p>
          <a:endParaRPr lang="zh-CN" altLang="en-US" b="1"/>
        </a:p>
      </dgm:t>
    </dgm:pt>
    <dgm:pt modelId="{D532FD75-6194-4605-8C3D-88C449D15782}">
      <dgm:prSet/>
      <dgm:spPr/>
      <dgm:t>
        <a:bodyPr/>
        <a:lstStyle/>
        <a:p>
          <a:r>
            <a:rPr lang="zh-CN" altLang="en-US" b="1" dirty="0"/>
            <a:t>包含的问题朝着学生发展的方向，激发学生内在的学习动机</a:t>
          </a:r>
        </a:p>
      </dgm:t>
    </dgm:pt>
    <dgm:pt modelId="{B6096D5A-7B01-479A-96EE-672D72F54F7D}" type="parTrans" cxnId="{E8B14DD0-3509-4886-B5D4-5B42C7874857}">
      <dgm:prSet/>
      <dgm:spPr/>
      <dgm:t>
        <a:bodyPr/>
        <a:lstStyle/>
        <a:p>
          <a:endParaRPr lang="zh-CN" altLang="en-US" b="1"/>
        </a:p>
      </dgm:t>
    </dgm:pt>
    <dgm:pt modelId="{2B09BC09-0FDA-4A5E-B503-20E0BF52858B}" type="sibTrans" cxnId="{E8B14DD0-3509-4886-B5D4-5B42C7874857}">
      <dgm:prSet/>
      <dgm:spPr/>
      <dgm:t>
        <a:bodyPr/>
        <a:lstStyle/>
        <a:p>
          <a:endParaRPr lang="zh-CN" altLang="en-US" b="1"/>
        </a:p>
      </dgm:t>
    </dgm:pt>
    <dgm:pt modelId="{DF1B8CFC-9F0F-4D64-AD55-AFEF446B7CF4}">
      <dgm:prSet/>
      <dgm:spPr/>
      <dgm:t>
        <a:bodyPr/>
        <a:lstStyle/>
        <a:p>
          <a:r>
            <a:rPr lang="zh-CN" altLang="en-US" b="1" dirty="0"/>
            <a:t>试题情境</a:t>
          </a:r>
        </a:p>
      </dgm:t>
    </dgm:pt>
    <dgm:pt modelId="{1165107F-00C9-4FEA-AE00-E1AE30801295}" type="parTrans" cxnId="{15D8F1AD-C048-4F32-B0FC-B27D50698A78}">
      <dgm:prSet/>
      <dgm:spPr/>
      <dgm:t>
        <a:bodyPr/>
        <a:lstStyle/>
        <a:p>
          <a:endParaRPr lang="zh-CN" altLang="en-US" b="1"/>
        </a:p>
      </dgm:t>
    </dgm:pt>
    <dgm:pt modelId="{4BA7A658-9B61-4B35-8756-B737B09CA703}" type="sibTrans" cxnId="{15D8F1AD-C048-4F32-B0FC-B27D50698A78}">
      <dgm:prSet/>
      <dgm:spPr/>
      <dgm:t>
        <a:bodyPr/>
        <a:lstStyle/>
        <a:p>
          <a:endParaRPr lang="zh-CN" altLang="en-US" b="1"/>
        </a:p>
      </dgm:t>
    </dgm:pt>
    <dgm:pt modelId="{AD5757EE-9D43-40CD-B0C9-D1A47C99391D}">
      <dgm:prSet/>
      <dgm:spPr/>
      <dgm:t>
        <a:bodyPr/>
        <a:lstStyle/>
        <a:p>
          <a:r>
            <a:rPr lang="zh-CN" altLang="en-US" b="1" dirty="0"/>
            <a:t>包含的问题用来考查学生运用已学知识解决问题的能力水平</a:t>
          </a:r>
        </a:p>
      </dgm:t>
    </dgm:pt>
    <dgm:pt modelId="{1667513B-1B68-4B99-90E8-9E2815608CD8}" type="parTrans" cxnId="{587A520E-4A70-40D1-AD0F-E1A910E89106}">
      <dgm:prSet/>
      <dgm:spPr/>
      <dgm:t>
        <a:bodyPr/>
        <a:lstStyle/>
        <a:p>
          <a:endParaRPr lang="zh-CN" altLang="en-US" b="1"/>
        </a:p>
      </dgm:t>
    </dgm:pt>
    <dgm:pt modelId="{C09DF1B5-2FE1-4C89-8C0A-6808175994AD}" type="sibTrans" cxnId="{587A520E-4A70-40D1-AD0F-E1A910E89106}">
      <dgm:prSet/>
      <dgm:spPr/>
      <dgm:t>
        <a:bodyPr/>
        <a:lstStyle/>
        <a:p>
          <a:endParaRPr lang="zh-CN" altLang="en-US" b="1"/>
        </a:p>
      </dgm:t>
    </dgm:pt>
    <dgm:pt modelId="{01AD5D32-7088-41BB-96F8-3FFC0A279C8B}" type="pres">
      <dgm:prSet presAssocID="{2BC98313-7B3D-4D2D-B6E7-F5A3FED5193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597B260-4FD3-4EAB-B2BB-436B7262E556}" type="pres">
      <dgm:prSet presAssocID="{E2019B22-E225-48AA-9A2A-6E0CD9B11309}" presName="root1" presStyleCnt="0"/>
      <dgm:spPr/>
    </dgm:pt>
    <dgm:pt modelId="{2EA158E5-87EF-4BC0-83CE-1328C4A8180D}" type="pres">
      <dgm:prSet presAssocID="{E2019B22-E225-48AA-9A2A-6E0CD9B11309}" presName="LevelOneTextNode" presStyleLbl="node0" presStyleIdx="0" presStyleCnt="1" custScaleX="86309">
        <dgm:presLayoutVars>
          <dgm:chPref val="3"/>
        </dgm:presLayoutVars>
      </dgm:prSet>
      <dgm:spPr/>
    </dgm:pt>
    <dgm:pt modelId="{75100CA0-7817-4B98-BB53-7526CC59934F}" type="pres">
      <dgm:prSet presAssocID="{E2019B22-E225-48AA-9A2A-6E0CD9B11309}" presName="level2hierChild" presStyleCnt="0"/>
      <dgm:spPr/>
    </dgm:pt>
    <dgm:pt modelId="{F04BF8FF-3C54-4CD5-97BE-5AD75D44CD48}" type="pres">
      <dgm:prSet presAssocID="{F4979785-1D4E-4335-9DEC-94FEAD8D44F6}" presName="conn2-1" presStyleLbl="parChTrans1D2" presStyleIdx="0" presStyleCnt="3"/>
      <dgm:spPr/>
    </dgm:pt>
    <dgm:pt modelId="{6BD044EE-4126-410E-A476-F48CB5C18CD0}" type="pres">
      <dgm:prSet presAssocID="{F4979785-1D4E-4335-9DEC-94FEAD8D44F6}" presName="connTx" presStyleLbl="parChTrans1D2" presStyleIdx="0" presStyleCnt="3"/>
      <dgm:spPr/>
    </dgm:pt>
    <dgm:pt modelId="{E2C23DB7-EF4B-4B64-8524-09A783B448D9}" type="pres">
      <dgm:prSet presAssocID="{CF8A022D-BBE6-4018-9E35-66AD51137CB8}" presName="root2" presStyleCnt="0"/>
      <dgm:spPr/>
    </dgm:pt>
    <dgm:pt modelId="{99CC456C-BE6E-4B0B-A58E-135C1C8C3B2A}" type="pres">
      <dgm:prSet presAssocID="{CF8A022D-BBE6-4018-9E35-66AD51137CB8}" presName="LevelTwoTextNode" presStyleLbl="node2" presStyleIdx="0" presStyleCnt="3" custScaleX="86449">
        <dgm:presLayoutVars>
          <dgm:chPref val="3"/>
        </dgm:presLayoutVars>
      </dgm:prSet>
      <dgm:spPr/>
    </dgm:pt>
    <dgm:pt modelId="{75524D89-20DD-47D6-9D70-055CFD08A460}" type="pres">
      <dgm:prSet presAssocID="{CF8A022D-BBE6-4018-9E35-66AD51137CB8}" presName="level3hierChild" presStyleCnt="0"/>
      <dgm:spPr/>
    </dgm:pt>
    <dgm:pt modelId="{9B1C29CB-4FD5-4A77-99BA-819094EE8C71}" type="pres">
      <dgm:prSet presAssocID="{77847086-35A0-4769-BF31-641374C8ED97}" presName="conn2-1" presStyleLbl="parChTrans1D3" presStyleIdx="0" presStyleCnt="3"/>
      <dgm:spPr/>
    </dgm:pt>
    <dgm:pt modelId="{BFBEA101-A0A8-49CA-85B7-CC9D721D72FD}" type="pres">
      <dgm:prSet presAssocID="{77847086-35A0-4769-BF31-641374C8ED97}" presName="connTx" presStyleLbl="parChTrans1D3" presStyleIdx="0" presStyleCnt="3"/>
      <dgm:spPr/>
    </dgm:pt>
    <dgm:pt modelId="{D8BFEC38-D1EE-4030-A305-F719ED0F0CB0}" type="pres">
      <dgm:prSet presAssocID="{E63CD5AA-4F32-4B52-98A0-3FDD238C4D69}" presName="root2" presStyleCnt="0"/>
      <dgm:spPr/>
    </dgm:pt>
    <dgm:pt modelId="{233F3D72-BEB1-42D9-9873-555687CD48C7}" type="pres">
      <dgm:prSet presAssocID="{E63CD5AA-4F32-4B52-98A0-3FDD238C4D69}" presName="LevelTwoTextNode" presStyleLbl="node3" presStyleIdx="0" presStyleCnt="3" custScaleX="230521">
        <dgm:presLayoutVars>
          <dgm:chPref val="3"/>
        </dgm:presLayoutVars>
      </dgm:prSet>
      <dgm:spPr/>
    </dgm:pt>
    <dgm:pt modelId="{D05F544E-B502-4FAC-ABAB-CC42CD80C634}" type="pres">
      <dgm:prSet presAssocID="{E63CD5AA-4F32-4B52-98A0-3FDD238C4D69}" presName="level3hierChild" presStyleCnt="0"/>
      <dgm:spPr/>
    </dgm:pt>
    <dgm:pt modelId="{28D3AAAE-2854-4F7F-BC03-193451972C75}" type="pres">
      <dgm:prSet presAssocID="{954B65B2-9AC0-4BB3-BC8F-2C899B749FC3}" presName="conn2-1" presStyleLbl="parChTrans1D2" presStyleIdx="1" presStyleCnt="3"/>
      <dgm:spPr/>
    </dgm:pt>
    <dgm:pt modelId="{4C5650B3-888A-4841-8EFC-B9998893CB24}" type="pres">
      <dgm:prSet presAssocID="{954B65B2-9AC0-4BB3-BC8F-2C899B749FC3}" presName="connTx" presStyleLbl="parChTrans1D2" presStyleIdx="1" presStyleCnt="3"/>
      <dgm:spPr/>
    </dgm:pt>
    <dgm:pt modelId="{8AD6396B-94D8-4EE7-BF1C-C78072D1E8C6}" type="pres">
      <dgm:prSet presAssocID="{E2EFA62D-DFEF-421A-AC3C-E9C685A6E655}" presName="root2" presStyleCnt="0"/>
      <dgm:spPr/>
    </dgm:pt>
    <dgm:pt modelId="{94C5A33A-7134-4654-BD7C-BD27360058F0}" type="pres">
      <dgm:prSet presAssocID="{E2EFA62D-DFEF-421A-AC3C-E9C685A6E655}" presName="LevelTwoTextNode" presStyleLbl="node2" presStyleIdx="1" presStyleCnt="3" custScaleX="82829" custLinFactNeighborX="-333" custLinFactNeighborY="-6173">
        <dgm:presLayoutVars>
          <dgm:chPref val="3"/>
        </dgm:presLayoutVars>
      </dgm:prSet>
      <dgm:spPr/>
    </dgm:pt>
    <dgm:pt modelId="{6FE5BEB1-2A54-40C3-BBC3-1DE3AE6815F2}" type="pres">
      <dgm:prSet presAssocID="{E2EFA62D-DFEF-421A-AC3C-E9C685A6E655}" presName="level3hierChild" presStyleCnt="0"/>
      <dgm:spPr/>
    </dgm:pt>
    <dgm:pt modelId="{A8E15E1C-133F-4320-8FEB-A55D66380F5C}" type="pres">
      <dgm:prSet presAssocID="{C339A891-546C-46D2-9C6C-76EE3387D530}" presName="conn2-1" presStyleLbl="parChTrans1D3" presStyleIdx="1" presStyleCnt="3"/>
      <dgm:spPr/>
    </dgm:pt>
    <dgm:pt modelId="{76A97763-E1A0-4EE6-9FC7-82098EA72A8A}" type="pres">
      <dgm:prSet presAssocID="{C339A891-546C-46D2-9C6C-76EE3387D530}" presName="connTx" presStyleLbl="parChTrans1D3" presStyleIdx="1" presStyleCnt="3"/>
      <dgm:spPr/>
    </dgm:pt>
    <dgm:pt modelId="{46BDB4D3-A43D-4CF8-B011-5A8E3742A9F6}" type="pres">
      <dgm:prSet presAssocID="{8436F4C7-DA3F-4BF8-A72A-2B3465C83F6C}" presName="root2" presStyleCnt="0"/>
      <dgm:spPr/>
    </dgm:pt>
    <dgm:pt modelId="{F44707DB-46B1-43EE-BF71-63FC3637C577}" type="pres">
      <dgm:prSet presAssocID="{8436F4C7-DA3F-4BF8-A72A-2B3465C83F6C}" presName="LevelTwoTextNode" presStyleLbl="node3" presStyleIdx="1" presStyleCnt="3" custScaleX="63617" custScaleY="151274">
        <dgm:presLayoutVars>
          <dgm:chPref val="3"/>
        </dgm:presLayoutVars>
      </dgm:prSet>
      <dgm:spPr/>
    </dgm:pt>
    <dgm:pt modelId="{0860363E-AED2-4C05-8331-0EC247F986DE}" type="pres">
      <dgm:prSet presAssocID="{8436F4C7-DA3F-4BF8-A72A-2B3465C83F6C}" presName="level3hierChild" presStyleCnt="0"/>
      <dgm:spPr/>
    </dgm:pt>
    <dgm:pt modelId="{889D596E-CD6E-4E6D-938D-5DA9C455EF5C}" type="pres">
      <dgm:prSet presAssocID="{B6096D5A-7B01-479A-96EE-672D72F54F7D}" presName="conn2-1" presStyleLbl="parChTrans1D4" presStyleIdx="0" presStyleCnt="1"/>
      <dgm:spPr/>
    </dgm:pt>
    <dgm:pt modelId="{8FAE62F0-DF0C-4D2B-A3B6-88FECACD1AAA}" type="pres">
      <dgm:prSet presAssocID="{B6096D5A-7B01-479A-96EE-672D72F54F7D}" presName="connTx" presStyleLbl="parChTrans1D4" presStyleIdx="0" presStyleCnt="1"/>
      <dgm:spPr/>
    </dgm:pt>
    <dgm:pt modelId="{1A9F1BD6-CC3D-491D-923A-28664A50E8EB}" type="pres">
      <dgm:prSet presAssocID="{D532FD75-6194-4605-8C3D-88C449D15782}" presName="root2" presStyleCnt="0"/>
      <dgm:spPr/>
    </dgm:pt>
    <dgm:pt modelId="{65387C77-F66C-415B-90AC-0DB2397D2991}" type="pres">
      <dgm:prSet presAssocID="{D532FD75-6194-4605-8C3D-88C449D15782}" presName="LevelTwoTextNode" presStyleLbl="node4" presStyleIdx="0" presStyleCnt="1" custScaleX="110412">
        <dgm:presLayoutVars>
          <dgm:chPref val="3"/>
        </dgm:presLayoutVars>
      </dgm:prSet>
      <dgm:spPr/>
    </dgm:pt>
    <dgm:pt modelId="{C0A38DA9-F439-439E-A54B-D0AF27070A2C}" type="pres">
      <dgm:prSet presAssocID="{D532FD75-6194-4605-8C3D-88C449D15782}" presName="level3hierChild" presStyleCnt="0"/>
      <dgm:spPr/>
    </dgm:pt>
    <dgm:pt modelId="{E98B6F89-D4BF-456D-A402-41523062A93B}" type="pres">
      <dgm:prSet presAssocID="{1165107F-00C9-4FEA-AE00-E1AE30801295}" presName="conn2-1" presStyleLbl="parChTrans1D2" presStyleIdx="2" presStyleCnt="3"/>
      <dgm:spPr/>
    </dgm:pt>
    <dgm:pt modelId="{B32229C0-04B5-4141-8685-457954D39D79}" type="pres">
      <dgm:prSet presAssocID="{1165107F-00C9-4FEA-AE00-E1AE30801295}" presName="connTx" presStyleLbl="parChTrans1D2" presStyleIdx="2" presStyleCnt="3"/>
      <dgm:spPr/>
    </dgm:pt>
    <dgm:pt modelId="{22C06EC2-CA93-4608-B688-F652F4243AE2}" type="pres">
      <dgm:prSet presAssocID="{DF1B8CFC-9F0F-4D64-AD55-AFEF446B7CF4}" presName="root2" presStyleCnt="0"/>
      <dgm:spPr/>
    </dgm:pt>
    <dgm:pt modelId="{D94B2195-7A6A-4B2A-9CDD-BD57188CBCCC}" type="pres">
      <dgm:prSet presAssocID="{DF1B8CFC-9F0F-4D64-AD55-AFEF446B7CF4}" presName="LevelTwoTextNode" presStyleLbl="node2" presStyleIdx="2" presStyleCnt="3" custScaleX="83618">
        <dgm:presLayoutVars>
          <dgm:chPref val="3"/>
        </dgm:presLayoutVars>
      </dgm:prSet>
      <dgm:spPr/>
    </dgm:pt>
    <dgm:pt modelId="{A3AD85E4-0CB7-4DE0-84E9-06D2E5C44354}" type="pres">
      <dgm:prSet presAssocID="{DF1B8CFC-9F0F-4D64-AD55-AFEF446B7CF4}" presName="level3hierChild" presStyleCnt="0"/>
      <dgm:spPr/>
    </dgm:pt>
    <dgm:pt modelId="{454626FB-4AA7-42BF-9999-B5E5E8C81828}" type="pres">
      <dgm:prSet presAssocID="{1667513B-1B68-4B99-90E8-9E2815608CD8}" presName="conn2-1" presStyleLbl="parChTrans1D3" presStyleIdx="2" presStyleCnt="3"/>
      <dgm:spPr/>
    </dgm:pt>
    <dgm:pt modelId="{6B1FAF6B-1295-4F74-B0E5-DF3B05EB7511}" type="pres">
      <dgm:prSet presAssocID="{1667513B-1B68-4B99-90E8-9E2815608CD8}" presName="connTx" presStyleLbl="parChTrans1D3" presStyleIdx="2" presStyleCnt="3"/>
      <dgm:spPr/>
    </dgm:pt>
    <dgm:pt modelId="{09697D53-467A-40E8-B158-F4D8AA2AC7A7}" type="pres">
      <dgm:prSet presAssocID="{AD5757EE-9D43-40CD-B0C9-D1A47C99391D}" presName="root2" presStyleCnt="0"/>
      <dgm:spPr/>
    </dgm:pt>
    <dgm:pt modelId="{3A2B8B24-D967-48BD-A1E0-F5CA23A681D2}" type="pres">
      <dgm:prSet presAssocID="{AD5757EE-9D43-40CD-B0C9-D1A47C99391D}" presName="LevelTwoTextNode" presStyleLbl="node3" presStyleIdx="2" presStyleCnt="3">
        <dgm:presLayoutVars>
          <dgm:chPref val="3"/>
        </dgm:presLayoutVars>
      </dgm:prSet>
      <dgm:spPr/>
    </dgm:pt>
    <dgm:pt modelId="{0CF47455-5E46-405B-9B26-5840F2DD5AA5}" type="pres">
      <dgm:prSet presAssocID="{AD5757EE-9D43-40CD-B0C9-D1A47C99391D}" presName="level3hierChild" presStyleCnt="0"/>
      <dgm:spPr/>
    </dgm:pt>
  </dgm:ptLst>
  <dgm:cxnLst>
    <dgm:cxn modelId="{54BBFB01-55BF-43E4-9D43-5AE2C5354876}" type="presOf" srcId="{E2019B22-E225-48AA-9A2A-6E0CD9B11309}" destId="{2EA158E5-87EF-4BC0-83CE-1328C4A8180D}" srcOrd="0" destOrd="0" presId="urn:microsoft.com/office/officeart/2005/8/layout/hierarchy2"/>
    <dgm:cxn modelId="{971F5307-9389-4B82-BF37-EB0D309BA6D2}" srcId="{CF8A022D-BBE6-4018-9E35-66AD51137CB8}" destId="{E63CD5AA-4F32-4B52-98A0-3FDD238C4D69}" srcOrd="0" destOrd="0" parTransId="{77847086-35A0-4769-BF31-641374C8ED97}" sibTransId="{F4429E51-DCCC-4373-B677-0EA32CB2BCDD}"/>
    <dgm:cxn modelId="{E66BD40B-1D18-4793-8ECC-DEE132785587}" type="presOf" srcId="{1165107F-00C9-4FEA-AE00-E1AE30801295}" destId="{B32229C0-04B5-4141-8685-457954D39D79}" srcOrd="1" destOrd="0" presId="urn:microsoft.com/office/officeart/2005/8/layout/hierarchy2"/>
    <dgm:cxn modelId="{AD4E070C-451D-4655-87CB-390521587AC6}" type="presOf" srcId="{77847086-35A0-4769-BF31-641374C8ED97}" destId="{9B1C29CB-4FD5-4A77-99BA-819094EE8C71}" srcOrd="0" destOrd="0" presId="urn:microsoft.com/office/officeart/2005/8/layout/hierarchy2"/>
    <dgm:cxn modelId="{587A520E-4A70-40D1-AD0F-E1A910E89106}" srcId="{DF1B8CFC-9F0F-4D64-AD55-AFEF446B7CF4}" destId="{AD5757EE-9D43-40CD-B0C9-D1A47C99391D}" srcOrd="0" destOrd="0" parTransId="{1667513B-1B68-4B99-90E8-9E2815608CD8}" sibTransId="{C09DF1B5-2FE1-4C89-8C0A-6808175994AD}"/>
    <dgm:cxn modelId="{54926813-D67A-4A52-82CA-3CF9C98BEDCB}" srcId="{E2019B22-E225-48AA-9A2A-6E0CD9B11309}" destId="{E2EFA62D-DFEF-421A-AC3C-E9C685A6E655}" srcOrd="1" destOrd="0" parTransId="{954B65B2-9AC0-4BB3-BC8F-2C899B749FC3}" sibTransId="{2DC36C3B-77E5-4A8B-A116-7593E7BBEFD3}"/>
    <dgm:cxn modelId="{BF345E1A-99B3-49A8-98B2-125481C94C5D}" type="presOf" srcId="{954B65B2-9AC0-4BB3-BC8F-2C899B749FC3}" destId="{28D3AAAE-2854-4F7F-BC03-193451972C75}" srcOrd="0" destOrd="0" presId="urn:microsoft.com/office/officeart/2005/8/layout/hierarchy2"/>
    <dgm:cxn modelId="{B263DD1C-E067-4867-B91A-8DDB53B75B62}" type="presOf" srcId="{1165107F-00C9-4FEA-AE00-E1AE30801295}" destId="{E98B6F89-D4BF-456D-A402-41523062A93B}" srcOrd="0" destOrd="0" presId="urn:microsoft.com/office/officeart/2005/8/layout/hierarchy2"/>
    <dgm:cxn modelId="{E0E70528-0210-4592-96E3-5B6762F39308}" srcId="{2BC98313-7B3D-4D2D-B6E7-F5A3FED5193A}" destId="{E2019B22-E225-48AA-9A2A-6E0CD9B11309}" srcOrd="0" destOrd="0" parTransId="{96112F80-BB11-4373-8816-CC0DEDD6306E}" sibTransId="{991F378D-D20F-4FCD-8CCF-833A2B0DFDA3}"/>
    <dgm:cxn modelId="{F26A0229-C1CB-43BE-927E-8F7E63D35998}" srcId="{E2EFA62D-DFEF-421A-AC3C-E9C685A6E655}" destId="{8436F4C7-DA3F-4BF8-A72A-2B3465C83F6C}" srcOrd="0" destOrd="0" parTransId="{C339A891-546C-46D2-9C6C-76EE3387D530}" sibTransId="{93BC1803-666E-46F3-8CFE-A7E63D84406E}"/>
    <dgm:cxn modelId="{7C2EDF2A-ADAD-4035-A42E-4836B46406AB}" type="presOf" srcId="{1667513B-1B68-4B99-90E8-9E2815608CD8}" destId="{6B1FAF6B-1295-4F74-B0E5-DF3B05EB7511}" srcOrd="1" destOrd="0" presId="urn:microsoft.com/office/officeart/2005/8/layout/hierarchy2"/>
    <dgm:cxn modelId="{6F1D1E3F-0FF2-426C-B684-CA1A95BCC3A0}" type="presOf" srcId="{1667513B-1B68-4B99-90E8-9E2815608CD8}" destId="{454626FB-4AA7-42BF-9999-B5E5E8C81828}" srcOrd="0" destOrd="0" presId="urn:microsoft.com/office/officeart/2005/8/layout/hierarchy2"/>
    <dgm:cxn modelId="{5A9C7444-1C19-4CBA-A602-061D0FA61A09}" type="presOf" srcId="{C339A891-546C-46D2-9C6C-76EE3387D530}" destId="{A8E15E1C-133F-4320-8FEB-A55D66380F5C}" srcOrd="0" destOrd="0" presId="urn:microsoft.com/office/officeart/2005/8/layout/hierarchy2"/>
    <dgm:cxn modelId="{626BDD6A-AFE5-4B04-B9F7-52B23B51C32D}" type="presOf" srcId="{B6096D5A-7B01-479A-96EE-672D72F54F7D}" destId="{889D596E-CD6E-4E6D-938D-5DA9C455EF5C}" srcOrd="0" destOrd="0" presId="urn:microsoft.com/office/officeart/2005/8/layout/hierarchy2"/>
    <dgm:cxn modelId="{01864F4C-0A9C-426D-B187-DCBE5829A4D7}" type="presOf" srcId="{DF1B8CFC-9F0F-4D64-AD55-AFEF446B7CF4}" destId="{D94B2195-7A6A-4B2A-9CDD-BD57188CBCCC}" srcOrd="0" destOrd="0" presId="urn:microsoft.com/office/officeart/2005/8/layout/hierarchy2"/>
    <dgm:cxn modelId="{50ACD053-898F-4C7F-B17B-8F39D510C7F5}" type="presOf" srcId="{CF8A022D-BBE6-4018-9E35-66AD51137CB8}" destId="{99CC456C-BE6E-4B0B-A58E-135C1C8C3B2A}" srcOrd="0" destOrd="0" presId="urn:microsoft.com/office/officeart/2005/8/layout/hierarchy2"/>
    <dgm:cxn modelId="{1D684C8C-FAE8-458F-B594-56DC5B0CC887}" type="presOf" srcId="{C339A891-546C-46D2-9C6C-76EE3387D530}" destId="{76A97763-E1A0-4EE6-9FC7-82098EA72A8A}" srcOrd="1" destOrd="0" presId="urn:microsoft.com/office/officeart/2005/8/layout/hierarchy2"/>
    <dgm:cxn modelId="{9F4DF290-A351-4A10-8B24-96C03358D0A5}" type="presOf" srcId="{B6096D5A-7B01-479A-96EE-672D72F54F7D}" destId="{8FAE62F0-DF0C-4D2B-A3B6-88FECACD1AAA}" srcOrd="1" destOrd="0" presId="urn:microsoft.com/office/officeart/2005/8/layout/hierarchy2"/>
    <dgm:cxn modelId="{55C6849D-86E3-4877-B955-F0B4CC60D669}" type="presOf" srcId="{2BC98313-7B3D-4D2D-B6E7-F5A3FED5193A}" destId="{01AD5D32-7088-41BB-96F8-3FFC0A279C8B}" srcOrd="0" destOrd="0" presId="urn:microsoft.com/office/officeart/2005/8/layout/hierarchy2"/>
    <dgm:cxn modelId="{15D8F1AD-C048-4F32-B0FC-B27D50698A78}" srcId="{E2019B22-E225-48AA-9A2A-6E0CD9B11309}" destId="{DF1B8CFC-9F0F-4D64-AD55-AFEF446B7CF4}" srcOrd="2" destOrd="0" parTransId="{1165107F-00C9-4FEA-AE00-E1AE30801295}" sibTransId="{4BA7A658-9B61-4B35-8756-B737B09CA703}"/>
    <dgm:cxn modelId="{639682C9-6CEF-466E-A2E6-B3CDACC270D9}" type="presOf" srcId="{E2EFA62D-DFEF-421A-AC3C-E9C685A6E655}" destId="{94C5A33A-7134-4654-BD7C-BD27360058F0}" srcOrd="0" destOrd="0" presId="urn:microsoft.com/office/officeart/2005/8/layout/hierarchy2"/>
    <dgm:cxn modelId="{41BD25CC-5E74-4A08-A8EA-24E773B0A091}" type="presOf" srcId="{E63CD5AA-4F32-4B52-98A0-3FDD238C4D69}" destId="{233F3D72-BEB1-42D9-9873-555687CD48C7}" srcOrd="0" destOrd="0" presId="urn:microsoft.com/office/officeart/2005/8/layout/hierarchy2"/>
    <dgm:cxn modelId="{D31E32CD-0D96-4DA1-8A4C-D591E9596BE6}" type="presOf" srcId="{F4979785-1D4E-4335-9DEC-94FEAD8D44F6}" destId="{F04BF8FF-3C54-4CD5-97BE-5AD75D44CD48}" srcOrd="0" destOrd="0" presId="urn:microsoft.com/office/officeart/2005/8/layout/hierarchy2"/>
    <dgm:cxn modelId="{E8B14DD0-3509-4886-B5D4-5B42C7874857}" srcId="{8436F4C7-DA3F-4BF8-A72A-2B3465C83F6C}" destId="{D532FD75-6194-4605-8C3D-88C449D15782}" srcOrd="0" destOrd="0" parTransId="{B6096D5A-7B01-479A-96EE-672D72F54F7D}" sibTransId="{2B09BC09-0FDA-4A5E-B503-20E0BF52858B}"/>
    <dgm:cxn modelId="{04C9F8D8-EE62-49C6-83DB-5771A78BDA88}" type="presOf" srcId="{D532FD75-6194-4605-8C3D-88C449D15782}" destId="{65387C77-F66C-415B-90AC-0DB2397D2991}" srcOrd="0" destOrd="0" presId="urn:microsoft.com/office/officeart/2005/8/layout/hierarchy2"/>
    <dgm:cxn modelId="{D3E78DE0-D33D-4E09-BDE4-044BE30B2872}" type="presOf" srcId="{AD5757EE-9D43-40CD-B0C9-D1A47C99391D}" destId="{3A2B8B24-D967-48BD-A1E0-F5CA23A681D2}" srcOrd="0" destOrd="0" presId="urn:microsoft.com/office/officeart/2005/8/layout/hierarchy2"/>
    <dgm:cxn modelId="{5221FBE2-4BEA-4392-8042-13E3791F4244}" type="presOf" srcId="{F4979785-1D4E-4335-9DEC-94FEAD8D44F6}" destId="{6BD044EE-4126-410E-A476-F48CB5C18CD0}" srcOrd="1" destOrd="0" presId="urn:microsoft.com/office/officeart/2005/8/layout/hierarchy2"/>
    <dgm:cxn modelId="{DE850CE5-9F5D-4F8E-AD2D-E8168CDC7B71}" type="presOf" srcId="{8436F4C7-DA3F-4BF8-A72A-2B3465C83F6C}" destId="{F44707DB-46B1-43EE-BF71-63FC3637C577}" srcOrd="0" destOrd="0" presId="urn:microsoft.com/office/officeart/2005/8/layout/hierarchy2"/>
    <dgm:cxn modelId="{876D94EC-38D5-4364-B2E3-1517B444D199}" type="presOf" srcId="{954B65B2-9AC0-4BB3-BC8F-2C899B749FC3}" destId="{4C5650B3-888A-4841-8EFC-B9998893CB24}" srcOrd="1" destOrd="0" presId="urn:microsoft.com/office/officeart/2005/8/layout/hierarchy2"/>
    <dgm:cxn modelId="{71DAD3FC-33AD-45E6-8047-173E6BE41E2E}" srcId="{E2019B22-E225-48AA-9A2A-6E0CD9B11309}" destId="{CF8A022D-BBE6-4018-9E35-66AD51137CB8}" srcOrd="0" destOrd="0" parTransId="{F4979785-1D4E-4335-9DEC-94FEAD8D44F6}" sibTransId="{F8C091C0-64EA-485A-878F-F5534E1B2480}"/>
    <dgm:cxn modelId="{7F45D2FD-5519-4829-AC01-FF117C300D7E}" type="presOf" srcId="{77847086-35A0-4769-BF31-641374C8ED97}" destId="{BFBEA101-A0A8-49CA-85B7-CC9D721D72FD}" srcOrd="1" destOrd="0" presId="urn:microsoft.com/office/officeart/2005/8/layout/hierarchy2"/>
    <dgm:cxn modelId="{6D5CA736-FA5D-4F1D-AD3C-EA8CAAF991BE}" type="presParOf" srcId="{01AD5D32-7088-41BB-96F8-3FFC0A279C8B}" destId="{6597B260-4FD3-4EAB-B2BB-436B7262E556}" srcOrd="0" destOrd="0" presId="urn:microsoft.com/office/officeart/2005/8/layout/hierarchy2"/>
    <dgm:cxn modelId="{DCC25F02-B102-4A9F-83C0-F786A2FD0923}" type="presParOf" srcId="{6597B260-4FD3-4EAB-B2BB-436B7262E556}" destId="{2EA158E5-87EF-4BC0-83CE-1328C4A8180D}" srcOrd="0" destOrd="0" presId="urn:microsoft.com/office/officeart/2005/8/layout/hierarchy2"/>
    <dgm:cxn modelId="{3D6A53BC-3E98-4706-843B-6C7BEB3EA1E0}" type="presParOf" srcId="{6597B260-4FD3-4EAB-B2BB-436B7262E556}" destId="{75100CA0-7817-4B98-BB53-7526CC59934F}" srcOrd="1" destOrd="0" presId="urn:microsoft.com/office/officeart/2005/8/layout/hierarchy2"/>
    <dgm:cxn modelId="{080374B9-61F6-4284-A72E-EFD1B7E5D834}" type="presParOf" srcId="{75100CA0-7817-4B98-BB53-7526CC59934F}" destId="{F04BF8FF-3C54-4CD5-97BE-5AD75D44CD48}" srcOrd="0" destOrd="0" presId="urn:microsoft.com/office/officeart/2005/8/layout/hierarchy2"/>
    <dgm:cxn modelId="{4BDDB06A-ABB2-4B72-9145-DA74FC853557}" type="presParOf" srcId="{F04BF8FF-3C54-4CD5-97BE-5AD75D44CD48}" destId="{6BD044EE-4126-410E-A476-F48CB5C18CD0}" srcOrd="0" destOrd="0" presId="urn:microsoft.com/office/officeart/2005/8/layout/hierarchy2"/>
    <dgm:cxn modelId="{33E4658C-AA02-4AC1-8BF0-FAD086188F86}" type="presParOf" srcId="{75100CA0-7817-4B98-BB53-7526CC59934F}" destId="{E2C23DB7-EF4B-4B64-8524-09A783B448D9}" srcOrd="1" destOrd="0" presId="urn:microsoft.com/office/officeart/2005/8/layout/hierarchy2"/>
    <dgm:cxn modelId="{00613D2F-10B1-4CB3-AAE8-C1AA3907905E}" type="presParOf" srcId="{E2C23DB7-EF4B-4B64-8524-09A783B448D9}" destId="{99CC456C-BE6E-4B0B-A58E-135C1C8C3B2A}" srcOrd="0" destOrd="0" presId="urn:microsoft.com/office/officeart/2005/8/layout/hierarchy2"/>
    <dgm:cxn modelId="{BA665DE8-E478-46BE-A0C1-EDA39A7C2589}" type="presParOf" srcId="{E2C23DB7-EF4B-4B64-8524-09A783B448D9}" destId="{75524D89-20DD-47D6-9D70-055CFD08A460}" srcOrd="1" destOrd="0" presId="urn:microsoft.com/office/officeart/2005/8/layout/hierarchy2"/>
    <dgm:cxn modelId="{D82062EC-1779-4E0F-AD56-4EACB354B84C}" type="presParOf" srcId="{75524D89-20DD-47D6-9D70-055CFD08A460}" destId="{9B1C29CB-4FD5-4A77-99BA-819094EE8C71}" srcOrd="0" destOrd="0" presId="urn:microsoft.com/office/officeart/2005/8/layout/hierarchy2"/>
    <dgm:cxn modelId="{EBF22355-B01A-4836-9917-9E63709C516B}" type="presParOf" srcId="{9B1C29CB-4FD5-4A77-99BA-819094EE8C71}" destId="{BFBEA101-A0A8-49CA-85B7-CC9D721D72FD}" srcOrd="0" destOrd="0" presId="urn:microsoft.com/office/officeart/2005/8/layout/hierarchy2"/>
    <dgm:cxn modelId="{2D62C8DF-A5FF-47EC-B435-6AF024C207B8}" type="presParOf" srcId="{75524D89-20DD-47D6-9D70-055CFD08A460}" destId="{D8BFEC38-D1EE-4030-A305-F719ED0F0CB0}" srcOrd="1" destOrd="0" presId="urn:microsoft.com/office/officeart/2005/8/layout/hierarchy2"/>
    <dgm:cxn modelId="{F34AD166-E223-4AF4-AF49-85D3C422F1E8}" type="presParOf" srcId="{D8BFEC38-D1EE-4030-A305-F719ED0F0CB0}" destId="{233F3D72-BEB1-42D9-9873-555687CD48C7}" srcOrd="0" destOrd="0" presId="urn:microsoft.com/office/officeart/2005/8/layout/hierarchy2"/>
    <dgm:cxn modelId="{455F3F28-6FC8-4B68-AC6B-A651D82ED75A}" type="presParOf" srcId="{D8BFEC38-D1EE-4030-A305-F719ED0F0CB0}" destId="{D05F544E-B502-4FAC-ABAB-CC42CD80C634}" srcOrd="1" destOrd="0" presId="urn:microsoft.com/office/officeart/2005/8/layout/hierarchy2"/>
    <dgm:cxn modelId="{291893F7-9A3F-4132-8D71-4EA42AB5AB6D}" type="presParOf" srcId="{75100CA0-7817-4B98-BB53-7526CC59934F}" destId="{28D3AAAE-2854-4F7F-BC03-193451972C75}" srcOrd="2" destOrd="0" presId="urn:microsoft.com/office/officeart/2005/8/layout/hierarchy2"/>
    <dgm:cxn modelId="{489CB386-FBAE-428F-9CBF-ECC66F3E5304}" type="presParOf" srcId="{28D3AAAE-2854-4F7F-BC03-193451972C75}" destId="{4C5650B3-888A-4841-8EFC-B9998893CB24}" srcOrd="0" destOrd="0" presId="urn:microsoft.com/office/officeart/2005/8/layout/hierarchy2"/>
    <dgm:cxn modelId="{56AFF4C0-0ADE-4B72-B49C-51462DA8FE77}" type="presParOf" srcId="{75100CA0-7817-4B98-BB53-7526CC59934F}" destId="{8AD6396B-94D8-4EE7-BF1C-C78072D1E8C6}" srcOrd="3" destOrd="0" presId="urn:microsoft.com/office/officeart/2005/8/layout/hierarchy2"/>
    <dgm:cxn modelId="{3685B154-18B7-459D-B503-351DEE0518DE}" type="presParOf" srcId="{8AD6396B-94D8-4EE7-BF1C-C78072D1E8C6}" destId="{94C5A33A-7134-4654-BD7C-BD27360058F0}" srcOrd="0" destOrd="0" presId="urn:microsoft.com/office/officeart/2005/8/layout/hierarchy2"/>
    <dgm:cxn modelId="{CDE340C7-4261-4FF0-9C9E-12A049967947}" type="presParOf" srcId="{8AD6396B-94D8-4EE7-BF1C-C78072D1E8C6}" destId="{6FE5BEB1-2A54-40C3-BBC3-1DE3AE6815F2}" srcOrd="1" destOrd="0" presId="urn:microsoft.com/office/officeart/2005/8/layout/hierarchy2"/>
    <dgm:cxn modelId="{D5C355FC-838D-4F85-B6F4-95F645ACA4FF}" type="presParOf" srcId="{6FE5BEB1-2A54-40C3-BBC3-1DE3AE6815F2}" destId="{A8E15E1C-133F-4320-8FEB-A55D66380F5C}" srcOrd="0" destOrd="0" presId="urn:microsoft.com/office/officeart/2005/8/layout/hierarchy2"/>
    <dgm:cxn modelId="{2A6E1411-19DD-40B0-B17A-C32A818CE925}" type="presParOf" srcId="{A8E15E1C-133F-4320-8FEB-A55D66380F5C}" destId="{76A97763-E1A0-4EE6-9FC7-82098EA72A8A}" srcOrd="0" destOrd="0" presId="urn:microsoft.com/office/officeart/2005/8/layout/hierarchy2"/>
    <dgm:cxn modelId="{8A528E3D-B7D1-46F2-BD5F-63D6A2ECA73D}" type="presParOf" srcId="{6FE5BEB1-2A54-40C3-BBC3-1DE3AE6815F2}" destId="{46BDB4D3-A43D-4CF8-B011-5A8E3742A9F6}" srcOrd="1" destOrd="0" presId="urn:microsoft.com/office/officeart/2005/8/layout/hierarchy2"/>
    <dgm:cxn modelId="{E5501D47-87C0-4B81-B3FA-B428F16B117F}" type="presParOf" srcId="{46BDB4D3-A43D-4CF8-B011-5A8E3742A9F6}" destId="{F44707DB-46B1-43EE-BF71-63FC3637C577}" srcOrd="0" destOrd="0" presId="urn:microsoft.com/office/officeart/2005/8/layout/hierarchy2"/>
    <dgm:cxn modelId="{34D900E6-0179-41F4-B57C-E388207CE9F8}" type="presParOf" srcId="{46BDB4D3-A43D-4CF8-B011-5A8E3742A9F6}" destId="{0860363E-AED2-4C05-8331-0EC247F986DE}" srcOrd="1" destOrd="0" presId="urn:microsoft.com/office/officeart/2005/8/layout/hierarchy2"/>
    <dgm:cxn modelId="{2C4A0F97-BF91-4DED-AB4F-10FA98FFD76C}" type="presParOf" srcId="{0860363E-AED2-4C05-8331-0EC247F986DE}" destId="{889D596E-CD6E-4E6D-938D-5DA9C455EF5C}" srcOrd="0" destOrd="0" presId="urn:microsoft.com/office/officeart/2005/8/layout/hierarchy2"/>
    <dgm:cxn modelId="{8A9C2F71-17C9-45B1-8896-9BCFEA327E1C}" type="presParOf" srcId="{889D596E-CD6E-4E6D-938D-5DA9C455EF5C}" destId="{8FAE62F0-DF0C-4D2B-A3B6-88FECACD1AAA}" srcOrd="0" destOrd="0" presId="urn:microsoft.com/office/officeart/2005/8/layout/hierarchy2"/>
    <dgm:cxn modelId="{1C903CF5-FD37-4FFF-8188-04B63A6B68A6}" type="presParOf" srcId="{0860363E-AED2-4C05-8331-0EC247F986DE}" destId="{1A9F1BD6-CC3D-491D-923A-28664A50E8EB}" srcOrd="1" destOrd="0" presId="urn:microsoft.com/office/officeart/2005/8/layout/hierarchy2"/>
    <dgm:cxn modelId="{6CEC936E-677B-41C3-B5A7-F4DB4162B47F}" type="presParOf" srcId="{1A9F1BD6-CC3D-491D-923A-28664A50E8EB}" destId="{65387C77-F66C-415B-90AC-0DB2397D2991}" srcOrd="0" destOrd="0" presId="urn:microsoft.com/office/officeart/2005/8/layout/hierarchy2"/>
    <dgm:cxn modelId="{3FFB6F8B-115A-49C0-82CE-9E597E100C28}" type="presParOf" srcId="{1A9F1BD6-CC3D-491D-923A-28664A50E8EB}" destId="{C0A38DA9-F439-439E-A54B-D0AF27070A2C}" srcOrd="1" destOrd="0" presId="urn:microsoft.com/office/officeart/2005/8/layout/hierarchy2"/>
    <dgm:cxn modelId="{DA828277-7314-4778-9133-F81319A58403}" type="presParOf" srcId="{75100CA0-7817-4B98-BB53-7526CC59934F}" destId="{E98B6F89-D4BF-456D-A402-41523062A93B}" srcOrd="4" destOrd="0" presId="urn:microsoft.com/office/officeart/2005/8/layout/hierarchy2"/>
    <dgm:cxn modelId="{BD40C44B-E752-4E3A-9B6F-EF3489ED7BCC}" type="presParOf" srcId="{E98B6F89-D4BF-456D-A402-41523062A93B}" destId="{B32229C0-04B5-4141-8685-457954D39D79}" srcOrd="0" destOrd="0" presId="urn:microsoft.com/office/officeart/2005/8/layout/hierarchy2"/>
    <dgm:cxn modelId="{3D5FE936-79E9-44F4-B835-4A385FA84106}" type="presParOf" srcId="{75100CA0-7817-4B98-BB53-7526CC59934F}" destId="{22C06EC2-CA93-4608-B688-F652F4243AE2}" srcOrd="5" destOrd="0" presId="urn:microsoft.com/office/officeart/2005/8/layout/hierarchy2"/>
    <dgm:cxn modelId="{49D4DEC1-ABC0-40CA-B06A-67C217E8320C}" type="presParOf" srcId="{22C06EC2-CA93-4608-B688-F652F4243AE2}" destId="{D94B2195-7A6A-4B2A-9CDD-BD57188CBCCC}" srcOrd="0" destOrd="0" presId="urn:microsoft.com/office/officeart/2005/8/layout/hierarchy2"/>
    <dgm:cxn modelId="{89D7598C-FDEC-4355-BDCC-6DF5A8DE9957}" type="presParOf" srcId="{22C06EC2-CA93-4608-B688-F652F4243AE2}" destId="{A3AD85E4-0CB7-4DE0-84E9-06D2E5C44354}" srcOrd="1" destOrd="0" presId="urn:microsoft.com/office/officeart/2005/8/layout/hierarchy2"/>
    <dgm:cxn modelId="{999E1F7F-3BF9-400D-ADEF-F4065B1F6C09}" type="presParOf" srcId="{A3AD85E4-0CB7-4DE0-84E9-06D2E5C44354}" destId="{454626FB-4AA7-42BF-9999-B5E5E8C81828}" srcOrd="0" destOrd="0" presId="urn:microsoft.com/office/officeart/2005/8/layout/hierarchy2"/>
    <dgm:cxn modelId="{1A446214-A4B9-451E-9C00-5BABBFB61745}" type="presParOf" srcId="{454626FB-4AA7-42BF-9999-B5E5E8C81828}" destId="{6B1FAF6B-1295-4F74-B0E5-DF3B05EB7511}" srcOrd="0" destOrd="0" presId="urn:microsoft.com/office/officeart/2005/8/layout/hierarchy2"/>
    <dgm:cxn modelId="{ADEFBD68-4BBF-4684-91D7-73D4BD846194}" type="presParOf" srcId="{A3AD85E4-0CB7-4DE0-84E9-06D2E5C44354}" destId="{09697D53-467A-40E8-B158-F4D8AA2AC7A7}" srcOrd="1" destOrd="0" presId="urn:microsoft.com/office/officeart/2005/8/layout/hierarchy2"/>
    <dgm:cxn modelId="{E889FE04-3F19-4D09-865B-AB336C6363E1}" type="presParOf" srcId="{09697D53-467A-40E8-B158-F4D8AA2AC7A7}" destId="{3A2B8B24-D967-48BD-A1E0-F5CA23A681D2}" srcOrd="0" destOrd="0" presId="urn:microsoft.com/office/officeart/2005/8/layout/hierarchy2"/>
    <dgm:cxn modelId="{EA6416D8-90AD-4FB0-A8E9-BA4016969109}" type="presParOf" srcId="{09697D53-467A-40E8-B158-F4D8AA2AC7A7}" destId="{0CF47455-5E46-405B-9B26-5840F2DD5AA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579BB4-8AE0-41AE-BA88-255E210F7F3D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B110E32-8760-45BA-B10B-453EFC607FAA}">
      <dgm:prSet phldrT="[文本]" custT="1"/>
      <dgm:spPr/>
      <dgm:t>
        <a:bodyPr/>
        <a:lstStyle/>
        <a:p>
          <a:r>
            <a:rPr lang="en-US" altLang="zh-CN" sz="2800" dirty="0"/>
            <a:t>2018</a:t>
          </a:r>
          <a:r>
            <a:rPr lang="zh-CN" altLang="en-US" sz="2800" dirty="0"/>
            <a:t>年金丽卷试题情境关注点</a:t>
          </a:r>
        </a:p>
      </dgm:t>
    </dgm:pt>
    <dgm:pt modelId="{4F15992B-59B7-42B8-B799-5D9BBA108B11}" type="parTrans" cxnId="{2C13509E-6B93-4C2C-8325-F6378DB92DFF}">
      <dgm:prSet/>
      <dgm:spPr/>
      <dgm:t>
        <a:bodyPr/>
        <a:lstStyle/>
        <a:p>
          <a:endParaRPr lang="zh-CN" altLang="en-US"/>
        </a:p>
      </dgm:t>
    </dgm:pt>
    <dgm:pt modelId="{99A2783C-A8A1-466D-B8F4-472E3513C423}" type="sibTrans" cxnId="{2C13509E-6B93-4C2C-8325-F6378DB92DFF}">
      <dgm:prSet/>
      <dgm:spPr/>
      <dgm:t>
        <a:bodyPr/>
        <a:lstStyle/>
        <a:p>
          <a:endParaRPr lang="zh-CN" altLang="en-US"/>
        </a:p>
      </dgm:t>
    </dgm:pt>
    <dgm:pt modelId="{F13FC48C-7604-4F05-8998-F34C215F6C4D}">
      <dgm:prSet phldrT="[文本]" custT="1"/>
      <dgm:spPr/>
      <dgm:t>
        <a:bodyPr/>
        <a:lstStyle/>
        <a:p>
          <a:r>
            <a: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rPr>
            <a:t>关注学生的生命成长</a:t>
          </a:r>
        </a:p>
      </dgm:t>
    </dgm:pt>
    <dgm:pt modelId="{083CF562-6394-4BA5-99A6-23284E866411}" type="parTrans" cxnId="{D388FE00-3895-4ABF-B212-99E3253875A9}">
      <dgm:prSet/>
      <dgm:spPr/>
      <dgm:t>
        <a:bodyPr/>
        <a:lstStyle/>
        <a:p>
          <a:endParaRPr lang="zh-CN" altLang="en-US"/>
        </a:p>
      </dgm:t>
    </dgm:pt>
    <dgm:pt modelId="{4F0E6ECB-960F-473A-9A2B-266FD82BCC6E}" type="sibTrans" cxnId="{D388FE00-3895-4ABF-B212-99E3253875A9}">
      <dgm:prSet/>
      <dgm:spPr/>
      <dgm:t>
        <a:bodyPr/>
        <a:lstStyle/>
        <a:p>
          <a:endParaRPr lang="zh-CN" altLang="en-US"/>
        </a:p>
      </dgm:t>
    </dgm:pt>
    <dgm:pt modelId="{53C3B405-BBDD-4D37-A931-1888BD0AF584}">
      <dgm:prSet phldrT="[文本]" custT="1"/>
      <dgm:spPr/>
      <dgm:t>
        <a:bodyPr/>
        <a:lstStyle/>
        <a:p>
          <a:r>
            <a: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rPr>
            <a:t>关注个人与时代、社会、国家的联系</a:t>
          </a:r>
        </a:p>
      </dgm:t>
    </dgm:pt>
    <dgm:pt modelId="{4741F866-94F3-44E6-99DC-1513BC2432F9}" type="parTrans" cxnId="{A928B424-BF36-489B-BC74-0E336E2C43ED}">
      <dgm:prSet/>
      <dgm:spPr/>
      <dgm:t>
        <a:bodyPr/>
        <a:lstStyle/>
        <a:p>
          <a:endParaRPr lang="zh-CN" altLang="en-US"/>
        </a:p>
      </dgm:t>
    </dgm:pt>
    <dgm:pt modelId="{A70D3A47-4385-4BEE-A92D-99E53CD37E2B}" type="sibTrans" cxnId="{A928B424-BF36-489B-BC74-0E336E2C43ED}">
      <dgm:prSet/>
      <dgm:spPr/>
      <dgm:t>
        <a:bodyPr/>
        <a:lstStyle/>
        <a:p>
          <a:endParaRPr lang="zh-CN" altLang="en-US"/>
        </a:p>
      </dgm:t>
    </dgm:pt>
    <dgm:pt modelId="{D091A3FE-CB0C-4526-9C87-155654B77623}" type="pres">
      <dgm:prSet presAssocID="{BB579BB4-8AE0-41AE-BA88-255E210F7F3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B7B360C-F81A-42C8-86F2-53F378C4E281}" type="pres">
      <dgm:prSet presAssocID="{8B110E32-8760-45BA-B10B-453EFC607FAA}" presName="root1" presStyleCnt="0"/>
      <dgm:spPr/>
    </dgm:pt>
    <dgm:pt modelId="{78A96F31-E341-43A2-ADAF-6A33A86AF803}" type="pres">
      <dgm:prSet presAssocID="{8B110E32-8760-45BA-B10B-453EFC607FAA}" presName="LevelOneTextNode" presStyleLbl="node0" presStyleIdx="0" presStyleCnt="1" custAng="5400000" custScaleX="177948" custScaleY="38237" custLinFactX="-16285" custLinFactNeighborX="-100000" custLinFactNeighborY="-1914">
        <dgm:presLayoutVars>
          <dgm:chPref val="3"/>
        </dgm:presLayoutVars>
      </dgm:prSet>
      <dgm:spPr/>
    </dgm:pt>
    <dgm:pt modelId="{A51E6838-B8D4-4882-9079-4E19292CE94B}" type="pres">
      <dgm:prSet presAssocID="{8B110E32-8760-45BA-B10B-453EFC607FAA}" presName="level2hierChild" presStyleCnt="0"/>
      <dgm:spPr/>
    </dgm:pt>
    <dgm:pt modelId="{A4E26E99-8561-453A-B070-370B865C8E5B}" type="pres">
      <dgm:prSet presAssocID="{083CF562-6394-4BA5-99A6-23284E866411}" presName="conn2-1" presStyleLbl="parChTrans1D2" presStyleIdx="0" presStyleCnt="2"/>
      <dgm:spPr/>
    </dgm:pt>
    <dgm:pt modelId="{A3B5B5D4-A2D6-4CC1-9239-0A9E17586249}" type="pres">
      <dgm:prSet presAssocID="{083CF562-6394-4BA5-99A6-23284E866411}" presName="connTx" presStyleLbl="parChTrans1D2" presStyleIdx="0" presStyleCnt="2"/>
      <dgm:spPr/>
    </dgm:pt>
    <dgm:pt modelId="{67CA1E14-B720-47B5-991A-ECB25E2F0198}" type="pres">
      <dgm:prSet presAssocID="{F13FC48C-7604-4F05-8998-F34C215F6C4D}" presName="root2" presStyleCnt="0"/>
      <dgm:spPr/>
    </dgm:pt>
    <dgm:pt modelId="{142B615F-4351-437D-82E7-30DBD5F1CF14}" type="pres">
      <dgm:prSet presAssocID="{F13FC48C-7604-4F05-8998-F34C215F6C4D}" presName="LevelTwoTextNode" presStyleLbl="node2" presStyleIdx="0" presStyleCnt="2" custScaleX="150065">
        <dgm:presLayoutVars>
          <dgm:chPref val="3"/>
        </dgm:presLayoutVars>
      </dgm:prSet>
      <dgm:spPr/>
    </dgm:pt>
    <dgm:pt modelId="{3A8D7BDC-21FC-4635-86FC-950D91B4D263}" type="pres">
      <dgm:prSet presAssocID="{F13FC48C-7604-4F05-8998-F34C215F6C4D}" presName="level3hierChild" presStyleCnt="0"/>
      <dgm:spPr/>
    </dgm:pt>
    <dgm:pt modelId="{2A4A26ED-9933-4BE9-B934-BA88D531F46E}" type="pres">
      <dgm:prSet presAssocID="{4741F866-94F3-44E6-99DC-1513BC2432F9}" presName="conn2-1" presStyleLbl="parChTrans1D2" presStyleIdx="1" presStyleCnt="2"/>
      <dgm:spPr/>
    </dgm:pt>
    <dgm:pt modelId="{E0ED181A-5512-40A3-A042-7C7AF17F2C5C}" type="pres">
      <dgm:prSet presAssocID="{4741F866-94F3-44E6-99DC-1513BC2432F9}" presName="connTx" presStyleLbl="parChTrans1D2" presStyleIdx="1" presStyleCnt="2"/>
      <dgm:spPr/>
    </dgm:pt>
    <dgm:pt modelId="{8C6098D8-765E-44D6-9098-2FD70CAE54C6}" type="pres">
      <dgm:prSet presAssocID="{53C3B405-BBDD-4D37-A931-1888BD0AF584}" presName="root2" presStyleCnt="0"/>
      <dgm:spPr/>
    </dgm:pt>
    <dgm:pt modelId="{E2B5EDC5-3315-4B08-A04C-D66D1EC6AA96}" type="pres">
      <dgm:prSet presAssocID="{53C3B405-BBDD-4D37-A931-1888BD0AF584}" presName="LevelTwoTextNode" presStyleLbl="node2" presStyleIdx="1" presStyleCnt="2" custScaleX="151716">
        <dgm:presLayoutVars>
          <dgm:chPref val="3"/>
        </dgm:presLayoutVars>
      </dgm:prSet>
      <dgm:spPr/>
    </dgm:pt>
    <dgm:pt modelId="{3F4C0214-E6A3-4886-9700-0E4912A6AA1D}" type="pres">
      <dgm:prSet presAssocID="{53C3B405-BBDD-4D37-A931-1888BD0AF584}" presName="level3hierChild" presStyleCnt="0"/>
      <dgm:spPr/>
    </dgm:pt>
  </dgm:ptLst>
  <dgm:cxnLst>
    <dgm:cxn modelId="{D388FE00-3895-4ABF-B212-99E3253875A9}" srcId="{8B110E32-8760-45BA-B10B-453EFC607FAA}" destId="{F13FC48C-7604-4F05-8998-F34C215F6C4D}" srcOrd="0" destOrd="0" parTransId="{083CF562-6394-4BA5-99A6-23284E866411}" sibTransId="{4F0E6ECB-960F-473A-9A2B-266FD82BCC6E}"/>
    <dgm:cxn modelId="{A928B424-BF36-489B-BC74-0E336E2C43ED}" srcId="{8B110E32-8760-45BA-B10B-453EFC607FAA}" destId="{53C3B405-BBDD-4D37-A931-1888BD0AF584}" srcOrd="1" destOrd="0" parTransId="{4741F866-94F3-44E6-99DC-1513BC2432F9}" sibTransId="{A70D3A47-4385-4BEE-A92D-99E53CD37E2B}"/>
    <dgm:cxn modelId="{8077DB34-FD1A-406F-9F1B-B50EEDB139A4}" type="presOf" srcId="{53C3B405-BBDD-4D37-A931-1888BD0AF584}" destId="{E2B5EDC5-3315-4B08-A04C-D66D1EC6AA96}" srcOrd="0" destOrd="0" presId="urn:microsoft.com/office/officeart/2008/layout/HorizontalMultiLevelHierarchy"/>
    <dgm:cxn modelId="{58893C64-021F-4FD4-A188-D00F79B70D8D}" type="presOf" srcId="{083CF562-6394-4BA5-99A6-23284E866411}" destId="{A4E26E99-8561-453A-B070-370B865C8E5B}" srcOrd="0" destOrd="0" presId="urn:microsoft.com/office/officeart/2008/layout/HorizontalMultiLevelHierarchy"/>
    <dgm:cxn modelId="{CFE8414C-68A5-4035-8590-67B360F4A002}" type="presOf" srcId="{8B110E32-8760-45BA-B10B-453EFC607FAA}" destId="{78A96F31-E341-43A2-ADAF-6A33A86AF803}" srcOrd="0" destOrd="0" presId="urn:microsoft.com/office/officeart/2008/layout/HorizontalMultiLevelHierarchy"/>
    <dgm:cxn modelId="{E97B4C9E-B316-45EC-B944-A5C866DD6D7C}" type="presOf" srcId="{BB579BB4-8AE0-41AE-BA88-255E210F7F3D}" destId="{D091A3FE-CB0C-4526-9C87-155654B77623}" srcOrd="0" destOrd="0" presId="urn:microsoft.com/office/officeart/2008/layout/HorizontalMultiLevelHierarchy"/>
    <dgm:cxn modelId="{2C13509E-6B93-4C2C-8325-F6378DB92DFF}" srcId="{BB579BB4-8AE0-41AE-BA88-255E210F7F3D}" destId="{8B110E32-8760-45BA-B10B-453EFC607FAA}" srcOrd="0" destOrd="0" parTransId="{4F15992B-59B7-42B8-B799-5D9BBA108B11}" sibTransId="{99A2783C-A8A1-466D-B8F4-472E3513C423}"/>
    <dgm:cxn modelId="{2803C9A4-4CE6-4FCD-BF84-F3968E2EDA83}" type="presOf" srcId="{4741F866-94F3-44E6-99DC-1513BC2432F9}" destId="{2A4A26ED-9933-4BE9-B934-BA88D531F46E}" srcOrd="0" destOrd="0" presId="urn:microsoft.com/office/officeart/2008/layout/HorizontalMultiLevelHierarchy"/>
    <dgm:cxn modelId="{CF83CEBD-4AF6-4940-B149-48EEC40AD55D}" type="presOf" srcId="{F13FC48C-7604-4F05-8998-F34C215F6C4D}" destId="{142B615F-4351-437D-82E7-30DBD5F1CF14}" srcOrd="0" destOrd="0" presId="urn:microsoft.com/office/officeart/2008/layout/HorizontalMultiLevelHierarchy"/>
    <dgm:cxn modelId="{D9F072CA-86D3-44F3-BBF6-B30DA3265846}" type="presOf" srcId="{4741F866-94F3-44E6-99DC-1513BC2432F9}" destId="{E0ED181A-5512-40A3-A042-7C7AF17F2C5C}" srcOrd="1" destOrd="0" presId="urn:microsoft.com/office/officeart/2008/layout/HorizontalMultiLevelHierarchy"/>
    <dgm:cxn modelId="{CB1860E8-5080-4DFF-BDBC-B361D3E0F301}" type="presOf" srcId="{083CF562-6394-4BA5-99A6-23284E866411}" destId="{A3B5B5D4-A2D6-4CC1-9239-0A9E17586249}" srcOrd="1" destOrd="0" presId="urn:microsoft.com/office/officeart/2008/layout/HorizontalMultiLevelHierarchy"/>
    <dgm:cxn modelId="{DEB4A337-C601-4D1D-842C-5AF08EA7C98E}" type="presParOf" srcId="{D091A3FE-CB0C-4526-9C87-155654B77623}" destId="{6B7B360C-F81A-42C8-86F2-53F378C4E281}" srcOrd="0" destOrd="0" presId="urn:microsoft.com/office/officeart/2008/layout/HorizontalMultiLevelHierarchy"/>
    <dgm:cxn modelId="{3ED68FF6-527A-4483-AEC4-4C6CB1E652DC}" type="presParOf" srcId="{6B7B360C-F81A-42C8-86F2-53F378C4E281}" destId="{78A96F31-E341-43A2-ADAF-6A33A86AF803}" srcOrd="0" destOrd="0" presId="urn:microsoft.com/office/officeart/2008/layout/HorizontalMultiLevelHierarchy"/>
    <dgm:cxn modelId="{040FCB39-62CA-41EA-B060-DD5AC8928701}" type="presParOf" srcId="{6B7B360C-F81A-42C8-86F2-53F378C4E281}" destId="{A51E6838-B8D4-4882-9079-4E19292CE94B}" srcOrd="1" destOrd="0" presId="urn:microsoft.com/office/officeart/2008/layout/HorizontalMultiLevelHierarchy"/>
    <dgm:cxn modelId="{71003B9B-AE4F-4D4A-91F1-3ADBC84C8ADB}" type="presParOf" srcId="{A51E6838-B8D4-4882-9079-4E19292CE94B}" destId="{A4E26E99-8561-453A-B070-370B865C8E5B}" srcOrd="0" destOrd="0" presId="urn:microsoft.com/office/officeart/2008/layout/HorizontalMultiLevelHierarchy"/>
    <dgm:cxn modelId="{DC08AED5-A39D-4601-8B3F-F1C5C67DD3DB}" type="presParOf" srcId="{A4E26E99-8561-453A-B070-370B865C8E5B}" destId="{A3B5B5D4-A2D6-4CC1-9239-0A9E17586249}" srcOrd="0" destOrd="0" presId="urn:microsoft.com/office/officeart/2008/layout/HorizontalMultiLevelHierarchy"/>
    <dgm:cxn modelId="{5658249B-5698-4488-9825-AB21C641159F}" type="presParOf" srcId="{A51E6838-B8D4-4882-9079-4E19292CE94B}" destId="{67CA1E14-B720-47B5-991A-ECB25E2F0198}" srcOrd="1" destOrd="0" presId="urn:microsoft.com/office/officeart/2008/layout/HorizontalMultiLevelHierarchy"/>
    <dgm:cxn modelId="{F6FFC1AD-8B09-4055-8696-9413242C0B4B}" type="presParOf" srcId="{67CA1E14-B720-47B5-991A-ECB25E2F0198}" destId="{142B615F-4351-437D-82E7-30DBD5F1CF14}" srcOrd="0" destOrd="0" presId="urn:microsoft.com/office/officeart/2008/layout/HorizontalMultiLevelHierarchy"/>
    <dgm:cxn modelId="{FB836A88-AA37-4139-825E-4C2EE3F5E101}" type="presParOf" srcId="{67CA1E14-B720-47B5-991A-ECB25E2F0198}" destId="{3A8D7BDC-21FC-4635-86FC-950D91B4D263}" srcOrd="1" destOrd="0" presId="urn:microsoft.com/office/officeart/2008/layout/HorizontalMultiLevelHierarchy"/>
    <dgm:cxn modelId="{EF6941BD-C963-43B8-B747-6D24430CFB7B}" type="presParOf" srcId="{A51E6838-B8D4-4882-9079-4E19292CE94B}" destId="{2A4A26ED-9933-4BE9-B934-BA88D531F46E}" srcOrd="2" destOrd="0" presId="urn:microsoft.com/office/officeart/2008/layout/HorizontalMultiLevelHierarchy"/>
    <dgm:cxn modelId="{4FF88ED4-66A6-4955-96F2-4E0D7D17FB14}" type="presParOf" srcId="{2A4A26ED-9933-4BE9-B934-BA88D531F46E}" destId="{E0ED181A-5512-40A3-A042-7C7AF17F2C5C}" srcOrd="0" destOrd="0" presId="urn:microsoft.com/office/officeart/2008/layout/HorizontalMultiLevelHierarchy"/>
    <dgm:cxn modelId="{ED1248FD-FF53-4040-8417-5027AF4719CB}" type="presParOf" srcId="{A51E6838-B8D4-4882-9079-4E19292CE94B}" destId="{8C6098D8-765E-44D6-9098-2FD70CAE54C6}" srcOrd="3" destOrd="0" presId="urn:microsoft.com/office/officeart/2008/layout/HorizontalMultiLevelHierarchy"/>
    <dgm:cxn modelId="{14BD0201-22F5-4941-A3F4-73F4CACEF72A}" type="presParOf" srcId="{8C6098D8-765E-44D6-9098-2FD70CAE54C6}" destId="{E2B5EDC5-3315-4B08-A04C-D66D1EC6AA96}" srcOrd="0" destOrd="0" presId="urn:microsoft.com/office/officeart/2008/layout/HorizontalMultiLevelHierarchy"/>
    <dgm:cxn modelId="{0F2FF5F7-C279-41D3-88BB-738D0FB4BE39}" type="presParOf" srcId="{8C6098D8-765E-44D6-9098-2FD70CAE54C6}" destId="{3F4C0214-E6A3-4886-9700-0E4912A6AA1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CB3D8A-BC3C-4A5A-9C89-8F1DB5D63E5F}" type="doc">
      <dgm:prSet loTypeId="urn:microsoft.com/office/officeart/2008/layout/IncreasingCircleProcess#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BF0B2E41-0E05-4F2E-9F00-4C68C0F0CD8B}">
      <dgm:prSet phldrT="[文本]"/>
      <dgm:spPr/>
      <dgm:t>
        <a:bodyPr/>
        <a:lstStyle/>
        <a:p>
          <a:r>
            <a:rPr lang="en-US" altLang="zh-CN" dirty="0"/>
            <a:t>1</a:t>
          </a:r>
          <a:endParaRPr lang="zh-CN" altLang="en-US" dirty="0"/>
        </a:p>
      </dgm:t>
    </dgm:pt>
    <dgm:pt modelId="{3F9DAD17-4058-4B73-BF04-CBF6F17F3E38}" type="parTrans" cxnId="{1FB3240C-A3EF-42F3-81E7-1FECDB90D7F1}">
      <dgm:prSet/>
      <dgm:spPr/>
      <dgm:t>
        <a:bodyPr/>
        <a:lstStyle/>
        <a:p>
          <a:endParaRPr lang="zh-CN" altLang="en-US"/>
        </a:p>
      </dgm:t>
    </dgm:pt>
    <dgm:pt modelId="{964E8F64-AF0C-44D8-B2FB-573286433373}" type="sibTrans" cxnId="{1FB3240C-A3EF-42F3-81E7-1FECDB90D7F1}">
      <dgm:prSet/>
      <dgm:spPr/>
      <dgm:t>
        <a:bodyPr/>
        <a:lstStyle/>
        <a:p>
          <a:endParaRPr lang="zh-CN" altLang="en-US"/>
        </a:p>
      </dgm:t>
    </dgm:pt>
    <dgm:pt modelId="{3966D3C0-8732-43EA-91FA-AFDB07D18135}">
      <dgm:prSet phldrT="[文本]"/>
      <dgm:spPr/>
      <dgm:t>
        <a:bodyPr/>
        <a:lstStyle/>
        <a:p>
          <a:r>
            <a:rPr lang="zh-CN" altLang="en-US" dirty="0">
              <a:latin typeface="仿宋" panose="02010609060101010101" pitchFamily="49" charset="-122"/>
              <a:ea typeface="仿宋" panose="02010609060101010101" pitchFamily="49" charset="-122"/>
            </a:rPr>
            <a:t>模拟成年人的思维和口吻；</a:t>
          </a:r>
        </a:p>
      </dgm:t>
    </dgm:pt>
    <dgm:pt modelId="{89DAE457-0A3F-4803-8B1E-3661D738DF5F}" type="parTrans" cxnId="{276B9423-4141-435C-8127-22FB15D5B356}">
      <dgm:prSet/>
      <dgm:spPr/>
      <dgm:t>
        <a:bodyPr/>
        <a:lstStyle/>
        <a:p>
          <a:endParaRPr lang="zh-CN" altLang="en-US"/>
        </a:p>
      </dgm:t>
    </dgm:pt>
    <dgm:pt modelId="{BEA8D217-1258-4131-A0B8-9C2A12C4BBB4}" type="sibTrans" cxnId="{276B9423-4141-435C-8127-22FB15D5B356}">
      <dgm:prSet/>
      <dgm:spPr/>
      <dgm:t>
        <a:bodyPr/>
        <a:lstStyle/>
        <a:p>
          <a:endParaRPr lang="zh-CN" altLang="en-US"/>
        </a:p>
      </dgm:t>
    </dgm:pt>
    <dgm:pt modelId="{CB9E3A26-755C-4C0C-8903-53D3F36E84B0}">
      <dgm:prSet phldrT="[文本]"/>
      <dgm:spPr/>
      <dgm:t>
        <a:bodyPr/>
        <a:lstStyle/>
        <a:p>
          <a:r>
            <a:rPr lang="zh-CN" altLang="en-US" dirty="0">
              <a:latin typeface="仿宋" panose="02010609060101010101" pitchFamily="49" charset="-122"/>
              <a:ea typeface="仿宋" panose="02010609060101010101" pitchFamily="49" charset="-122"/>
            </a:rPr>
            <a:t>违背日常情理的生活场景。</a:t>
          </a:r>
        </a:p>
      </dgm:t>
    </dgm:pt>
    <dgm:pt modelId="{FF0BA73F-CA4E-4283-AF0B-874C6758ACE7}" type="parTrans" cxnId="{BB7C1963-A322-4AE2-A7BB-427D02B01075}">
      <dgm:prSet/>
      <dgm:spPr/>
      <dgm:t>
        <a:bodyPr/>
        <a:lstStyle/>
        <a:p>
          <a:endParaRPr lang="zh-CN" altLang="en-US"/>
        </a:p>
      </dgm:t>
    </dgm:pt>
    <dgm:pt modelId="{42889FA9-0243-407D-8717-CADF8F06B656}" type="sibTrans" cxnId="{BB7C1963-A322-4AE2-A7BB-427D02B01075}">
      <dgm:prSet/>
      <dgm:spPr/>
      <dgm:t>
        <a:bodyPr/>
        <a:lstStyle/>
        <a:p>
          <a:endParaRPr lang="zh-CN" altLang="en-US"/>
        </a:p>
      </dgm:t>
    </dgm:pt>
    <dgm:pt modelId="{FA106764-6500-4B0F-A463-5E2C5D0943C6}">
      <dgm:prSet phldrT="[文本]"/>
      <dgm:spPr/>
      <dgm:t>
        <a:bodyPr/>
        <a:lstStyle/>
        <a:p>
          <a:r>
            <a:rPr lang="en-US" altLang="zh-CN" dirty="0"/>
            <a:t>2</a:t>
          </a:r>
          <a:endParaRPr lang="zh-CN" altLang="en-US" dirty="0"/>
        </a:p>
      </dgm:t>
    </dgm:pt>
    <dgm:pt modelId="{FBF67D35-E092-4C05-9CDF-457EFBA795E3}" type="parTrans" cxnId="{4886D4B2-622E-43CA-991A-875448D84B89}">
      <dgm:prSet/>
      <dgm:spPr/>
      <dgm:t>
        <a:bodyPr/>
        <a:lstStyle/>
        <a:p>
          <a:endParaRPr lang="zh-CN" altLang="en-US"/>
        </a:p>
      </dgm:t>
    </dgm:pt>
    <dgm:pt modelId="{4C7B4882-1F4C-49D5-8CC8-5540EA7D9CC5}" type="sibTrans" cxnId="{4886D4B2-622E-43CA-991A-875448D84B89}">
      <dgm:prSet/>
      <dgm:spPr/>
      <dgm:t>
        <a:bodyPr/>
        <a:lstStyle/>
        <a:p>
          <a:endParaRPr lang="zh-CN" altLang="en-US"/>
        </a:p>
      </dgm:t>
    </dgm:pt>
    <dgm:pt modelId="{4D4030C2-CE0E-4C0E-91E4-FF65C8C1E162}">
      <dgm:prSet phldrT="[文本]"/>
      <dgm:spPr/>
      <dgm:t>
        <a:bodyPr/>
        <a:lstStyle/>
        <a:p>
          <a:r>
            <a:rPr lang="zh-CN" altLang="en-US" dirty="0">
              <a:latin typeface="仿宋" panose="02010609060101010101" pitchFamily="49" charset="-122"/>
              <a:ea typeface="仿宋" panose="02010609060101010101" pitchFamily="49" charset="-122"/>
            </a:rPr>
            <a:t>学生不可能参与的专业性工作流程；</a:t>
          </a:r>
          <a:endParaRPr lang="en-US" altLang="zh-CN" dirty="0">
            <a:latin typeface="仿宋" panose="02010609060101010101" pitchFamily="49" charset="-122"/>
            <a:ea typeface="仿宋" panose="02010609060101010101" pitchFamily="49" charset="-122"/>
          </a:endParaRPr>
        </a:p>
        <a:p>
          <a:r>
            <a:rPr lang="zh-CN" altLang="en-US" dirty="0">
              <a:latin typeface="仿宋" panose="02010609060101010101" pitchFamily="49" charset="-122"/>
              <a:ea typeface="仿宋" panose="02010609060101010101" pitchFamily="49" charset="-122"/>
            </a:rPr>
            <a:t>超出学生认知水平。</a:t>
          </a:r>
        </a:p>
      </dgm:t>
    </dgm:pt>
    <dgm:pt modelId="{8547C5D6-6781-4DCE-8B44-3AFBC85B682D}" type="parTrans" cxnId="{CC696026-6057-4027-A5C1-74DFEF238FA9}">
      <dgm:prSet/>
      <dgm:spPr/>
      <dgm:t>
        <a:bodyPr/>
        <a:lstStyle/>
        <a:p>
          <a:endParaRPr lang="zh-CN" altLang="en-US"/>
        </a:p>
      </dgm:t>
    </dgm:pt>
    <dgm:pt modelId="{33B26249-619B-442E-9113-BD5D68285C32}" type="sibTrans" cxnId="{CC696026-6057-4027-A5C1-74DFEF238FA9}">
      <dgm:prSet/>
      <dgm:spPr/>
      <dgm:t>
        <a:bodyPr/>
        <a:lstStyle/>
        <a:p>
          <a:endParaRPr lang="zh-CN" altLang="en-US"/>
        </a:p>
      </dgm:t>
    </dgm:pt>
    <dgm:pt modelId="{800137FA-53FA-434B-9A8B-048151A6D38A}">
      <dgm:prSet/>
      <dgm:spPr/>
      <dgm:t>
        <a:bodyPr/>
        <a:lstStyle/>
        <a:p>
          <a:endParaRPr lang="zh-CN" altLang="en-US" dirty="0"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5F962E52-B9F6-4527-8033-E8A9C7E62415}" type="parTrans" cxnId="{FA368DC5-1495-443A-BA22-B430050822A4}">
      <dgm:prSet/>
      <dgm:spPr/>
      <dgm:t>
        <a:bodyPr/>
        <a:lstStyle/>
        <a:p>
          <a:endParaRPr lang="zh-CN" altLang="en-US"/>
        </a:p>
      </dgm:t>
    </dgm:pt>
    <dgm:pt modelId="{A45D0E13-CFB9-43CF-9318-01D7E0974A24}" type="sibTrans" cxnId="{FA368DC5-1495-443A-BA22-B430050822A4}">
      <dgm:prSet/>
      <dgm:spPr/>
      <dgm:t>
        <a:bodyPr/>
        <a:lstStyle/>
        <a:p>
          <a:endParaRPr lang="zh-CN" altLang="en-US"/>
        </a:p>
      </dgm:t>
    </dgm:pt>
    <dgm:pt modelId="{6E07A5D8-1890-4D60-8E80-093268FD1924}">
      <dgm:prSet/>
      <dgm:spPr/>
      <dgm:t>
        <a:bodyPr/>
        <a:lstStyle/>
        <a:p>
          <a:endParaRPr lang="zh-CN" altLang="en-US" dirty="0"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00EE645B-AB6C-49B0-98F2-D66C3B12D15A}" type="parTrans" cxnId="{E28473D5-7265-46B6-B1DA-E1CE37D06B3E}">
      <dgm:prSet/>
      <dgm:spPr/>
      <dgm:t>
        <a:bodyPr/>
        <a:lstStyle/>
        <a:p>
          <a:endParaRPr lang="zh-CN" altLang="en-US"/>
        </a:p>
      </dgm:t>
    </dgm:pt>
    <dgm:pt modelId="{19EAFCCB-C989-427F-B563-02ECB8D2E3BA}" type="sibTrans" cxnId="{E28473D5-7265-46B6-B1DA-E1CE37D06B3E}">
      <dgm:prSet/>
      <dgm:spPr/>
      <dgm:t>
        <a:bodyPr/>
        <a:lstStyle/>
        <a:p>
          <a:endParaRPr lang="zh-CN" altLang="en-US"/>
        </a:p>
      </dgm:t>
    </dgm:pt>
    <dgm:pt modelId="{3F035587-5B60-4E8F-AFFD-22B25B8AA849}" type="pres">
      <dgm:prSet presAssocID="{78CB3D8A-BC3C-4A5A-9C89-8F1DB5D63E5F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1B7B486F-6B68-497F-942D-207A48C9200C}" type="pres">
      <dgm:prSet presAssocID="{BF0B2E41-0E05-4F2E-9F00-4C68C0F0CD8B}" presName="composite" presStyleCnt="0"/>
      <dgm:spPr/>
    </dgm:pt>
    <dgm:pt modelId="{FA5408C1-AC94-4875-8825-EA7EB82DA2A8}" type="pres">
      <dgm:prSet presAssocID="{BF0B2E41-0E05-4F2E-9F00-4C68C0F0CD8B}" presName="BackAccent" presStyleLbl="bgShp" presStyleIdx="0" presStyleCnt="2"/>
      <dgm:spPr>
        <a:solidFill>
          <a:srgbClr val="002060"/>
        </a:solidFill>
      </dgm:spPr>
    </dgm:pt>
    <dgm:pt modelId="{89AF4B09-563F-4BC8-A009-6A26090935D1}" type="pres">
      <dgm:prSet presAssocID="{BF0B2E41-0E05-4F2E-9F00-4C68C0F0CD8B}" presName="Accent" presStyleLbl="alignNode1" presStyleIdx="0" presStyleCnt="2"/>
      <dgm:spPr/>
    </dgm:pt>
    <dgm:pt modelId="{27AEA251-0767-46FC-A6B4-E55C092A3BC6}" type="pres">
      <dgm:prSet presAssocID="{BF0B2E41-0E05-4F2E-9F00-4C68C0F0CD8B}" presName="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D3042A97-EBCC-44E0-AF9A-6492889CF307}" type="pres">
      <dgm:prSet presAssocID="{BF0B2E41-0E05-4F2E-9F00-4C68C0F0CD8B}" presName="Parent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BDF671C3-46EB-46F8-9533-016D305590BA}" type="pres">
      <dgm:prSet presAssocID="{964E8F64-AF0C-44D8-B2FB-573286433373}" presName="sibTrans" presStyleCnt="0"/>
      <dgm:spPr/>
    </dgm:pt>
    <dgm:pt modelId="{1522DAB9-7E36-4101-BE43-2032DB125DE6}" type="pres">
      <dgm:prSet presAssocID="{FA106764-6500-4B0F-A463-5E2C5D0943C6}" presName="composite" presStyleCnt="0"/>
      <dgm:spPr/>
    </dgm:pt>
    <dgm:pt modelId="{5510F10B-78E2-4DC7-86A9-55339A188E9F}" type="pres">
      <dgm:prSet presAssocID="{FA106764-6500-4B0F-A463-5E2C5D0943C6}" presName="BackAccent" presStyleLbl="bgShp" presStyleIdx="1" presStyleCnt="2"/>
      <dgm:spPr/>
    </dgm:pt>
    <dgm:pt modelId="{6F120EE5-A57A-47DE-A9F6-7EDC8336172C}" type="pres">
      <dgm:prSet presAssocID="{FA106764-6500-4B0F-A463-5E2C5D0943C6}" presName="Accent" presStyleLbl="alignNode1" presStyleIdx="1" presStyleCnt="2"/>
      <dgm:spPr>
        <a:solidFill>
          <a:srgbClr val="002060"/>
        </a:solidFill>
      </dgm:spPr>
    </dgm:pt>
    <dgm:pt modelId="{B206A903-8929-44DC-8587-C26DA8CF1998}" type="pres">
      <dgm:prSet presAssocID="{FA106764-6500-4B0F-A463-5E2C5D0943C6}" presName="Child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D5B270F1-54EA-42D1-AF52-E0CAA4DF62AF}" type="pres">
      <dgm:prSet presAssocID="{FA106764-6500-4B0F-A463-5E2C5D0943C6}" presName="Parent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E708EF08-0F41-41AF-A556-063304EB6852}" type="presOf" srcId="{4D4030C2-CE0E-4C0E-91E4-FF65C8C1E162}" destId="{B206A903-8929-44DC-8587-C26DA8CF1998}" srcOrd="0" destOrd="0" presId="urn:microsoft.com/office/officeart/2008/layout/IncreasingCircleProcess#1"/>
    <dgm:cxn modelId="{1FB3240C-A3EF-42F3-81E7-1FECDB90D7F1}" srcId="{78CB3D8A-BC3C-4A5A-9C89-8F1DB5D63E5F}" destId="{BF0B2E41-0E05-4F2E-9F00-4C68C0F0CD8B}" srcOrd="0" destOrd="0" parTransId="{3F9DAD17-4058-4B73-BF04-CBF6F17F3E38}" sibTransId="{964E8F64-AF0C-44D8-B2FB-573286433373}"/>
    <dgm:cxn modelId="{9914EC13-2254-41D7-941C-F8AD004DF04F}" type="presOf" srcId="{3966D3C0-8732-43EA-91FA-AFDB07D18135}" destId="{27AEA251-0767-46FC-A6B4-E55C092A3BC6}" srcOrd="0" destOrd="0" presId="urn:microsoft.com/office/officeart/2008/layout/IncreasingCircleProcess#1"/>
    <dgm:cxn modelId="{AE2A3C1E-9803-43C3-A293-E3DFF2558DCA}" type="presOf" srcId="{BF0B2E41-0E05-4F2E-9F00-4C68C0F0CD8B}" destId="{D3042A97-EBCC-44E0-AF9A-6492889CF307}" srcOrd="0" destOrd="0" presId="urn:microsoft.com/office/officeart/2008/layout/IncreasingCircleProcess#1"/>
    <dgm:cxn modelId="{276B9423-4141-435C-8127-22FB15D5B356}" srcId="{BF0B2E41-0E05-4F2E-9F00-4C68C0F0CD8B}" destId="{3966D3C0-8732-43EA-91FA-AFDB07D18135}" srcOrd="0" destOrd="0" parTransId="{89DAE457-0A3F-4803-8B1E-3661D738DF5F}" sibTransId="{BEA8D217-1258-4131-A0B8-9C2A12C4BBB4}"/>
    <dgm:cxn modelId="{CC696026-6057-4027-A5C1-74DFEF238FA9}" srcId="{FA106764-6500-4B0F-A463-5E2C5D0943C6}" destId="{4D4030C2-CE0E-4C0E-91E4-FF65C8C1E162}" srcOrd="0" destOrd="0" parTransId="{8547C5D6-6781-4DCE-8B44-3AFBC85B682D}" sibTransId="{33B26249-619B-442E-9113-BD5D68285C32}"/>
    <dgm:cxn modelId="{B858A640-DE21-474B-BC14-A758E41D73F2}" type="presOf" srcId="{CB9E3A26-755C-4C0C-8903-53D3F36E84B0}" destId="{27AEA251-0767-46FC-A6B4-E55C092A3BC6}" srcOrd="0" destOrd="1" presId="urn:microsoft.com/office/officeart/2008/layout/IncreasingCircleProcess#1"/>
    <dgm:cxn modelId="{EA663360-A1B0-4A81-9720-C3F92B1D0DE0}" type="presOf" srcId="{6E07A5D8-1890-4D60-8E80-093268FD1924}" destId="{B206A903-8929-44DC-8587-C26DA8CF1998}" srcOrd="0" destOrd="2" presId="urn:microsoft.com/office/officeart/2008/layout/IncreasingCircleProcess#1"/>
    <dgm:cxn modelId="{BB7C1963-A322-4AE2-A7BB-427D02B01075}" srcId="{BF0B2E41-0E05-4F2E-9F00-4C68C0F0CD8B}" destId="{CB9E3A26-755C-4C0C-8903-53D3F36E84B0}" srcOrd="1" destOrd="0" parTransId="{FF0BA73F-CA4E-4283-AF0B-874C6758ACE7}" sibTransId="{42889FA9-0243-407D-8717-CADF8F06B656}"/>
    <dgm:cxn modelId="{AA4D6D70-BAC8-4C1C-9CBA-8C4DD54CA42A}" type="presOf" srcId="{78CB3D8A-BC3C-4A5A-9C89-8F1DB5D63E5F}" destId="{3F035587-5B60-4E8F-AFFD-22B25B8AA849}" srcOrd="0" destOrd="0" presId="urn:microsoft.com/office/officeart/2008/layout/IncreasingCircleProcess#1"/>
    <dgm:cxn modelId="{5D16F77E-A31B-420A-97E2-9446F6B13B1F}" type="presOf" srcId="{800137FA-53FA-434B-9A8B-048151A6D38A}" destId="{B206A903-8929-44DC-8587-C26DA8CF1998}" srcOrd="0" destOrd="1" presId="urn:microsoft.com/office/officeart/2008/layout/IncreasingCircleProcess#1"/>
    <dgm:cxn modelId="{4886D4B2-622E-43CA-991A-875448D84B89}" srcId="{78CB3D8A-BC3C-4A5A-9C89-8F1DB5D63E5F}" destId="{FA106764-6500-4B0F-A463-5E2C5D0943C6}" srcOrd="1" destOrd="0" parTransId="{FBF67D35-E092-4C05-9CDF-457EFBA795E3}" sibTransId="{4C7B4882-1F4C-49D5-8CC8-5540EA7D9CC5}"/>
    <dgm:cxn modelId="{FA368DC5-1495-443A-BA22-B430050822A4}" srcId="{4D4030C2-CE0E-4C0E-91E4-FF65C8C1E162}" destId="{800137FA-53FA-434B-9A8B-048151A6D38A}" srcOrd="0" destOrd="0" parTransId="{5F962E52-B9F6-4527-8033-E8A9C7E62415}" sibTransId="{A45D0E13-CFB9-43CF-9318-01D7E0974A24}"/>
    <dgm:cxn modelId="{7050D2D0-076A-4098-82D3-A7EFF84EBF32}" type="presOf" srcId="{FA106764-6500-4B0F-A463-5E2C5D0943C6}" destId="{D5B270F1-54EA-42D1-AF52-E0CAA4DF62AF}" srcOrd="0" destOrd="0" presId="urn:microsoft.com/office/officeart/2008/layout/IncreasingCircleProcess#1"/>
    <dgm:cxn modelId="{E28473D5-7265-46B6-B1DA-E1CE37D06B3E}" srcId="{4D4030C2-CE0E-4C0E-91E4-FF65C8C1E162}" destId="{6E07A5D8-1890-4D60-8E80-093268FD1924}" srcOrd="1" destOrd="0" parTransId="{00EE645B-AB6C-49B0-98F2-D66C3B12D15A}" sibTransId="{19EAFCCB-C989-427F-B563-02ECB8D2E3BA}"/>
    <dgm:cxn modelId="{A49C4A3B-8D05-44D1-9625-D0FDCABF7529}" type="presParOf" srcId="{3F035587-5B60-4E8F-AFFD-22B25B8AA849}" destId="{1B7B486F-6B68-497F-942D-207A48C9200C}" srcOrd="0" destOrd="0" presId="urn:microsoft.com/office/officeart/2008/layout/IncreasingCircleProcess#1"/>
    <dgm:cxn modelId="{A0A1B7F2-C812-4E4D-B722-B3916C4A7E73}" type="presParOf" srcId="{1B7B486F-6B68-497F-942D-207A48C9200C}" destId="{FA5408C1-AC94-4875-8825-EA7EB82DA2A8}" srcOrd="0" destOrd="0" presId="urn:microsoft.com/office/officeart/2008/layout/IncreasingCircleProcess#1"/>
    <dgm:cxn modelId="{74C70F99-EBC3-4D0E-AE04-C628C3650039}" type="presParOf" srcId="{1B7B486F-6B68-497F-942D-207A48C9200C}" destId="{89AF4B09-563F-4BC8-A009-6A26090935D1}" srcOrd="1" destOrd="0" presId="urn:microsoft.com/office/officeart/2008/layout/IncreasingCircleProcess#1"/>
    <dgm:cxn modelId="{0683D639-DF22-48E4-B841-45D3989464E0}" type="presParOf" srcId="{1B7B486F-6B68-497F-942D-207A48C9200C}" destId="{27AEA251-0767-46FC-A6B4-E55C092A3BC6}" srcOrd="2" destOrd="0" presId="urn:microsoft.com/office/officeart/2008/layout/IncreasingCircleProcess#1"/>
    <dgm:cxn modelId="{64CCD9D0-9F9B-4A30-8754-E01FB0C919D7}" type="presParOf" srcId="{1B7B486F-6B68-497F-942D-207A48C9200C}" destId="{D3042A97-EBCC-44E0-AF9A-6492889CF307}" srcOrd="3" destOrd="0" presId="urn:microsoft.com/office/officeart/2008/layout/IncreasingCircleProcess#1"/>
    <dgm:cxn modelId="{D65A0F1A-3DC2-4477-93F8-137B9F4EADDF}" type="presParOf" srcId="{3F035587-5B60-4E8F-AFFD-22B25B8AA849}" destId="{BDF671C3-46EB-46F8-9533-016D305590BA}" srcOrd="1" destOrd="0" presId="urn:microsoft.com/office/officeart/2008/layout/IncreasingCircleProcess#1"/>
    <dgm:cxn modelId="{181C8975-EF7D-4E80-A0C4-386886E2623A}" type="presParOf" srcId="{3F035587-5B60-4E8F-AFFD-22B25B8AA849}" destId="{1522DAB9-7E36-4101-BE43-2032DB125DE6}" srcOrd="2" destOrd="0" presId="urn:microsoft.com/office/officeart/2008/layout/IncreasingCircleProcess#1"/>
    <dgm:cxn modelId="{4F1C8A38-1657-4875-9214-EAB33FB0D141}" type="presParOf" srcId="{1522DAB9-7E36-4101-BE43-2032DB125DE6}" destId="{5510F10B-78E2-4DC7-86A9-55339A188E9F}" srcOrd="0" destOrd="0" presId="urn:microsoft.com/office/officeart/2008/layout/IncreasingCircleProcess#1"/>
    <dgm:cxn modelId="{2A33323D-C965-47B6-89DF-471E744BBC75}" type="presParOf" srcId="{1522DAB9-7E36-4101-BE43-2032DB125DE6}" destId="{6F120EE5-A57A-47DE-A9F6-7EDC8336172C}" srcOrd="1" destOrd="0" presId="urn:microsoft.com/office/officeart/2008/layout/IncreasingCircleProcess#1"/>
    <dgm:cxn modelId="{DCE7A6A7-BA83-4871-93AD-7F479C5884D6}" type="presParOf" srcId="{1522DAB9-7E36-4101-BE43-2032DB125DE6}" destId="{B206A903-8929-44DC-8587-C26DA8CF1998}" srcOrd="2" destOrd="0" presId="urn:microsoft.com/office/officeart/2008/layout/IncreasingCircleProcess#1"/>
    <dgm:cxn modelId="{102D72A6-F508-45A2-AD9D-2BAC1D00CF5D}" type="presParOf" srcId="{1522DAB9-7E36-4101-BE43-2032DB125DE6}" destId="{D5B270F1-54EA-42D1-AF52-E0CAA4DF62AF}" srcOrd="3" destOrd="0" presId="urn:microsoft.com/office/officeart/2008/layout/IncreasingCircleProcess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907CF2-EAE4-44AD-9151-079DA555249F}" type="doc">
      <dgm:prSet loTypeId="urn:microsoft.com/office/officeart/2005/8/layout/chevron2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C2B0098-D7DE-4A64-8C9C-04CAFA7A6A7B}">
      <dgm:prSet phldrT="[文本]"/>
      <dgm:spPr/>
      <dgm:t>
        <a:bodyPr/>
        <a:lstStyle/>
        <a:p>
          <a:r>
            <a:rPr lang="zh-CN" altLang="en-US" dirty="0"/>
            <a:t>真</a:t>
          </a:r>
        </a:p>
      </dgm:t>
    </dgm:pt>
    <dgm:pt modelId="{677B04D2-18B5-4C10-8AA8-E3069C81A2E4}" type="parTrans" cxnId="{D13C272F-9450-46BC-A66A-82D10CB6F9BC}">
      <dgm:prSet/>
      <dgm:spPr/>
      <dgm:t>
        <a:bodyPr/>
        <a:lstStyle/>
        <a:p>
          <a:endParaRPr lang="zh-CN" altLang="en-US"/>
        </a:p>
      </dgm:t>
    </dgm:pt>
    <dgm:pt modelId="{B1FDB09C-DCCD-49F5-BFBB-E80733F3641D}" type="sibTrans" cxnId="{D13C272F-9450-46BC-A66A-82D10CB6F9BC}">
      <dgm:prSet/>
      <dgm:spPr/>
      <dgm:t>
        <a:bodyPr/>
        <a:lstStyle/>
        <a:p>
          <a:endParaRPr lang="zh-CN" altLang="en-US"/>
        </a:p>
      </dgm:t>
    </dgm:pt>
    <dgm:pt modelId="{38D9E236-8D54-4E0E-AD93-F310FA4C03A1}">
      <dgm:prSet phldrT="[文本]"/>
      <dgm:spPr/>
      <dgm:t>
        <a:bodyPr/>
        <a:lstStyle/>
        <a:p>
          <a:r>
            <a:rPr lang="zh-CN" altLang="en-US" dirty="0"/>
            <a:t>美</a:t>
          </a:r>
        </a:p>
      </dgm:t>
    </dgm:pt>
    <dgm:pt modelId="{B6B65B57-03C4-4877-BC27-A76C70A8DE4A}" type="parTrans" cxnId="{B780ECEE-A4FC-43A4-8EC3-A85B8C459CF1}">
      <dgm:prSet/>
      <dgm:spPr/>
      <dgm:t>
        <a:bodyPr/>
        <a:lstStyle/>
        <a:p>
          <a:endParaRPr lang="zh-CN" altLang="en-US"/>
        </a:p>
      </dgm:t>
    </dgm:pt>
    <dgm:pt modelId="{26711FAC-AFFF-4F46-861F-46B701BC609B}" type="sibTrans" cxnId="{B780ECEE-A4FC-43A4-8EC3-A85B8C459CF1}">
      <dgm:prSet/>
      <dgm:spPr/>
      <dgm:t>
        <a:bodyPr/>
        <a:lstStyle/>
        <a:p>
          <a:endParaRPr lang="zh-CN" altLang="en-US"/>
        </a:p>
      </dgm:t>
    </dgm:pt>
    <dgm:pt modelId="{6155345D-08B1-4131-A6D8-0F0358D07382}">
      <dgm:prSet phldrT="[文本]"/>
      <dgm:spPr/>
      <dgm:t>
        <a:bodyPr/>
        <a:lstStyle/>
        <a:p>
          <a:r>
            <a:rPr lang="zh-CN" altLang="en-US" dirty="0"/>
            <a:t>思</a:t>
          </a:r>
        </a:p>
      </dgm:t>
    </dgm:pt>
    <dgm:pt modelId="{68E9F5A6-1820-4CCD-9354-25EC0F3A7D30}" type="parTrans" cxnId="{24AF1F0A-A7AC-4A2F-B46F-22B783701FED}">
      <dgm:prSet/>
      <dgm:spPr/>
      <dgm:t>
        <a:bodyPr/>
        <a:lstStyle/>
        <a:p>
          <a:endParaRPr lang="zh-CN" altLang="en-US"/>
        </a:p>
      </dgm:t>
    </dgm:pt>
    <dgm:pt modelId="{C46DA82A-D859-4A7A-BB03-16D22CB97125}" type="sibTrans" cxnId="{24AF1F0A-A7AC-4A2F-B46F-22B783701FED}">
      <dgm:prSet/>
      <dgm:spPr/>
      <dgm:t>
        <a:bodyPr/>
        <a:lstStyle/>
        <a:p>
          <a:endParaRPr lang="zh-CN" altLang="en-US"/>
        </a:p>
      </dgm:t>
    </dgm:pt>
    <dgm:pt modelId="{7685BDBA-20AB-4567-B2D2-08C914E048DB}">
      <dgm:prSet/>
      <dgm:spPr/>
      <dgm:t>
        <a:bodyPr/>
        <a:lstStyle/>
        <a:p>
          <a:r>
            <a:rPr lang="zh-CN" altLang="en-US" dirty="0"/>
            <a:t>情</a:t>
          </a:r>
        </a:p>
      </dgm:t>
    </dgm:pt>
    <dgm:pt modelId="{0409C48E-EC5B-40DB-984E-8443ADDC0B14}" type="parTrans" cxnId="{5AA17BBE-0482-4648-8CAA-77CD6829877D}">
      <dgm:prSet/>
      <dgm:spPr/>
      <dgm:t>
        <a:bodyPr/>
        <a:lstStyle/>
        <a:p>
          <a:endParaRPr lang="zh-CN" altLang="en-US"/>
        </a:p>
      </dgm:t>
    </dgm:pt>
    <dgm:pt modelId="{EF90CA07-43A3-481F-AE5B-A3766D0A37C7}" type="sibTrans" cxnId="{5AA17BBE-0482-4648-8CAA-77CD6829877D}">
      <dgm:prSet/>
      <dgm:spPr/>
      <dgm:t>
        <a:bodyPr/>
        <a:lstStyle/>
        <a:p>
          <a:endParaRPr lang="zh-CN" altLang="en-US"/>
        </a:p>
      </dgm:t>
    </dgm:pt>
    <dgm:pt modelId="{9B78365B-94A8-4FFB-8F96-91227220BA7A}">
      <dgm:prSet/>
      <dgm:spPr/>
      <dgm:t>
        <a:bodyPr/>
        <a:lstStyle/>
        <a:p>
          <a:r>
            <a:rPr lang="zh-CN" altLang="en-US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真实性，“真”意味着情境与学生生活世界的密切联系，联结现实生活。</a:t>
          </a:r>
          <a:endParaRPr lang="zh-CN" altLang="en-US" dirty="0"/>
        </a:p>
      </dgm:t>
    </dgm:pt>
    <dgm:pt modelId="{B837CDA5-95DB-4190-8057-C72F466B076D}" type="parTrans" cxnId="{39B9B51F-D678-4D7E-A702-E033F98CBECF}">
      <dgm:prSet/>
      <dgm:spPr/>
      <dgm:t>
        <a:bodyPr/>
        <a:lstStyle/>
        <a:p>
          <a:endParaRPr lang="zh-CN" altLang="en-US"/>
        </a:p>
      </dgm:t>
    </dgm:pt>
    <dgm:pt modelId="{81BC9C03-E18D-4791-90AB-DD93016DEDA2}" type="sibTrans" cxnId="{39B9B51F-D678-4D7E-A702-E033F98CBECF}">
      <dgm:prSet/>
      <dgm:spPr/>
      <dgm:t>
        <a:bodyPr/>
        <a:lstStyle/>
        <a:p>
          <a:endParaRPr lang="zh-CN" altLang="en-US"/>
        </a:p>
      </dgm:t>
    </dgm:pt>
    <dgm:pt modelId="{C178304F-44BB-44D1-9E8E-FFA0ABF93F52}">
      <dgm:prSet custT="1"/>
      <dgm:spPr/>
      <dgm:t>
        <a:bodyPr/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能让学生产生积极的情感体验。</a:t>
          </a:r>
        </a:p>
      </dgm:t>
    </dgm:pt>
    <dgm:pt modelId="{5D01ECD4-3ABF-4A04-9376-2A354431B750}" type="parTrans" cxnId="{EA49D6B3-B6AF-4F8B-83AA-F8A423C336A2}">
      <dgm:prSet/>
      <dgm:spPr/>
    </dgm:pt>
    <dgm:pt modelId="{2489E6BD-8E36-4B60-A793-F92300341364}" type="sibTrans" cxnId="{EA49D6B3-B6AF-4F8B-83AA-F8A423C336A2}">
      <dgm:prSet/>
      <dgm:spPr/>
    </dgm:pt>
    <dgm:pt modelId="{FC1CC4BD-777D-4D8B-B159-1A2CF6934896}">
      <dgm:prSet custT="1"/>
      <dgm:spPr/>
      <dgm:t>
        <a:bodyPr/>
        <a:lstStyle/>
        <a:p>
          <a:r>
            <a:rPr lang="zh-CN" altLang="en-US" sz="2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激发学生思维，聚焦论辩、质疑、批判、协作等素养的培育</a:t>
          </a:r>
          <a:r>
            <a:rPr lang="zh-CN" altLang="en-US" sz="2600" kern="1200" dirty="0"/>
            <a:t>。</a:t>
          </a:r>
        </a:p>
      </dgm:t>
    </dgm:pt>
    <dgm:pt modelId="{FFCFDA45-28E4-42F7-AD52-33FB3AE02988}" type="parTrans" cxnId="{B3481E1A-50BA-47A7-989F-394C169DF943}">
      <dgm:prSet/>
      <dgm:spPr/>
    </dgm:pt>
    <dgm:pt modelId="{E7DBB14A-15A2-46A3-A2C3-838D971D7C34}" type="sibTrans" cxnId="{B3481E1A-50BA-47A7-989F-394C169DF943}">
      <dgm:prSet/>
      <dgm:spPr/>
    </dgm:pt>
    <dgm:pt modelId="{E967BBE0-F3F9-426B-83B4-483EB3E84BB3}">
      <dgm:prSet custT="1"/>
      <dgm:spPr/>
      <dgm:t>
        <a:bodyPr/>
        <a:lstStyle/>
        <a:p>
          <a:r>
            <a:rPr lang="zh-CN" altLang="en-US" sz="2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应遵循美育原则，既包括情境的形式美，又指情境中的事物和内容的美，学生能够获得美的体验。</a:t>
          </a:r>
        </a:p>
      </dgm:t>
    </dgm:pt>
    <dgm:pt modelId="{8C0D6285-4F55-47F5-82EA-B7466A3F92EE}" type="parTrans" cxnId="{5B8EB955-9CF4-44B0-B0B8-86E1C2BDC8C8}">
      <dgm:prSet/>
      <dgm:spPr/>
    </dgm:pt>
    <dgm:pt modelId="{3ABB8D29-CA10-416E-BD05-3452875EDA1B}" type="sibTrans" cxnId="{5B8EB955-9CF4-44B0-B0B8-86E1C2BDC8C8}">
      <dgm:prSet/>
      <dgm:spPr/>
    </dgm:pt>
    <dgm:pt modelId="{1455F867-AFAB-40C1-8AF4-00F5323CE7E5}" type="pres">
      <dgm:prSet presAssocID="{0C907CF2-EAE4-44AD-9151-079DA555249F}" presName="linearFlow" presStyleCnt="0">
        <dgm:presLayoutVars>
          <dgm:dir/>
          <dgm:animLvl val="lvl"/>
          <dgm:resizeHandles val="exact"/>
        </dgm:presLayoutVars>
      </dgm:prSet>
      <dgm:spPr/>
    </dgm:pt>
    <dgm:pt modelId="{09389B5D-0ADC-4D98-B271-A5EFAD68CD70}" type="pres">
      <dgm:prSet presAssocID="{7C2B0098-D7DE-4A64-8C9C-04CAFA7A6A7B}" presName="composite" presStyleCnt="0"/>
      <dgm:spPr/>
    </dgm:pt>
    <dgm:pt modelId="{0F74DB1D-B105-48A0-91E0-C7A1E756A3EE}" type="pres">
      <dgm:prSet presAssocID="{7C2B0098-D7DE-4A64-8C9C-04CAFA7A6A7B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91A3AF1A-E71C-4AFE-ADE6-78E7DAE4859E}" type="pres">
      <dgm:prSet presAssocID="{7C2B0098-D7DE-4A64-8C9C-04CAFA7A6A7B}" presName="descendantText" presStyleLbl="alignAcc1" presStyleIdx="0" presStyleCnt="4" custLinFactNeighborX="-216" custLinFactNeighborY="4615">
        <dgm:presLayoutVars>
          <dgm:bulletEnabled val="1"/>
        </dgm:presLayoutVars>
      </dgm:prSet>
      <dgm:spPr/>
    </dgm:pt>
    <dgm:pt modelId="{661C8264-DB96-4F86-992C-9FF349E52F94}" type="pres">
      <dgm:prSet presAssocID="{B1FDB09C-DCCD-49F5-BFBB-E80733F3641D}" presName="sp" presStyleCnt="0"/>
      <dgm:spPr/>
    </dgm:pt>
    <dgm:pt modelId="{96B665C9-2840-49A0-B002-7FDF2DBA9D13}" type="pres">
      <dgm:prSet presAssocID="{38D9E236-8D54-4E0E-AD93-F310FA4C03A1}" presName="composite" presStyleCnt="0"/>
      <dgm:spPr/>
    </dgm:pt>
    <dgm:pt modelId="{001FFA25-6063-49F1-AAB4-3360C6C5290D}" type="pres">
      <dgm:prSet presAssocID="{38D9E236-8D54-4E0E-AD93-F310FA4C03A1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69A8B501-FB7C-41FA-B981-CE38EEDC67F5}" type="pres">
      <dgm:prSet presAssocID="{38D9E236-8D54-4E0E-AD93-F310FA4C03A1}" presName="descendantText" presStyleLbl="alignAcc1" presStyleIdx="1" presStyleCnt="4">
        <dgm:presLayoutVars>
          <dgm:bulletEnabled val="1"/>
        </dgm:presLayoutVars>
      </dgm:prSet>
      <dgm:spPr/>
    </dgm:pt>
    <dgm:pt modelId="{1E6A046F-1F1C-4151-91A4-F2B877ED6366}" type="pres">
      <dgm:prSet presAssocID="{26711FAC-AFFF-4F46-861F-46B701BC609B}" presName="sp" presStyleCnt="0"/>
      <dgm:spPr/>
    </dgm:pt>
    <dgm:pt modelId="{8EE721C3-4BB7-4953-8FD8-EC7273B59521}" type="pres">
      <dgm:prSet presAssocID="{7685BDBA-20AB-4567-B2D2-08C914E048DB}" presName="composite" presStyleCnt="0"/>
      <dgm:spPr/>
    </dgm:pt>
    <dgm:pt modelId="{D605A7BD-3C07-4F21-A206-577190EB8B42}" type="pres">
      <dgm:prSet presAssocID="{7685BDBA-20AB-4567-B2D2-08C914E048DB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DA6389B7-0B64-4C32-A8D4-CBCF3C9FE259}" type="pres">
      <dgm:prSet presAssocID="{7685BDBA-20AB-4567-B2D2-08C914E048DB}" presName="descendantText" presStyleLbl="alignAcc1" presStyleIdx="2" presStyleCnt="4">
        <dgm:presLayoutVars>
          <dgm:bulletEnabled val="1"/>
        </dgm:presLayoutVars>
      </dgm:prSet>
      <dgm:spPr/>
    </dgm:pt>
    <dgm:pt modelId="{E323661C-74D5-468E-81A3-67898FB0ABC9}" type="pres">
      <dgm:prSet presAssocID="{EF90CA07-43A3-481F-AE5B-A3766D0A37C7}" presName="sp" presStyleCnt="0"/>
      <dgm:spPr/>
    </dgm:pt>
    <dgm:pt modelId="{395E18A0-D7C6-4392-A954-E42B366676DE}" type="pres">
      <dgm:prSet presAssocID="{6155345D-08B1-4131-A6D8-0F0358D07382}" presName="composite" presStyleCnt="0"/>
      <dgm:spPr/>
    </dgm:pt>
    <dgm:pt modelId="{A9E8A7D9-E5F5-4F23-ADD6-BE368B8C73FC}" type="pres">
      <dgm:prSet presAssocID="{6155345D-08B1-4131-A6D8-0F0358D07382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2143E9CB-200F-4445-88B0-705340D22932}" type="pres">
      <dgm:prSet presAssocID="{6155345D-08B1-4131-A6D8-0F0358D07382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8A1D4B04-BA15-4172-A9A4-B594B71283C9}" type="presOf" srcId="{FC1CC4BD-777D-4D8B-B159-1A2CF6934896}" destId="{2143E9CB-200F-4445-88B0-705340D22932}" srcOrd="0" destOrd="0" presId="urn:microsoft.com/office/officeart/2005/8/layout/chevron2"/>
    <dgm:cxn modelId="{24AF1F0A-A7AC-4A2F-B46F-22B783701FED}" srcId="{0C907CF2-EAE4-44AD-9151-079DA555249F}" destId="{6155345D-08B1-4131-A6D8-0F0358D07382}" srcOrd="3" destOrd="0" parTransId="{68E9F5A6-1820-4CCD-9354-25EC0F3A7D30}" sibTransId="{C46DA82A-D859-4A7A-BB03-16D22CB97125}"/>
    <dgm:cxn modelId="{B3481E1A-50BA-47A7-989F-394C169DF943}" srcId="{6155345D-08B1-4131-A6D8-0F0358D07382}" destId="{FC1CC4BD-777D-4D8B-B159-1A2CF6934896}" srcOrd="0" destOrd="0" parTransId="{FFCFDA45-28E4-42F7-AD52-33FB3AE02988}" sibTransId="{E7DBB14A-15A2-46A3-A2C3-838D971D7C34}"/>
    <dgm:cxn modelId="{39B9B51F-D678-4D7E-A702-E033F98CBECF}" srcId="{7C2B0098-D7DE-4A64-8C9C-04CAFA7A6A7B}" destId="{9B78365B-94A8-4FFB-8F96-91227220BA7A}" srcOrd="0" destOrd="0" parTransId="{B837CDA5-95DB-4190-8057-C72F466B076D}" sibTransId="{81BC9C03-E18D-4791-90AB-DD93016DEDA2}"/>
    <dgm:cxn modelId="{D13C272F-9450-46BC-A66A-82D10CB6F9BC}" srcId="{0C907CF2-EAE4-44AD-9151-079DA555249F}" destId="{7C2B0098-D7DE-4A64-8C9C-04CAFA7A6A7B}" srcOrd="0" destOrd="0" parTransId="{677B04D2-18B5-4C10-8AA8-E3069C81A2E4}" sibTransId="{B1FDB09C-DCCD-49F5-BFBB-E80733F3641D}"/>
    <dgm:cxn modelId="{AACD0639-DD5C-4345-927D-1F9DA30676B4}" type="presOf" srcId="{38D9E236-8D54-4E0E-AD93-F310FA4C03A1}" destId="{001FFA25-6063-49F1-AAB4-3360C6C5290D}" srcOrd="0" destOrd="0" presId="urn:microsoft.com/office/officeart/2005/8/layout/chevron2"/>
    <dgm:cxn modelId="{0F48506A-260F-42EF-9DA4-11614A98A677}" type="presOf" srcId="{7685BDBA-20AB-4567-B2D2-08C914E048DB}" destId="{D605A7BD-3C07-4F21-A206-577190EB8B42}" srcOrd="0" destOrd="0" presId="urn:microsoft.com/office/officeart/2005/8/layout/chevron2"/>
    <dgm:cxn modelId="{3978DA6F-A21C-4CE6-9D7F-134AE42CE74B}" type="presOf" srcId="{E967BBE0-F3F9-426B-83B4-483EB3E84BB3}" destId="{69A8B501-FB7C-41FA-B981-CE38EEDC67F5}" srcOrd="0" destOrd="0" presId="urn:microsoft.com/office/officeart/2005/8/layout/chevron2"/>
    <dgm:cxn modelId="{5B8EB955-9CF4-44B0-B0B8-86E1C2BDC8C8}" srcId="{38D9E236-8D54-4E0E-AD93-F310FA4C03A1}" destId="{E967BBE0-F3F9-426B-83B4-483EB3E84BB3}" srcOrd="0" destOrd="0" parTransId="{8C0D6285-4F55-47F5-82EA-B7466A3F92EE}" sibTransId="{3ABB8D29-CA10-416E-BD05-3452875EDA1B}"/>
    <dgm:cxn modelId="{12C3CF5A-8F22-43AD-B410-A99941FE018F}" type="presOf" srcId="{9B78365B-94A8-4FFB-8F96-91227220BA7A}" destId="{91A3AF1A-E71C-4AFE-ADE6-78E7DAE4859E}" srcOrd="0" destOrd="0" presId="urn:microsoft.com/office/officeart/2005/8/layout/chevron2"/>
    <dgm:cxn modelId="{EC64F082-AA1C-4E65-9C5E-8ACD171D0590}" type="presOf" srcId="{0C907CF2-EAE4-44AD-9151-079DA555249F}" destId="{1455F867-AFAB-40C1-8AF4-00F5323CE7E5}" srcOrd="0" destOrd="0" presId="urn:microsoft.com/office/officeart/2005/8/layout/chevron2"/>
    <dgm:cxn modelId="{EA49D6B3-B6AF-4F8B-83AA-F8A423C336A2}" srcId="{7685BDBA-20AB-4567-B2D2-08C914E048DB}" destId="{C178304F-44BB-44D1-9E8E-FFA0ABF93F52}" srcOrd="0" destOrd="0" parTransId="{5D01ECD4-3ABF-4A04-9376-2A354431B750}" sibTransId="{2489E6BD-8E36-4B60-A793-F92300341364}"/>
    <dgm:cxn modelId="{5AA17BBE-0482-4648-8CAA-77CD6829877D}" srcId="{0C907CF2-EAE4-44AD-9151-079DA555249F}" destId="{7685BDBA-20AB-4567-B2D2-08C914E048DB}" srcOrd="2" destOrd="0" parTransId="{0409C48E-EC5B-40DB-984E-8443ADDC0B14}" sibTransId="{EF90CA07-43A3-481F-AE5B-A3766D0A37C7}"/>
    <dgm:cxn modelId="{700516C0-B7DC-4E1A-A2B6-3E9B28C38FD3}" type="presOf" srcId="{6155345D-08B1-4131-A6D8-0F0358D07382}" destId="{A9E8A7D9-E5F5-4F23-ADD6-BE368B8C73FC}" srcOrd="0" destOrd="0" presId="urn:microsoft.com/office/officeart/2005/8/layout/chevron2"/>
    <dgm:cxn modelId="{DBAB80C0-39B5-4B1A-9209-C6CECF323D94}" type="presOf" srcId="{7C2B0098-D7DE-4A64-8C9C-04CAFA7A6A7B}" destId="{0F74DB1D-B105-48A0-91E0-C7A1E756A3EE}" srcOrd="0" destOrd="0" presId="urn:microsoft.com/office/officeart/2005/8/layout/chevron2"/>
    <dgm:cxn modelId="{E1CCE5C3-4A3E-4287-B87A-DD6CE6ADF85D}" type="presOf" srcId="{C178304F-44BB-44D1-9E8E-FFA0ABF93F52}" destId="{DA6389B7-0B64-4C32-A8D4-CBCF3C9FE259}" srcOrd="0" destOrd="0" presId="urn:microsoft.com/office/officeart/2005/8/layout/chevron2"/>
    <dgm:cxn modelId="{B780ECEE-A4FC-43A4-8EC3-A85B8C459CF1}" srcId="{0C907CF2-EAE4-44AD-9151-079DA555249F}" destId="{38D9E236-8D54-4E0E-AD93-F310FA4C03A1}" srcOrd="1" destOrd="0" parTransId="{B6B65B57-03C4-4877-BC27-A76C70A8DE4A}" sibTransId="{26711FAC-AFFF-4F46-861F-46B701BC609B}"/>
    <dgm:cxn modelId="{7ED76142-CFD1-4070-875F-8BCE4EA92895}" type="presParOf" srcId="{1455F867-AFAB-40C1-8AF4-00F5323CE7E5}" destId="{09389B5D-0ADC-4D98-B271-A5EFAD68CD70}" srcOrd="0" destOrd="0" presId="urn:microsoft.com/office/officeart/2005/8/layout/chevron2"/>
    <dgm:cxn modelId="{09022689-DE1E-4E69-94B7-AC337C2D368D}" type="presParOf" srcId="{09389B5D-0ADC-4D98-B271-A5EFAD68CD70}" destId="{0F74DB1D-B105-48A0-91E0-C7A1E756A3EE}" srcOrd="0" destOrd="0" presId="urn:microsoft.com/office/officeart/2005/8/layout/chevron2"/>
    <dgm:cxn modelId="{66490385-10C0-496D-848D-7784CC163D1E}" type="presParOf" srcId="{09389B5D-0ADC-4D98-B271-A5EFAD68CD70}" destId="{91A3AF1A-E71C-4AFE-ADE6-78E7DAE4859E}" srcOrd="1" destOrd="0" presId="urn:microsoft.com/office/officeart/2005/8/layout/chevron2"/>
    <dgm:cxn modelId="{D557E710-2C84-4CF0-A658-89777035D7CF}" type="presParOf" srcId="{1455F867-AFAB-40C1-8AF4-00F5323CE7E5}" destId="{661C8264-DB96-4F86-992C-9FF349E52F94}" srcOrd="1" destOrd="0" presId="urn:microsoft.com/office/officeart/2005/8/layout/chevron2"/>
    <dgm:cxn modelId="{6424998E-971D-47CD-9FDA-C96CF219F795}" type="presParOf" srcId="{1455F867-AFAB-40C1-8AF4-00F5323CE7E5}" destId="{96B665C9-2840-49A0-B002-7FDF2DBA9D13}" srcOrd="2" destOrd="0" presId="urn:microsoft.com/office/officeart/2005/8/layout/chevron2"/>
    <dgm:cxn modelId="{9C9E8B5E-2DBC-4204-8A85-A5A6DF78D5E2}" type="presParOf" srcId="{96B665C9-2840-49A0-B002-7FDF2DBA9D13}" destId="{001FFA25-6063-49F1-AAB4-3360C6C5290D}" srcOrd="0" destOrd="0" presId="urn:microsoft.com/office/officeart/2005/8/layout/chevron2"/>
    <dgm:cxn modelId="{D14675F8-BA69-4F70-AD0D-0530FE3D3886}" type="presParOf" srcId="{96B665C9-2840-49A0-B002-7FDF2DBA9D13}" destId="{69A8B501-FB7C-41FA-B981-CE38EEDC67F5}" srcOrd="1" destOrd="0" presId="urn:microsoft.com/office/officeart/2005/8/layout/chevron2"/>
    <dgm:cxn modelId="{D0D010FB-A318-4308-BAEE-78E50F8FF42F}" type="presParOf" srcId="{1455F867-AFAB-40C1-8AF4-00F5323CE7E5}" destId="{1E6A046F-1F1C-4151-91A4-F2B877ED6366}" srcOrd="3" destOrd="0" presId="urn:microsoft.com/office/officeart/2005/8/layout/chevron2"/>
    <dgm:cxn modelId="{19A925D4-BA99-4DA8-86AE-04B888E2313C}" type="presParOf" srcId="{1455F867-AFAB-40C1-8AF4-00F5323CE7E5}" destId="{8EE721C3-4BB7-4953-8FD8-EC7273B59521}" srcOrd="4" destOrd="0" presId="urn:microsoft.com/office/officeart/2005/8/layout/chevron2"/>
    <dgm:cxn modelId="{D15D31B8-84DA-460A-A593-FF50E10EFCA5}" type="presParOf" srcId="{8EE721C3-4BB7-4953-8FD8-EC7273B59521}" destId="{D605A7BD-3C07-4F21-A206-577190EB8B42}" srcOrd="0" destOrd="0" presId="urn:microsoft.com/office/officeart/2005/8/layout/chevron2"/>
    <dgm:cxn modelId="{D7A66467-D6F5-4D78-87CB-B1279D11D455}" type="presParOf" srcId="{8EE721C3-4BB7-4953-8FD8-EC7273B59521}" destId="{DA6389B7-0B64-4C32-A8D4-CBCF3C9FE259}" srcOrd="1" destOrd="0" presId="urn:microsoft.com/office/officeart/2005/8/layout/chevron2"/>
    <dgm:cxn modelId="{B38788EC-2D34-4CF8-93C3-1954F195F9BC}" type="presParOf" srcId="{1455F867-AFAB-40C1-8AF4-00F5323CE7E5}" destId="{E323661C-74D5-468E-81A3-67898FB0ABC9}" srcOrd="5" destOrd="0" presId="urn:microsoft.com/office/officeart/2005/8/layout/chevron2"/>
    <dgm:cxn modelId="{1F8E4E0B-1BBA-44A4-83EB-242CE9F4A9C5}" type="presParOf" srcId="{1455F867-AFAB-40C1-8AF4-00F5323CE7E5}" destId="{395E18A0-D7C6-4392-A954-E42B366676DE}" srcOrd="6" destOrd="0" presId="urn:microsoft.com/office/officeart/2005/8/layout/chevron2"/>
    <dgm:cxn modelId="{A213D226-9A20-4A8D-8823-CF7C62CBD028}" type="presParOf" srcId="{395E18A0-D7C6-4392-A954-E42B366676DE}" destId="{A9E8A7D9-E5F5-4F23-ADD6-BE368B8C73FC}" srcOrd="0" destOrd="0" presId="urn:microsoft.com/office/officeart/2005/8/layout/chevron2"/>
    <dgm:cxn modelId="{C08FEB1D-7B28-4308-B1A0-1B6A984424A3}" type="presParOf" srcId="{395E18A0-D7C6-4392-A954-E42B366676DE}" destId="{2143E9CB-200F-4445-88B0-705340D229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AC2E7E-DEF9-4FCB-8D7A-D4D6DA10477F}">
      <dsp:nvSpPr>
        <dsp:cNvPr id="0" name=""/>
        <dsp:cNvSpPr/>
      </dsp:nvSpPr>
      <dsp:spPr>
        <a:xfrm>
          <a:off x="3854513" y="1361803"/>
          <a:ext cx="251886" cy="1103502"/>
        </a:xfrm>
        <a:custGeom>
          <a:avLst/>
          <a:gdLst/>
          <a:ahLst/>
          <a:cxnLst/>
          <a:rect l="0" t="0" r="0" b="0"/>
          <a:pathLst>
            <a:path>
              <a:moveTo>
                <a:pt x="251886" y="0"/>
              </a:moveTo>
              <a:lnTo>
                <a:pt x="251886" y="1103502"/>
              </a:lnTo>
              <a:lnTo>
                <a:pt x="0" y="11035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D2DA6B-A172-4825-B62F-A66FBEF4E3B4}">
      <dsp:nvSpPr>
        <dsp:cNvPr id="0" name=""/>
        <dsp:cNvSpPr/>
      </dsp:nvSpPr>
      <dsp:spPr>
        <a:xfrm>
          <a:off x="6049524" y="4768268"/>
          <a:ext cx="359837" cy="11035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3502"/>
              </a:lnTo>
              <a:lnTo>
                <a:pt x="359837" y="110350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BFC0D-1C10-482A-B755-432B7B102F58}">
      <dsp:nvSpPr>
        <dsp:cNvPr id="0" name=""/>
        <dsp:cNvSpPr/>
      </dsp:nvSpPr>
      <dsp:spPr>
        <a:xfrm>
          <a:off x="4106400" y="1361803"/>
          <a:ext cx="2902691" cy="2207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5118"/>
              </a:lnTo>
              <a:lnTo>
                <a:pt x="2902691" y="1955118"/>
              </a:lnTo>
              <a:lnTo>
                <a:pt x="2902691" y="220700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36AD91-6774-4DB4-BDD0-A33B76AEE6B7}">
      <dsp:nvSpPr>
        <dsp:cNvPr id="0" name=""/>
        <dsp:cNvSpPr/>
      </dsp:nvSpPr>
      <dsp:spPr>
        <a:xfrm>
          <a:off x="4060680" y="1361803"/>
          <a:ext cx="91440" cy="22070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0700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FC5D64-04DC-4CBC-95BD-B6A5970F9E3F}">
      <dsp:nvSpPr>
        <dsp:cNvPr id="0" name=""/>
        <dsp:cNvSpPr/>
      </dsp:nvSpPr>
      <dsp:spPr>
        <a:xfrm>
          <a:off x="244141" y="4768268"/>
          <a:ext cx="359837" cy="11035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3502"/>
              </a:lnTo>
              <a:lnTo>
                <a:pt x="359837" y="110350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968B94-413B-42AE-BA1D-5E5D1F62B58B}">
      <dsp:nvSpPr>
        <dsp:cNvPr id="0" name=""/>
        <dsp:cNvSpPr/>
      </dsp:nvSpPr>
      <dsp:spPr>
        <a:xfrm>
          <a:off x="1203708" y="1361803"/>
          <a:ext cx="2902691" cy="2207005"/>
        </a:xfrm>
        <a:custGeom>
          <a:avLst/>
          <a:gdLst/>
          <a:ahLst/>
          <a:cxnLst/>
          <a:rect l="0" t="0" r="0" b="0"/>
          <a:pathLst>
            <a:path>
              <a:moveTo>
                <a:pt x="2902691" y="0"/>
              </a:moveTo>
              <a:lnTo>
                <a:pt x="2902691" y="1955118"/>
              </a:lnTo>
              <a:lnTo>
                <a:pt x="0" y="1955118"/>
              </a:lnTo>
              <a:lnTo>
                <a:pt x="0" y="220700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87A36D-B515-4CB3-9442-512F3C54FBDD}">
      <dsp:nvSpPr>
        <dsp:cNvPr id="0" name=""/>
        <dsp:cNvSpPr/>
      </dsp:nvSpPr>
      <dsp:spPr>
        <a:xfrm>
          <a:off x="2906940" y="162344"/>
          <a:ext cx="2398918" cy="119945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情境</a:t>
          </a:r>
          <a:endParaRPr sz="2500" kern="1200" dirty="0"/>
        </a:p>
      </dsp:txBody>
      <dsp:txXfrm>
        <a:off x="2906940" y="162344"/>
        <a:ext cx="2398918" cy="1199459"/>
      </dsp:txXfrm>
    </dsp:sp>
    <dsp:sp modelId="{2FB69221-32D0-434B-B23D-866F77A6B0EE}">
      <dsp:nvSpPr>
        <dsp:cNvPr id="0" name=""/>
        <dsp:cNvSpPr/>
      </dsp:nvSpPr>
      <dsp:spPr>
        <a:xfrm>
          <a:off x="4249" y="3568808"/>
          <a:ext cx="2398918" cy="119945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>
              <a:latin typeface="仿宋" panose="02010609060101010101" pitchFamily="49" charset="-122"/>
              <a:ea typeface="仿宋" panose="02010609060101010101" pitchFamily="49" charset="-122"/>
            </a:rPr>
            <a:t>真实</a:t>
          </a:r>
        </a:p>
      </dsp:txBody>
      <dsp:txXfrm>
        <a:off x="4249" y="3568808"/>
        <a:ext cx="2398918" cy="1199459"/>
      </dsp:txXfrm>
    </dsp:sp>
    <dsp:sp modelId="{FC08A17C-2E37-46C1-A4C9-B1CAEE8F157F}">
      <dsp:nvSpPr>
        <dsp:cNvPr id="0" name=""/>
        <dsp:cNvSpPr/>
      </dsp:nvSpPr>
      <dsp:spPr>
        <a:xfrm>
          <a:off x="603978" y="5272041"/>
          <a:ext cx="2398918" cy="119945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仿宋" panose="02010609060101010101" pitchFamily="49" charset="-122"/>
              <a:ea typeface="仿宋" panose="02010609060101010101" pitchFamily="49" charset="-122"/>
            </a:rPr>
            <a:t>贴近</a:t>
          </a:r>
          <a:r>
            <a:rPr lang="zh-CN" sz="2800" b="1" kern="1200" dirty="0">
              <a:latin typeface="仿宋" panose="02010609060101010101" pitchFamily="49" charset="-122"/>
              <a:ea typeface="仿宋" panose="02010609060101010101" pitchFamily="49" charset="-122"/>
            </a:rPr>
            <a:t>学生日常学习和生活</a:t>
          </a:r>
        </a:p>
      </dsp:txBody>
      <dsp:txXfrm>
        <a:off x="603978" y="5272041"/>
        <a:ext cx="2398918" cy="1199459"/>
      </dsp:txXfrm>
    </dsp:sp>
    <dsp:sp modelId="{AFBE47F0-7A8F-4C93-AF1D-8BA2F7BEC08C}">
      <dsp:nvSpPr>
        <dsp:cNvPr id="0" name=""/>
        <dsp:cNvSpPr/>
      </dsp:nvSpPr>
      <dsp:spPr>
        <a:xfrm>
          <a:off x="2906940" y="3568808"/>
          <a:ext cx="2398918" cy="1199459"/>
        </a:xfrm>
        <a:prstGeom prst="star4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40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3894363" y="4062519"/>
        <a:ext cx="424072" cy="212037"/>
      </dsp:txXfrm>
    </dsp:sp>
    <dsp:sp modelId="{CD29CA80-3F78-4D10-B0B9-E1DB408EE544}">
      <dsp:nvSpPr>
        <dsp:cNvPr id="0" name=""/>
        <dsp:cNvSpPr/>
      </dsp:nvSpPr>
      <dsp:spPr>
        <a:xfrm>
          <a:off x="5809632" y="3568808"/>
          <a:ext cx="2398918" cy="119945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仿宋" panose="02010609060101010101" pitchFamily="49" charset="-122"/>
              <a:ea typeface="仿宋" panose="02010609060101010101" pitchFamily="49" charset="-122"/>
            </a:rPr>
            <a:t>思维</a:t>
          </a:r>
        </a:p>
      </dsp:txBody>
      <dsp:txXfrm>
        <a:off x="5809632" y="3568808"/>
        <a:ext cx="2398918" cy="1199459"/>
      </dsp:txXfrm>
    </dsp:sp>
    <dsp:sp modelId="{83895C76-A889-4CDA-9ACB-490A65564D2E}">
      <dsp:nvSpPr>
        <dsp:cNvPr id="0" name=""/>
        <dsp:cNvSpPr/>
      </dsp:nvSpPr>
      <dsp:spPr>
        <a:xfrm>
          <a:off x="6409362" y="5272041"/>
          <a:ext cx="2398918" cy="119945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sz="2800" b="1" kern="1200">
              <a:latin typeface="仿宋" panose="02010609060101010101" pitchFamily="49" charset="-122"/>
              <a:ea typeface="仿宋" panose="02010609060101010101" pitchFamily="49" charset="-122"/>
              <a:sym typeface="+mn-ea"/>
            </a:rPr>
            <a:t>能</a:t>
          </a:r>
          <a:r>
            <a:rPr lang="zh-CN" altLang="en-US" sz="2800" b="1" kern="1200" dirty="0">
              <a:latin typeface="仿宋" panose="02010609060101010101" pitchFamily="49" charset="-122"/>
              <a:ea typeface="仿宋" panose="02010609060101010101" pitchFamily="49" charset="-122"/>
              <a:sym typeface="+mn-ea"/>
            </a:rPr>
            <a:t>调动知识，能启迪思想，能发展思维。</a:t>
          </a:r>
          <a:endParaRPr lang="zh-CN" altLang="en-US" sz="2800" b="1" kern="1200" dirty="0">
            <a:latin typeface="仿宋" panose="02010609060101010101" pitchFamily="49" charset="-122"/>
            <a:ea typeface="仿宋" panose="02010609060101010101" pitchFamily="49" charset="-122"/>
          </a:endParaRPr>
        </a:p>
      </dsp:txBody>
      <dsp:txXfrm>
        <a:off x="6409362" y="5272041"/>
        <a:ext cx="2398918" cy="1199459"/>
      </dsp:txXfrm>
    </dsp:sp>
    <dsp:sp modelId="{64EC3CC8-2E60-44B4-AF3B-9B113B2FBE98}">
      <dsp:nvSpPr>
        <dsp:cNvPr id="0" name=""/>
        <dsp:cNvSpPr/>
      </dsp:nvSpPr>
      <dsp:spPr>
        <a:xfrm>
          <a:off x="1455595" y="1865576"/>
          <a:ext cx="2398918" cy="119945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>
              <a:latin typeface="仿宋" panose="02010609060101010101" pitchFamily="49" charset="-122"/>
              <a:ea typeface="仿宋" panose="02010609060101010101" pitchFamily="49" charset="-122"/>
            </a:rPr>
            <a:t>具有一定情绪色彩的、生动具体的生活化场景</a:t>
          </a:r>
        </a:p>
      </dsp:txBody>
      <dsp:txXfrm>
        <a:off x="1455595" y="1865576"/>
        <a:ext cx="2398918" cy="11994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A158E5-87EF-4BC0-83CE-1328C4A8180D}">
      <dsp:nvSpPr>
        <dsp:cNvPr id="0" name=""/>
        <dsp:cNvSpPr/>
      </dsp:nvSpPr>
      <dsp:spPr>
        <a:xfrm>
          <a:off x="1669" y="2133864"/>
          <a:ext cx="1986725" cy="1150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情境</a:t>
          </a:r>
        </a:p>
      </dsp:txBody>
      <dsp:txXfrm>
        <a:off x="35379" y="2167574"/>
        <a:ext cx="1919305" cy="1083517"/>
      </dsp:txXfrm>
    </dsp:sp>
    <dsp:sp modelId="{F04BF8FF-3C54-4CD5-97BE-5AD75D44CD48}">
      <dsp:nvSpPr>
        <dsp:cNvPr id="0" name=""/>
        <dsp:cNvSpPr/>
      </dsp:nvSpPr>
      <dsp:spPr>
        <a:xfrm rot="17977978">
          <a:off x="1517670" y="1880895"/>
          <a:ext cx="1862200" cy="38232"/>
        </a:xfrm>
        <a:custGeom>
          <a:avLst/>
          <a:gdLst/>
          <a:ahLst/>
          <a:cxnLst/>
          <a:rect l="0" t="0" r="0" b="0"/>
          <a:pathLst>
            <a:path>
              <a:moveTo>
                <a:pt x="0" y="19116"/>
              </a:moveTo>
              <a:lnTo>
                <a:pt x="1862200" y="191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b="1" kern="1200"/>
        </a:p>
      </dsp:txBody>
      <dsp:txXfrm>
        <a:off x="2402215" y="1853456"/>
        <a:ext cx="93110" cy="93110"/>
      </dsp:txXfrm>
    </dsp:sp>
    <dsp:sp modelId="{99CC456C-BE6E-4B0B-A58E-135C1C8C3B2A}">
      <dsp:nvSpPr>
        <dsp:cNvPr id="0" name=""/>
        <dsp:cNvSpPr/>
      </dsp:nvSpPr>
      <dsp:spPr>
        <a:xfrm>
          <a:off x="2909145" y="515220"/>
          <a:ext cx="1989948" cy="1150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日常生活情境</a:t>
          </a:r>
        </a:p>
      </dsp:txBody>
      <dsp:txXfrm>
        <a:off x="2942855" y="548930"/>
        <a:ext cx="1922528" cy="1083517"/>
      </dsp:txXfrm>
    </dsp:sp>
    <dsp:sp modelId="{9B1C29CB-4FD5-4A77-99BA-819094EE8C71}">
      <dsp:nvSpPr>
        <dsp:cNvPr id="0" name=""/>
        <dsp:cNvSpPr/>
      </dsp:nvSpPr>
      <dsp:spPr>
        <a:xfrm>
          <a:off x="4899093" y="1071573"/>
          <a:ext cx="920750" cy="38232"/>
        </a:xfrm>
        <a:custGeom>
          <a:avLst/>
          <a:gdLst/>
          <a:ahLst/>
          <a:cxnLst/>
          <a:rect l="0" t="0" r="0" b="0"/>
          <a:pathLst>
            <a:path>
              <a:moveTo>
                <a:pt x="0" y="19116"/>
              </a:moveTo>
              <a:lnTo>
                <a:pt x="920750" y="1911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5336449" y="1067670"/>
        <a:ext cx="46037" cy="46037"/>
      </dsp:txXfrm>
    </dsp:sp>
    <dsp:sp modelId="{233F3D72-BEB1-42D9-9873-555687CD48C7}">
      <dsp:nvSpPr>
        <dsp:cNvPr id="0" name=""/>
        <dsp:cNvSpPr/>
      </dsp:nvSpPr>
      <dsp:spPr>
        <a:xfrm>
          <a:off x="5819843" y="515220"/>
          <a:ext cx="5306305" cy="1150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偶然的，没有一个特定的方向</a:t>
          </a:r>
        </a:p>
      </dsp:txBody>
      <dsp:txXfrm>
        <a:off x="5853553" y="548930"/>
        <a:ext cx="5238885" cy="1083517"/>
      </dsp:txXfrm>
    </dsp:sp>
    <dsp:sp modelId="{28D3AAAE-2854-4F7F-BC03-193451972C75}">
      <dsp:nvSpPr>
        <dsp:cNvPr id="0" name=""/>
        <dsp:cNvSpPr/>
      </dsp:nvSpPr>
      <dsp:spPr>
        <a:xfrm rot="21333046">
          <a:off x="1987015" y="2654693"/>
          <a:ext cx="915844" cy="38232"/>
        </a:xfrm>
        <a:custGeom>
          <a:avLst/>
          <a:gdLst/>
          <a:ahLst/>
          <a:cxnLst/>
          <a:rect l="0" t="0" r="0" b="0"/>
          <a:pathLst>
            <a:path>
              <a:moveTo>
                <a:pt x="0" y="19116"/>
              </a:moveTo>
              <a:lnTo>
                <a:pt x="915844" y="191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2422041" y="2650913"/>
        <a:ext cx="45792" cy="45792"/>
      </dsp:txXfrm>
    </dsp:sp>
    <dsp:sp modelId="{94C5A33A-7134-4654-BD7C-BD27360058F0}">
      <dsp:nvSpPr>
        <dsp:cNvPr id="0" name=""/>
        <dsp:cNvSpPr/>
      </dsp:nvSpPr>
      <dsp:spPr>
        <a:xfrm>
          <a:off x="2901480" y="2062817"/>
          <a:ext cx="1906620" cy="1150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教育情境</a:t>
          </a:r>
        </a:p>
      </dsp:txBody>
      <dsp:txXfrm>
        <a:off x="2935190" y="2096527"/>
        <a:ext cx="1839200" cy="1083517"/>
      </dsp:txXfrm>
    </dsp:sp>
    <dsp:sp modelId="{A8E15E1C-133F-4320-8FEB-A55D66380F5C}">
      <dsp:nvSpPr>
        <dsp:cNvPr id="0" name=""/>
        <dsp:cNvSpPr/>
      </dsp:nvSpPr>
      <dsp:spPr>
        <a:xfrm rot="262563">
          <a:off x="4806743" y="2654693"/>
          <a:ext cx="931129" cy="38232"/>
        </a:xfrm>
        <a:custGeom>
          <a:avLst/>
          <a:gdLst/>
          <a:ahLst/>
          <a:cxnLst/>
          <a:rect l="0" t="0" r="0" b="0"/>
          <a:pathLst>
            <a:path>
              <a:moveTo>
                <a:pt x="0" y="19116"/>
              </a:moveTo>
              <a:lnTo>
                <a:pt x="931129" y="1911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5249029" y="2650531"/>
        <a:ext cx="46556" cy="46556"/>
      </dsp:txXfrm>
    </dsp:sp>
    <dsp:sp modelId="{F44707DB-46B1-43EE-BF71-63FC3637C577}">
      <dsp:nvSpPr>
        <dsp:cNvPr id="0" name=""/>
        <dsp:cNvSpPr/>
      </dsp:nvSpPr>
      <dsp:spPr>
        <a:xfrm>
          <a:off x="5736515" y="1838798"/>
          <a:ext cx="1464383" cy="17410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经过有意识的设计</a:t>
          </a:r>
        </a:p>
      </dsp:txBody>
      <dsp:txXfrm>
        <a:off x="5779405" y="1881688"/>
        <a:ext cx="1378603" cy="1655289"/>
      </dsp:txXfrm>
    </dsp:sp>
    <dsp:sp modelId="{889D596E-CD6E-4E6D-938D-5DA9C455EF5C}">
      <dsp:nvSpPr>
        <dsp:cNvPr id="0" name=""/>
        <dsp:cNvSpPr/>
      </dsp:nvSpPr>
      <dsp:spPr>
        <a:xfrm>
          <a:off x="7200899" y="2690217"/>
          <a:ext cx="920750" cy="38232"/>
        </a:xfrm>
        <a:custGeom>
          <a:avLst/>
          <a:gdLst/>
          <a:ahLst/>
          <a:cxnLst/>
          <a:rect l="0" t="0" r="0" b="0"/>
          <a:pathLst>
            <a:path>
              <a:moveTo>
                <a:pt x="0" y="19116"/>
              </a:moveTo>
              <a:lnTo>
                <a:pt x="920750" y="1911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7638255" y="2686314"/>
        <a:ext cx="46037" cy="46037"/>
      </dsp:txXfrm>
    </dsp:sp>
    <dsp:sp modelId="{65387C77-F66C-415B-90AC-0DB2397D2991}">
      <dsp:nvSpPr>
        <dsp:cNvPr id="0" name=""/>
        <dsp:cNvSpPr/>
      </dsp:nvSpPr>
      <dsp:spPr>
        <a:xfrm>
          <a:off x="8121649" y="2133864"/>
          <a:ext cx="2541546" cy="1150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包含的问题朝着学生发展的方向，激发学生内在的学习动机</a:t>
          </a:r>
        </a:p>
      </dsp:txBody>
      <dsp:txXfrm>
        <a:off x="8155359" y="2167574"/>
        <a:ext cx="2474126" cy="1083517"/>
      </dsp:txXfrm>
    </dsp:sp>
    <dsp:sp modelId="{E98B6F89-D4BF-456D-A402-41523062A93B}">
      <dsp:nvSpPr>
        <dsp:cNvPr id="0" name=""/>
        <dsp:cNvSpPr/>
      </dsp:nvSpPr>
      <dsp:spPr>
        <a:xfrm rot="3622022">
          <a:off x="1517670" y="3499539"/>
          <a:ext cx="1862200" cy="38232"/>
        </a:xfrm>
        <a:custGeom>
          <a:avLst/>
          <a:gdLst/>
          <a:ahLst/>
          <a:cxnLst/>
          <a:rect l="0" t="0" r="0" b="0"/>
          <a:pathLst>
            <a:path>
              <a:moveTo>
                <a:pt x="0" y="19116"/>
              </a:moveTo>
              <a:lnTo>
                <a:pt x="1862200" y="191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b="1" kern="1200"/>
        </a:p>
      </dsp:txBody>
      <dsp:txXfrm>
        <a:off x="2402215" y="3472100"/>
        <a:ext cx="93110" cy="93110"/>
      </dsp:txXfrm>
    </dsp:sp>
    <dsp:sp modelId="{D94B2195-7A6A-4B2A-9CDD-BD57188CBCCC}">
      <dsp:nvSpPr>
        <dsp:cNvPr id="0" name=""/>
        <dsp:cNvSpPr/>
      </dsp:nvSpPr>
      <dsp:spPr>
        <a:xfrm>
          <a:off x="2909145" y="3752508"/>
          <a:ext cx="1924781" cy="1150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试题情境</a:t>
          </a:r>
        </a:p>
      </dsp:txBody>
      <dsp:txXfrm>
        <a:off x="2942855" y="3786218"/>
        <a:ext cx="1857361" cy="1083517"/>
      </dsp:txXfrm>
    </dsp:sp>
    <dsp:sp modelId="{454626FB-4AA7-42BF-9999-B5E5E8C81828}">
      <dsp:nvSpPr>
        <dsp:cNvPr id="0" name=""/>
        <dsp:cNvSpPr/>
      </dsp:nvSpPr>
      <dsp:spPr>
        <a:xfrm>
          <a:off x="4833927" y="4308861"/>
          <a:ext cx="920750" cy="38232"/>
        </a:xfrm>
        <a:custGeom>
          <a:avLst/>
          <a:gdLst/>
          <a:ahLst/>
          <a:cxnLst/>
          <a:rect l="0" t="0" r="0" b="0"/>
          <a:pathLst>
            <a:path>
              <a:moveTo>
                <a:pt x="0" y="19116"/>
              </a:moveTo>
              <a:lnTo>
                <a:pt x="920750" y="1911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b="1" kern="1200"/>
        </a:p>
      </dsp:txBody>
      <dsp:txXfrm>
        <a:off x="5271283" y="4304958"/>
        <a:ext cx="46037" cy="46037"/>
      </dsp:txXfrm>
    </dsp:sp>
    <dsp:sp modelId="{3A2B8B24-D967-48BD-A1E0-F5CA23A681D2}">
      <dsp:nvSpPr>
        <dsp:cNvPr id="0" name=""/>
        <dsp:cNvSpPr/>
      </dsp:nvSpPr>
      <dsp:spPr>
        <a:xfrm>
          <a:off x="5754677" y="3752508"/>
          <a:ext cx="2301875" cy="1150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/>
            <a:t>包含的问题用来考查学生运用已学知识解决问题的能力水平</a:t>
          </a:r>
        </a:p>
      </dsp:txBody>
      <dsp:txXfrm>
        <a:off x="5788387" y="3786218"/>
        <a:ext cx="2234455" cy="10835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A26ED-9933-4BE9-B934-BA88D531F46E}">
      <dsp:nvSpPr>
        <dsp:cNvPr id="0" name=""/>
        <dsp:cNvSpPr/>
      </dsp:nvSpPr>
      <dsp:spPr>
        <a:xfrm>
          <a:off x="1980326" y="2643436"/>
          <a:ext cx="1853927" cy="758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26963" y="0"/>
              </a:lnTo>
              <a:lnTo>
                <a:pt x="926963" y="758024"/>
              </a:lnTo>
              <a:lnTo>
                <a:pt x="1853927" y="75802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/>
        </a:p>
      </dsp:txBody>
      <dsp:txXfrm>
        <a:off x="2857217" y="2972375"/>
        <a:ext cx="100145" cy="100145"/>
      </dsp:txXfrm>
    </dsp:sp>
    <dsp:sp modelId="{A4E26E99-8561-453A-B070-370B865C8E5B}">
      <dsp:nvSpPr>
        <dsp:cNvPr id="0" name=""/>
        <dsp:cNvSpPr/>
      </dsp:nvSpPr>
      <dsp:spPr>
        <a:xfrm>
          <a:off x="1980326" y="2095849"/>
          <a:ext cx="1853927" cy="547587"/>
        </a:xfrm>
        <a:custGeom>
          <a:avLst/>
          <a:gdLst/>
          <a:ahLst/>
          <a:cxnLst/>
          <a:rect l="0" t="0" r="0" b="0"/>
          <a:pathLst>
            <a:path>
              <a:moveTo>
                <a:pt x="0" y="547587"/>
              </a:moveTo>
              <a:lnTo>
                <a:pt x="926963" y="547587"/>
              </a:lnTo>
              <a:lnTo>
                <a:pt x="926963" y="0"/>
              </a:lnTo>
              <a:lnTo>
                <a:pt x="1853927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/>
        </a:p>
      </dsp:txBody>
      <dsp:txXfrm>
        <a:off x="2858962" y="2321315"/>
        <a:ext cx="96655" cy="96655"/>
      </dsp:txXfrm>
    </dsp:sp>
    <dsp:sp modelId="{78A96F31-E341-43A2-ADAF-6A33A86AF803}">
      <dsp:nvSpPr>
        <dsp:cNvPr id="0" name=""/>
        <dsp:cNvSpPr/>
      </dsp:nvSpPr>
      <dsp:spPr>
        <a:xfrm>
          <a:off x="0" y="1714112"/>
          <a:ext cx="2102006" cy="185864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2018</a:t>
          </a:r>
          <a:r>
            <a:rPr lang="zh-CN" altLang="en-US" sz="2800" kern="1200" dirty="0"/>
            <a:t>年金丽卷试题情境关注点</a:t>
          </a:r>
        </a:p>
      </dsp:txBody>
      <dsp:txXfrm>
        <a:off x="0" y="1714112"/>
        <a:ext cx="2102006" cy="1858647"/>
      </dsp:txXfrm>
    </dsp:sp>
    <dsp:sp modelId="{142B615F-4351-437D-82E7-30DBD5F1CF14}">
      <dsp:nvSpPr>
        <dsp:cNvPr id="0" name=""/>
        <dsp:cNvSpPr/>
      </dsp:nvSpPr>
      <dsp:spPr>
        <a:xfrm>
          <a:off x="3834254" y="1573604"/>
          <a:ext cx="5141112" cy="1044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仿宋" panose="02010609060101010101" pitchFamily="49" charset="-122"/>
              <a:ea typeface="仿宋" panose="02010609060101010101" pitchFamily="49" charset="-122"/>
            </a:rPr>
            <a:t>关注学生的生命成长</a:t>
          </a:r>
        </a:p>
      </dsp:txBody>
      <dsp:txXfrm>
        <a:off x="3834254" y="1573604"/>
        <a:ext cx="5141112" cy="1044488"/>
      </dsp:txXfrm>
    </dsp:sp>
    <dsp:sp modelId="{E2B5EDC5-3315-4B08-A04C-D66D1EC6AA96}">
      <dsp:nvSpPr>
        <dsp:cNvPr id="0" name=""/>
        <dsp:cNvSpPr/>
      </dsp:nvSpPr>
      <dsp:spPr>
        <a:xfrm>
          <a:off x="3834254" y="2879216"/>
          <a:ext cx="5197674" cy="1044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仿宋" panose="02010609060101010101" pitchFamily="49" charset="-122"/>
              <a:ea typeface="仿宋" panose="02010609060101010101" pitchFamily="49" charset="-122"/>
            </a:rPr>
            <a:t>关注个人与时代、社会、国家的联系</a:t>
          </a:r>
        </a:p>
      </dsp:txBody>
      <dsp:txXfrm>
        <a:off x="3834254" y="2879216"/>
        <a:ext cx="5197674" cy="10444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5408C1-AC94-4875-8825-EA7EB82DA2A8}">
      <dsp:nvSpPr>
        <dsp:cNvPr id="0" name=""/>
        <dsp:cNvSpPr/>
      </dsp:nvSpPr>
      <dsp:spPr>
        <a:xfrm>
          <a:off x="2539" y="0"/>
          <a:ext cx="950976" cy="950976"/>
        </a:xfrm>
        <a:prstGeom prst="ellipse">
          <a:avLst/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AF4B09-563F-4BC8-A009-6A26090935D1}">
      <dsp:nvSpPr>
        <dsp:cNvPr id="0" name=""/>
        <dsp:cNvSpPr/>
      </dsp:nvSpPr>
      <dsp:spPr>
        <a:xfrm>
          <a:off x="97637" y="95097"/>
          <a:ext cx="760780" cy="760780"/>
        </a:xfrm>
        <a:prstGeom prst="chord">
          <a:avLst>
            <a:gd name="adj1" fmla="val 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AEA251-0767-46FC-A6B4-E55C092A3BC6}">
      <dsp:nvSpPr>
        <dsp:cNvPr id="0" name=""/>
        <dsp:cNvSpPr/>
      </dsp:nvSpPr>
      <dsp:spPr>
        <a:xfrm>
          <a:off x="1151635" y="950976"/>
          <a:ext cx="2813304" cy="40020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>
              <a:latin typeface="仿宋" panose="02010609060101010101" pitchFamily="49" charset="-122"/>
              <a:ea typeface="仿宋" panose="02010609060101010101" pitchFamily="49" charset="-122"/>
            </a:rPr>
            <a:t>模拟成年人的思维和口吻；</a:t>
          </a: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>
              <a:latin typeface="仿宋" panose="02010609060101010101" pitchFamily="49" charset="-122"/>
              <a:ea typeface="仿宋" panose="02010609060101010101" pitchFamily="49" charset="-122"/>
            </a:rPr>
            <a:t>违背日常情理的生活场景。</a:t>
          </a:r>
        </a:p>
      </dsp:txBody>
      <dsp:txXfrm>
        <a:off x="1151635" y="950976"/>
        <a:ext cx="2813304" cy="4002024"/>
      </dsp:txXfrm>
    </dsp:sp>
    <dsp:sp modelId="{D3042A97-EBCC-44E0-AF9A-6492889CF307}">
      <dsp:nvSpPr>
        <dsp:cNvPr id="0" name=""/>
        <dsp:cNvSpPr/>
      </dsp:nvSpPr>
      <dsp:spPr>
        <a:xfrm>
          <a:off x="1151635" y="0"/>
          <a:ext cx="2813304" cy="9509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marL="0" lvl="0" indent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100" kern="1200" dirty="0"/>
            <a:t>1</a:t>
          </a:r>
          <a:endParaRPr lang="zh-CN" altLang="en-US" sz="5100" kern="1200" dirty="0"/>
        </a:p>
      </dsp:txBody>
      <dsp:txXfrm>
        <a:off x="1151635" y="0"/>
        <a:ext cx="2813304" cy="950976"/>
      </dsp:txXfrm>
    </dsp:sp>
    <dsp:sp modelId="{5510F10B-78E2-4DC7-86A9-55339A188E9F}">
      <dsp:nvSpPr>
        <dsp:cNvPr id="0" name=""/>
        <dsp:cNvSpPr/>
      </dsp:nvSpPr>
      <dsp:spPr>
        <a:xfrm>
          <a:off x="4163060" y="0"/>
          <a:ext cx="950976" cy="95097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120EE5-A57A-47DE-A9F6-7EDC8336172C}">
      <dsp:nvSpPr>
        <dsp:cNvPr id="0" name=""/>
        <dsp:cNvSpPr/>
      </dsp:nvSpPr>
      <dsp:spPr>
        <a:xfrm>
          <a:off x="4258157" y="95097"/>
          <a:ext cx="760780" cy="760780"/>
        </a:xfrm>
        <a:prstGeom prst="chord">
          <a:avLst>
            <a:gd name="adj1" fmla="val 16200000"/>
            <a:gd name="adj2" fmla="val 16200000"/>
          </a:avLst>
        </a:prstGeom>
        <a:solidFill>
          <a:srgbClr val="00206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06A903-8929-44DC-8587-C26DA8CF1998}">
      <dsp:nvSpPr>
        <dsp:cNvPr id="0" name=""/>
        <dsp:cNvSpPr/>
      </dsp:nvSpPr>
      <dsp:spPr>
        <a:xfrm>
          <a:off x="5312156" y="950976"/>
          <a:ext cx="2813304" cy="40020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>
              <a:latin typeface="仿宋" panose="02010609060101010101" pitchFamily="49" charset="-122"/>
              <a:ea typeface="仿宋" panose="02010609060101010101" pitchFamily="49" charset="-122"/>
            </a:rPr>
            <a:t>学生不可能参与的专业性工作流程；</a:t>
          </a:r>
          <a:endParaRPr lang="en-US" altLang="zh-CN" sz="3400" kern="1200" dirty="0">
            <a:latin typeface="仿宋" panose="02010609060101010101" pitchFamily="49" charset="-122"/>
            <a:ea typeface="仿宋" panose="02010609060101010101" pitchFamily="49" charset="-122"/>
          </a:endParaRP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>
              <a:latin typeface="仿宋" panose="02010609060101010101" pitchFamily="49" charset="-122"/>
              <a:ea typeface="仿宋" panose="02010609060101010101" pitchFamily="49" charset="-122"/>
            </a:rPr>
            <a:t>超出学生认知水平。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2700" kern="1200" dirty="0">
            <a:latin typeface="仿宋" panose="02010609060101010101" pitchFamily="49" charset="-122"/>
            <a:ea typeface="仿宋" panose="02010609060101010101" pitchFamily="49" charset="-122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2700" kern="1200" dirty="0">
            <a:latin typeface="仿宋" panose="02010609060101010101" pitchFamily="49" charset="-122"/>
            <a:ea typeface="仿宋" panose="02010609060101010101" pitchFamily="49" charset="-122"/>
          </a:endParaRPr>
        </a:p>
      </dsp:txBody>
      <dsp:txXfrm>
        <a:off x="5312156" y="950976"/>
        <a:ext cx="2813304" cy="4002024"/>
      </dsp:txXfrm>
    </dsp:sp>
    <dsp:sp modelId="{D5B270F1-54EA-42D1-AF52-E0CAA4DF62AF}">
      <dsp:nvSpPr>
        <dsp:cNvPr id="0" name=""/>
        <dsp:cNvSpPr/>
      </dsp:nvSpPr>
      <dsp:spPr>
        <a:xfrm>
          <a:off x="5312156" y="0"/>
          <a:ext cx="2813304" cy="9509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marL="0" lvl="0" indent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100" kern="1200" dirty="0"/>
            <a:t>2</a:t>
          </a:r>
          <a:endParaRPr lang="zh-CN" altLang="en-US" sz="5100" kern="1200" dirty="0"/>
        </a:p>
      </dsp:txBody>
      <dsp:txXfrm>
        <a:off x="5312156" y="0"/>
        <a:ext cx="2813304" cy="9509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4DB1D-B105-48A0-91E0-C7A1E756A3EE}">
      <dsp:nvSpPr>
        <dsp:cNvPr id="0" name=""/>
        <dsp:cNvSpPr/>
      </dsp:nvSpPr>
      <dsp:spPr>
        <a:xfrm rot="5400000">
          <a:off x="-212791" y="215053"/>
          <a:ext cx="1418611" cy="9930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真</a:t>
          </a:r>
        </a:p>
      </dsp:txBody>
      <dsp:txXfrm rot="-5400000">
        <a:off x="2" y="498775"/>
        <a:ext cx="993027" cy="425584"/>
      </dsp:txXfrm>
    </dsp:sp>
    <dsp:sp modelId="{91A3AF1A-E71C-4AFE-ADE6-78E7DAE4859E}">
      <dsp:nvSpPr>
        <dsp:cNvPr id="0" name=""/>
        <dsp:cNvSpPr/>
      </dsp:nvSpPr>
      <dsp:spPr>
        <a:xfrm rot="5400000">
          <a:off x="5202516" y="-4184935"/>
          <a:ext cx="922097" cy="9381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600" kern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真实性，“真”意味着情境与学生生活世界的密切联系，联结现实生活。</a:t>
          </a:r>
          <a:endParaRPr lang="zh-CN" altLang="en-US" sz="2600" kern="1200" dirty="0"/>
        </a:p>
      </dsp:txBody>
      <dsp:txXfrm rot="-5400000">
        <a:off x="972764" y="89830"/>
        <a:ext cx="9336589" cy="832071"/>
      </dsp:txXfrm>
    </dsp:sp>
    <dsp:sp modelId="{001FFA25-6063-49F1-AAB4-3360C6C5290D}">
      <dsp:nvSpPr>
        <dsp:cNvPr id="0" name=""/>
        <dsp:cNvSpPr/>
      </dsp:nvSpPr>
      <dsp:spPr>
        <a:xfrm rot="5400000">
          <a:off x="-212791" y="1488759"/>
          <a:ext cx="1418611" cy="9930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美</a:t>
          </a:r>
        </a:p>
      </dsp:txBody>
      <dsp:txXfrm rot="-5400000">
        <a:off x="2" y="1772481"/>
        <a:ext cx="993027" cy="425584"/>
      </dsp:txXfrm>
    </dsp:sp>
    <dsp:sp modelId="{69A8B501-FB7C-41FA-B981-CE38EEDC67F5}">
      <dsp:nvSpPr>
        <dsp:cNvPr id="0" name=""/>
        <dsp:cNvSpPr/>
      </dsp:nvSpPr>
      <dsp:spPr>
        <a:xfrm rot="5400000">
          <a:off x="5222780" y="-2953784"/>
          <a:ext cx="922097" cy="9381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应遵循美育原则，既包括情境的形式美，又指情境中的事物和内容的美，学生能够获得美的体验。</a:t>
          </a:r>
        </a:p>
      </dsp:txBody>
      <dsp:txXfrm rot="-5400000">
        <a:off x="993028" y="1320981"/>
        <a:ext cx="9336589" cy="832071"/>
      </dsp:txXfrm>
    </dsp:sp>
    <dsp:sp modelId="{D605A7BD-3C07-4F21-A206-577190EB8B42}">
      <dsp:nvSpPr>
        <dsp:cNvPr id="0" name=""/>
        <dsp:cNvSpPr/>
      </dsp:nvSpPr>
      <dsp:spPr>
        <a:xfrm rot="5400000">
          <a:off x="-212791" y="2762465"/>
          <a:ext cx="1418611" cy="9930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情</a:t>
          </a:r>
        </a:p>
      </dsp:txBody>
      <dsp:txXfrm rot="-5400000">
        <a:off x="2" y="3046187"/>
        <a:ext cx="993027" cy="425584"/>
      </dsp:txXfrm>
    </dsp:sp>
    <dsp:sp modelId="{DA6389B7-0B64-4C32-A8D4-CBCF3C9FE259}">
      <dsp:nvSpPr>
        <dsp:cNvPr id="0" name=""/>
        <dsp:cNvSpPr/>
      </dsp:nvSpPr>
      <dsp:spPr>
        <a:xfrm rot="5400000">
          <a:off x="5222780" y="-1680078"/>
          <a:ext cx="922097" cy="9381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能让学生产生积极的情感体验。</a:t>
          </a:r>
        </a:p>
      </dsp:txBody>
      <dsp:txXfrm rot="-5400000">
        <a:off x="993028" y="2594687"/>
        <a:ext cx="9336589" cy="832071"/>
      </dsp:txXfrm>
    </dsp:sp>
    <dsp:sp modelId="{A9E8A7D9-E5F5-4F23-ADD6-BE368B8C73FC}">
      <dsp:nvSpPr>
        <dsp:cNvPr id="0" name=""/>
        <dsp:cNvSpPr/>
      </dsp:nvSpPr>
      <dsp:spPr>
        <a:xfrm rot="5400000">
          <a:off x="-212791" y="4036171"/>
          <a:ext cx="1418611" cy="9930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思</a:t>
          </a:r>
        </a:p>
      </dsp:txBody>
      <dsp:txXfrm rot="-5400000">
        <a:off x="2" y="4319893"/>
        <a:ext cx="993027" cy="425584"/>
      </dsp:txXfrm>
    </dsp:sp>
    <dsp:sp modelId="{2143E9CB-200F-4445-88B0-705340D22932}">
      <dsp:nvSpPr>
        <dsp:cNvPr id="0" name=""/>
        <dsp:cNvSpPr/>
      </dsp:nvSpPr>
      <dsp:spPr>
        <a:xfrm rot="5400000">
          <a:off x="5222780" y="-406372"/>
          <a:ext cx="922097" cy="9381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激发学生思维，聚焦论辩、质疑、批判、协作等素养的培育</a:t>
          </a:r>
          <a:r>
            <a:rPr lang="zh-CN" altLang="en-US" sz="2600" kern="1200" dirty="0"/>
            <a:t>。</a:t>
          </a:r>
        </a:p>
      </dsp:txBody>
      <dsp:txXfrm rot="-5400000">
        <a:off x="993028" y="3868393"/>
        <a:ext cx="9336589" cy="832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IncreasingCircleProcess#1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vertAlign" val="t"/>
          <dgm:param type="horzAlign" val="ctr"/>
        </dgm:alg>
      </dgm:if>
      <dgm:else name="Name3">
        <dgm:alg type="lin">
          <dgm:param type="linDir" val="fromR"/>
          <dgm:param type="vertAlign" val="t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Ch" val="b"/>
                <dgm:param type="txAnchorVert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Ch" val="b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/>
              <a:t>在真实情境中打开思维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7500"/>
          </a:bodyPr>
          <a:lstStyle/>
          <a:p>
            <a:r>
              <a:rPr lang="en-US" altLang="zh-CN" sz="2800" dirty="0"/>
              <a:t>                          ——</a:t>
            </a:r>
            <a:r>
              <a:rPr lang="en-US" sz="2800" dirty="0"/>
              <a:t>2018</a:t>
            </a:r>
            <a:r>
              <a:rPr lang="zh-CN" altLang="en-US" sz="2800" dirty="0"/>
              <a:t>年金华、丽水中考语文卷解读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00" y="4704080"/>
            <a:ext cx="485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         丽水市莲都区教研室              卢 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96"/>
    </mc:Choice>
    <mc:Fallback xmlns="">
      <p:transition spd="slow" advTm="9639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/>
        </p:nvSpPr>
        <p:spPr>
          <a:xfrm>
            <a:off x="116205" y="128270"/>
            <a:ext cx="6010275" cy="7118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     </a:t>
            </a: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96520" y="840105"/>
            <a:ext cx="6950710" cy="505968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00025" marR="0" indent="-200025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日，我国第一套有声语文教材“中小学语文示范诵读库”正式发布。请你结合下面图片上的信息，向七年级同学推荐这套教材。要求表达简明、连贯、得体。（不超过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150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字）（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endParaRPr lang="zh-CN" altLang="en-US" sz="2400" kern="1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63765" y="901700"/>
            <a:ext cx="4451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情境：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基于表达的要求，在模拟的真实情境中完成推荐任务。</a:t>
            </a:r>
          </a:p>
          <a:p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026" name="Picture 2" descr="C:\Users\67271\AppData\Local\Temp\ksohtml14912\wp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2851468"/>
            <a:ext cx="3086100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67271\AppData\Local\Temp\ksohtml14912\wp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231" y="2870518"/>
            <a:ext cx="347535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/>
        </p:nvSpPr>
        <p:spPr>
          <a:xfrm>
            <a:off x="96521" y="840105"/>
            <a:ext cx="6950710" cy="5552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00025" marR="0" indent="-200025" algn="just">
              <a:spcBef>
                <a:spcPts val="0"/>
              </a:spcBef>
              <a:spcAft>
                <a:spcPts val="0"/>
              </a:spcAft>
            </a:pPr>
            <a:endParaRPr lang="zh-CN" altLang="en-US" sz="2400" kern="1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63765" y="901700"/>
            <a:ext cx="44519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情境：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提供真实的报刊信息，关联学生的时代特点，从图形中发现问题，既可以在回忆中作感性的叙述，也可以在现实中作理性的思考。</a:t>
            </a:r>
          </a:p>
        </p:txBody>
      </p:sp>
      <p:pic>
        <p:nvPicPr>
          <p:cNvPr id="2050" name="Picture 2" descr="C:\Users\67271\AppData\Local\Temp\ksohtml14912\wp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19" y="714375"/>
            <a:ext cx="462915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02894" y="38309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en-US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（此调查数据分析统计图选自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《00</a:t>
            </a:r>
            <a:r>
              <a:rPr lang="zh-CN" altLang="en-US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后画像报告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，中国青年报社与腾讯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QQ</a:t>
            </a:r>
            <a:r>
              <a:rPr lang="zh-CN" altLang="en-US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日联合发布）</a:t>
            </a:r>
            <a:endParaRPr lang="zh-CN" altLang="en-US" sz="2400" kern="100" dirty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/>
        </p:nvSpPr>
        <p:spPr>
          <a:xfrm>
            <a:off x="116205" y="963295"/>
            <a:ext cx="6950710" cy="5552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" y="840105"/>
            <a:ext cx="6268085" cy="440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对话气泡: 椭圆形 4"/>
          <p:cNvSpPr/>
          <p:nvPr/>
        </p:nvSpPr>
        <p:spPr>
          <a:xfrm>
            <a:off x="2015489" y="5873114"/>
            <a:ext cx="4368801" cy="1313205"/>
          </a:xfrm>
          <a:prstGeom prst="wedgeEllipseCallout">
            <a:avLst>
              <a:gd name="adj1" fmla="val -24168"/>
              <a:gd name="adj2" fmla="val -1102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“嫦娥四号”于</a:t>
            </a:r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日登陆月球背面。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r>
              <a:rPr lang="en-US" altLang="zh-CN" dirty="0"/>
              <a:t>15</a:t>
            </a:r>
            <a:r>
              <a:rPr lang="zh-CN" altLang="en-US" dirty="0"/>
              <a:t>日，长出第一颗植物种子。</a:t>
            </a:r>
          </a:p>
        </p:txBody>
      </p:sp>
      <p:pic>
        <p:nvPicPr>
          <p:cNvPr id="1026" name="Picture 2" descr="C:\Users\67271\AppData\Local\Temp\ksohtml\wps12B4.tm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330" y="1318260"/>
            <a:ext cx="5676265" cy="392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789102" y="232177"/>
            <a:ext cx="5252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情境：与国家科技发展紧密相联，指向未来生活中的某一时刻。</a:t>
            </a:r>
          </a:p>
        </p:txBody>
      </p:sp>
      <p:sp>
        <p:nvSpPr>
          <p:cNvPr id="9" name="标题 5">
            <a:extLst>
              <a:ext uri="{FF2B5EF4-FFF2-40B4-BE49-F238E27FC236}">
                <a16:creationId xmlns:a16="http://schemas.microsoft.com/office/drawing/2014/main" id="{13549630-A458-4713-B551-8BE8ED1A45E5}"/>
              </a:ext>
            </a:extLst>
          </p:cNvPr>
          <p:cNvSpPr>
            <a:spLocks noGrp="1"/>
          </p:cNvSpPr>
          <p:nvPr/>
        </p:nvSpPr>
        <p:spPr>
          <a:xfrm>
            <a:off x="116205" y="128270"/>
            <a:ext cx="6010275" cy="7118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）关注时代、社会、国家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/>
        </p:nvSpPr>
        <p:spPr>
          <a:xfrm>
            <a:off x="116205" y="963295"/>
            <a:ext cx="6950710" cy="5552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485" y="1421765"/>
            <a:ext cx="6031865" cy="193802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12.小敏一听将在月亮上种土豆，马上就说：“夏天到了，我最喜欢吃西瓜，到月亮上种西瓜多好！”请你根据文本内容，向小敏解释本次月面生物实验不种西瓜的原因。（3分）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66915" y="1052830"/>
            <a:ext cx="44977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情境：阅读与交流</a:t>
            </a:r>
          </a:p>
          <a:p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听到某个话题就产生了疑问，这是生活中常见的情景。运用阅读所获得的知识解答疑问，解决实际生活问题。</a:t>
            </a:r>
          </a:p>
        </p:txBody>
      </p:sp>
      <p:sp>
        <p:nvSpPr>
          <p:cNvPr id="5" name="标题 5"/>
          <p:cNvSpPr>
            <a:spLocks noGrp="1"/>
          </p:cNvSpPr>
          <p:nvPr/>
        </p:nvSpPr>
        <p:spPr>
          <a:xfrm>
            <a:off x="116205" y="128270"/>
            <a:ext cx="6010275" cy="7118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   模拟阅读交流场景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000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9586" y="773430"/>
            <a:ext cx="6279030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13.这篇文章刊登在《知识就是力量》杂志上，你认为下列哪一个选项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最适合做这篇文章的标题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？请说明理由。（4分）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A.人造“月面微型生态圈”将首次登月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B.走，到月亮上种土豆去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C.月亮上能种土豆吗</a:t>
            </a:r>
          </a:p>
        </p:txBody>
      </p:sp>
      <p:pic>
        <p:nvPicPr>
          <p:cNvPr id="107374286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795" y="3289981"/>
            <a:ext cx="4536440" cy="1433195"/>
          </a:xfrm>
          <a:prstGeom prst="rect">
            <a:avLst/>
          </a:prstGeom>
          <a:noFill/>
          <a:ln w="9525">
            <a:solidFill>
              <a:schemeClr val="accent1"/>
            </a:solidFill>
            <a:prstDash val="dashDot"/>
          </a:ln>
        </p:spPr>
      </p:pic>
      <p:grpSp>
        <p:nvGrpSpPr>
          <p:cNvPr id="5" name="组合 4"/>
          <p:cNvGrpSpPr/>
          <p:nvPr/>
        </p:nvGrpSpPr>
        <p:grpSpPr>
          <a:xfrm>
            <a:off x="6853445" y="1046376"/>
            <a:ext cx="5194544" cy="3808426"/>
            <a:chOff x="6853445" y="1046376"/>
            <a:chExt cx="5194544" cy="3808426"/>
          </a:xfrm>
        </p:grpSpPr>
        <p:sp>
          <p:nvSpPr>
            <p:cNvPr id="6" name="任意多边形: 形状 5"/>
            <p:cNvSpPr/>
            <p:nvPr/>
          </p:nvSpPr>
          <p:spPr>
            <a:xfrm>
              <a:off x="6853445" y="1046376"/>
              <a:ext cx="4245696" cy="848223"/>
            </a:xfrm>
            <a:custGeom>
              <a:avLst/>
              <a:gdLst>
                <a:gd name="connsiteX0" fmla="*/ 0 w 4245696"/>
                <a:gd name="connsiteY0" fmla="*/ 84822 h 848223"/>
                <a:gd name="connsiteX1" fmla="*/ 84822 w 4245696"/>
                <a:gd name="connsiteY1" fmla="*/ 0 h 848223"/>
                <a:gd name="connsiteX2" fmla="*/ 4160874 w 4245696"/>
                <a:gd name="connsiteY2" fmla="*/ 0 h 848223"/>
                <a:gd name="connsiteX3" fmla="*/ 4245696 w 4245696"/>
                <a:gd name="connsiteY3" fmla="*/ 84822 h 848223"/>
                <a:gd name="connsiteX4" fmla="*/ 4245696 w 4245696"/>
                <a:gd name="connsiteY4" fmla="*/ 763401 h 848223"/>
                <a:gd name="connsiteX5" fmla="*/ 4160874 w 4245696"/>
                <a:gd name="connsiteY5" fmla="*/ 848223 h 848223"/>
                <a:gd name="connsiteX6" fmla="*/ 84822 w 4245696"/>
                <a:gd name="connsiteY6" fmla="*/ 848223 h 848223"/>
                <a:gd name="connsiteX7" fmla="*/ 0 w 4245696"/>
                <a:gd name="connsiteY7" fmla="*/ 763401 h 848223"/>
                <a:gd name="connsiteX8" fmla="*/ 0 w 4245696"/>
                <a:gd name="connsiteY8" fmla="*/ 84822 h 84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5696" h="848223">
                  <a:moveTo>
                    <a:pt x="0" y="84822"/>
                  </a:moveTo>
                  <a:cubicBezTo>
                    <a:pt x="0" y="37976"/>
                    <a:pt x="37976" y="0"/>
                    <a:pt x="84822" y="0"/>
                  </a:cubicBezTo>
                  <a:lnTo>
                    <a:pt x="4160874" y="0"/>
                  </a:lnTo>
                  <a:cubicBezTo>
                    <a:pt x="4207720" y="0"/>
                    <a:pt x="4245696" y="37976"/>
                    <a:pt x="4245696" y="84822"/>
                  </a:cubicBezTo>
                  <a:lnTo>
                    <a:pt x="4245696" y="763401"/>
                  </a:lnTo>
                  <a:cubicBezTo>
                    <a:pt x="4245696" y="810247"/>
                    <a:pt x="4207720" y="848223"/>
                    <a:pt x="4160874" y="848223"/>
                  </a:cubicBezTo>
                  <a:lnTo>
                    <a:pt x="84822" y="848223"/>
                  </a:lnTo>
                  <a:cubicBezTo>
                    <a:pt x="37976" y="848223"/>
                    <a:pt x="0" y="810247"/>
                    <a:pt x="0" y="763401"/>
                  </a:cubicBezTo>
                  <a:lnTo>
                    <a:pt x="0" y="8482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664" tIns="108664" rIns="1045952" bIns="10866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200" kern="1200" dirty="0"/>
                <a:t>1.</a:t>
              </a:r>
              <a:r>
                <a:rPr lang="zh-CN" altLang="en-US" sz="2200" kern="1200" dirty="0"/>
                <a:t>提供真实的阅读情境</a:t>
              </a: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124193" y="2001687"/>
              <a:ext cx="4245696" cy="848223"/>
            </a:xfrm>
            <a:custGeom>
              <a:avLst/>
              <a:gdLst>
                <a:gd name="connsiteX0" fmla="*/ 0 w 4245696"/>
                <a:gd name="connsiteY0" fmla="*/ 84822 h 848223"/>
                <a:gd name="connsiteX1" fmla="*/ 84822 w 4245696"/>
                <a:gd name="connsiteY1" fmla="*/ 0 h 848223"/>
                <a:gd name="connsiteX2" fmla="*/ 4160874 w 4245696"/>
                <a:gd name="connsiteY2" fmla="*/ 0 h 848223"/>
                <a:gd name="connsiteX3" fmla="*/ 4245696 w 4245696"/>
                <a:gd name="connsiteY3" fmla="*/ 84822 h 848223"/>
                <a:gd name="connsiteX4" fmla="*/ 4245696 w 4245696"/>
                <a:gd name="connsiteY4" fmla="*/ 763401 h 848223"/>
                <a:gd name="connsiteX5" fmla="*/ 4160874 w 4245696"/>
                <a:gd name="connsiteY5" fmla="*/ 848223 h 848223"/>
                <a:gd name="connsiteX6" fmla="*/ 84822 w 4245696"/>
                <a:gd name="connsiteY6" fmla="*/ 848223 h 848223"/>
                <a:gd name="connsiteX7" fmla="*/ 0 w 4245696"/>
                <a:gd name="connsiteY7" fmla="*/ 763401 h 848223"/>
                <a:gd name="connsiteX8" fmla="*/ 0 w 4245696"/>
                <a:gd name="connsiteY8" fmla="*/ 84822 h 84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5696" h="848223">
                  <a:moveTo>
                    <a:pt x="0" y="84822"/>
                  </a:moveTo>
                  <a:cubicBezTo>
                    <a:pt x="0" y="37976"/>
                    <a:pt x="37976" y="0"/>
                    <a:pt x="84822" y="0"/>
                  </a:cubicBezTo>
                  <a:lnTo>
                    <a:pt x="4160874" y="0"/>
                  </a:lnTo>
                  <a:cubicBezTo>
                    <a:pt x="4207720" y="0"/>
                    <a:pt x="4245696" y="37976"/>
                    <a:pt x="4245696" y="84822"/>
                  </a:cubicBezTo>
                  <a:lnTo>
                    <a:pt x="4245696" y="763401"/>
                  </a:lnTo>
                  <a:cubicBezTo>
                    <a:pt x="4245696" y="810247"/>
                    <a:pt x="4207720" y="848223"/>
                    <a:pt x="4160874" y="848223"/>
                  </a:cubicBezTo>
                  <a:lnTo>
                    <a:pt x="84822" y="848223"/>
                  </a:lnTo>
                  <a:cubicBezTo>
                    <a:pt x="37976" y="848223"/>
                    <a:pt x="0" y="810247"/>
                    <a:pt x="0" y="763401"/>
                  </a:cubicBezTo>
                  <a:lnTo>
                    <a:pt x="0" y="8482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664" tIns="108664" rIns="1015587" bIns="10866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200" kern="1200" dirty="0"/>
                <a:t>2.</a:t>
              </a:r>
              <a:r>
                <a:rPr lang="zh-CN" altLang="en-US" sz="2200" kern="1200" dirty="0"/>
                <a:t>有刺激思维的问题</a:t>
              </a: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7474462" y="3004133"/>
              <a:ext cx="4245696" cy="848223"/>
            </a:xfrm>
            <a:custGeom>
              <a:avLst/>
              <a:gdLst>
                <a:gd name="connsiteX0" fmla="*/ 0 w 4245696"/>
                <a:gd name="connsiteY0" fmla="*/ 84822 h 848223"/>
                <a:gd name="connsiteX1" fmla="*/ 84822 w 4245696"/>
                <a:gd name="connsiteY1" fmla="*/ 0 h 848223"/>
                <a:gd name="connsiteX2" fmla="*/ 4160874 w 4245696"/>
                <a:gd name="connsiteY2" fmla="*/ 0 h 848223"/>
                <a:gd name="connsiteX3" fmla="*/ 4245696 w 4245696"/>
                <a:gd name="connsiteY3" fmla="*/ 84822 h 848223"/>
                <a:gd name="connsiteX4" fmla="*/ 4245696 w 4245696"/>
                <a:gd name="connsiteY4" fmla="*/ 763401 h 848223"/>
                <a:gd name="connsiteX5" fmla="*/ 4160874 w 4245696"/>
                <a:gd name="connsiteY5" fmla="*/ 848223 h 848223"/>
                <a:gd name="connsiteX6" fmla="*/ 84822 w 4245696"/>
                <a:gd name="connsiteY6" fmla="*/ 848223 h 848223"/>
                <a:gd name="connsiteX7" fmla="*/ 0 w 4245696"/>
                <a:gd name="connsiteY7" fmla="*/ 763401 h 848223"/>
                <a:gd name="connsiteX8" fmla="*/ 0 w 4245696"/>
                <a:gd name="connsiteY8" fmla="*/ 84822 h 84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5696" h="848223">
                  <a:moveTo>
                    <a:pt x="0" y="84822"/>
                  </a:moveTo>
                  <a:cubicBezTo>
                    <a:pt x="0" y="37976"/>
                    <a:pt x="37976" y="0"/>
                    <a:pt x="84822" y="0"/>
                  </a:cubicBezTo>
                  <a:lnTo>
                    <a:pt x="4160874" y="0"/>
                  </a:lnTo>
                  <a:cubicBezTo>
                    <a:pt x="4207720" y="0"/>
                    <a:pt x="4245696" y="37976"/>
                    <a:pt x="4245696" y="84822"/>
                  </a:cubicBezTo>
                  <a:lnTo>
                    <a:pt x="4245696" y="763401"/>
                  </a:lnTo>
                  <a:cubicBezTo>
                    <a:pt x="4245696" y="810247"/>
                    <a:pt x="4207720" y="848223"/>
                    <a:pt x="4160874" y="848223"/>
                  </a:cubicBezTo>
                  <a:lnTo>
                    <a:pt x="84822" y="848223"/>
                  </a:lnTo>
                  <a:cubicBezTo>
                    <a:pt x="37976" y="848223"/>
                    <a:pt x="0" y="810247"/>
                    <a:pt x="0" y="763401"/>
                  </a:cubicBezTo>
                  <a:lnTo>
                    <a:pt x="0" y="8482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664" tIns="108664" rIns="1010280" bIns="10866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200" kern="1200" dirty="0"/>
                <a:t>3.</a:t>
              </a:r>
              <a:r>
                <a:rPr lang="zh-CN" altLang="en-US" sz="2200" kern="1200" dirty="0"/>
                <a:t>有可以利用的资料</a:t>
              </a: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857785" y="4006579"/>
              <a:ext cx="4190204" cy="848223"/>
            </a:xfrm>
            <a:custGeom>
              <a:avLst/>
              <a:gdLst>
                <a:gd name="connsiteX0" fmla="*/ 0 w 4190204"/>
                <a:gd name="connsiteY0" fmla="*/ 84822 h 848223"/>
                <a:gd name="connsiteX1" fmla="*/ 84822 w 4190204"/>
                <a:gd name="connsiteY1" fmla="*/ 0 h 848223"/>
                <a:gd name="connsiteX2" fmla="*/ 4105382 w 4190204"/>
                <a:gd name="connsiteY2" fmla="*/ 0 h 848223"/>
                <a:gd name="connsiteX3" fmla="*/ 4190204 w 4190204"/>
                <a:gd name="connsiteY3" fmla="*/ 84822 h 848223"/>
                <a:gd name="connsiteX4" fmla="*/ 4190204 w 4190204"/>
                <a:gd name="connsiteY4" fmla="*/ 763401 h 848223"/>
                <a:gd name="connsiteX5" fmla="*/ 4105382 w 4190204"/>
                <a:gd name="connsiteY5" fmla="*/ 848223 h 848223"/>
                <a:gd name="connsiteX6" fmla="*/ 84822 w 4190204"/>
                <a:gd name="connsiteY6" fmla="*/ 848223 h 848223"/>
                <a:gd name="connsiteX7" fmla="*/ 0 w 4190204"/>
                <a:gd name="connsiteY7" fmla="*/ 763401 h 848223"/>
                <a:gd name="connsiteX8" fmla="*/ 0 w 4190204"/>
                <a:gd name="connsiteY8" fmla="*/ 84822 h 84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0204" h="848223">
                  <a:moveTo>
                    <a:pt x="0" y="84822"/>
                  </a:moveTo>
                  <a:cubicBezTo>
                    <a:pt x="0" y="37976"/>
                    <a:pt x="37976" y="0"/>
                    <a:pt x="84822" y="0"/>
                  </a:cubicBezTo>
                  <a:lnTo>
                    <a:pt x="4105382" y="0"/>
                  </a:lnTo>
                  <a:cubicBezTo>
                    <a:pt x="4152228" y="0"/>
                    <a:pt x="4190204" y="37976"/>
                    <a:pt x="4190204" y="84822"/>
                  </a:cubicBezTo>
                  <a:lnTo>
                    <a:pt x="4190204" y="763401"/>
                  </a:lnTo>
                  <a:cubicBezTo>
                    <a:pt x="4190204" y="810247"/>
                    <a:pt x="4152228" y="848223"/>
                    <a:pt x="4105382" y="848223"/>
                  </a:cubicBezTo>
                  <a:lnTo>
                    <a:pt x="84822" y="848223"/>
                  </a:lnTo>
                  <a:cubicBezTo>
                    <a:pt x="37976" y="848223"/>
                    <a:pt x="0" y="810247"/>
                    <a:pt x="0" y="763401"/>
                  </a:cubicBezTo>
                  <a:lnTo>
                    <a:pt x="0" y="8482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664" tIns="108664" rIns="1003733" bIns="10866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200" kern="1200" dirty="0"/>
                <a:t>4.</a:t>
              </a:r>
              <a:r>
                <a:rPr lang="zh-CN" sz="2200" kern="1200" dirty="0"/>
                <a:t>在情境中识别问题，得出结果</a:t>
              </a:r>
              <a:endParaRPr lang="zh-CN" altLang="en-US" sz="2200" kern="1200" dirty="0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0462966" y="1648903"/>
              <a:ext cx="551345" cy="551345"/>
            </a:xfrm>
            <a:custGeom>
              <a:avLst/>
              <a:gdLst>
                <a:gd name="connsiteX0" fmla="*/ 0 w 551345"/>
                <a:gd name="connsiteY0" fmla="*/ 303240 h 551345"/>
                <a:gd name="connsiteX1" fmla="*/ 124053 w 551345"/>
                <a:gd name="connsiteY1" fmla="*/ 303240 h 551345"/>
                <a:gd name="connsiteX2" fmla="*/ 124053 w 551345"/>
                <a:gd name="connsiteY2" fmla="*/ 0 h 551345"/>
                <a:gd name="connsiteX3" fmla="*/ 427292 w 551345"/>
                <a:gd name="connsiteY3" fmla="*/ 0 h 551345"/>
                <a:gd name="connsiteX4" fmla="*/ 427292 w 551345"/>
                <a:gd name="connsiteY4" fmla="*/ 303240 h 551345"/>
                <a:gd name="connsiteX5" fmla="*/ 551345 w 551345"/>
                <a:gd name="connsiteY5" fmla="*/ 303240 h 551345"/>
                <a:gd name="connsiteX6" fmla="*/ 275673 w 551345"/>
                <a:gd name="connsiteY6" fmla="*/ 551345 h 551345"/>
                <a:gd name="connsiteX7" fmla="*/ 0 w 551345"/>
                <a:gd name="connsiteY7" fmla="*/ 303240 h 55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345" h="551345">
                  <a:moveTo>
                    <a:pt x="0" y="303240"/>
                  </a:moveTo>
                  <a:lnTo>
                    <a:pt x="124053" y="303240"/>
                  </a:lnTo>
                  <a:lnTo>
                    <a:pt x="124053" y="0"/>
                  </a:lnTo>
                  <a:lnTo>
                    <a:pt x="427292" y="0"/>
                  </a:lnTo>
                  <a:lnTo>
                    <a:pt x="427292" y="303240"/>
                  </a:lnTo>
                  <a:lnTo>
                    <a:pt x="551345" y="303240"/>
                  </a:lnTo>
                  <a:lnTo>
                    <a:pt x="275673" y="551345"/>
                  </a:lnTo>
                  <a:lnTo>
                    <a:pt x="0" y="30324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1993" tIns="27940" rIns="151993" bIns="164398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200" kern="1200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0818543" y="2651349"/>
              <a:ext cx="551345" cy="551345"/>
            </a:xfrm>
            <a:custGeom>
              <a:avLst/>
              <a:gdLst>
                <a:gd name="connsiteX0" fmla="*/ 0 w 551345"/>
                <a:gd name="connsiteY0" fmla="*/ 303240 h 551345"/>
                <a:gd name="connsiteX1" fmla="*/ 124053 w 551345"/>
                <a:gd name="connsiteY1" fmla="*/ 303240 h 551345"/>
                <a:gd name="connsiteX2" fmla="*/ 124053 w 551345"/>
                <a:gd name="connsiteY2" fmla="*/ 0 h 551345"/>
                <a:gd name="connsiteX3" fmla="*/ 427292 w 551345"/>
                <a:gd name="connsiteY3" fmla="*/ 0 h 551345"/>
                <a:gd name="connsiteX4" fmla="*/ 427292 w 551345"/>
                <a:gd name="connsiteY4" fmla="*/ 303240 h 551345"/>
                <a:gd name="connsiteX5" fmla="*/ 551345 w 551345"/>
                <a:gd name="connsiteY5" fmla="*/ 303240 h 551345"/>
                <a:gd name="connsiteX6" fmla="*/ 275673 w 551345"/>
                <a:gd name="connsiteY6" fmla="*/ 551345 h 551345"/>
                <a:gd name="connsiteX7" fmla="*/ 0 w 551345"/>
                <a:gd name="connsiteY7" fmla="*/ 303240 h 55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345" h="551345">
                  <a:moveTo>
                    <a:pt x="0" y="303240"/>
                  </a:moveTo>
                  <a:lnTo>
                    <a:pt x="124053" y="303240"/>
                  </a:lnTo>
                  <a:lnTo>
                    <a:pt x="124053" y="0"/>
                  </a:lnTo>
                  <a:lnTo>
                    <a:pt x="427292" y="0"/>
                  </a:lnTo>
                  <a:lnTo>
                    <a:pt x="427292" y="303240"/>
                  </a:lnTo>
                  <a:lnTo>
                    <a:pt x="551345" y="303240"/>
                  </a:lnTo>
                  <a:lnTo>
                    <a:pt x="275673" y="551345"/>
                  </a:lnTo>
                  <a:lnTo>
                    <a:pt x="0" y="30324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1993" tIns="27940" rIns="151993" bIns="164398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200" kern="120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1168813" y="3653795"/>
              <a:ext cx="551345" cy="551345"/>
            </a:xfrm>
            <a:custGeom>
              <a:avLst/>
              <a:gdLst>
                <a:gd name="connsiteX0" fmla="*/ 0 w 551345"/>
                <a:gd name="connsiteY0" fmla="*/ 303240 h 551345"/>
                <a:gd name="connsiteX1" fmla="*/ 124053 w 551345"/>
                <a:gd name="connsiteY1" fmla="*/ 303240 h 551345"/>
                <a:gd name="connsiteX2" fmla="*/ 124053 w 551345"/>
                <a:gd name="connsiteY2" fmla="*/ 0 h 551345"/>
                <a:gd name="connsiteX3" fmla="*/ 427292 w 551345"/>
                <a:gd name="connsiteY3" fmla="*/ 0 h 551345"/>
                <a:gd name="connsiteX4" fmla="*/ 427292 w 551345"/>
                <a:gd name="connsiteY4" fmla="*/ 303240 h 551345"/>
                <a:gd name="connsiteX5" fmla="*/ 551345 w 551345"/>
                <a:gd name="connsiteY5" fmla="*/ 303240 h 551345"/>
                <a:gd name="connsiteX6" fmla="*/ 275673 w 551345"/>
                <a:gd name="connsiteY6" fmla="*/ 551345 h 551345"/>
                <a:gd name="connsiteX7" fmla="*/ 0 w 551345"/>
                <a:gd name="connsiteY7" fmla="*/ 303240 h 55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345" h="551345">
                  <a:moveTo>
                    <a:pt x="0" y="303240"/>
                  </a:moveTo>
                  <a:lnTo>
                    <a:pt x="124053" y="303240"/>
                  </a:lnTo>
                  <a:lnTo>
                    <a:pt x="124053" y="0"/>
                  </a:lnTo>
                  <a:lnTo>
                    <a:pt x="427292" y="0"/>
                  </a:lnTo>
                  <a:lnTo>
                    <a:pt x="427292" y="303240"/>
                  </a:lnTo>
                  <a:lnTo>
                    <a:pt x="551345" y="303240"/>
                  </a:lnTo>
                  <a:lnTo>
                    <a:pt x="275673" y="551345"/>
                  </a:lnTo>
                  <a:lnTo>
                    <a:pt x="0" y="30324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1993" tIns="27940" rIns="151993" bIns="164398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200" kern="120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715"/>
    </mc:Choice>
    <mc:Fallback xmlns="">
      <p:transition spd="slow" advTm="34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832850388"/>
              </p:ext>
            </p:extLst>
          </p:nvPr>
        </p:nvGraphicFramePr>
        <p:xfrm>
          <a:off x="2164715" y="42121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EADB5D0-EB64-4E39-AC37-202A01DA90EB}"/>
              </a:ext>
            </a:extLst>
          </p:cNvPr>
          <p:cNvSpPr txBox="1"/>
          <p:nvPr/>
        </p:nvSpPr>
        <p:spPr>
          <a:xfrm>
            <a:off x="4081806" y="4345757"/>
            <a:ext cx="961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虚假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2188E3-9730-4713-9A76-CAC0963A128D}"/>
              </a:ext>
            </a:extLst>
          </p:cNvPr>
          <p:cNvSpPr txBox="1"/>
          <p:nvPr/>
        </p:nvSpPr>
        <p:spPr>
          <a:xfrm>
            <a:off x="7871380" y="4449452"/>
            <a:ext cx="2564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无法引起思维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0"/>
            <a:ext cx="9472188" cy="6858000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13711" y="144333"/>
            <a:ext cx="1735409" cy="1532067"/>
          </a:xfrm>
        </p:spPr>
        <p:txBody>
          <a:bodyPr/>
          <a:lstStyle/>
          <a:p>
            <a:r>
              <a:rPr lang="zh-CN" altLang="en-US" b="1" dirty="0"/>
              <a:t>一道倒霉的科学题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63520" y="4175760"/>
            <a:ext cx="9428480" cy="25298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688" y="0"/>
            <a:ext cx="6013450" cy="3299045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160" y="103316"/>
            <a:ext cx="6095999" cy="3102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49" y="3429000"/>
            <a:ext cx="5868531" cy="355265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39280" y="3682609"/>
            <a:ext cx="5080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儿童陌生的生活情境；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绕口的题干，干扰了学生的思维；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成年人无法正视残酷的现实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1377" y="4511463"/>
            <a:ext cx="390525" cy="3714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3455" y="197697"/>
            <a:ext cx="10477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创设“真、美、情、思”的复合式情境，促进学生深度体验。</a:t>
            </a:r>
          </a:p>
        </p:txBody>
      </p:sp>
      <p:graphicFrame>
        <p:nvGraphicFramePr>
          <p:cNvPr id="3" name="图示 2"/>
          <p:cNvGraphicFramePr/>
          <p:nvPr/>
        </p:nvGraphicFramePr>
        <p:xfrm>
          <a:off x="1024890" y="894080"/>
          <a:ext cx="10374630" cy="5244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命题原则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情境任务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作为试题的主要载体，设置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真实而有意义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的情境，考查学生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运用语文知识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解决问题的能力。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试题的情境性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35853"/>
    </mc:Choice>
    <mc:Fallback xmlns="">
      <p:transition spd="slow" advTm="3585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4435" y="817245"/>
            <a:ext cx="9812655" cy="482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语文课程是一门学习祖国语言文字运用的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综合性、实践性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课程。工具性与人文性的统一，是语文课程的基本特点。语文课程应引导学生在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真实的语言运用情境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，通过自主的语言实践活动，积累言语经验，把握祖国语言文字的特点和运用规律，加深对祖国语言文字的理解与热爱，培养运用祖国语言文字的能力；同时，发展思辨能力，提升思维品质，培育社会主义核心价值观，</a:t>
            </a:r>
            <a:r>
              <a:rPr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培养高尚的审美情趣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，积累丰厚的文化底蕴，理解文化多样性。</a:t>
            </a:r>
          </a:p>
          <a:p>
            <a:pPr marL="0" indent="0">
              <a:lnSpc>
                <a:spcPct val="11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</a:t>
            </a:r>
          </a:p>
          <a:p>
            <a:pPr marL="0" indent="0">
              <a:lnSpc>
                <a:spcPct val="11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《普通高中语文课程标准》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2017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849"/>
    </mc:Choice>
    <mc:Fallback xmlns="">
      <p:transition spd="slow" advTm="46849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8085" y="2023110"/>
            <a:ext cx="95142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思维五步法（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杜威）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1.安排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真实的情境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2.在情境中要有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刺激思维的课题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3.要有可以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利用的资料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，并作出解决问题的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4.在活动中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验证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假设；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5.根据验证的结果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得出结论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35D9CC-2E56-48D0-A218-B8B58039C77E}"/>
              </a:ext>
            </a:extLst>
          </p:cNvPr>
          <p:cNvSpPr txBox="1"/>
          <p:nvPr/>
        </p:nvSpPr>
        <p:spPr>
          <a:xfrm>
            <a:off x="857839" y="367645"/>
            <a:ext cx="9360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情境是思维训练的重要条件之一。</a:t>
            </a:r>
            <a:endParaRPr lang="en-US" altLang="zh-CN" sz="2800" b="1" dirty="0"/>
          </a:p>
          <a:p>
            <a:r>
              <a:rPr lang="en-US" altLang="zh-CN" sz="2800" b="1" dirty="0"/>
              <a:t>                                       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杜威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我们如何思维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9887"/>
    </mc:Choice>
    <mc:Fallback>
      <p:transition advTm="988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8217996"/>
              </p:ext>
            </p:extLst>
          </p:nvPr>
        </p:nvGraphicFramePr>
        <p:xfrm>
          <a:off x="2032000" y="-153035"/>
          <a:ext cx="8812530" cy="6633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318"/>
    </mc:Choice>
    <mc:Fallback xmlns="">
      <p:transition spd="slow" advTm="6931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59057ED1-EEBF-4F25-B594-3E23C7A3DB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8572893"/>
              </p:ext>
            </p:extLst>
          </p:nvPr>
        </p:nvGraphicFramePr>
        <p:xfrm>
          <a:off x="532090" y="248327"/>
          <a:ext cx="1112781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6401EB-12A2-4ED2-AEE5-01A4A9D07FC4}"/>
              </a:ext>
            </a:extLst>
          </p:cNvPr>
          <p:cNvCxnSpPr/>
          <p:nvPr/>
        </p:nvCxnSpPr>
        <p:spPr>
          <a:xfrm flipV="1">
            <a:off x="5335571" y="3629320"/>
            <a:ext cx="886120" cy="754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6441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5F786288-151A-406B-8470-273BB189EE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9651125"/>
              </p:ext>
            </p:extLst>
          </p:nvPr>
        </p:nvGraphicFramePr>
        <p:xfrm>
          <a:off x="1140643" y="641024"/>
          <a:ext cx="10322351" cy="5497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0140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738374" y="118843"/>
            <a:ext cx="6010275" cy="711835"/>
          </a:xfrm>
        </p:spPr>
        <p:txBody>
          <a:bodyPr>
            <a:normAutofit fontScale="90000"/>
          </a:bodyPr>
          <a:lstStyle/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）关注学生的生命成长</a:t>
            </a:r>
            <a:br>
              <a:rPr lang="en-US" altLang="zh-CN" b="1" dirty="0"/>
            </a:br>
            <a:r>
              <a:rPr lang="en-US" altLang="zh-CN" b="1" dirty="0"/>
              <a:t>                        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4294967295"/>
          </p:nvPr>
        </p:nvSpPr>
        <p:spPr>
          <a:xfrm>
            <a:off x="116205" y="963295"/>
            <a:ext cx="8632190" cy="4707890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3．邻居小咏今年刚满18岁，是第一批迈入成年的00后（2000年1月1日至2009年12月31日出生的人）。请仿照示例，从下列名句中选择你最喜欢的一句写在送给他的贺卡上，并根据所选的名句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写出你的祝福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。（2分）</a:t>
            </a:r>
            <a:endParaRPr lang="zh-CN" altLang="en-US" sz="2400" b="1" dirty="0"/>
          </a:p>
          <a:p>
            <a:r>
              <a:rPr lang="zh-CN" altLang="en-US" sz="2400" b="1" dirty="0"/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A.晴空一鹤排云上，便引诗情到碧霄。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B.长风破浪会有时，直挂云帆济沧海。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C.出淤泥而不染，濯清涟而不妖。</a:t>
            </a:r>
          </a:p>
          <a:p>
            <a:r>
              <a:rPr lang="zh-CN" altLang="en-US" sz="2400" b="1" dirty="0"/>
              <a:t>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示例〕会当凌绝顶，一览众山小：愿你勇攀人生的高峰，去领略世界的美丽和壮阔。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45245" y="922655"/>
            <a:ext cx="31400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情境：给刚满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岁的邻居写一句祝福语。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提供日常人际交往的情境，让古诗积累从识记走向具体情境下的迁移与运用。体验人情美。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/>
        </p:nvSpPr>
        <p:spPr>
          <a:xfrm>
            <a:off x="116205" y="128270"/>
            <a:ext cx="6010275" cy="7118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    </a:t>
            </a: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116205" y="963295"/>
            <a:ext cx="6950710" cy="4947311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6．凡尔纳在《海底两万里》结尾处写道：“有一天学术进步，这海底是要变为可以自由通行的。”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如果有可能实现海底旅行，你最想亲历书中哪一个章节里的情景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？请选择一项，结合小说内容和你的阅读感受简要说明。（3分）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A.《在海底平原上散步》           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B.《价值千万的珍珠》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C.《沉没的大陆》                 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D.《章鱼》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63765" y="901700"/>
            <a:ext cx="44519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情境：未来实现海底旅行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</a:p>
          <a:p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阅读时产生的心理期待，学生对阅读内容的体验和感悟。</a:t>
            </a:r>
          </a:p>
          <a:p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4a1da2a-24d2-424d-a6e3-534373bc415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"/>
</p:tagLst>
</file>

<file path=ppt/theme/theme1.xml><?xml version="1.0" encoding="utf-8"?>
<a:theme xmlns:a="http://schemas.openxmlformats.org/drawingml/2006/main" name="画廊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1138</Words>
  <Application>Microsoft Office PowerPoint</Application>
  <PresentationFormat>宽屏</PresentationFormat>
  <Paragraphs>100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仿宋</vt:lpstr>
      <vt:lpstr>楷体</vt:lpstr>
      <vt:lpstr>宋体</vt:lpstr>
      <vt:lpstr>Arial</vt:lpstr>
      <vt:lpstr>Gill Sans MT</vt:lpstr>
      <vt:lpstr>Times New Roman</vt:lpstr>
      <vt:lpstr>画廊</vt:lpstr>
      <vt:lpstr>在真实情境中打开思维</vt:lpstr>
      <vt:lpstr>命题原则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（1）关注学生的生命成长  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一道倒霉的科学题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在真实情境中打开思维</dc:title>
  <dc:creator>Hongyi ZHU (20030052)</dc:creator>
  <cp:lastModifiedBy>Hongyi ZHU (20030052)</cp:lastModifiedBy>
  <cp:revision>27</cp:revision>
  <dcterms:created xsi:type="dcterms:W3CDTF">2019-04-08T15:37:00Z</dcterms:created>
  <dcterms:modified xsi:type="dcterms:W3CDTF">2019-04-10T16:30:24Z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