
<file path=[Content_Types].xml><?xml version="1.0" encoding="utf-8"?>
<Types xmlns="http://schemas.openxmlformats.org/package/2006/content-types">
  <Default Extension="jpeg" ContentType="image/jpeg"/>
  <Default Extension="emf" ContentType="image/x-emf"/>
  <Default Extension="gif" ContentType="image/gi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sldIdLst>
    <p:sldId id="258" r:id="rId3"/>
    <p:sldId id="261" r:id="rId4"/>
    <p:sldId id="301" r:id="rId5"/>
    <p:sldId id="305" r:id="rId6"/>
    <p:sldId id="262" r:id="rId7"/>
    <p:sldId id="263" r:id="rId8"/>
    <p:sldId id="264" r:id="rId9"/>
    <p:sldId id="265" r:id="rId10"/>
    <p:sldId id="266" r:id="rId11"/>
    <p:sldId id="406" r:id="rId12"/>
    <p:sldId id="276" r:id="rId13"/>
    <p:sldId id="277" r:id="rId14"/>
    <p:sldId id="278" r:id="rId15"/>
    <p:sldId id="280" r:id="rId16"/>
    <p:sldId id="285" r:id="rId17"/>
    <p:sldId id="288" r:id="rId18"/>
    <p:sldId id="289" r:id="rId19"/>
    <p:sldId id="290" r:id="rId20"/>
    <p:sldId id="291" r:id="rId21"/>
    <p:sldId id="292" r:id="rId22"/>
    <p:sldId id="293" r:id="rId23"/>
    <p:sldId id="294" r:id="rId24"/>
    <p:sldId id="295" r:id="rId25"/>
    <p:sldId id="297" r:id="rId26"/>
    <p:sldId id="257" r:id="rId27"/>
    <p:sldId id="300" r:id="rId28"/>
    <p:sldId id="298" r:id="rId30"/>
    <p:sldId id="306" r:id="rId31"/>
    <p:sldId id="407" r:id="rId32"/>
    <p:sldId id="408" r:id="rId33"/>
    <p:sldId id="313" r:id="rId34"/>
    <p:sldId id="299" r:id="rId35"/>
    <p:sldId id="302" r:id="rId36"/>
    <p:sldId id="303" r:id="rId37"/>
    <p:sldId id="377" r:id="rId38"/>
    <p:sldId id="308" r:id="rId39"/>
    <p:sldId id="309" r:id="rId40"/>
    <p:sldId id="310" r:id="rId41"/>
    <p:sldId id="311" r:id="rId42"/>
    <p:sldId id="312" r:id="rId43"/>
    <p:sldId id="316" r:id="rId44"/>
    <p:sldId id="315" r:id="rId45"/>
    <p:sldId id="314" r:id="rId46"/>
    <p:sldId id="317" r:id="rId47"/>
    <p:sldId id="320" r:id="rId48"/>
    <p:sldId id="326" r:id="rId49"/>
    <p:sldId id="321" r:id="rId50"/>
    <p:sldId id="390" r:id="rId51"/>
    <p:sldId id="391" r:id="rId52"/>
    <p:sldId id="322" r:id="rId53"/>
    <p:sldId id="392" r:id="rId54"/>
    <p:sldId id="323" r:id="rId55"/>
    <p:sldId id="393" r:id="rId56"/>
    <p:sldId id="324" r:id="rId57"/>
    <p:sldId id="325" r:id="rId58"/>
    <p:sldId id="327" r:id="rId59"/>
    <p:sldId id="319" r:id="rId60"/>
    <p:sldId id="388" r:id="rId61"/>
    <p:sldId id="389" r:id="rId62"/>
    <p:sldId id="333" r:id="rId63"/>
    <p:sldId id="332" r:id="rId64"/>
    <p:sldId id="335" r:id="rId65"/>
    <p:sldId id="336" r:id="rId66"/>
    <p:sldId id="397" r:id="rId67"/>
    <p:sldId id="343" r:id="rId68"/>
    <p:sldId id="334" r:id="rId69"/>
    <p:sldId id="396" r:id="rId70"/>
    <p:sldId id="338" r:id="rId71"/>
    <p:sldId id="345" r:id="rId72"/>
    <p:sldId id="346" r:id="rId73"/>
    <p:sldId id="347" r:id="rId74"/>
    <p:sldId id="382" r:id="rId75"/>
    <p:sldId id="348" r:id="rId76"/>
    <p:sldId id="349" r:id="rId77"/>
    <p:sldId id="350" r:id="rId78"/>
    <p:sldId id="351" r:id="rId79"/>
    <p:sldId id="352" r:id="rId80"/>
    <p:sldId id="353" r:id="rId81"/>
    <p:sldId id="354" r:id="rId82"/>
    <p:sldId id="355" r:id="rId83"/>
    <p:sldId id="356" r:id="rId84"/>
    <p:sldId id="384" r:id="rId85"/>
    <p:sldId id="357" r:id="rId86"/>
    <p:sldId id="381" r:id="rId87"/>
    <p:sldId id="358" r:id="rId88"/>
    <p:sldId id="394" r:id="rId89"/>
    <p:sldId id="359" r:id="rId90"/>
    <p:sldId id="360" r:id="rId91"/>
    <p:sldId id="361" r:id="rId92"/>
    <p:sldId id="362" r:id="rId93"/>
    <p:sldId id="364" r:id="rId94"/>
    <p:sldId id="398" r:id="rId95"/>
    <p:sldId id="399" r:id="rId96"/>
    <p:sldId id="400" r:id="rId97"/>
    <p:sldId id="401" r:id="rId98"/>
    <p:sldId id="402" r:id="rId99"/>
    <p:sldId id="403" r:id="rId100"/>
    <p:sldId id="404" r:id="rId101"/>
    <p:sldId id="405" r:id="rId102"/>
    <p:sldId id="374" r:id="rId103"/>
    <p:sldId id="376" r:id="rId104"/>
    <p:sldId id="385" r:id="rId105"/>
    <p:sldId id="340" r:id="rId106"/>
  </p:sldIdLst>
  <p:sldSz cx="7379970" cy="6515735"/>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324"/>
    <p:restoredTop sz="94660"/>
  </p:normalViewPr>
  <p:slideViewPr>
    <p:cSldViewPr showGuides="1">
      <p:cViewPr varScale="1">
        <p:scale>
          <a:sx n="84" d="100"/>
          <a:sy n="84" d="100"/>
        </p:scale>
        <p:origin x="-1572" y="-78"/>
      </p:cViewPr>
      <p:guideLst>
        <p:guide orient="horz" pos="2060"/>
        <p:guide pos="2306"/>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7.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6.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notesMaster" Target="notesMasters/notesMaster1.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9" Type="http://schemas.openxmlformats.org/officeDocument/2006/relationships/tableStyles" Target="tableStyles.xml"/><Relationship Id="rId108" Type="http://schemas.openxmlformats.org/officeDocument/2006/relationships/viewProps" Target="viewProps.xml"/><Relationship Id="rId107" Type="http://schemas.openxmlformats.org/officeDocument/2006/relationships/presProps" Target="presProps.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51202"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defRPr sz="1200" smtClean="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203"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defRPr sz="1200" smtClean="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7524" name="Rectangle 4"/>
          <p:cNvSpPr>
            <a:spLocks noRot="1" noTextEdit="1"/>
          </p:cNvSpPr>
          <p:nvPr>
            <p:ph type="sldImg" idx="2"/>
          </p:nvPr>
        </p:nvSpPr>
        <p:spPr>
          <a:xfrm>
            <a:off x="1487163" y="685800"/>
            <a:ext cx="3883674" cy="3429000"/>
          </a:xfrm>
          <a:prstGeom prst="rect">
            <a:avLst/>
          </a:prstGeom>
          <a:noFill/>
          <a:ln w="9525" cap="flat" cmpd="sng">
            <a:solidFill>
              <a:srgbClr val="000000"/>
            </a:solidFill>
            <a:prstDash val="solid"/>
            <a:miter/>
            <a:headEnd type="none" w="med" len="med"/>
            <a:tailEnd type="none" w="med" len="med"/>
          </a:ln>
        </p:spPr>
      </p:sp>
      <p:sp>
        <p:nvSpPr>
          <p:cNvPr id="51205"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206"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defRPr sz="1200" smtClean="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207"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p>
            <a:pPr lvl="0" algn="r" eaLnBrk="1" hangingPunct="1"/>
            <a:fld id="{9A0DB2DC-4C9A-4742-B13C-FB6460FD3503}" type="slidenum">
              <a:rPr lang="en-US" altLang="zh-CN" sz="1200" dirty="0"/>
            </a:fld>
            <a:endParaRPr lang="en-US" altLang="zh-CN"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8546"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108547" name="Rectangle 2"/>
          <p:cNvSpPr>
            <a:spLocks noRot="1" noTextEdit="1"/>
          </p:cNvSpPr>
          <p:nvPr>
            <p:ph type="sldImg"/>
          </p:nvPr>
        </p:nvSpPr>
        <p:spPr/>
      </p:sp>
      <p:sp>
        <p:nvSpPr>
          <p:cNvPr id="108548" name="Rectangle 3"/>
          <p:cNvSpPr>
            <a:spLocks noGrp="1"/>
          </p:cNvSpPr>
          <p:nvPr>
            <p:ph type="body" idx="1"/>
          </p:nvPr>
        </p:nvSpPr>
        <p:spPr>
          <a:xfrm>
            <a:off x="914400" y="4343400"/>
            <a:ext cx="5029200" cy="4114800"/>
          </a:xfrm>
        </p:spPr>
        <p:txBody>
          <a:bodyPr wrap="square" lIns="91440" tIns="45720" rIns="91440" bIns="45720" anchor="t"/>
          <a:p>
            <a:pPr lvl="0" eaLnBrk="1" hangingPunct="1"/>
            <a:endParaRPr lang="zh-CN" altLang="zh-CN"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553500" y="2024183"/>
            <a:ext cx="6273000" cy="1396717"/>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07000" y="3692400"/>
            <a:ext cx="5166000" cy="1665200"/>
          </a:xfrm>
        </p:spPr>
        <p:txBody>
          <a:bodyPr/>
          <a:lstStyle>
            <a:lvl1pPr marL="0" indent="0" algn="ctr">
              <a:buNone/>
              <a:defRPr/>
            </a:lvl1pPr>
            <a:lvl2pPr marL="368935" indent="0" algn="ctr">
              <a:buNone/>
              <a:defRPr/>
            </a:lvl2pPr>
            <a:lvl3pPr marL="737870" indent="0" algn="ctr">
              <a:buNone/>
              <a:defRPr/>
            </a:lvl3pPr>
            <a:lvl4pPr marL="1106805" indent="0" algn="ctr">
              <a:buNone/>
              <a:defRPr/>
            </a:lvl4pPr>
            <a:lvl5pPr marL="1475740" indent="0" algn="ctr">
              <a:buNone/>
              <a:defRPr/>
            </a:lvl5pPr>
            <a:lvl6pPr marL="1845310" indent="0" algn="ctr">
              <a:buNone/>
              <a:defRPr/>
            </a:lvl6pPr>
            <a:lvl7pPr marL="2214245" indent="0" algn="ctr">
              <a:buNone/>
              <a:defRPr/>
            </a:lvl7pPr>
            <a:lvl8pPr marL="2583180" indent="0" algn="ctr">
              <a:buNone/>
              <a:defRPr/>
            </a:lvl8pPr>
            <a:lvl9pPr marL="2952115"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hangingPunct="1"/>
            <a:fld id="{9A0DB2DC-4C9A-4742-B13C-FB6460FD3503}" type="slidenum">
              <a:rPr lang="en-US" altLang="zh-CN" sz="1400" dirty="0"/>
            </a:fld>
            <a:endParaRPr lang="en-US" altLang="zh-CN" sz="1400"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hangingPunct="1"/>
            <a:fld id="{9A0DB2DC-4C9A-4742-B13C-FB6460FD3503}" type="slidenum">
              <a:rPr lang="en-US" altLang="zh-CN" sz="1400" dirty="0"/>
            </a:fld>
            <a:endParaRPr lang="en-US" altLang="zh-CN" sz="1400"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5350500" y="260942"/>
            <a:ext cx="1660500" cy="555971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69000" y="260942"/>
            <a:ext cx="4858500" cy="5559717"/>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hangingPunct="1"/>
            <a:fld id="{9A0DB2DC-4C9A-4742-B13C-FB6460FD3503}" type="slidenum">
              <a:rPr lang="en-US" altLang="zh-CN" sz="1400" dirty="0"/>
            </a:fld>
            <a:endParaRPr lang="en-US" altLang="zh-CN" sz="1400"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hangingPunct="1"/>
            <a:fld id="{9A0DB2DC-4C9A-4742-B13C-FB6460FD3503}" type="slidenum">
              <a:rPr lang="en-US" altLang="zh-CN" sz="1400" dirty="0"/>
            </a:fld>
            <a:endParaRPr lang="en-US" altLang="zh-CN" sz="1400"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582969" y="4187134"/>
            <a:ext cx="6273000" cy="1294150"/>
          </a:xfrm>
        </p:spPr>
        <p:txBody>
          <a:bodyPr anchor="t"/>
          <a:lstStyle>
            <a:lvl1pPr algn="l">
              <a:defRPr sz="323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82969" y="2761759"/>
            <a:ext cx="6273000" cy="1425375"/>
          </a:xfrm>
        </p:spPr>
        <p:txBody>
          <a:bodyPr anchor="b"/>
          <a:lstStyle>
            <a:lvl1pPr marL="0" indent="0">
              <a:buNone/>
              <a:defRPr sz="1615"/>
            </a:lvl1pPr>
            <a:lvl2pPr marL="368935" indent="0">
              <a:buNone/>
              <a:defRPr sz="1455"/>
            </a:lvl2pPr>
            <a:lvl3pPr marL="737870" indent="0">
              <a:buNone/>
              <a:defRPr sz="1290"/>
            </a:lvl3pPr>
            <a:lvl4pPr marL="1106805" indent="0">
              <a:buNone/>
              <a:defRPr sz="1130"/>
            </a:lvl4pPr>
            <a:lvl5pPr marL="1475740" indent="0">
              <a:buNone/>
              <a:defRPr sz="1130"/>
            </a:lvl5pPr>
            <a:lvl6pPr marL="1845310" indent="0">
              <a:buNone/>
              <a:defRPr sz="1130"/>
            </a:lvl6pPr>
            <a:lvl7pPr marL="2214245" indent="0">
              <a:buNone/>
              <a:defRPr sz="1130"/>
            </a:lvl7pPr>
            <a:lvl8pPr marL="2583180" indent="0">
              <a:buNone/>
              <a:defRPr sz="1130"/>
            </a:lvl8pPr>
            <a:lvl9pPr marL="2952115" indent="0">
              <a:buNone/>
              <a:defRPr sz="113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hangingPunct="1"/>
            <a:fld id="{9A0DB2DC-4C9A-4742-B13C-FB6460FD3503}" type="slidenum">
              <a:rPr lang="en-US" altLang="zh-CN" sz="1400" dirty="0"/>
            </a:fld>
            <a:endParaRPr lang="en-US" altLang="zh-CN" sz="1400"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69000" y="1520400"/>
            <a:ext cx="3259500" cy="4300259"/>
          </a:xfrm>
        </p:spPr>
        <p:txBody>
          <a:bodyPr/>
          <a:lstStyle>
            <a:lvl1pPr>
              <a:defRPr sz="2260"/>
            </a:lvl1pPr>
            <a:lvl2pPr>
              <a:defRPr sz="1935"/>
            </a:lvl2pPr>
            <a:lvl3pPr>
              <a:defRPr sz="1615"/>
            </a:lvl3pPr>
            <a:lvl4pPr>
              <a:defRPr sz="1455"/>
            </a:lvl4pPr>
            <a:lvl5pPr>
              <a:defRPr sz="1455"/>
            </a:lvl5pPr>
            <a:lvl6pPr>
              <a:defRPr sz="1455"/>
            </a:lvl6pPr>
            <a:lvl7pPr>
              <a:defRPr sz="1455"/>
            </a:lvl7pPr>
            <a:lvl8pPr>
              <a:defRPr sz="1455"/>
            </a:lvl8pPr>
            <a:lvl9pPr>
              <a:defRPr sz="1455"/>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3751500" y="1520400"/>
            <a:ext cx="3259500" cy="4300259"/>
          </a:xfrm>
        </p:spPr>
        <p:txBody>
          <a:bodyPr/>
          <a:lstStyle>
            <a:lvl1pPr>
              <a:defRPr sz="2260"/>
            </a:lvl1pPr>
            <a:lvl2pPr>
              <a:defRPr sz="1935"/>
            </a:lvl2pPr>
            <a:lvl3pPr>
              <a:defRPr sz="1615"/>
            </a:lvl3pPr>
            <a:lvl4pPr>
              <a:defRPr sz="1455"/>
            </a:lvl4pPr>
            <a:lvl5pPr>
              <a:defRPr sz="1455"/>
            </a:lvl5pPr>
            <a:lvl6pPr>
              <a:defRPr sz="1455"/>
            </a:lvl6pPr>
            <a:lvl7pPr>
              <a:defRPr sz="1455"/>
            </a:lvl7pPr>
            <a:lvl8pPr>
              <a:defRPr sz="1455"/>
            </a:lvl8pPr>
            <a:lvl9pPr>
              <a:defRPr sz="1455"/>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hangingPunct="1"/>
            <a:fld id="{9A0DB2DC-4C9A-4742-B13C-FB6460FD3503}" type="slidenum">
              <a:rPr lang="en-US" altLang="zh-CN" sz="1400" dirty="0"/>
            </a:fld>
            <a:endParaRPr lang="en-US" altLang="zh-CN" sz="1400"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369000" y="1458559"/>
            <a:ext cx="3260782" cy="607858"/>
          </a:xfrm>
        </p:spPr>
        <p:txBody>
          <a:bodyPr anchor="b"/>
          <a:lstStyle>
            <a:lvl1pPr marL="0" indent="0">
              <a:buNone/>
              <a:defRPr sz="1935" b="1"/>
            </a:lvl1pPr>
            <a:lvl2pPr marL="368935" indent="0">
              <a:buNone/>
              <a:defRPr sz="1615" b="1"/>
            </a:lvl2pPr>
            <a:lvl3pPr marL="737870" indent="0">
              <a:buNone/>
              <a:defRPr sz="1455" b="1"/>
            </a:lvl3pPr>
            <a:lvl4pPr marL="1106805" indent="0">
              <a:buNone/>
              <a:defRPr sz="1290" b="1"/>
            </a:lvl4pPr>
            <a:lvl5pPr marL="1475740" indent="0">
              <a:buNone/>
              <a:defRPr sz="1290" b="1"/>
            </a:lvl5pPr>
            <a:lvl6pPr marL="1845310" indent="0">
              <a:buNone/>
              <a:defRPr sz="1290" b="1"/>
            </a:lvl6pPr>
            <a:lvl7pPr marL="2214245" indent="0">
              <a:buNone/>
              <a:defRPr sz="1290" b="1"/>
            </a:lvl7pPr>
            <a:lvl8pPr marL="2583180" indent="0">
              <a:buNone/>
              <a:defRPr sz="1290" b="1"/>
            </a:lvl8pPr>
            <a:lvl9pPr marL="2952115" indent="0">
              <a:buNone/>
              <a:defRPr sz="129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369000" y="2066417"/>
            <a:ext cx="3260782" cy="3754242"/>
          </a:xfrm>
        </p:spPr>
        <p:txBody>
          <a:bodyPr/>
          <a:lstStyle>
            <a:lvl1pPr>
              <a:defRPr sz="1935"/>
            </a:lvl1pPr>
            <a:lvl2pPr>
              <a:defRPr sz="1615"/>
            </a:lvl2pPr>
            <a:lvl3pPr>
              <a:defRPr sz="1455"/>
            </a:lvl3pPr>
            <a:lvl4pPr>
              <a:defRPr sz="1290"/>
            </a:lvl4pPr>
            <a:lvl5pPr>
              <a:defRPr sz="1290"/>
            </a:lvl5pPr>
            <a:lvl6pPr>
              <a:defRPr sz="1290"/>
            </a:lvl6pPr>
            <a:lvl7pPr>
              <a:defRPr sz="1290"/>
            </a:lvl7pPr>
            <a:lvl8pPr>
              <a:defRPr sz="1290"/>
            </a:lvl8pPr>
            <a:lvl9pPr>
              <a:defRPr sz="129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3748937" y="1458559"/>
            <a:ext cx="3262062" cy="607858"/>
          </a:xfrm>
        </p:spPr>
        <p:txBody>
          <a:bodyPr anchor="b"/>
          <a:lstStyle>
            <a:lvl1pPr marL="0" indent="0">
              <a:buNone/>
              <a:defRPr sz="1935" b="1"/>
            </a:lvl1pPr>
            <a:lvl2pPr marL="368935" indent="0">
              <a:buNone/>
              <a:defRPr sz="1615" b="1"/>
            </a:lvl2pPr>
            <a:lvl3pPr marL="737870" indent="0">
              <a:buNone/>
              <a:defRPr sz="1455" b="1"/>
            </a:lvl3pPr>
            <a:lvl4pPr marL="1106805" indent="0">
              <a:buNone/>
              <a:defRPr sz="1290" b="1"/>
            </a:lvl4pPr>
            <a:lvl5pPr marL="1475740" indent="0">
              <a:buNone/>
              <a:defRPr sz="1290" b="1"/>
            </a:lvl5pPr>
            <a:lvl6pPr marL="1845310" indent="0">
              <a:buNone/>
              <a:defRPr sz="1290" b="1"/>
            </a:lvl6pPr>
            <a:lvl7pPr marL="2214245" indent="0">
              <a:buNone/>
              <a:defRPr sz="1290" b="1"/>
            </a:lvl7pPr>
            <a:lvl8pPr marL="2583180" indent="0">
              <a:buNone/>
              <a:defRPr sz="1290" b="1"/>
            </a:lvl8pPr>
            <a:lvl9pPr marL="2952115" indent="0">
              <a:buNone/>
              <a:defRPr sz="129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3748937" y="2066417"/>
            <a:ext cx="3262062" cy="3754242"/>
          </a:xfrm>
        </p:spPr>
        <p:txBody>
          <a:bodyPr/>
          <a:lstStyle>
            <a:lvl1pPr>
              <a:defRPr sz="1935"/>
            </a:lvl1pPr>
            <a:lvl2pPr>
              <a:defRPr sz="1615"/>
            </a:lvl2pPr>
            <a:lvl3pPr>
              <a:defRPr sz="1455"/>
            </a:lvl3pPr>
            <a:lvl4pPr>
              <a:defRPr sz="1290"/>
            </a:lvl4pPr>
            <a:lvl5pPr>
              <a:defRPr sz="1290"/>
            </a:lvl5pPr>
            <a:lvl6pPr>
              <a:defRPr sz="1290"/>
            </a:lvl6pPr>
            <a:lvl7pPr>
              <a:defRPr sz="1290"/>
            </a:lvl7pPr>
            <a:lvl8pPr>
              <a:defRPr sz="1290"/>
            </a:lvl8pPr>
            <a:lvl9pPr>
              <a:defRPr sz="129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algn="r" eaLnBrk="1" hangingPunct="1"/>
            <a:fld id="{9A0DB2DC-4C9A-4742-B13C-FB6460FD3503}" type="slidenum">
              <a:rPr lang="en-US" altLang="zh-CN" sz="1400" dirty="0"/>
            </a:fld>
            <a:endParaRPr lang="en-US" altLang="zh-CN" sz="1400"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lgn="r" eaLnBrk="1" hangingPunct="1"/>
            <a:fld id="{9A0DB2DC-4C9A-4742-B13C-FB6460FD3503}" type="slidenum">
              <a:rPr lang="en-US" altLang="zh-CN" sz="1400" dirty="0"/>
            </a:fld>
            <a:endParaRPr lang="en-US" altLang="zh-CN" sz="1400"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algn="r" eaLnBrk="1" hangingPunct="1"/>
            <a:fld id="{9A0DB2DC-4C9A-4742-B13C-FB6460FD3503}" type="slidenum">
              <a:rPr lang="en-US" altLang="zh-CN" sz="1400" dirty="0"/>
            </a:fld>
            <a:endParaRPr lang="en-US" altLang="zh-CN" sz="1400"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369000" y="259433"/>
            <a:ext cx="2427969" cy="1104100"/>
          </a:xfrm>
        </p:spPr>
        <p:txBody>
          <a:bodyPr anchor="b"/>
          <a:lstStyle>
            <a:lvl1pPr algn="l">
              <a:defRPr sz="1615"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2885375" y="259433"/>
            <a:ext cx="4125625" cy="5561226"/>
          </a:xfrm>
        </p:spPr>
        <p:txBody>
          <a:bodyPr/>
          <a:lstStyle>
            <a:lvl1pPr>
              <a:defRPr sz="2585"/>
            </a:lvl1pPr>
            <a:lvl2pPr>
              <a:defRPr sz="2260"/>
            </a:lvl2pPr>
            <a:lvl3pPr>
              <a:defRPr sz="1935"/>
            </a:lvl3pPr>
            <a:lvl4pPr>
              <a:defRPr sz="1615"/>
            </a:lvl4pPr>
            <a:lvl5pPr>
              <a:defRPr sz="1615"/>
            </a:lvl5pPr>
            <a:lvl6pPr>
              <a:defRPr sz="1615"/>
            </a:lvl6pPr>
            <a:lvl7pPr>
              <a:defRPr sz="1615"/>
            </a:lvl7pPr>
            <a:lvl8pPr>
              <a:defRPr sz="1615"/>
            </a:lvl8pPr>
            <a:lvl9pPr>
              <a:defRPr sz="1615"/>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369000" y="1363533"/>
            <a:ext cx="2427969" cy="4457126"/>
          </a:xfrm>
        </p:spPr>
        <p:txBody>
          <a:bodyPr/>
          <a:lstStyle>
            <a:lvl1pPr marL="0" indent="0">
              <a:buNone/>
              <a:defRPr sz="1130"/>
            </a:lvl1pPr>
            <a:lvl2pPr marL="368935" indent="0">
              <a:buNone/>
              <a:defRPr sz="970"/>
            </a:lvl2pPr>
            <a:lvl3pPr marL="737870" indent="0">
              <a:buNone/>
              <a:defRPr sz="805"/>
            </a:lvl3pPr>
            <a:lvl4pPr marL="1106805" indent="0">
              <a:buNone/>
              <a:defRPr sz="725"/>
            </a:lvl4pPr>
            <a:lvl5pPr marL="1475740" indent="0">
              <a:buNone/>
              <a:defRPr sz="725"/>
            </a:lvl5pPr>
            <a:lvl6pPr marL="1845310" indent="0">
              <a:buNone/>
              <a:defRPr sz="725"/>
            </a:lvl6pPr>
            <a:lvl7pPr marL="2214245" indent="0">
              <a:buNone/>
              <a:defRPr sz="725"/>
            </a:lvl7pPr>
            <a:lvl8pPr marL="2583180" indent="0">
              <a:buNone/>
              <a:defRPr sz="725"/>
            </a:lvl8pPr>
            <a:lvl9pPr marL="2952115" indent="0">
              <a:buNone/>
              <a:defRPr sz="725"/>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hangingPunct="1"/>
            <a:fld id="{9A0DB2DC-4C9A-4742-B13C-FB6460FD3503}" type="slidenum">
              <a:rPr lang="en-US" altLang="zh-CN" sz="1400" dirty="0"/>
            </a:fld>
            <a:endParaRPr lang="en-US" altLang="zh-CN" sz="1400"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446532" y="4561200"/>
            <a:ext cx="4428000" cy="538476"/>
          </a:xfrm>
        </p:spPr>
        <p:txBody>
          <a:bodyPr anchor="b"/>
          <a:lstStyle>
            <a:lvl1pPr algn="l">
              <a:defRPr sz="1615"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446532" y="582217"/>
            <a:ext cx="4428000" cy="3909600"/>
          </a:xfrm>
        </p:spPr>
        <p:txBody>
          <a:bodyPr vert="horz" wrap="square" lIns="91440" tIns="45720" rIns="91440" bIns="45720" numCol="1" anchor="t" anchorCtr="0" compatLnSpc="1"/>
          <a:lstStyle>
            <a:lvl1pPr marL="0" indent="0">
              <a:buNone/>
              <a:defRPr sz="2585"/>
            </a:lvl1pPr>
            <a:lvl2pPr marL="368935" indent="0">
              <a:buNone/>
              <a:defRPr sz="2260"/>
            </a:lvl2pPr>
            <a:lvl3pPr marL="737870" indent="0">
              <a:buNone/>
              <a:defRPr sz="1935"/>
            </a:lvl3pPr>
            <a:lvl4pPr marL="1106805" indent="0">
              <a:buNone/>
              <a:defRPr sz="1615"/>
            </a:lvl4pPr>
            <a:lvl5pPr marL="1475740" indent="0">
              <a:buNone/>
              <a:defRPr sz="1615"/>
            </a:lvl5pPr>
            <a:lvl6pPr marL="1845310" indent="0">
              <a:buNone/>
              <a:defRPr sz="1615"/>
            </a:lvl6pPr>
            <a:lvl7pPr marL="2214245" indent="0">
              <a:buNone/>
              <a:defRPr sz="1615"/>
            </a:lvl7pPr>
            <a:lvl8pPr marL="2583180" indent="0">
              <a:buNone/>
              <a:defRPr sz="1615"/>
            </a:lvl8pPr>
            <a:lvl9pPr marL="2952115" indent="0">
              <a:buNone/>
              <a:defRPr sz="1615"/>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446532" y="5099676"/>
            <a:ext cx="4428000" cy="764725"/>
          </a:xfrm>
        </p:spPr>
        <p:txBody>
          <a:bodyPr/>
          <a:lstStyle>
            <a:lvl1pPr marL="0" indent="0">
              <a:buNone/>
              <a:defRPr sz="1130"/>
            </a:lvl1pPr>
            <a:lvl2pPr marL="368935" indent="0">
              <a:buNone/>
              <a:defRPr sz="970"/>
            </a:lvl2pPr>
            <a:lvl3pPr marL="737870" indent="0">
              <a:buNone/>
              <a:defRPr sz="805"/>
            </a:lvl3pPr>
            <a:lvl4pPr marL="1106805" indent="0">
              <a:buNone/>
              <a:defRPr sz="725"/>
            </a:lvl4pPr>
            <a:lvl5pPr marL="1475740" indent="0">
              <a:buNone/>
              <a:defRPr sz="725"/>
            </a:lvl5pPr>
            <a:lvl6pPr marL="1845310" indent="0">
              <a:buNone/>
              <a:defRPr sz="725"/>
            </a:lvl6pPr>
            <a:lvl7pPr marL="2214245" indent="0">
              <a:buNone/>
              <a:defRPr sz="725"/>
            </a:lvl7pPr>
            <a:lvl8pPr marL="2583180" indent="0">
              <a:buNone/>
              <a:defRPr sz="725"/>
            </a:lvl8pPr>
            <a:lvl9pPr marL="2952115" indent="0">
              <a:buNone/>
              <a:defRPr sz="725"/>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hangingPunct="1"/>
            <a:fld id="{9A0DB2DC-4C9A-4742-B13C-FB6460FD3503}" type="slidenum">
              <a:rPr lang="en-US" altLang="zh-CN" sz="1400" dirty="0"/>
            </a:fld>
            <a:endParaRPr lang="en-US" altLang="zh-CN" sz="1400"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Rectangle 2"/>
          <p:cNvSpPr>
            <a:spLocks noGrp="1"/>
          </p:cNvSpPr>
          <p:nvPr>
            <p:ph type="title"/>
          </p:nvPr>
        </p:nvSpPr>
        <p:spPr>
          <a:xfrm>
            <a:off x="369000" y="260942"/>
            <a:ext cx="6642000" cy="1086000"/>
          </a:xfrm>
          <a:prstGeom prst="rect">
            <a:avLst/>
          </a:prstGeom>
          <a:noFill/>
          <a:ln w="9525">
            <a:noFill/>
          </a:ln>
        </p:spPr>
        <p:txBody>
          <a:bodyPr anchor="ctr"/>
          <a:p>
            <a:pPr lvl="0"/>
            <a:r>
              <a:rPr lang="zh-CN" altLang="en-US" dirty="0"/>
              <a:t>单击此处编辑母版标题样式</a:t>
            </a:r>
            <a:endParaRPr lang="zh-CN" altLang="en-US" dirty="0"/>
          </a:p>
        </p:txBody>
      </p:sp>
      <p:sp>
        <p:nvSpPr>
          <p:cNvPr id="2051" name="Rectangle 3"/>
          <p:cNvSpPr>
            <a:spLocks noGrp="1"/>
          </p:cNvSpPr>
          <p:nvPr>
            <p:ph type="body" idx="1"/>
          </p:nvPr>
        </p:nvSpPr>
        <p:spPr>
          <a:xfrm>
            <a:off x="369000" y="1520400"/>
            <a:ext cx="6642000" cy="4300259"/>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Rectangle 4"/>
          <p:cNvSpPr>
            <a:spLocks noGrp="1" noChangeArrowheads="1"/>
          </p:cNvSpPr>
          <p:nvPr>
            <p:ph type="dt" sz="half" idx="2"/>
          </p:nvPr>
        </p:nvSpPr>
        <p:spPr bwMode="auto">
          <a:xfrm>
            <a:off x="369000" y="5933784"/>
            <a:ext cx="1722000" cy="452500"/>
          </a:xfrm>
          <a:prstGeom prst="rect">
            <a:avLst/>
          </a:prstGeom>
          <a:noFill/>
          <a:ln w="9525">
            <a:noFill/>
            <a:miter lim="800000"/>
          </a:ln>
          <a:effectLst/>
        </p:spPr>
        <p:txBody>
          <a:bodyPr vert="horz" wrap="square" lIns="91440" tIns="45720" rIns="91440" bIns="45720" numCol="1" anchor="t" anchorCtr="0" compatLnSpc="1"/>
          <a:lstStyle>
            <a:lvl1pPr>
              <a:defRPr sz="1130" smtClean="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2521500" y="5933784"/>
            <a:ext cx="2337000" cy="452500"/>
          </a:xfrm>
          <a:prstGeom prst="rect">
            <a:avLst/>
          </a:prstGeom>
          <a:noFill/>
          <a:ln w="9525">
            <a:noFill/>
            <a:miter lim="800000"/>
          </a:ln>
          <a:effectLst/>
        </p:spPr>
        <p:txBody>
          <a:bodyPr vert="horz" wrap="square" lIns="91440" tIns="45720" rIns="91440" bIns="45720" numCol="1" anchor="t" anchorCtr="0" compatLnSpc="1"/>
          <a:lstStyle>
            <a:lvl1pPr algn="ctr">
              <a:defRPr sz="1130" smtClean="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5289000" y="5933784"/>
            <a:ext cx="1722000" cy="452500"/>
          </a:xfrm>
          <a:prstGeom prst="rect">
            <a:avLst/>
          </a:prstGeom>
          <a:noFill/>
          <a:ln w="9525">
            <a:noFill/>
            <a:miter lim="800000"/>
          </a:ln>
          <a:effectLst/>
        </p:spPr>
        <p:txBody>
          <a:bodyPr vert="horz" wrap="square" lIns="91440" tIns="45720" rIns="91440" bIns="45720" numCol="1" anchor="t" anchorCtr="0" compatLnSpc="1"/>
          <a:p>
            <a:pPr lvl="0" algn="r" eaLnBrk="1" hangingPunct="1"/>
            <a:fld id="{9A0DB2DC-4C9A-4742-B13C-FB6460FD3503}" type="slidenum">
              <a:rPr lang="en-US" altLang="zh-CN" sz="1400" dirty="0"/>
            </a:fld>
            <a:endParaRPr lang="en-US" altLang="zh-CN" sz="1400"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500"/>
    </mc:Choice>
    <mc:Fallback>
      <p:transition/>
    </mc:Fallback>
  </mc:AlternateContent>
  <p:hf sldNum="0" hdr="0" ftr="0" dt="0"/>
  <p:txStyles>
    <p:titleStyle>
      <a:lvl1pPr algn="ctr" rtl="0" eaLnBrk="0" fontAlgn="base" hangingPunct="0">
        <a:spcBef>
          <a:spcPct val="0"/>
        </a:spcBef>
        <a:spcAft>
          <a:spcPct val="0"/>
        </a:spcAft>
        <a:defRPr sz="355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276860" indent="-276225" algn="l" rtl="0" eaLnBrk="0" fontAlgn="base" hangingPunct="0">
        <a:spcBef>
          <a:spcPct val="16000"/>
        </a:spcBef>
        <a:spcAft>
          <a:spcPct val="0"/>
        </a:spcAft>
        <a:buChar char="•"/>
        <a:defRPr sz="2585">
          <a:solidFill>
            <a:schemeClr val="tx1"/>
          </a:solidFill>
          <a:latin typeface="+mn-lt"/>
          <a:ea typeface="+mn-ea"/>
          <a:cs typeface="+mn-cs"/>
        </a:defRPr>
      </a:lvl1pPr>
      <a:lvl2pPr marL="599440" indent="-229870" algn="l" rtl="0" eaLnBrk="0" fontAlgn="base" hangingPunct="0">
        <a:spcBef>
          <a:spcPct val="16000"/>
        </a:spcBef>
        <a:spcAft>
          <a:spcPct val="0"/>
        </a:spcAft>
        <a:buChar char="–"/>
        <a:defRPr sz="2260">
          <a:solidFill>
            <a:schemeClr val="tx1"/>
          </a:solidFill>
          <a:latin typeface="+mn-lt"/>
          <a:ea typeface="+mn-ea"/>
        </a:defRPr>
      </a:lvl2pPr>
      <a:lvl3pPr marL="922655" indent="-184150" algn="l" rtl="0" eaLnBrk="0" fontAlgn="base" hangingPunct="0">
        <a:spcBef>
          <a:spcPct val="16000"/>
        </a:spcBef>
        <a:spcAft>
          <a:spcPct val="0"/>
        </a:spcAft>
        <a:buChar char="•"/>
        <a:defRPr sz="1935">
          <a:solidFill>
            <a:schemeClr val="tx1"/>
          </a:solidFill>
          <a:latin typeface="+mn-lt"/>
          <a:ea typeface="+mn-ea"/>
        </a:defRPr>
      </a:lvl3pPr>
      <a:lvl4pPr marL="1291590" indent="-184150" algn="l" rtl="0" eaLnBrk="0" fontAlgn="base" hangingPunct="0">
        <a:spcBef>
          <a:spcPct val="16000"/>
        </a:spcBef>
        <a:spcAft>
          <a:spcPct val="0"/>
        </a:spcAft>
        <a:buChar char="–"/>
        <a:defRPr sz="1615">
          <a:solidFill>
            <a:schemeClr val="tx1"/>
          </a:solidFill>
          <a:latin typeface="+mn-lt"/>
          <a:ea typeface="+mn-ea"/>
        </a:defRPr>
      </a:lvl4pPr>
      <a:lvl5pPr marL="1660525" indent="-184150" algn="l" rtl="0" eaLnBrk="0" fontAlgn="base" hangingPunct="0">
        <a:spcBef>
          <a:spcPct val="16000"/>
        </a:spcBef>
        <a:spcAft>
          <a:spcPct val="0"/>
        </a:spcAft>
        <a:buChar char="»"/>
        <a:defRPr sz="1615">
          <a:solidFill>
            <a:schemeClr val="tx1"/>
          </a:solidFill>
          <a:latin typeface="+mn-lt"/>
          <a:ea typeface="+mn-ea"/>
        </a:defRPr>
      </a:lvl5pPr>
      <a:lvl6pPr marL="2029460" indent="-184150" algn="l" rtl="0" fontAlgn="base">
        <a:spcBef>
          <a:spcPct val="16000"/>
        </a:spcBef>
        <a:spcAft>
          <a:spcPct val="0"/>
        </a:spcAft>
        <a:buChar char="»"/>
        <a:defRPr sz="1615">
          <a:solidFill>
            <a:schemeClr val="tx1"/>
          </a:solidFill>
          <a:latin typeface="+mn-lt"/>
          <a:ea typeface="+mn-ea"/>
        </a:defRPr>
      </a:lvl6pPr>
      <a:lvl7pPr marL="2398395" indent="-184150" algn="l" rtl="0" fontAlgn="base">
        <a:spcBef>
          <a:spcPct val="16000"/>
        </a:spcBef>
        <a:spcAft>
          <a:spcPct val="0"/>
        </a:spcAft>
        <a:buChar char="»"/>
        <a:defRPr sz="1615">
          <a:solidFill>
            <a:schemeClr val="tx1"/>
          </a:solidFill>
          <a:latin typeface="+mn-lt"/>
          <a:ea typeface="+mn-ea"/>
        </a:defRPr>
      </a:lvl7pPr>
      <a:lvl8pPr marL="2767330" indent="-184150" algn="l" rtl="0" fontAlgn="base">
        <a:spcBef>
          <a:spcPct val="16000"/>
        </a:spcBef>
        <a:spcAft>
          <a:spcPct val="0"/>
        </a:spcAft>
        <a:buChar char="»"/>
        <a:defRPr sz="1615">
          <a:solidFill>
            <a:schemeClr val="tx1"/>
          </a:solidFill>
          <a:latin typeface="+mn-lt"/>
          <a:ea typeface="+mn-ea"/>
        </a:defRPr>
      </a:lvl8pPr>
      <a:lvl9pPr marL="3136265" indent="-184150" algn="l" rtl="0" fontAlgn="base">
        <a:spcBef>
          <a:spcPct val="16000"/>
        </a:spcBef>
        <a:spcAft>
          <a:spcPct val="0"/>
        </a:spcAft>
        <a:buChar char="»"/>
        <a:defRPr sz="1615">
          <a:solidFill>
            <a:schemeClr val="tx1"/>
          </a:solidFill>
          <a:latin typeface="+mn-lt"/>
          <a:ea typeface="+mn-ea"/>
        </a:defRPr>
      </a:lvl9pPr>
    </p:bodyStyle>
    <p:otherStyle>
      <a:defPPr>
        <a:defRPr lang="zh-CN"/>
      </a:defPPr>
      <a:lvl1pPr marL="0" algn="l" defTabSz="737870" rtl="0" eaLnBrk="1" latinLnBrk="0" hangingPunct="1">
        <a:defRPr sz="1455" kern="1200">
          <a:solidFill>
            <a:schemeClr val="tx1"/>
          </a:solidFill>
          <a:latin typeface="+mn-lt"/>
          <a:ea typeface="+mn-ea"/>
          <a:cs typeface="+mn-cs"/>
        </a:defRPr>
      </a:lvl1pPr>
      <a:lvl2pPr marL="368935" algn="l" defTabSz="737870" rtl="0" eaLnBrk="1" latinLnBrk="0" hangingPunct="1">
        <a:defRPr sz="1455" kern="1200">
          <a:solidFill>
            <a:schemeClr val="tx1"/>
          </a:solidFill>
          <a:latin typeface="+mn-lt"/>
          <a:ea typeface="+mn-ea"/>
          <a:cs typeface="+mn-cs"/>
        </a:defRPr>
      </a:lvl2pPr>
      <a:lvl3pPr marL="737870" algn="l" defTabSz="737870" rtl="0" eaLnBrk="1" latinLnBrk="0" hangingPunct="1">
        <a:defRPr sz="1455" kern="1200">
          <a:solidFill>
            <a:schemeClr val="tx1"/>
          </a:solidFill>
          <a:latin typeface="+mn-lt"/>
          <a:ea typeface="+mn-ea"/>
          <a:cs typeface="+mn-cs"/>
        </a:defRPr>
      </a:lvl3pPr>
      <a:lvl4pPr marL="1106805" algn="l" defTabSz="737870" rtl="0" eaLnBrk="1" latinLnBrk="0" hangingPunct="1">
        <a:defRPr sz="1455" kern="1200">
          <a:solidFill>
            <a:schemeClr val="tx1"/>
          </a:solidFill>
          <a:latin typeface="+mn-lt"/>
          <a:ea typeface="+mn-ea"/>
          <a:cs typeface="+mn-cs"/>
        </a:defRPr>
      </a:lvl4pPr>
      <a:lvl5pPr marL="1475740" algn="l" defTabSz="737870" rtl="0" eaLnBrk="1" latinLnBrk="0" hangingPunct="1">
        <a:defRPr sz="1455" kern="1200">
          <a:solidFill>
            <a:schemeClr val="tx1"/>
          </a:solidFill>
          <a:latin typeface="+mn-lt"/>
          <a:ea typeface="+mn-ea"/>
          <a:cs typeface="+mn-cs"/>
        </a:defRPr>
      </a:lvl5pPr>
      <a:lvl6pPr marL="1845310" algn="l" defTabSz="737870" rtl="0" eaLnBrk="1" latinLnBrk="0" hangingPunct="1">
        <a:defRPr sz="1455" kern="1200">
          <a:solidFill>
            <a:schemeClr val="tx1"/>
          </a:solidFill>
          <a:latin typeface="+mn-lt"/>
          <a:ea typeface="+mn-ea"/>
          <a:cs typeface="+mn-cs"/>
        </a:defRPr>
      </a:lvl6pPr>
      <a:lvl7pPr marL="2214245" algn="l" defTabSz="737870" rtl="0" eaLnBrk="1" latinLnBrk="0" hangingPunct="1">
        <a:defRPr sz="1455" kern="1200">
          <a:solidFill>
            <a:schemeClr val="tx1"/>
          </a:solidFill>
          <a:latin typeface="+mn-lt"/>
          <a:ea typeface="+mn-ea"/>
          <a:cs typeface="+mn-cs"/>
        </a:defRPr>
      </a:lvl7pPr>
      <a:lvl8pPr marL="2583180" algn="l" defTabSz="737870" rtl="0" eaLnBrk="1" latinLnBrk="0" hangingPunct="1">
        <a:defRPr sz="1455" kern="1200">
          <a:solidFill>
            <a:schemeClr val="tx1"/>
          </a:solidFill>
          <a:latin typeface="+mn-lt"/>
          <a:ea typeface="+mn-ea"/>
          <a:cs typeface="+mn-cs"/>
        </a:defRPr>
      </a:lvl8pPr>
      <a:lvl9pPr marL="2952115" algn="l" defTabSz="737870" rtl="0" eaLnBrk="1" latinLnBrk="0" hangingPunct="1">
        <a:defRPr sz="145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10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0.jpe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93.GIF"/><Relationship Id="rId2" Type="http://schemas.openxmlformats.org/officeDocument/2006/relationships/image" Target="../media/image92.GIF"/><Relationship Id="rId1" Type="http://schemas.openxmlformats.org/officeDocument/2006/relationships/image" Target="../media/image91.jpeg"/></Relationships>
</file>

<file path=ppt/slides/_rels/slide10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hyperlink" Target="http://www.n318.com/edu/pic/cz/bnj/rjbxjcywxc/200605/edu_312792.html" TargetMode="Externa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5.jpeg"/><Relationship Id="rId1" Type="http://schemas.openxmlformats.org/officeDocument/2006/relationships/image" Target="../media/image24.jpeg"/></Relationships>
</file>

<file path=ppt/slides/_rels/slide26.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image" Target="../media/image28.emf"/><Relationship Id="rId4" Type="http://schemas.openxmlformats.org/officeDocument/2006/relationships/slide" Target="slide78.xml"/><Relationship Id="rId3" Type="http://schemas.openxmlformats.org/officeDocument/2006/relationships/image" Target="../media/image27.emf"/><Relationship Id="rId2" Type="http://schemas.openxmlformats.org/officeDocument/2006/relationships/hyperlink" Target="../Local Settings/Temp/Rar$DI01.000/46xh2.swf" TargetMode="External"/><Relationship Id="rId1" Type="http://schemas.openxmlformats.org/officeDocument/2006/relationships/image" Target="../media/image26.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0.jpeg"/><Relationship Id="rId1" Type="http://schemas.openxmlformats.org/officeDocument/2006/relationships/image" Target="../media/image29.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slide" Target="slide48.xml"/><Relationship Id="rId4" Type="http://schemas.openxmlformats.org/officeDocument/2006/relationships/image" Target="../media/image33.png"/><Relationship Id="rId3" Type="http://schemas.openxmlformats.org/officeDocument/2006/relationships/image" Target="../media/image32.png"/><Relationship Id="rId2" Type="http://schemas.openxmlformats.org/officeDocument/2006/relationships/image" Target="../media/image31.GIF"/><Relationship Id="rId1" Type="http://schemas.openxmlformats.org/officeDocument/2006/relationships/slide" Target="slide50.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4.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5.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5.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6.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7.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8.jpe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9.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hyperlink" Target="http://baike.baidu.com/view/1393291.htm" TargetMode="External"/><Relationship Id="rId2" Type="http://schemas.openxmlformats.org/officeDocument/2006/relationships/hyperlink" Target="http://baike.baidu.com/view/316615.htm" TargetMode="External"/><Relationship Id="rId1" Type="http://schemas.openxmlformats.org/officeDocument/2006/relationships/image" Target="../media/image40.jpeg"/></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2.png"/><Relationship Id="rId1" Type="http://schemas.openxmlformats.org/officeDocument/2006/relationships/image" Target="../media/image41.jpe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5.jpe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5.jpeg"/></Relationships>
</file>

<file path=ppt/slides/_rels/slide68.xml.rels><?xml version="1.0" encoding="UTF-8" standalone="yes"?>
<Relationships xmlns="http://schemas.openxmlformats.org/package/2006/relationships"><Relationship Id="rId9" Type="http://schemas.openxmlformats.org/officeDocument/2006/relationships/image" Target="../media/image49.png"/><Relationship Id="rId8" Type="http://schemas.microsoft.com/office/2007/relationships/media" Target="file:///I:\&#20255;&#22823;&#30340;&#24754;&#21095;\NEWS3.WAV" TargetMode="External"/><Relationship Id="rId7" Type="http://schemas.openxmlformats.org/officeDocument/2006/relationships/audio" Target="file:///I:\&#20255;&#22823;&#30340;&#24754;&#21095;\NEWS3.WAV" TargetMode="External"/><Relationship Id="rId6" Type="http://schemas.openxmlformats.org/officeDocument/2006/relationships/image" Target="../media/image48.GIF"/><Relationship Id="rId5" Type="http://schemas.openxmlformats.org/officeDocument/2006/relationships/image" Target="../media/image47.GIF"/><Relationship Id="rId4" Type="http://schemas.openxmlformats.org/officeDocument/2006/relationships/image" Target="../media/image46.GIF"/><Relationship Id="rId3" Type="http://schemas.openxmlformats.org/officeDocument/2006/relationships/image" Target="../media/image45.jpeg"/><Relationship Id="rId2" Type="http://schemas.openxmlformats.org/officeDocument/2006/relationships/image" Target="../media/image44.GIF"/><Relationship Id="rId11" Type="http://schemas.openxmlformats.org/officeDocument/2006/relationships/slideLayout" Target="../slideLayouts/slideLayout7.xml"/><Relationship Id="rId10" Type="http://schemas.openxmlformats.org/officeDocument/2006/relationships/hyperlink" Target="../WINDOWS/Temporary%20Internet%20Files/Content.IE5/LZWKWN78/&#35821;&#25991;&#35838;&#20214;&#12298;&#20255;&#22823;&#30340;&#24754;&#21095;&#12299;.ppt" TargetMode="External"/><Relationship Id="rId1" Type="http://schemas.openxmlformats.org/officeDocument/2006/relationships/image" Target="../media/image43.jpeg"/></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1.GIF"/><Relationship Id="rId1" Type="http://schemas.openxmlformats.org/officeDocument/2006/relationships/image" Target="../media/image50.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3.GIF"/><Relationship Id="rId1" Type="http://schemas.openxmlformats.org/officeDocument/2006/relationships/image" Target="../media/image52.jpe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4.png"/></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5.png"/></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6.jpeg"/></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7.jpeg"/></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8.jpeg"/></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0.GIF"/><Relationship Id="rId1" Type="http://schemas.openxmlformats.org/officeDocument/2006/relationships/image" Target="../media/image59.jpeg"/></Relationships>
</file>

<file path=ppt/slides/_rels/slide7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2.jpeg"/><Relationship Id="rId1" Type="http://schemas.openxmlformats.org/officeDocument/2006/relationships/image" Target="../media/image61.jpeg"/></Relationships>
</file>

<file path=ppt/slides/_rels/slide7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4.jpeg"/><Relationship Id="rId1" Type="http://schemas.openxmlformats.org/officeDocument/2006/relationships/image" Target="../media/image63.jpeg"/></Relationships>
</file>

<file path=ppt/slides/_rels/slide7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6.jpeg"/><Relationship Id="rId1" Type="http://schemas.openxmlformats.org/officeDocument/2006/relationships/image" Target="../media/image65.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8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8.jpeg"/><Relationship Id="rId1" Type="http://schemas.openxmlformats.org/officeDocument/2006/relationships/image" Target="../media/image67.jpeg"/></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9.jpeg"/></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0.jpeg"/></Relationships>
</file>

<file path=ppt/slides/_rels/slide8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72.png"/><Relationship Id="rId3" Type="http://schemas.microsoft.com/office/2007/relationships/media" Target="file:///D:\&#25105;&#30340;&#35838;&#20214;\&#19971;&#19979;\&#31532;&#20116;&#21333;&#20803;\&#20255;&#22823;&#30340;&#24754;&#21095;\&#26080;&#38388;&#36947;.mp3" TargetMode="External"/><Relationship Id="rId2" Type="http://schemas.openxmlformats.org/officeDocument/2006/relationships/audio" Target="file:///D:\&#25105;&#30340;&#35838;&#20214;\&#19971;&#19979;\&#31532;&#20116;&#21333;&#20803;\&#20255;&#22823;&#30340;&#24754;&#21095;\&#26080;&#38388;&#36947;.mp3" TargetMode="External"/><Relationship Id="rId1" Type="http://schemas.openxmlformats.org/officeDocument/2006/relationships/image" Target="../media/image71.jpeg"/></Relationships>
</file>

<file path=ppt/slides/_rels/slide8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4.jpeg"/><Relationship Id="rId1" Type="http://schemas.openxmlformats.org/officeDocument/2006/relationships/image" Target="../media/image73.jpeg"/></Relationships>
</file>

<file path=ppt/slides/_rels/slide8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5.png"/></Relationships>
</file>

<file path=ppt/slides/_rels/slide8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7.jpeg"/><Relationship Id="rId1" Type="http://schemas.openxmlformats.org/officeDocument/2006/relationships/image" Target="../media/image76.jpeg"/></Relationships>
</file>

<file path=ppt/slides/_rels/slide88.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83.png"/><Relationship Id="rId5" Type="http://schemas.openxmlformats.org/officeDocument/2006/relationships/image" Target="../media/image82.GIF"/><Relationship Id="rId4" Type="http://schemas.openxmlformats.org/officeDocument/2006/relationships/image" Target="../media/image81.GIF"/><Relationship Id="rId3" Type="http://schemas.openxmlformats.org/officeDocument/2006/relationships/image" Target="../media/image80.GIF"/><Relationship Id="rId2" Type="http://schemas.openxmlformats.org/officeDocument/2006/relationships/image" Target="../media/image79.GIF"/><Relationship Id="rId1" Type="http://schemas.openxmlformats.org/officeDocument/2006/relationships/image" Target="../media/image78.jpeg"/></Relationships>
</file>

<file path=ppt/slides/_rels/slide8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5.png"/><Relationship Id="rId1" Type="http://schemas.openxmlformats.org/officeDocument/2006/relationships/image" Target="../media/image84.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9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6.jpeg"/></Relationships>
</file>

<file path=ppt/slides/_rels/slide9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7.jpe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9.jpeg"/><Relationship Id="rId1" Type="http://schemas.openxmlformats.org/officeDocument/2006/relationships/image" Target="../media/image88.jpe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4" name="Picture 2" descr="36dda329c9a76b6cd52af10c"/>
          <p:cNvPicPr>
            <a:picLocks noChangeAspect="1"/>
          </p:cNvPicPr>
          <p:nvPr/>
        </p:nvPicPr>
        <p:blipFill>
          <a:blip r:embed="rId1"/>
          <a:stretch>
            <a:fillRect/>
          </a:stretch>
        </p:blipFill>
        <p:spPr>
          <a:xfrm>
            <a:off x="0" y="490500"/>
            <a:ext cx="7380000" cy="5535000"/>
          </a:xfrm>
          <a:prstGeom prst="rect">
            <a:avLst/>
          </a:prstGeom>
          <a:noFill/>
          <a:ln w="9525">
            <a:noFill/>
          </a:ln>
        </p:spPr>
      </p:pic>
      <p:sp>
        <p:nvSpPr>
          <p:cNvPr id="3075" name="Text Box 3"/>
          <p:cNvSpPr txBox="1"/>
          <p:nvPr/>
        </p:nvSpPr>
        <p:spPr>
          <a:xfrm>
            <a:off x="307500" y="736500"/>
            <a:ext cx="4710430" cy="632460"/>
          </a:xfrm>
          <a:prstGeom prst="rect">
            <a:avLst/>
          </a:prstGeom>
          <a:noFill/>
          <a:ln w="9525">
            <a:noFill/>
          </a:ln>
        </p:spPr>
        <p:txBody>
          <a:bodyPr wrap="none">
            <a:spAutoFit/>
          </a:bodyPr>
          <a:p>
            <a:pPr lvl="0" eaLnBrk="1" hangingPunct="1"/>
            <a:r>
              <a:rPr lang="zh-CN" altLang="en-US" sz="3550" b="1" dirty="0">
                <a:latin typeface="Arial" panose="020B0604020202020204" pitchFamily="34" charset="0"/>
                <a:ea typeface="宋体" panose="02010600030101010101" pitchFamily="2" charset="-122"/>
              </a:rPr>
              <a:t>你看出这是哪里了吗？</a:t>
            </a:r>
            <a:endParaRPr lang="zh-CN" altLang="en-US" sz="3550" b="1" dirty="0">
              <a:latin typeface="Arial" panose="020B0604020202020204" pitchFamily="34" charset="0"/>
              <a:ea typeface="宋体" panose="02010600030101010101" pitchFamily="2"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标题 1"/>
          <p:cNvSpPr>
            <a:spLocks noGrp="1"/>
          </p:cNvSpPr>
          <p:nvPr>
            <p:ph type="title"/>
          </p:nvPr>
        </p:nvSpPr>
        <p:spPr/>
        <p:txBody>
          <a:bodyPr vert="horz" wrap="square" lIns="73799" tIns="36899" rIns="73799" bIns="36899" anchor="ctr"/>
          <a:p>
            <a:endParaRPr lang="zh-CN" altLang="en-US" dirty="0"/>
          </a:p>
        </p:txBody>
      </p:sp>
      <p:pic>
        <p:nvPicPr>
          <p:cNvPr id="12291" name="Picture 3" descr="zhangliang040629tp01"/>
          <p:cNvPicPr>
            <a:picLocks noGrp="1" noChangeAspect="1"/>
          </p:cNvPicPr>
          <p:nvPr>
            <p:ph idx="1"/>
          </p:nvPr>
        </p:nvPicPr>
        <p:blipFill>
          <a:blip r:embed="rId1"/>
          <a:srcRect/>
          <a:stretch>
            <a:fillRect/>
          </a:stretch>
        </p:blipFill>
        <p:spPr>
          <a:xfrm>
            <a:off x="246000" y="736500"/>
            <a:ext cx="6949500" cy="5043000"/>
          </a:xfrm>
        </p:spPr>
      </p:pic>
    </p:spTree>
  </p:cSld>
  <p:clrMapOvr>
    <a:masterClrMapping/>
  </p:clrMapOvr>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3426" name="Picture 2" descr="燕山胡骑"/>
          <p:cNvPicPr>
            <a:picLocks noChangeAspect="1"/>
          </p:cNvPicPr>
          <p:nvPr/>
        </p:nvPicPr>
        <p:blipFill>
          <a:blip r:embed="rId1"/>
          <a:stretch>
            <a:fillRect/>
          </a:stretch>
        </p:blipFill>
        <p:spPr>
          <a:xfrm>
            <a:off x="0" y="490500"/>
            <a:ext cx="7380000" cy="5535000"/>
          </a:xfrm>
          <a:prstGeom prst="rect">
            <a:avLst/>
          </a:prstGeom>
          <a:noFill/>
          <a:ln w="9525">
            <a:noFill/>
          </a:ln>
        </p:spPr>
      </p:pic>
      <p:sp>
        <p:nvSpPr>
          <p:cNvPr id="128003" name="Text Box 3"/>
          <p:cNvSpPr txBox="1">
            <a:spLocks noChangeArrowheads="1"/>
          </p:cNvSpPr>
          <p:nvPr/>
        </p:nvSpPr>
        <p:spPr bwMode="auto">
          <a:xfrm>
            <a:off x="184500" y="490500"/>
            <a:ext cx="7380000" cy="5012690"/>
          </a:xfrm>
          <a:prstGeom prst="rect">
            <a:avLst/>
          </a:prstGeom>
          <a:noFill/>
          <a:ln w="9525">
            <a:noFill/>
            <a:miter lim="800000"/>
          </a:ln>
          <a:effectLst/>
        </p:spPr>
        <p:txBody>
          <a:bodyPr>
            <a:spAutoFit/>
          </a:bodyPr>
          <a:p>
            <a:pPr lvl="0" eaLnBrk="1" hangingPunct="1">
              <a:spcBef>
                <a:spcPct val="50000"/>
              </a:spcBef>
            </a:pPr>
            <a:r>
              <a:rPr lang="en-US" altLang="zh-CN" sz="4360" b="1" dirty="0">
                <a:solidFill>
                  <a:schemeClr val="bg2"/>
                </a:solidFill>
                <a:latin typeface="Times New Roman" panose="02020603050405020304" pitchFamily="18" charset="0"/>
                <a:ea typeface="宋体" panose="02010600030101010101" pitchFamily="2" charset="-122"/>
              </a:rPr>
              <a:t>           </a:t>
            </a:r>
            <a:r>
              <a:rPr lang="zh-CN" altLang="en-US" sz="6455" dirty="0">
                <a:solidFill>
                  <a:srgbClr val="FF0000"/>
                </a:solidFill>
                <a:effectLst>
                  <a:outerShdw blurRad="38100" dist="38100" dir="2700000">
                    <a:srgbClr val="C0C0C0"/>
                  </a:outerShdw>
                </a:effectLst>
                <a:latin typeface="Times New Roman" panose="02020603050405020304" pitchFamily="18" charset="0"/>
                <a:ea typeface="华文新魏" pitchFamily="2" charset="-122"/>
              </a:rPr>
              <a:t>向所有探险英雄致敬</a:t>
            </a:r>
            <a:r>
              <a:rPr lang="en-US" altLang="zh-CN" sz="6455" dirty="0">
                <a:solidFill>
                  <a:srgbClr val="FF0000"/>
                </a:solidFill>
                <a:effectLst>
                  <a:outerShdw blurRad="38100" dist="38100" dir="2700000">
                    <a:srgbClr val="C0C0C0"/>
                  </a:outerShdw>
                </a:effectLst>
                <a:latin typeface="Times New Roman" panose="02020603050405020304" pitchFamily="18" charset="0"/>
                <a:ea typeface="华文新魏" pitchFamily="2" charset="-122"/>
              </a:rPr>
              <a:t>!</a:t>
            </a:r>
            <a:r>
              <a:rPr lang="zh-CN" altLang="en-US" sz="6455" dirty="0">
                <a:solidFill>
                  <a:srgbClr val="FF0000"/>
                </a:solidFill>
                <a:effectLst>
                  <a:outerShdw blurRad="38100" dist="38100" dir="2700000">
                    <a:srgbClr val="C0C0C0"/>
                  </a:outerShdw>
                </a:effectLst>
                <a:latin typeface="Times New Roman" panose="02020603050405020304" pitchFamily="18" charset="0"/>
                <a:ea typeface="华文新魏" pitchFamily="2" charset="-122"/>
              </a:rPr>
              <a:t>是他们以过人的胆识和勇气</a:t>
            </a:r>
            <a:r>
              <a:rPr lang="en-US" altLang="zh-CN" sz="6455" dirty="0">
                <a:solidFill>
                  <a:srgbClr val="FF0000"/>
                </a:solidFill>
                <a:effectLst>
                  <a:outerShdw blurRad="38100" dist="38100" dir="2700000">
                    <a:srgbClr val="C0C0C0"/>
                  </a:outerShdw>
                </a:effectLst>
                <a:latin typeface="Times New Roman" panose="02020603050405020304" pitchFamily="18" charset="0"/>
                <a:ea typeface="华文新魏" pitchFamily="2" charset="-122"/>
              </a:rPr>
              <a:t>,</a:t>
            </a:r>
            <a:r>
              <a:rPr lang="zh-CN" altLang="en-US" sz="6455" dirty="0">
                <a:solidFill>
                  <a:srgbClr val="FF0000"/>
                </a:solidFill>
                <a:effectLst>
                  <a:outerShdw blurRad="38100" dist="38100" dir="2700000">
                    <a:srgbClr val="C0C0C0"/>
                  </a:outerShdw>
                </a:effectLst>
                <a:latin typeface="Times New Roman" panose="02020603050405020304" pitchFamily="18" charset="0"/>
                <a:ea typeface="华文新魏" pitchFamily="2" charset="-122"/>
              </a:rPr>
              <a:t>显示了人类认识和探索世界的魄力。</a:t>
            </a:r>
            <a:endParaRPr lang="zh-CN" altLang="en-US" sz="6455" dirty="0">
              <a:solidFill>
                <a:srgbClr val="FF0000"/>
              </a:solidFill>
              <a:effectLst>
                <a:outerShdw blurRad="38100" dist="38100" dir="2700000">
                  <a:srgbClr val="C0C0C0"/>
                </a:outerShdw>
              </a:effectLst>
              <a:latin typeface="Times New Roman" panose="02020603050405020304" pitchFamily="18" charset="0"/>
              <a:ea typeface="华文新魏"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type="wd">
                                    <p:tmPct val="100000"/>
                                  </p:iterate>
                                  <p:childTnLst>
                                    <p:set>
                                      <p:cBhvr>
                                        <p:cTn id="6" dur="1" fill="hold">
                                          <p:stCondLst>
                                            <p:cond delay="0"/>
                                          </p:stCondLst>
                                        </p:cTn>
                                        <p:tgtEl>
                                          <p:spTgt spid="128003"/>
                                        </p:tgtEl>
                                        <p:attrNameLst>
                                          <p:attrName>style.visibility</p:attrName>
                                        </p:attrNameLst>
                                      </p:cBhvr>
                                      <p:to>
                                        <p:strVal val="visible"/>
                                      </p:to>
                                    </p:set>
                                    <p:animEffect transition="in" filter="wipe(up)">
                                      <p:cBhvr>
                                        <p:cTn id="7" dur="300"/>
                                        <p:tgtEl>
                                          <p:spTgt spid="1280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3" grpId="0" bldLvl="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0050" name="Rectangle 2"/>
          <p:cNvSpPr>
            <a:spLocks noChangeArrowheads="1"/>
          </p:cNvSpPr>
          <p:nvPr/>
        </p:nvSpPr>
        <p:spPr bwMode="auto">
          <a:xfrm>
            <a:off x="77387" y="759563"/>
            <a:ext cx="6872112" cy="2552065"/>
          </a:xfrm>
          <a:prstGeom prst="rect">
            <a:avLst/>
          </a:prstGeom>
          <a:solidFill>
            <a:srgbClr val="66CCFF">
              <a:alpha val="50000"/>
            </a:srgbClr>
          </a:solidFill>
          <a:ln w="9525" algn="ctr">
            <a:noFill/>
            <a:miter lim="800000"/>
          </a:ln>
          <a:effectLst/>
        </p:spPr>
        <p:txBody>
          <a:bodyPr wrap="square">
            <a:spAutoFit/>
          </a:bodyPr>
          <a:p>
            <a:pPr lvl="0" eaLnBrk="1" hangingPunct="1"/>
            <a:r>
              <a:rPr lang="en-US" altLang="zh-CN" sz="3230" b="1" dirty="0">
                <a:solidFill>
                  <a:schemeClr val="tx2"/>
                </a:solidFill>
                <a:latin typeface="华文新魏" pitchFamily="2" charset="-122"/>
                <a:ea typeface="华文新魏" pitchFamily="2" charset="-122"/>
              </a:rPr>
              <a:t>    </a:t>
            </a:r>
            <a:r>
              <a:rPr lang="zh-CN" altLang="en-US" sz="3230" b="1" dirty="0">
                <a:solidFill>
                  <a:schemeClr val="tx2"/>
                </a:solidFill>
                <a:effectLst>
                  <a:outerShdw blurRad="38100" dist="38100" dir="2700000">
                    <a:srgbClr val="C0C0C0"/>
                  </a:outerShdw>
                </a:effectLst>
                <a:latin typeface="华文新魏" pitchFamily="2" charset="-122"/>
                <a:ea typeface="华文新魏" pitchFamily="2" charset="-122"/>
              </a:rPr>
              <a:t>一个人、一个民族、一个国家，只要不畏艰险，勇于攀登，一定能达到光辉的顶点。</a:t>
            </a:r>
            <a:endParaRPr lang="zh-CN" altLang="en-US" sz="3230" b="1" dirty="0">
              <a:solidFill>
                <a:schemeClr val="tx2"/>
              </a:solidFill>
              <a:effectLst>
                <a:outerShdw blurRad="38100" dist="38100" dir="2700000">
                  <a:srgbClr val="C0C0C0"/>
                </a:outerShdw>
              </a:effectLst>
              <a:latin typeface="华文新魏" pitchFamily="2" charset="-122"/>
              <a:ea typeface="华文新魏" pitchFamily="2" charset="-122"/>
            </a:endParaRPr>
          </a:p>
          <a:p>
            <a:pPr lvl="0" eaLnBrk="1" hangingPunct="1"/>
            <a:r>
              <a:rPr lang="zh-CN" altLang="en-US" sz="3230" b="1" dirty="0">
                <a:solidFill>
                  <a:schemeClr val="tx2"/>
                </a:solidFill>
                <a:effectLst>
                  <a:outerShdw blurRad="38100" dist="38100" dir="2700000">
                    <a:srgbClr val="C0C0C0"/>
                  </a:outerShdw>
                </a:effectLst>
                <a:latin typeface="华文新魏" pitchFamily="2" charset="-122"/>
                <a:ea typeface="华文新魏" pitchFamily="2" charset="-122"/>
              </a:rPr>
              <a:t>                                           </a:t>
            </a:r>
            <a:r>
              <a:rPr lang="en-US" altLang="zh-CN" sz="3230" b="1" dirty="0">
                <a:solidFill>
                  <a:schemeClr val="tx2"/>
                </a:solidFill>
                <a:effectLst>
                  <a:outerShdw blurRad="38100" dist="38100" dir="2700000">
                    <a:srgbClr val="C0C0C0"/>
                  </a:outerShdw>
                </a:effectLst>
                <a:latin typeface="Arial" panose="020B0604020202020204" pitchFamily="34" charset="0"/>
                <a:ea typeface="华文新魏" pitchFamily="2" charset="-122"/>
              </a:rPr>
              <a:t>——</a:t>
            </a:r>
            <a:r>
              <a:rPr lang="zh-CN" altLang="en-US" sz="3230" b="1" dirty="0">
                <a:solidFill>
                  <a:schemeClr val="tx2"/>
                </a:solidFill>
                <a:effectLst>
                  <a:outerShdw blurRad="38100" dist="38100" dir="2700000">
                    <a:srgbClr val="C0C0C0"/>
                  </a:outerShdw>
                </a:effectLst>
                <a:latin typeface="华文新魏" pitchFamily="2" charset="-122"/>
                <a:ea typeface="华文新魏" pitchFamily="2" charset="-122"/>
              </a:rPr>
              <a:t>温家宝</a:t>
            </a:r>
            <a:endParaRPr lang="zh-CN" altLang="en-US" sz="3230" b="1" dirty="0">
              <a:solidFill>
                <a:schemeClr val="tx2"/>
              </a:solidFill>
              <a:effectLst>
                <a:outerShdw blurRad="38100" dist="38100" dir="2700000">
                  <a:srgbClr val="C0C0C0"/>
                </a:outerShdw>
              </a:effectLst>
              <a:latin typeface="华文新魏" pitchFamily="2" charset="-122"/>
              <a:ea typeface="华文新魏" pitchFamily="2" charset="-122"/>
            </a:endParaRPr>
          </a:p>
        </p:txBody>
      </p:sp>
      <p:sp>
        <p:nvSpPr>
          <p:cNvPr id="130051" name="Text Box 3"/>
          <p:cNvSpPr txBox="1">
            <a:spLocks noChangeArrowheads="1"/>
          </p:cNvSpPr>
          <p:nvPr/>
        </p:nvSpPr>
        <p:spPr bwMode="auto">
          <a:xfrm>
            <a:off x="77387" y="3470175"/>
            <a:ext cx="6872112" cy="2453640"/>
          </a:xfrm>
          <a:prstGeom prst="rect">
            <a:avLst/>
          </a:prstGeom>
          <a:solidFill>
            <a:srgbClr val="00CC00">
              <a:alpha val="50000"/>
            </a:srgbClr>
          </a:solidFill>
          <a:ln w="9525">
            <a:noFill/>
            <a:miter lim="800000"/>
          </a:ln>
          <a:effectLst/>
        </p:spPr>
        <p:txBody>
          <a:bodyPr wrap="square">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30" b="1" i="0" u="none" strike="noStrike" kern="1200" cap="none" spc="0" normalizeH="0" baseline="0" noProof="0">
                <a:ln>
                  <a:noFill/>
                </a:ln>
                <a:solidFill>
                  <a:schemeClr val="tx1"/>
                </a:solidFill>
                <a:effectLst>
                  <a:outerShdw blurRad="38100" dist="38100" dir="2700000" algn="tl">
                    <a:srgbClr val="FFFFFF"/>
                  </a:outerShdw>
                </a:effectLst>
                <a:uLnTx/>
                <a:uFillTx/>
                <a:latin typeface="Arial" panose="020B0604020202020204" pitchFamily="34" charset="0"/>
                <a:ea typeface="黑体" panose="02010600030101010101" charset="-122"/>
                <a:cs typeface="+mn-cs"/>
              </a:rPr>
              <a:t>让我们驾着信念的小船，</a:t>
            </a:r>
            <a:endParaRPr kumimoji="0" lang="zh-CN" altLang="en-US" sz="3230" b="1" i="0" u="none" strike="noStrike" kern="1200" cap="none" spc="0" normalizeH="0" baseline="0" noProof="0">
              <a:ln>
                <a:noFill/>
              </a:ln>
              <a:solidFill>
                <a:schemeClr val="tx1"/>
              </a:solidFill>
              <a:effectLst>
                <a:outerShdw blurRad="38100" dist="38100" dir="2700000" algn="tl">
                  <a:srgbClr val="FFFFFF"/>
                </a:outerShdw>
              </a:effectLst>
              <a:uLnTx/>
              <a:uFillTx/>
              <a:latin typeface="Arial" panose="020B0604020202020204" pitchFamily="34" charset="0"/>
              <a:ea typeface="黑体" panose="02010600030101010101" charset="-122"/>
              <a:cs typeface="+mn-cs"/>
            </a:endParaRPr>
          </a:p>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30" b="1" i="0" u="none" strike="noStrike" kern="1200" cap="none" spc="0" normalizeH="0" baseline="0" noProof="0">
                <a:ln>
                  <a:noFill/>
                </a:ln>
                <a:solidFill>
                  <a:schemeClr val="tx1"/>
                </a:solidFill>
                <a:effectLst>
                  <a:outerShdw blurRad="38100" dist="38100" dir="2700000" algn="tl">
                    <a:srgbClr val="FFFFFF"/>
                  </a:outerShdw>
                </a:effectLst>
                <a:uLnTx/>
                <a:uFillTx/>
                <a:latin typeface="Arial" panose="020B0604020202020204" pitchFamily="34" charset="0"/>
                <a:ea typeface="黑体" panose="02010600030101010101" charset="-122"/>
                <a:cs typeface="+mn-cs"/>
              </a:rPr>
              <a:t>驶往那意志的荒岛，</a:t>
            </a:r>
            <a:endParaRPr kumimoji="0" lang="zh-CN" altLang="en-US" sz="3230" b="1" i="0" u="none" strike="noStrike" kern="1200" cap="none" spc="0" normalizeH="0" baseline="0" noProof="0">
              <a:ln>
                <a:noFill/>
              </a:ln>
              <a:solidFill>
                <a:schemeClr val="tx1"/>
              </a:solidFill>
              <a:effectLst>
                <a:outerShdw blurRad="38100" dist="38100" dir="2700000" algn="tl">
                  <a:srgbClr val="FFFFFF"/>
                </a:outerShdw>
              </a:effectLst>
              <a:uLnTx/>
              <a:uFillTx/>
              <a:latin typeface="Arial" panose="020B0604020202020204" pitchFamily="34" charset="0"/>
              <a:ea typeface="黑体" panose="02010600030101010101" charset="-122"/>
              <a:cs typeface="+mn-cs"/>
            </a:endParaRPr>
          </a:p>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30" b="1" i="0" u="none" strike="noStrike" kern="1200" cap="none" spc="0" normalizeH="0" baseline="0" noProof="0">
                <a:ln>
                  <a:noFill/>
                </a:ln>
                <a:solidFill>
                  <a:schemeClr val="tx1"/>
                </a:solidFill>
                <a:effectLst>
                  <a:outerShdw blurRad="38100" dist="38100" dir="2700000" algn="tl">
                    <a:srgbClr val="FFFFFF"/>
                  </a:outerShdw>
                </a:effectLst>
                <a:uLnTx/>
                <a:uFillTx/>
                <a:latin typeface="Arial" panose="020B0604020202020204" pitchFamily="34" charset="0"/>
                <a:ea typeface="黑体" panose="02010600030101010101" charset="-122"/>
                <a:cs typeface="+mn-cs"/>
              </a:rPr>
              <a:t>听凭海风无情的呼啸，</a:t>
            </a:r>
            <a:endParaRPr kumimoji="0" lang="zh-CN" altLang="en-US" sz="3230" b="1" i="0" u="none" strike="noStrike" kern="1200" cap="none" spc="0" normalizeH="0" baseline="0" noProof="0">
              <a:ln>
                <a:noFill/>
              </a:ln>
              <a:solidFill>
                <a:schemeClr val="tx1"/>
              </a:solidFill>
              <a:effectLst>
                <a:outerShdw blurRad="38100" dist="38100" dir="2700000" algn="tl">
                  <a:srgbClr val="FFFFFF"/>
                </a:outerShdw>
              </a:effectLst>
              <a:uLnTx/>
              <a:uFillTx/>
              <a:latin typeface="Arial" panose="020B0604020202020204" pitchFamily="34" charset="0"/>
              <a:ea typeface="黑体" panose="02010600030101010101" charset="-122"/>
              <a:cs typeface="+mn-cs"/>
            </a:endParaRPr>
          </a:p>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30" b="1" i="0" u="none" strike="noStrike" kern="1200" cap="none" spc="0" normalizeH="0" baseline="0" noProof="0">
                <a:ln>
                  <a:noFill/>
                </a:ln>
                <a:solidFill>
                  <a:schemeClr val="tx1"/>
                </a:solidFill>
                <a:effectLst>
                  <a:outerShdw blurRad="38100" dist="38100" dir="2700000" algn="tl">
                    <a:srgbClr val="FFFFFF"/>
                  </a:outerShdw>
                </a:effectLst>
                <a:uLnTx/>
                <a:uFillTx/>
                <a:latin typeface="Arial" panose="020B0604020202020204" pitchFamily="34" charset="0"/>
                <a:ea typeface="黑体" panose="02010600030101010101" charset="-122"/>
                <a:cs typeface="+mn-cs"/>
              </a:rPr>
              <a:t>迎向人生一次次起落的浪潮。</a:t>
            </a:r>
            <a:endParaRPr kumimoji="0" lang="zh-CN" altLang="en-US" sz="3230" b="1" i="0" u="none" strike="noStrike" kern="1200" cap="none" spc="0" normalizeH="0" baseline="0" noProof="0">
              <a:ln>
                <a:noFill/>
              </a:ln>
              <a:solidFill>
                <a:schemeClr val="tx1"/>
              </a:solidFill>
              <a:effectLst>
                <a:outerShdw blurRad="38100" dist="38100" dir="2700000" algn="tl">
                  <a:srgbClr val="FFFFFF"/>
                </a:outerShdw>
              </a:effectLst>
              <a:uLnTx/>
              <a:uFillTx/>
              <a:latin typeface="Arial" panose="020B0604020202020204" pitchFamily="34" charset="0"/>
              <a:ea typeface="黑体" panose="02010600030101010101"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300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7" presetClass="entr" presetSubtype="4" fill="hold" grpId="0" nodeType="clickEffect">
                                  <p:stCondLst>
                                    <p:cond delay="0"/>
                                  </p:stCondLst>
                                  <p:childTnLst>
                                    <p:set>
                                      <p:cBhvr>
                                        <p:cTn id="10" dur="1" fill="hold">
                                          <p:stCondLst>
                                            <p:cond delay="0"/>
                                          </p:stCondLst>
                                        </p:cTn>
                                        <p:tgtEl>
                                          <p:spTgt spid="130051"/>
                                        </p:tgtEl>
                                        <p:attrNameLst>
                                          <p:attrName>style.visibility</p:attrName>
                                        </p:attrNameLst>
                                      </p:cBhvr>
                                      <p:to>
                                        <p:strVal val="visible"/>
                                      </p:to>
                                    </p:set>
                                    <p:anim calcmode="lin" valueType="num">
                                      <p:cBhvr additive="base">
                                        <p:cTn id="11" dur="5000" fill="hold"/>
                                        <p:tgtEl>
                                          <p:spTgt spid="130051"/>
                                        </p:tgtEl>
                                        <p:attrNameLst>
                                          <p:attrName>ppt_x</p:attrName>
                                        </p:attrNameLst>
                                      </p:cBhvr>
                                      <p:tavLst>
                                        <p:tav tm="0">
                                          <p:val>
                                            <p:strVal val="#ppt_x"/>
                                          </p:val>
                                        </p:tav>
                                        <p:tav tm="100000">
                                          <p:val>
                                            <p:strVal val="#ppt_x"/>
                                          </p:val>
                                        </p:tav>
                                      </p:tavLst>
                                    </p:anim>
                                    <p:anim calcmode="lin" valueType="num">
                                      <p:cBhvr additive="base">
                                        <p:cTn id="12" dur="5000" fill="hold"/>
                                        <p:tgtEl>
                                          <p:spTgt spid="130051"/>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1" nodeType="clickEffect">
                                  <p:stCondLst>
                                    <p:cond delay="0"/>
                                  </p:stCondLst>
                                  <p:childTnLst>
                                    <p:set>
                                      <p:cBhvr>
                                        <p:cTn id="16" dur="1" fill="hold">
                                          <p:stCondLst>
                                            <p:cond delay="0"/>
                                          </p:stCondLst>
                                        </p:cTn>
                                        <p:tgtEl>
                                          <p:spTgt spid="130051"/>
                                        </p:tgtEl>
                                        <p:attrNameLst>
                                          <p:attrName>style.visibility</p:attrName>
                                        </p:attrNameLst>
                                      </p:cBhvr>
                                      <p:to>
                                        <p:strVal val="visible"/>
                                      </p:to>
                                    </p:set>
                                    <p:anim calcmode="lin" valueType="num">
                                      <p:cBhvr additive="base">
                                        <p:cTn id="17" dur="500" fill="hold"/>
                                        <p:tgtEl>
                                          <p:spTgt spid="130051"/>
                                        </p:tgtEl>
                                        <p:attrNameLst>
                                          <p:attrName>ppt_x</p:attrName>
                                        </p:attrNameLst>
                                      </p:cBhvr>
                                      <p:tavLst>
                                        <p:tav tm="0">
                                          <p:val>
                                            <p:strVal val="#ppt_x"/>
                                          </p:val>
                                        </p:tav>
                                        <p:tav tm="100000">
                                          <p:val>
                                            <p:strVal val="#ppt_x"/>
                                          </p:val>
                                        </p:tav>
                                      </p:tavLst>
                                    </p:anim>
                                    <p:anim calcmode="lin" valueType="num">
                                      <p:cBhvr additive="base">
                                        <p:cTn id="18" dur="500" fill="hold"/>
                                        <p:tgtEl>
                                          <p:spTgt spid="1300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0" grpId="0" bldLvl="0" animBg="1"/>
      <p:bldP spid="130051" grpId="0" bldLvl="0" animBg="1"/>
      <p:bldP spid="130051" grpId="1" bldLvl="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474" name="Rectangle 2"/>
          <p:cNvSpPr>
            <a:spLocks noGrp="1"/>
          </p:cNvSpPr>
          <p:nvPr>
            <p:ph type="title"/>
          </p:nvPr>
        </p:nvSpPr>
        <p:spPr/>
        <p:txBody>
          <a:bodyPr vert="horz" wrap="square" lIns="73799" tIns="36899" rIns="73799" bIns="36899" anchor="ctr"/>
          <a:p>
            <a:pPr eaLnBrk="1" hangingPunct="1"/>
            <a:endParaRPr lang="zh-CN" altLang="zh-CN" dirty="0"/>
          </a:p>
        </p:txBody>
      </p:sp>
      <p:pic>
        <p:nvPicPr>
          <p:cNvPr id="105475" name="Picture 3" descr="c165"/>
          <p:cNvPicPr>
            <a:picLocks noChangeAspect="1"/>
          </p:cNvPicPr>
          <p:nvPr>
            <p:ph idx="1"/>
          </p:nvPr>
        </p:nvPicPr>
        <p:blipFill>
          <a:blip r:embed="rId1"/>
          <a:srcRect/>
          <a:stretch>
            <a:fillRect/>
          </a:stretch>
        </p:blipFill>
        <p:spPr>
          <a:xfrm>
            <a:off x="0" y="490500"/>
            <a:ext cx="7380000" cy="5731031"/>
          </a:xfrm>
        </p:spPr>
      </p:pic>
      <p:sp>
        <p:nvSpPr>
          <p:cNvPr id="140292" name="Rectangle 4"/>
          <p:cNvSpPr/>
          <p:nvPr/>
        </p:nvSpPr>
        <p:spPr>
          <a:xfrm>
            <a:off x="319032" y="1798882"/>
            <a:ext cx="6882875" cy="4100830"/>
          </a:xfrm>
          <a:prstGeom prst="rect">
            <a:avLst/>
          </a:prstGeom>
          <a:noFill/>
          <a:ln w="9525">
            <a:noFill/>
          </a:ln>
        </p:spPr>
        <p:txBody>
          <a:bodyPr anchor="ctr">
            <a:spAutoFit/>
          </a:bodyPr>
          <a:p>
            <a:pPr lvl="0" eaLnBrk="1" hangingPunct="1"/>
            <a:r>
              <a:rPr lang="en-US" altLang="zh-CN" sz="1455" dirty="0">
                <a:latin typeface="楷体_GB2312" panose="02010609030101010101" pitchFamily="49" charset="-122"/>
                <a:ea typeface="楷体_GB2312" panose="02010609030101010101" pitchFamily="49" charset="-122"/>
              </a:rPr>
              <a:t> </a:t>
            </a:r>
            <a:br>
              <a:rPr lang="en-US" altLang="zh-CN" sz="1455" dirty="0">
                <a:latin typeface="楷体_GB2312" panose="02010609030101010101" pitchFamily="49" charset="-122"/>
                <a:ea typeface="楷体_GB2312" panose="02010609030101010101" pitchFamily="49" charset="-122"/>
              </a:rPr>
            </a:br>
            <a:r>
              <a:rPr lang="en-US" altLang="zh-CN" sz="3550" b="1" dirty="0">
                <a:solidFill>
                  <a:srgbClr val="FF3300"/>
                </a:solidFill>
                <a:latin typeface="Arial" panose="020B0604020202020204" pitchFamily="34" charset="0"/>
                <a:ea typeface="楷体_GB2312" panose="02010609030101010101" pitchFamily="49" charset="-122"/>
              </a:rPr>
              <a:t>•</a:t>
            </a:r>
            <a:r>
              <a:rPr lang="zh-CN" altLang="en-US" sz="3550" b="1" dirty="0">
                <a:solidFill>
                  <a:srgbClr val="FF3300"/>
                </a:solidFill>
                <a:latin typeface="楷体_GB2312" panose="02010609030101010101" pitchFamily="49" charset="-122"/>
                <a:ea typeface="楷体_GB2312" panose="02010609030101010101" pitchFamily="49" charset="-122"/>
              </a:rPr>
              <a:t>自己打败自己是最可悲的失败， </a:t>
            </a:r>
            <a:br>
              <a:rPr lang="zh-CN" altLang="en-US" sz="3550" b="1" dirty="0">
                <a:solidFill>
                  <a:srgbClr val="FF3300"/>
                </a:solidFill>
                <a:latin typeface="楷体_GB2312" panose="02010609030101010101" pitchFamily="49" charset="-122"/>
                <a:ea typeface="楷体_GB2312" panose="02010609030101010101" pitchFamily="49" charset="-122"/>
              </a:rPr>
            </a:br>
            <a:r>
              <a:rPr lang="zh-CN" altLang="en-US" sz="3550" b="1" dirty="0">
                <a:solidFill>
                  <a:srgbClr val="FF3300"/>
                </a:solidFill>
                <a:latin typeface="楷体_GB2312" panose="02010609030101010101" pitchFamily="49" charset="-122"/>
                <a:ea typeface="楷体_GB2312" panose="02010609030101010101" pitchFamily="49" charset="-122"/>
              </a:rPr>
              <a:t> 自己战胜自己是最可贵的胜利。 </a:t>
            </a:r>
            <a:br>
              <a:rPr lang="zh-CN" altLang="en-US" sz="3550" b="1" dirty="0">
                <a:solidFill>
                  <a:srgbClr val="FF3300"/>
                </a:solidFill>
                <a:latin typeface="楷体_GB2312" panose="02010609030101010101" pitchFamily="49" charset="-122"/>
                <a:ea typeface="楷体_GB2312" panose="02010609030101010101" pitchFamily="49" charset="-122"/>
              </a:rPr>
            </a:br>
            <a:endParaRPr lang="zh-CN" altLang="en-US" sz="3550" b="1" dirty="0">
              <a:solidFill>
                <a:srgbClr val="FF3300"/>
              </a:solidFill>
              <a:latin typeface="楷体_GB2312" panose="02010609030101010101" pitchFamily="49" charset="-122"/>
              <a:ea typeface="楷体_GB2312" panose="02010609030101010101" pitchFamily="49" charset="-122"/>
            </a:endParaRPr>
          </a:p>
          <a:p>
            <a:pPr lvl="0" eaLnBrk="1" hangingPunct="1"/>
            <a:endParaRPr lang="zh-CN" altLang="en-US" sz="3550" b="1" dirty="0">
              <a:solidFill>
                <a:srgbClr val="FF3300"/>
              </a:solidFill>
              <a:latin typeface="楷体_GB2312" panose="02010609030101010101" pitchFamily="49" charset="-122"/>
              <a:ea typeface="楷体_GB2312" panose="02010609030101010101" pitchFamily="49" charset="-122"/>
            </a:endParaRPr>
          </a:p>
          <a:p>
            <a:pPr lvl="0" eaLnBrk="1" hangingPunct="1"/>
            <a:r>
              <a:rPr lang="en-US" altLang="zh-CN" sz="3550" b="1" dirty="0">
                <a:solidFill>
                  <a:srgbClr val="FF3300"/>
                </a:solidFill>
                <a:latin typeface="Arial" panose="020B0604020202020204" pitchFamily="34" charset="0"/>
                <a:ea typeface="楷体_GB2312" panose="02010609030101010101" pitchFamily="49" charset="-122"/>
              </a:rPr>
              <a:t>•</a:t>
            </a:r>
            <a:r>
              <a:rPr lang="zh-CN" altLang="en-US" sz="3550" b="1" dirty="0">
                <a:solidFill>
                  <a:srgbClr val="FF3300"/>
                </a:solidFill>
                <a:latin typeface="楷体_GB2312" panose="02010609030101010101" pitchFamily="49" charset="-122"/>
                <a:ea typeface="楷体_GB2312" panose="02010609030101010101" pitchFamily="49" charset="-122"/>
              </a:rPr>
              <a:t>人可以失败，但不可以被打倒。 </a:t>
            </a:r>
            <a:br>
              <a:rPr lang="zh-CN" altLang="en-US" sz="3550" b="1" dirty="0">
                <a:solidFill>
                  <a:srgbClr val="FF3300"/>
                </a:solidFill>
                <a:latin typeface="楷体_GB2312" panose="02010609030101010101" pitchFamily="49" charset="-122"/>
                <a:ea typeface="楷体_GB2312" panose="02010609030101010101" pitchFamily="49" charset="-122"/>
              </a:rPr>
            </a:br>
            <a:br>
              <a:rPr lang="zh-CN" altLang="en-US" sz="3550" b="1" dirty="0">
                <a:solidFill>
                  <a:srgbClr val="FF3300"/>
                </a:solidFill>
                <a:latin typeface="楷体_GB2312" panose="02010609030101010101" pitchFamily="49" charset="-122"/>
                <a:ea typeface="楷体_GB2312" panose="02010609030101010101" pitchFamily="49" charset="-122"/>
              </a:rPr>
            </a:br>
            <a:endParaRPr lang="zh-CN" altLang="en-US" sz="3550" b="1" dirty="0">
              <a:solidFill>
                <a:srgbClr val="FF3300"/>
              </a:solidFill>
              <a:latin typeface="楷体_GB2312" panose="02010609030101010101" pitchFamily="49" charset="-122"/>
              <a:ea typeface="楷体_GB2312" panose="02010609030101010101" pitchFamily="49" charset="-122"/>
            </a:endParaRPr>
          </a:p>
        </p:txBody>
      </p:sp>
      <p:pic>
        <p:nvPicPr>
          <p:cNvPr id="105477" name="Picture 5" descr="YU36"/>
          <p:cNvPicPr>
            <a:picLocks noChangeAspect="1"/>
          </p:cNvPicPr>
          <p:nvPr/>
        </p:nvPicPr>
        <p:blipFill>
          <a:blip r:embed="rId2"/>
          <a:stretch>
            <a:fillRect/>
          </a:stretch>
        </p:blipFill>
        <p:spPr>
          <a:xfrm>
            <a:off x="202437" y="5118375"/>
            <a:ext cx="7032781" cy="907125"/>
          </a:xfrm>
          <a:prstGeom prst="rect">
            <a:avLst/>
          </a:prstGeom>
          <a:noFill/>
          <a:ln w="9525">
            <a:noFill/>
          </a:ln>
        </p:spPr>
      </p:pic>
      <p:pic>
        <p:nvPicPr>
          <p:cNvPr id="105478" name="Picture 6" descr="2"/>
          <p:cNvPicPr>
            <a:picLocks noChangeAspect="1"/>
          </p:cNvPicPr>
          <p:nvPr/>
        </p:nvPicPr>
        <p:blipFill>
          <a:blip r:embed="rId3"/>
          <a:stretch>
            <a:fillRect/>
          </a:stretch>
        </p:blipFill>
        <p:spPr>
          <a:xfrm>
            <a:off x="6611250" y="4536688"/>
            <a:ext cx="768750" cy="307500"/>
          </a:xfrm>
          <a:prstGeom prst="rect">
            <a:avLst/>
          </a:prstGeom>
          <a:noFill/>
          <a:ln w="9525">
            <a:noFill/>
          </a:ln>
        </p:spPr>
      </p:pic>
      <p:sp>
        <p:nvSpPr>
          <p:cNvPr id="105480" name="Rectangle 8"/>
          <p:cNvSpPr/>
          <p:nvPr/>
        </p:nvSpPr>
        <p:spPr>
          <a:xfrm>
            <a:off x="430500" y="1167000"/>
            <a:ext cx="5104500" cy="1421130"/>
          </a:xfrm>
          <a:prstGeom prst="rect">
            <a:avLst/>
          </a:prstGeom>
          <a:noFill/>
          <a:ln w="9525">
            <a:noFill/>
          </a:ln>
        </p:spPr>
        <p:txBody>
          <a:bodyPr>
            <a:spAutoFit/>
          </a:bodyPr>
          <a:p>
            <a:pPr lvl="0" eaLnBrk="1" hangingPunct="1"/>
            <a:r>
              <a:rPr lang="zh-CN" altLang="en-US" sz="2905" b="1" dirty="0">
                <a:latin typeface="Arial" panose="020B0604020202020204" pitchFamily="34" charset="0"/>
                <a:ea typeface="宋体" panose="02010600030101010101" pitchFamily="2" charset="-122"/>
              </a:rPr>
              <a:t>最后送给大家三句话结束本课：</a:t>
            </a:r>
            <a:endParaRPr lang="zh-CN" altLang="en-US" sz="2905" b="1" dirty="0">
              <a:latin typeface="Arial" panose="020B0604020202020204" pitchFamily="34" charset="0"/>
              <a:ea typeface="宋体" panose="02010600030101010101" pitchFamily="2" charset="-122"/>
            </a:endParaRPr>
          </a:p>
          <a:p>
            <a:pPr lvl="0" eaLnBrk="1" hangingPunct="1"/>
            <a:r>
              <a:rPr lang="zh-CN" altLang="en-US" sz="2905" b="1" dirty="0">
                <a:latin typeface="Arial" panose="020B0604020202020204" pitchFamily="34" charset="0"/>
                <a:ea typeface="宋体" panose="02010600030101010101" pitchFamily="2" charset="-122"/>
              </a:rPr>
              <a:t> </a:t>
            </a:r>
            <a:br>
              <a:rPr lang="zh-CN" altLang="en-US" sz="2905" b="1" dirty="0">
                <a:latin typeface="Arial" panose="020B0604020202020204" pitchFamily="34" charset="0"/>
                <a:ea typeface="宋体" panose="02010600030101010101" pitchFamily="2" charset="-122"/>
              </a:rPr>
            </a:br>
            <a:endParaRPr lang="zh-CN" altLang="en-US" sz="2905" b="1" dirty="0">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40292"/>
                                        </p:tgtEl>
                                        <p:attrNameLst>
                                          <p:attrName>style.visibility</p:attrName>
                                        </p:attrNameLst>
                                      </p:cBhvr>
                                      <p:to>
                                        <p:strVal val="visible"/>
                                      </p:to>
                                    </p:set>
                                    <p:anim calcmode="lin" valueType="num">
                                      <p:cBhvr>
                                        <p:cTn id="7" dur="1" fill="hold"/>
                                        <p:tgtEl>
                                          <p:spTgt spid="14029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2"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498" name="Rectangle 2"/>
          <p:cNvSpPr>
            <a:spLocks noGrp="1"/>
          </p:cNvSpPr>
          <p:nvPr>
            <p:ph type="title"/>
          </p:nvPr>
        </p:nvSpPr>
        <p:spPr/>
        <p:txBody>
          <a:bodyPr vert="horz" wrap="square" lIns="73799" tIns="36899" rIns="73799" bIns="36899" anchor="ctr"/>
          <a:p>
            <a:pPr eaLnBrk="1" hangingPunct="1"/>
            <a:endParaRPr lang="zh-CN" altLang="zh-CN" dirty="0"/>
          </a:p>
        </p:txBody>
      </p:sp>
      <p:pic>
        <p:nvPicPr>
          <p:cNvPr id="106499" name="Picture 3" descr="冰雪"/>
          <p:cNvPicPr>
            <a:picLocks noChangeAspect="1"/>
          </p:cNvPicPr>
          <p:nvPr>
            <p:ph idx="1"/>
          </p:nvPr>
        </p:nvPicPr>
        <p:blipFill>
          <a:blip r:embed="rId1">
            <a:lum bright="-12000"/>
          </a:blip>
          <a:srcRect/>
          <a:stretch>
            <a:fillRect/>
          </a:stretch>
        </p:blipFill>
        <p:spPr>
          <a:xfrm>
            <a:off x="0" y="490500"/>
            <a:ext cx="7380000" cy="5535000"/>
          </a:xfrm>
        </p:spPr>
      </p:pic>
      <p:sp>
        <p:nvSpPr>
          <p:cNvPr id="93188" name="Text Box 4"/>
          <p:cNvSpPr txBox="1">
            <a:spLocks noChangeArrowheads="1"/>
          </p:cNvSpPr>
          <p:nvPr/>
        </p:nvSpPr>
        <p:spPr bwMode="auto">
          <a:xfrm>
            <a:off x="184500" y="1044000"/>
            <a:ext cx="6826500" cy="2628265"/>
          </a:xfrm>
          <a:prstGeom prst="rect">
            <a:avLst/>
          </a:prstGeom>
          <a:noFill/>
          <a:ln w="9525">
            <a:noFill/>
            <a:miter lim="800000"/>
          </a:ln>
          <a:effectLst>
            <a:outerShdw dist="35921" dir="2700000" algn="ctr" rotWithShape="0">
              <a:schemeClr val="tx1"/>
            </a:outerShdw>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en-US" altLang="zh-CN" sz="2905" b="1" i="0" u="none" strike="noStrike" kern="1200" cap="none" spc="0" normalizeH="0" baseline="0" noProof="0">
                <a:ln>
                  <a:noFill/>
                </a:ln>
                <a:solidFill>
                  <a:srgbClr val="FFFF00"/>
                </a:solidFill>
                <a:effectLst/>
                <a:uLnTx/>
                <a:uFillTx/>
                <a:latin typeface="Arial" panose="020B0604020202020204" pitchFamily="34" charset="0"/>
                <a:ea typeface="宋体" panose="02010600030101010101" pitchFamily="2" charset="-122"/>
                <a:cs typeface="+mn-cs"/>
              </a:rPr>
              <a:t>     </a:t>
            </a:r>
            <a:r>
              <a:rPr kumimoji="1" lang="en-US" altLang="zh-CN" sz="1290" b="1" i="0" u="none" strike="noStrike" kern="1200" cap="none" spc="0" normalizeH="0" baseline="0" noProof="0">
                <a:ln>
                  <a:noFill/>
                </a:ln>
                <a:solidFill>
                  <a:srgbClr val="FFFF00"/>
                </a:solidFill>
                <a:effectLst/>
                <a:uLnTx/>
                <a:uFillTx/>
                <a:latin typeface="Arial" panose="020B0604020202020204" pitchFamily="34" charset="0"/>
                <a:ea typeface="宋体" panose="02010600030101010101" pitchFamily="2" charset="-122"/>
                <a:cs typeface="+mn-cs"/>
              </a:rPr>
              <a:t> </a:t>
            </a:r>
            <a:br>
              <a:rPr kumimoji="1" lang="en-US" altLang="zh-CN" sz="1290" b="1" i="0" u="none" strike="noStrike" kern="1200" cap="none" spc="0" normalizeH="0" baseline="0" noProof="0">
                <a:ln>
                  <a:noFill/>
                </a:ln>
                <a:solidFill>
                  <a:srgbClr val="FFFF00"/>
                </a:solidFill>
                <a:effectLst/>
                <a:uLnTx/>
                <a:uFillTx/>
                <a:latin typeface="Arial" panose="020B0604020202020204" pitchFamily="34" charset="0"/>
                <a:ea typeface="宋体" panose="02010600030101010101" pitchFamily="2" charset="-122"/>
                <a:cs typeface="+mn-cs"/>
              </a:rPr>
            </a:br>
            <a:r>
              <a:rPr kumimoji="1" lang="en-US" altLang="zh-CN" sz="2905" b="1" i="0" u="none" strike="noStrike" kern="1200" cap="none" spc="0" normalizeH="0" baseline="0" noProof="0">
                <a:ln>
                  <a:noFill/>
                </a:ln>
                <a:solidFill>
                  <a:srgbClr val="FFFF00"/>
                </a:solidFill>
                <a:effectLst/>
                <a:uLnTx/>
                <a:uFillTx/>
                <a:latin typeface="Arial" panose="020B0604020202020204" pitchFamily="34" charset="0"/>
                <a:ea typeface="宋体" panose="02010600030101010101" pitchFamily="2" charset="-122"/>
                <a:cs typeface="+mn-cs"/>
              </a:rPr>
              <a:t>     </a:t>
            </a:r>
            <a:r>
              <a:rPr kumimoji="1" lang="zh-CN" altLang="en-US" sz="2905" b="1" i="0" u="none" strike="noStrike" kern="1200" cap="none" spc="0" normalizeH="0" baseline="0" noProof="0">
                <a:ln>
                  <a:noFill/>
                </a:ln>
                <a:solidFill>
                  <a:srgbClr val="FFFF00"/>
                </a:solidFill>
                <a:effectLst/>
                <a:uLnTx/>
                <a:uFillTx/>
                <a:latin typeface="Arial" panose="020B0604020202020204" pitchFamily="34" charset="0"/>
                <a:ea typeface="宋体" panose="02010600030101010101" pitchFamily="2" charset="-122"/>
                <a:cs typeface="+mn-cs"/>
              </a:rPr>
              <a:t>每个人注定都要经历一番失败的煎熬和痛苦。但只要经历，即使是失败的，也从不会是无益的。 </a:t>
            </a:r>
            <a:br>
              <a:rPr kumimoji="1" lang="zh-CN" altLang="en-US" sz="2905" b="1" i="0" u="none" strike="noStrike" kern="1200" cap="none" spc="0" normalizeH="0" baseline="0" noProof="0">
                <a:ln>
                  <a:noFill/>
                </a:ln>
                <a:solidFill>
                  <a:srgbClr val="FFFF00"/>
                </a:solidFill>
                <a:effectLst/>
                <a:uLnTx/>
                <a:uFillTx/>
                <a:latin typeface="Arial" panose="020B0604020202020204" pitchFamily="34" charset="0"/>
                <a:ea typeface="宋体" panose="02010600030101010101" pitchFamily="2" charset="-122"/>
                <a:cs typeface="+mn-cs"/>
              </a:rPr>
            </a:br>
            <a:r>
              <a:rPr kumimoji="1" lang="zh-CN" altLang="en-US" sz="645" b="1" i="0" u="none" strike="noStrike" kern="1200" cap="none" spc="0" normalizeH="0" baseline="0" noProof="0">
                <a:ln>
                  <a:noFill/>
                </a:ln>
                <a:solidFill>
                  <a:srgbClr val="FFFF00"/>
                </a:solidFill>
                <a:effectLst/>
                <a:uLnTx/>
                <a:uFillTx/>
                <a:latin typeface="Arial" panose="020B0604020202020204" pitchFamily="34" charset="0"/>
                <a:ea typeface="宋体" panose="02010600030101010101" pitchFamily="2" charset="-122"/>
                <a:cs typeface="+mn-cs"/>
              </a:rPr>
              <a:t>     </a:t>
            </a:r>
            <a:endParaRPr kumimoji="1" lang="zh-CN" altLang="en-US" sz="645" b="1" i="0" u="none" strike="noStrike" kern="1200" cap="none" spc="0" normalizeH="0" baseline="0" noProof="0">
              <a:ln>
                <a:noFill/>
              </a:ln>
              <a:solidFill>
                <a:srgbClr val="FFFF00"/>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905" b="1" i="0" u="none" strike="noStrike" kern="1200" cap="none" spc="0" normalizeH="0" baseline="0" noProof="0">
                <a:ln>
                  <a:noFill/>
                </a:ln>
                <a:solidFill>
                  <a:srgbClr val="FFFF00"/>
                </a:solidFill>
                <a:effectLst/>
                <a:uLnTx/>
                <a:uFillTx/>
                <a:latin typeface="Arial" panose="020B0604020202020204" pitchFamily="34" charset="0"/>
                <a:ea typeface="宋体" panose="02010600030101010101" pitchFamily="2" charset="-122"/>
                <a:cs typeface="+mn-cs"/>
              </a:rPr>
              <a:t>   人可以失败，但不可以被打倒。</a:t>
            </a:r>
            <a:r>
              <a:rPr kumimoji="1" lang="zh-CN" altLang="en-US" sz="2905" b="0" i="0" u="none" strike="noStrike" kern="1200" cap="none" spc="0" normalizeH="0" baseline="0" noProof="0">
                <a:ln>
                  <a:noFill/>
                </a:ln>
                <a:solidFill>
                  <a:srgbClr val="FFFF00"/>
                </a:solidFill>
                <a:effectLst/>
                <a:uLnTx/>
                <a:uFillTx/>
                <a:latin typeface="Arial" panose="020B0604020202020204" pitchFamily="34" charset="0"/>
                <a:ea typeface="宋体" panose="02010600030101010101" pitchFamily="2" charset="-122"/>
                <a:cs typeface="+mn-cs"/>
              </a:rPr>
              <a:t> </a:t>
            </a:r>
            <a:endParaRPr kumimoji="1" lang="zh-CN" altLang="en-US" sz="2905" b="0" i="0" u="none" strike="noStrike" kern="1200" cap="none" spc="0" normalizeH="0" baseline="0" noProof="0">
              <a:ln>
                <a:noFill/>
              </a:ln>
              <a:solidFill>
                <a:srgbClr val="FFFF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3188"/>
                                        </p:tgtEl>
                                        <p:attrNameLst>
                                          <p:attrName>style.visibility</p:attrName>
                                        </p:attrNameLst>
                                      </p:cBhvr>
                                      <p:to>
                                        <p:strVal val="visible"/>
                                      </p:to>
                                    </p:set>
                                    <p:anim calcmode="lin" valueType="num">
                                      <p:cBhvr additive="base">
                                        <p:cTn id="7" dur="500" fill="hold"/>
                                        <p:tgtEl>
                                          <p:spTgt spid="93188"/>
                                        </p:tgtEl>
                                        <p:attrNameLst>
                                          <p:attrName>ppt_x</p:attrName>
                                        </p:attrNameLst>
                                      </p:cBhvr>
                                      <p:tavLst>
                                        <p:tav tm="0">
                                          <p:val>
                                            <p:strVal val="0-#ppt_w/2"/>
                                          </p:val>
                                        </p:tav>
                                        <p:tav tm="100000">
                                          <p:val>
                                            <p:strVal val="#ppt_x"/>
                                          </p:val>
                                        </p:tav>
                                      </p:tavLst>
                                    </p:anim>
                                    <p:anim calcmode="lin" valueType="num">
                                      <p:cBhvr additive="base">
                                        <p:cTn id="8" dur="500" fill="hold"/>
                                        <p:tgtEl>
                                          <p:spTgt spid="93188"/>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93188"/>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8"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314" name="Picture 2" descr="0211"/>
          <p:cNvPicPr>
            <a:picLocks noChangeAspect="1"/>
          </p:cNvPicPr>
          <p:nvPr/>
        </p:nvPicPr>
        <p:blipFill>
          <a:blip r:embed="rId1"/>
          <a:stretch>
            <a:fillRect/>
          </a:stretch>
        </p:blipFill>
        <p:spPr>
          <a:xfrm>
            <a:off x="0" y="462313"/>
            <a:ext cx="7380000" cy="5563187"/>
          </a:xfrm>
          <a:prstGeom prst="rect">
            <a:avLst/>
          </a:prstGeom>
          <a:noFill/>
          <a:ln w="9525">
            <a:noFill/>
          </a:ln>
        </p:spPr>
      </p:pic>
      <p:sp>
        <p:nvSpPr>
          <p:cNvPr id="13315" name="Rectangle 3"/>
          <p:cNvSpPr>
            <a:spLocks noGrp="1"/>
          </p:cNvSpPr>
          <p:nvPr>
            <p:ph type="title"/>
          </p:nvPr>
        </p:nvSpPr>
        <p:spPr/>
        <p:txBody>
          <a:bodyPr vert="horz" wrap="square" lIns="73799" tIns="36899" rIns="73799" bIns="36899" anchor="ctr"/>
          <a:p>
            <a:pPr eaLnBrk="1" hangingPunct="1"/>
            <a:r>
              <a:rPr lang="zh-CN" altLang="en-US" sz="2905" dirty="0">
                <a:solidFill>
                  <a:srgbClr val="FF0000"/>
                </a:solidFill>
              </a:rPr>
              <a:t>纵横密布的冰缝比暴风雪更恐怖</a:t>
            </a:r>
            <a:endParaRPr lang="zh-CN" altLang="en-US" sz="2905" dirty="0">
              <a:solidFill>
                <a:srgbClr val="FF0000"/>
              </a:solidFill>
            </a:endParaRPr>
          </a:p>
        </p:txBody>
      </p:sp>
      <p:sp>
        <p:nvSpPr>
          <p:cNvPr id="13316" name="AutoShape 5">
            <a:hlinkClick r:id="" action="ppaction://hlinkshowjump?jump=nextslide"/>
          </p:cNvPr>
          <p:cNvSpPr/>
          <p:nvPr/>
        </p:nvSpPr>
        <p:spPr>
          <a:xfrm>
            <a:off x="4120500" y="5669313"/>
            <a:ext cx="307500" cy="294687"/>
          </a:xfrm>
          <a:prstGeom prst="rightArrow">
            <a:avLst>
              <a:gd name="adj1" fmla="val 50000"/>
              <a:gd name="adj2" fmla="val 26086"/>
            </a:avLst>
          </a:prstGeom>
          <a:solidFill>
            <a:srgbClr val="DDDDDD"/>
          </a:solidFill>
          <a:ln w="28575" cap="flat" cmpd="sng">
            <a:solidFill>
              <a:schemeClr val="hlink"/>
            </a:solidFill>
            <a:prstDash val="solid"/>
            <a:miter/>
            <a:headEnd type="none" w="med" len="med"/>
            <a:tailEnd type="none" w="med" len="med"/>
          </a:ln>
        </p:spPr>
        <p:txBody>
          <a:bodyPr wrap="none" anchor="ctr"/>
          <a:p>
            <a:pPr lvl="0" algn="ctr" eaLnBrk="1" hangingPunct="1"/>
            <a:endParaRPr lang="zh-CN" altLang="zh-CN" sz="1935" dirty="0">
              <a:latin typeface="Times New Roman" panose="02020603050405020304" pitchFamily="18" charset="0"/>
              <a:ea typeface="宋体" panose="02010600030101010101" pitchFamily="2" charset="-122"/>
            </a:endParaRPr>
          </a:p>
        </p:txBody>
      </p:sp>
      <p:sp>
        <p:nvSpPr>
          <p:cNvPr id="13317" name="AutoShape 6">
            <a:hlinkClick r:id="" action="ppaction://hlinkshowjump?jump=previousslide"/>
          </p:cNvPr>
          <p:cNvSpPr/>
          <p:nvPr/>
        </p:nvSpPr>
        <p:spPr>
          <a:xfrm>
            <a:off x="2890500" y="5669313"/>
            <a:ext cx="307500" cy="294687"/>
          </a:xfrm>
          <a:prstGeom prst="leftArrow">
            <a:avLst>
              <a:gd name="adj1" fmla="val 50000"/>
              <a:gd name="adj2" fmla="val 26086"/>
            </a:avLst>
          </a:prstGeom>
          <a:solidFill>
            <a:srgbClr val="DDDDDD"/>
          </a:solidFill>
          <a:ln w="28575" cap="flat" cmpd="sng">
            <a:solidFill>
              <a:schemeClr val="hlink"/>
            </a:solidFill>
            <a:prstDash val="solid"/>
            <a:miter/>
            <a:headEnd type="none" w="med" len="med"/>
            <a:tailEnd type="none" w="med" len="med"/>
          </a:ln>
        </p:spPr>
        <p:txBody>
          <a:bodyPr wrap="none" anchor="ctr"/>
          <a:p>
            <a:pPr lvl="0" eaLnBrk="1" hangingPunct="1"/>
            <a:endParaRPr lang="zh-CN" altLang="en-US" sz="1455" dirty="0">
              <a:latin typeface="Arial" panose="020B0604020202020204" pitchFamily="34" charset="0"/>
              <a:ea typeface="宋体" panose="02010600030101010101" pitchFamily="2" charset="-122"/>
            </a:endParaRPr>
          </a:p>
        </p:txBody>
      </p:sp>
      <p:sp>
        <p:nvSpPr>
          <p:cNvPr id="13318" name="AutoShape 7">
            <a:hlinkClick r:id="" action="ppaction://hlinkshowjump?jump=firstslide"/>
          </p:cNvPr>
          <p:cNvSpPr/>
          <p:nvPr/>
        </p:nvSpPr>
        <p:spPr>
          <a:xfrm>
            <a:off x="3474750" y="5656500"/>
            <a:ext cx="430500" cy="246000"/>
          </a:xfrm>
          <a:prstGeom prst="upArrow">
            <a:avLst>
              <a:gd name="adj1" fmla="val 50000"/>
              <a:gd name="adj2" fmla="val 25000"/>
            </a:avLst>
          </a:prstGeom>
          <a:solidFill>
            <a:srgbClr val="DDDDDD"/>
          </a:solidFill>
          <a:ln w="28575" cap="flat" cmpd="sng">
            <a:solidFill>
              <a:schemeClr val="hlink"/>
            </a:solidFill>
            <a:prstDash val="solid"/>
            <a:miter/>
            <a:headEnd type="none" w="med" len="med"/>
            <a:tailEnd type="none" w="med" len="med"/>
          </a:ln>
        </p:spPr>
        <p:txBody>
          <a:bodyPr vert="eaVert" wrap="none" anchor="ctr"/>
          <a:p>
            <a:pPr lvl="0" eaLnBrk="1" hangingPunct="1"/>
            <a:endParaRPr lang="zh-CN" altLang="en-US" sz="1455" dirty="0">
              <a:latin typeface="Arial" panose="020B0604020202020204" pitchFamily="34" charset="0"/>
              <a:ea typeface="宋体" panose="02010600030101010101" pitchFamily="2" charset="-122"/>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338" name="Picture 2" descr="028"/>
          <p:cNvPicPr>
            <a:picLocks noChangeAspect="1"/>
          </p:cNvPicPr>
          <p:nvPr/>
        </p:nvPicPr>
        <p:blipFill>
          <a:blip r:embed="rId1"/>
          <a:stretch>
            <a:fillRect/>
          </a:stretch>
        </p:blipFill>
        <p:spPr>
          <a:xfrm>
            <a:off x="0" y="490500"/>
            <a:ext cx="7380000" cy="5535000"/>
          </a:xfrm>
          <a:prstGeom prst="rect">
            <a:avLst/>
          </a:prstGeom>
          <a:noFill/>
          <a:ln w="9525">
            <a:noFill/>
          </a:ln>
        </p:spPr>
      </p:pic>
      <p:sp>
        <p:nvSpPr>
          <p:cNvPr id="14339" name="Rectangle 3"/>
          <p:cNvSpPr>
            <a:spLocks noGrp="1"/>
          </p:cNvSpPr>
          <p:nvPr>
            <p:ph type="title"/>
          </p:nvPr>
        </p:nvSpPr>
        <p:spPr>
          <a:xfrm>
            <a:off x="465094" y="874875"/>
            <a:ext cx="6448531" cy="1171062"/>
          </a:xfrm>
        </p:spPr>
        <p:txBody>
          <a:bodyPr vert="horz" wrap="square" lIns="73799" tIns="36899" rIns="73799" bIns="36899" anchor="ctr"/>
          <a:p>
            <a:pPr eaLnBrk="1" hangingPunct="1"/>
            <a:r>
              <a:rPr lang="zh-CN" altLang="en-US" sz="2585" b="1" dirty="0">
                <a:solidFill>
                  <a:srgbClr val="FF0000"/>
                </a:solidFill>
                <a:effectLst>
                  <a:outerShdw blurRad="38100" dist="19050" dir="2700000" algn="tl" rotWithShape="0">
                    <a:schemeClr val="dk1">
                      <a:alpha val="40000"/>
                    </a:schemeClr>
                  </a:outerShdw>
                </a:effectLst>
              </a:rPr>
              <a:t>这些冰缝深达千米，被称作</a:t>
            </a:r>
            <a:r>
              <a:rPr lang="en-US" altLang="zh-CN" sz="2585" b="1" dirty="0">
                <a:solidFill>
                  <a:srgbClr val="FF0000"/>
                </a:solidFill>
                <a:effectLst>
                  <a:outerShdw blurRad="38100" dist="19050" dir="2700000" algn="tl" rotWithShape="0">
                    <a:schemeClr val="dk1">
                      <a:alpha val="40000"/>
                    </a:schemeClr>
                  </a:outerShdw>
                </a:effectLst>
              </a:rPr>
              <a:t>"</a:t>
            </a:r>
            <a:r>
              <a:rPr lang="zh-CN" altLang="en-US" sz="2585" b="1" dirty="0">
                <a:solidFill>
                  <a:srgbClr val="FF0000"/>
                </a:solidFill>
                <a:effectLst>
                  <a:outerShdw blurRad="38100" dist="19050" dir="2700000" algn="tl" rotWithShape="0">
                    <a:schemeClr val="dk1">
                      <a:alpha val="40000"/>
                    </a:schemeClr>
                  </a:outerShdw>
                </a:effectLst>
              </a:rPr>
              <a:t>地狱之门</a:t>
            </a:r>
            <a:r>
              <a:rPr lang="en-US" altLang="zh-CN" sz="2585" b="1" dirty="0">
                <a:solidFill>
                  <a:srgbClr val="FF0000"/>
                </a:solidFill>
                <a:effectLst>
                  <a:outerShdw blurRad="38100" dist="19050" dir="2700000" algn="tl" rotWithShape="0">
                    <a:schemeClr val="dk1">
                      <a:alpha val="40000"/>
                    </a:schemeClr>
                  </a:outerShdw>
                </a:effectLst>
              </a:rPr>
              <a:t>"</a:t>
            </a:r>
            <a:endParaRPr lang="en-US" altLang="zh-CN" sz="2585" b="1" dirty="0">
              <a:solidFill>
                <a:srgbClr val="FF0000"/>
              </a:solidFill>
              <a:effectLst>
                <a:outerShdw blurRad="38100" dist="19050" dir="2700000" algn="tl" rotWithShape="0">
                  <a:schemeClr val="dk1">
                    <a:alpha val="40000"/>
                  </a:schemeClr>
                </a:outerShdw>
              </a:effectLst>
            </a:endParaRPr>
          </a:p>
        </p:txBody>
      </p:sp>
      <p:sp>
        <p:nvSpPr>
          <p:cNvPr id="14340" name="AutoShape 5">
            <a:hlinkClick r:id="" action="ppaction://hlinkshowjump?jump=nextslide"/>
          </p:cNvPr>
          <p:cNvSpPr/>
          <p:nvPr/>
        </p:nvSpPr>
        <p:spPr>
          <a:xfrm>
            <a:off x="4120500" y="5669313"/>
            <a:ext cx="307500" cy="294687"/>
          </a:xfrm>
          <a:prstGeom prst="rightArrow">
            <a:avLst>
              <a:gd name="adj1" fmla="val 50000"/>
              <a:gd name="adj2" fmla="val 26086"/>
            </a:avLst>
          </a:prstGeom>
          <a:solidFill>
            <a:srgbClr val="DDDDDD"/>
          </a:solidFill>
          <a:ln w="28575" cap="flat" cmpd="sng">
            <a:solidFill>
              <a:schemeClr val="hlink"/>
            </a:solidFill>
            <a:prstDash val="solid"/>
            <a:miter/>
            <a:headEnd type="none" w="med" len="med"/>
            <a:tailEnd type="none" w="med" len="med"/>
          </a:ln>
        </p:spPr>
        <p:txBody>
          <a:bodyPr wrap="none" anchor="ctr"/>
          <a:p>
            <a:pPr lvl="0" algn="ctr" eaLnBrk="1" hangingPunct="1"/>
            <a:endParaRPr lang="zh-CN" altLang="zh-CN" sz="1935" dirty="0">
              <a:latin typeface="Times New Roman" panose="02020603050405020304" pitchFamily="18" charset="0"/>
              <a:ea typeface="宋体" panose="02010600030101010101" pitchFamily="2" charset="-122"/>
            </a:endParaRPr>
          </a:p>
        </p:txBody>
      </p:sp>
      <p:sp>
        <p:nvSpPr>
          <p:cNvPr id="14341" name="AutoShape 6">
            <a:hlinkClick r:id="" action="ppaction://hlinkshowjump?jump=previousslide"/>
          </p:cNvPr>
          <p:cNvSpPr/>
          <p:nvPr/>
        </p:nvSpPr>
        <p:spPr>
          <a:xfrm>
            <a:off x="2890500" y="5669313"/>
            <a:ext cx="307500" cy="294687"/>
          </a:xfrm>
          <a:prstGeom prst="leftArrow">
            <a:avLst>
              <a:gd name="adj1" fmla="val 50000"/>
              <a:gd name="adj2" fmla="val 26086"/>
            </a:avLst>
          </a:prstGeom>
          <a:solidFill>
            <a:srgbClr val="DDDDDD"/>
          </a:solidFill>
          <a:ln w="28575" cap="flat" cmpd="sng">
            <a:solidFill>
              <a:schemeClr val="hlink"/>
            </a:solidFill>
            <a:prstDash val="solid"/>
            <a:miter/>
            <a:headEnd type="none" w="med" len="med"/>
            <a:tailEnd type="none" w="med" len="med"/>
          </a:ln>
        </p:spPr>
        <p:txBody>
          <a:bodyPr wrap="none" anchor="ctr"/>
          <a:p>
            <a:pPr lvl="0" eaLnBrk="1" hangingPunct="1"/>
            <a:endParaRPr lang="zh-CN" altLang="en-US" sz="1455" dirty="0">
              <a:latin typeface="Arial" panose="020B0604020202020204" pitchFamily="34" charset="0"/>
              <a:ea typeface="宋体" panose="02010600030101010101" pitchFamily="2" charset="-122"/>
            </a:endParaRPr>
          </a:p>
        </p:txBody>
      </p:sp>
      <p:sp>
        <p:nvSpPr>
          <p:cNvPr id="14342" name="AutoShape 7">
            <a:hlinkClick r:id="" action="ppaction://hlinkshowjump?jump=firstslide"/>
          </p:cNvPr>
          <p:cNvSpPr/>
          <p:nvPr/>
        </p:nvSpPr>
        <p:spPr>
          <a:xfrm>
            <a:off x="3474750" y="5656500"/>
            <a:ext cx="430500" cy="246000"/>
          </a:xfrm>
          <a:prstGeom prst="upArrow">
            <a:avLst>
              <a:gd name="adj1" fmla="val 50000"/>
              <a:gd name="adj2" fmla="val 25000"/>
            </a:avLst>
          </a:prstGeom>
          <a:solidFill>
            <a:srgbClr val="DDDDDD"/>
          </a:solidFill>
          <a:ln w="28575" cap="flat" cmpd="sng">
            <a:solidFill>
              <a:schemeClr val="hlink"/>
            </a:solidFill>
            <a:prstDash val="solid"/>
            <a:miter/>
            <a:headEnd type="none" w="med" len="med"/>
            <a:tailEnd type="none" w="med" len="med"/>
          </a:ln>
        </p:spPr>
        <p:txBody>
          <a:bodyPr vert="eaVert" wrap="none" anchor="ctr"/>
          <a:p>
            <a:pPr lvl="0" eaLnBrk="1" hangingPunct="1"/>
            <a:endParaRPr lang="zh-CN" altLang="en-US" sz="1455" dirty="0">
              <a:latin typeface="Arial" panose="020B0604020202020204" pitchFamily="34" charset="0"/>
              <a:ea typeface="宋体" panose="02010600030101010101" pitchFamily="2" charset="-122"/>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2" descr="014"/>
          <p:cNvPicPr>
            <a:picLocks noChangeAspect="1"/>
          </p:cNvPicPr>
          <p:nvPr/>
        </p:nvPicPr>
        <p:blipFill>
          <a:blip r:embed="rId1"/>
          <a:stretch>
            <a:fillRect/>
          </a:stretch>
        </p:blipFill>
        <p:spPr>
          <a:xfrm>
            <a:off x="0" y="490500"/>
            <a:ext cx="7380000" cy="5535000"/>
          </a:xfrm>
          <a:prstGeom prst="rect">
            <a:avLst/>
          </a:prstGeom>
          <a:noFill/>
          <a:ln w="9525">
            <a:noFill/>
          </a:ln>
        </p:spPr>
      </p:pic>
      <p:sp>
        <p:nvSpPr>
          <p:cNvPr id="15363" name="Rectangle 3"/>
          <p:cNvSpPr>
            <a:spLocks noGrp="1"/>
          </p:cNvSpPr>
          <p:nvPr>
            <p:ph type="title"/>
          </p:nvPr>
        </p:nvSpPr>
        <p:spPr/>
        <p:txBody>
          <a:bodyPr vert="horz" wrap="square" lIns="73799" tIns="36899" rIns="73799" bIns="36899" anchor="ctr"/>
          <a:p>
            <a:pPr eaLnBrk="1" hangingPunct="1"/>
            <a:r>
              <a:rPr lang="zh-CN" altLang="en-US" sz="2905" dirty="0">
                <a:solidFill>
                  <a:schemeClr val="bg1"/>
                </a:solidFill>
              </a:rPr>
              <a:t>这个冰洞看着美丽，其实危险至极</a:t>
            </a:r>
            <a:endParaRPr lang="zh-CN" altLang="en-US" sz="2905" dirty="0">
              <a:solidFill>
                <a:schemeClr val="bg1"/>
              </a:solidFill>
            </a:endParaRPr>
          </a:p>
        </p:txBody>
      </p:sp>
      <p:sp>
        <p:nvSpPr>
          <p:cNvPr id="15364" name="AutoShape 5">
            <a:hlinkClick r:id="" action="ppaction://hlinkshowjump?jump=nextslide"/>
          </p:cNvPr>
          <p:cNvSpPr/>
          <p:nvPr/>
        </p:nvSpPr>
        <p:spPr>
          <a:xfrm>
            <a:off x="4120500" y="5669313"/>
            <a:ext cx="307500" cy="294687"/>
          </a:xfrm>
          <a:prstGeom prst="rightArrow">
            <a:avLst>
              <a:gd name="adj1" fmla="val 50000"/>
              <a:gd name="adj2" fmla="val 26086"/>
            </a:avLst>
          </a:prstGeom>
          <a:solidFill>
            <a:srgbClr val="DDDDDD"/>
          </a:solidFill>
          <a:ln w="28575" cap="flat" cmpd="sng">
            <a:solidFill>
              <a:schemeClr val="hlink"/>
            </a:solidFill>
            <a:prstDash val="solid"/>
            <a:miter/>
            <a:headEnd type="none" w="med" len="med"/>
            <a:tailEnd type="none" w="med" len="med"/>
          </a:ln>
        </p:spPr>
        <p:txBody>
          <a:bodyPr wrap="none" anchor="ctr"/>
          <a:p>
            <a:pPr lvl="0" algn="ctr" eaLnBrk="1" hangingPunct="1"/>
            <a:endParaRPr lang="zh-CN" altLang="zh-CN" sz="1935" dirty="0">
              <a:latin typeface="Times New Roman" panose="02020603050405020304" pitchFamily="18" charset="0"/>
              <a:ea typeface="宋体" panose="02010600030101010101" pitchFamily="2" charset="-122"/>
            </a:endParaRPr>
          </a:p>
        </p:txBody>
      </p:sp>
      <p:sp>
        <p:nvSpPr>
          <p:cNvPr id="15365" name="AutoShape 6">
            <a:hlinkClick r:id="" action="ppaction://hlinkshowjump?jump=previousslide"/>
          </p:cNvPr>
          <p:cNvSpPr/>
          <p:nvPr/>
        </p:nvSpPr>
        <p:spPr>
          <a:xfrm>
            <a:off x="2890500" y="5669313"/>
            <a:ext cx="307500" cy="294687"/>
          </a:xfrm>
          <a:prstGeom prst="leftArrow">
            <a:avLst>
              <a:gd name="adj1" fmla="val 50000"/>
              <a:gd name="adj2" fmla="val 26086"/>
            </a:avLst>
          </a:prstGeom>
          <a:solidFill>
            <a:srgbClr val="DDDDDD"/>
          </a:solidFill>
          <a:ln w="28575" cap="flat" cmpd="sng">
            <a:solidFill>
              <a:schemeClr val="hlink"/>
            </a:solidFill>
            <a:prstDash val="solid"/>
            <a:miter/>
            <a:headEnd type="none" w="med" len="med"/>
            <a:tailEnd type="none" w="med" len="med"/>
          </a:ln>
        </p:spPr>
        <p:txBody>
          <a:bodyPr wrap="none" anchor="ctr"/>
          <a:p>
            <a:pPr lvl="0" eaLnBrk="1" hangingPunct="1"/>
            <a:endParaRPr lang="zh-CN" altLang="en-US" sz="1455" dirty="0">
              <a:latin typeface="Arial" panose="020B0604020202020204" pitchFamily="34" charset="0"/>
              <a:ea typeface="宋体" panose="02010600030101010101" pitchFamily="2" charset="-122"/>
            </a:endParaRPr>
          </a:p>
        </p:txBody>
      </p:sp>
      <p:sp>
        <p:nvSpPr>
          <p:cNvPr id="15366" name="AutoShape 7">
            <a:hlinkClick r:id="" action="ppaction://hlinkshowjump?jump=firstslide"/>
          </p:cNvPr>
          <p:cNvSpPr/>
          <p:nvPr/>
        </p:nvSpPr>
        <p:spPr>
          <a:xfrm>
            <a:off x="3474750" y="5656500"/>
            <a:ext cx="430500" cy="246000"/>
          </a:xfrm>
          <a:prstGeom prst="upArrow">
            <a:avLst>
              <a:gd name="adj1" fmla="val 50000"/>
              <a:gd name="adj2" fmla="val 25000"/>
            </a:avLst>
          </a:prstGeom>
          <a:solidFill>
            <a:srgbClr val="DDDDDD"/>
          </a:solidFill>
          <a:ln w="28575" cap="flat" cmpd="sng">
            <a:solidFill>
              <a:schemeClr val="hlink"/>
            </a:solidFill>
            <a:prstDash val="solid"/>
            <a:miter/>
            <a:headEnd type="none" w="med" len="med"/>
            <a:tailEnd type="none" w="med" len="med"/>
          </a:ln>
        </p:spPr>
        <p:txBody>
          <a:bodyPr vert="eaVert" wrap="none" anchor="ctr"/>
          <a:p>
            <a:pPr lvl="0" eaLnBrk="1" hangingPunct="1"/>
            <a:endParaRPr lang="zh-CN" altLang="en-US" sz="1455" dirty="0">
              <a:latin typeface="Arial" panose="020B0604020202020204" pitchFamily="34" charset="0"/>
              <a:ea typeface="宋体" panose="02010600030101010101" pitchFamily="2" charset="-122"/>
            </a:endParaRPr>
          </a:p>
        </p:txBody>
      </p:sp>
      <p:sp>
        <p:nvSpPr>
          <p:cNvPr id="8" name="Rectangle 3"/>
          <p:cNvSpPr txBox="1">
            <a:spLocks noChangeArrowheads="1"/>
          </p:cNvSpPr>
          <p:nvPr/>
        </p:nvSpPr>
        <p:spPr bwMode="auto">
          <a:xfrm>
            <a:off x="492000" y="4426500"/>
            <a:ext cx="6642000" cy="922500"/>
          </a:xfrm>
          <a:prstGeom prst="rect">
            <a:avLst/>
          </a:prstGeom>
          <a:noFill/>
          <a:ln w="9525">
            <a:noFill/>
            <a:miter lim="800000"/>
          </a:ln>
        </p:spPr>
        <p:txBody>
          <a:bodyPr vert="horz" wrap="square" lIns="73799" tIns="36899" rIns="73799" bIns="36899"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550" b="0" i="0" u="none" strike="noStrike" kern="0" cap="none" spc="0" normalizeH="0" baseline="0" noProof="0" smtClean="0">
                <a:ln>
                  <a:noFill/>
                </a:ln>
                <a:solidFill>
                  <a:srgbClr val="FFFF00"/>
                </a:solidFill>
                <a:effectLst/>
                <a:uLnTx/>
                <a:uFillTx/>
                <a:latin typeface="+mj-lt"/>
                <a:ea typeface="+mj-ea"/>
                <a:cs typeface="+mj-cs"/>
              </a:rPr>
              <a:t>一失足成千古恨</a:t>
            </a:r>
            <a:endParaRPr kumimoji="0" lang="zh-CN" altLang="en-US" sz="3550" b="0" i="0" u="none" strike="noStrike" kern="0" cap="none" spc="0" normalizeH="0" baseline="0" noProof="0" dirty="0" smtClean="0">
              <a:ln>
                <a:noFill/>
              </a:ln>
              <a:solidFill>
                <a:srgbClr val="FFFF00"/>
              </a:solidFill>
              <a:effectLst/>
              <a:uLnTx/>
              <a:uFillTx/>
              <a:latin typeface="+mj-lt"/>
              <a:ea typeface="+mj-ea"/>
              <a:cs typeface="+mj-cs"/>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386" name="Picture 2" descr="0245"/>
          <p:cNvPicPr>
            <a:picLocks noChangeAspect="1"/>
          </p:cNvPicPr>
          <p:nvPr/>
        </p:nvPicPr>
        <p:blipFill>
          <a:blip r:embed="rId1"/>
          <a:stretch>
            <a:fillRect/>
          </a:stretch>
        </p:blipFill>
        <p:spPr>
          <a:xfrm>
            <a:off x="0" y="490500"/>
            <a:ext cx="7380000" cy="5535000"/>
          </a:xfrm>
          <a:prstGeom prst="rect">
            <a:avLst/>
          </a:prstGeom>
          <a:noFill/>
          <a:ln w="9525">
            <a:noFill/>
          </a:ln>
        </p:spPr>
      </p:pic>
      <p:sp>
        <p:nvSpPr>
          <p:cNvPr id="16387" name="Rectangle 4"/>
          <p:cNvSpPr>
            <a:spLocks noGrp="1"/>
          </p:cNvSpPr>
          <p:nvPr>
            <p:ph idx="1"/>
          </p:nvPr>
        </p:nvSpPr>
        <p:spPr>
          <a:xfrm>
            <a:off x="430500" y="4168969"/>
            <a:ext cx="6642000" cy="1856531"/>
          </a:xfrm>
        </p:spPr>
        <p:txBody>
          <a:bodyPr vert="horz" wrap="square" lIns="73799" tIns="36899" rIns="73799" bIns="36899" anchor="t"/>
          <a:p>
            <a:pPr marL="0" indent="0" eaLnBrk="1" hangingPunct="1">
              <a:buNone/>
            </a:pPr>
            <a:r>
              <a:rPr lang="zh-CN" altLang="en-US" dirty="0">
                <a:solidFill>
                  <a:srgbClr val="FFFF99"/>
                </a:solidFill>
              </a:rPr>
              <a:t>　　</a:t>
            </a:r>
            <a:r>
              <a:rPr lang="zh-CN" altLang="en-US" b="1" dirty="0">
                <a:solidFill>
                  <a:srgbClr val="FFFF00"/>
                </a:solidFill>
              </a:rPr>
              <a:t>冰山，虽然美丽壮观，但是对于航行在海上的船只来说，却是可怕的威胁。尤其是在大雾迷漫、能见度很差的天气。 </a:t>
            </a:r>
            <a:endParaRPr lang="zh-CN" altLang="en-US" b="1" dirty="0">
              <a:solidFill>
                <a:srgbClr val="FFFF00"/>
              </a:solidFill>
            </a:endParaRPr>
          </a:p>
        </p:txBody>
      </p:sp>
      <p:sp>
        <p:nvSpPr>
          <p:cNvPr id="16388" name="AutoShape 5">
            <a:hlinkClick r:id="" action="ppaction://hlinkshowjump?jump=nextslide"/>
          </p:cNvPr>
          <p:cNvSpPr/>
          <p:nvPr/>
        </p:nvSpPr>
        <p:spPr>
          <a:xfrm>
            <a:off x="4120500" y="5669313"/>
            <a:ext cx="307500" cy="294687"/>
          </a:xfrm>
          <a:prstGeom prst="rightArrow">
            <a:avLst>
              <a:gd name="adj1" fmla="val 50000"/>
              <a:gd name="adj2" fmla="val 26086"/>
            </a:avLst>
          </a:prstGeom>
          <a:solidFill>
            <a:srgbClr val="DDDDDD"/>
          </a:solidFill>
          <a:ln w="28575" cap="flat" cmpd="sng">
            <a:solidFill>
              <a:schemeClr val="hlink"/>
            </a:solidFill>
            <a:prstDash val="solid"/>
            <a:miter/>
            <a:headEnd type="none" w="med" len="med"/>
            <a:tailEnd type="none" w="med" len="med"/>
          </a:ln>
        </p:spPr>
        <p:txBody>
          <a:bodyPr wrap="none" anchor="ctr"/>
          <a:p>
            <a:pPr lvl="0" algn="ctr" eaLnBrk="1" hangingPunct="1"/>
            <a:endParaRPr lang="zh-CN" altLang="zh-CN" sz="1935" dirty="0">
              <a:latin typeface="Times New Roman" panose="02020603050405020304" pitchFamily="18" charset="0"/>
              <a:ea typeface="宋体" panose="02010600030101010101" pitchFamily="2" charset="-122"/>
            </a:endParaRPr>
          </a:p>
        </p:txBody>
      </p:sp>
      <p:sp>
        <p:nvSpPr>
          <p:cNvPr id="16389" name="AutoShape 6">
            <a:hlinkClick r:id="" action="ppaction://hlinkshowjump?jump=previousslide"/>
          </p:cNvPr>
          <p:cNvSpPr/>
          <p:nvPr/>
        </p:nvSpPr>
        <p:spPr>
          <a:xfrm>
            <a:off x="2890500" y="5669313"/>
            <a:ext cx="307500" cy="294687"/>
          </a:xfrm>
          <a:prstGeom prst="leftArrow">
            <a:avLst>
              <a:gd name="adj1" fmla="val 50000"/>
              <a:gd name="adj2" fmla="val 26086"/>
            </a:avLst>
          </a:prstGeom>
          <a:solidFill>
            <a:srgbClr val="DDDDDD"/>
          </a:solidFill>
          <a:ln w="28575" cap="flat" cmpd="sng">
            <a:solidFill>
              <a:schemeClr val="hlink"/>
            </a:solidFill>
            <a:prstDash val="solid"/>
            <a:miter/>
            <a:headEnd type="none" w="med" len="med"/>
            <a:tailEnd type="none" w="med" len="med"/>
          </a:ln>
        </p:spPr>
        <p:txBody>
          <a:bodyPr wrap="none" anchor="ctr"/>
          <a:p>
            <a:pPr lvl="0" eaLnBrk="1" hangingPunct="1"/>
            <a:endParaRPr lang="zh-CN" altLang="en-US" sz="1455" dirty="0">
              <a:latin typeface="Arial" panose="020B0604020202020204" pitchFamily="34" charset="0"/>
              <a:ea typeface="宋体" panose="02010600030101010101" pitchFamily="2" charset="-122"/>
            </a:endParaRPr>
          </a:p>
        </p:txBody>
      </p:sp>
      <p:sp>
        <p:nvSpPr>
          <p:cNvPr id="16390" name="AutoShape 7">
            <a:hlinkClick r:id="" action="ppaction://hlinkshowjump?jump=firstslide"/>
          </p:cNvPr>
          <p:cNvSpPr/>
          <p:nvPr/>
        </p:nvSpPr>
        <p:spPr>
          <a:xfrm>
            <a:off x="3474750" y="5656500"/>
            <a:ext cx="430500" cy="246000"/>
          </a:xfrm>
          <a:prstGeom prst="upArrow">
            <a:avLst>
              <a:gd name="adj1" fmla="val 50000"/>
              <a:gd name="adj2" fmla="val 25000"/>
            </a:avLst>
          </a:prstGeom>
          <a:solidFill>
            <a:srgbClr val="DDDDDD"/>
          </a:solidFill>
          <a:ln w="28575" cap="flat" cmpd="sng">
            <a:solidFill>
              <a:schemeClr val="hlink"/>
            </a:solidFill>
            <a:prstDash val="solid"/>
            <a:miter/>
            <a:headEnd type="none" w="med" len="med"/>
            <a:tailEnd type="none" w="med" len="med"/>
          </a:ln>
        </p:spPr>
        <p:txBody>
          <a:bodyPr vert="eaVert" wrap="none" anchor="ctr"/>
          <a:p>
            <a:pPr lvl="0" eaLnBrk="1" hangingPunct="1"/>
            <a:endParaRPr lang="zh-CN" altLang="en-US" sz="1455" dirty="0">
              <a:latin typeface="Arial" panose="020B0604020202020204" pitchFamily="34" charset="0"/>
              <a:ea typeface="宋体" panose="02010600030101010101" pitchFamily="2" charset="-122"/>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410" name="Picture 2" descr="004"/>
          <p:cNvPicPr>
            <a:picLocks noChangeAspect="1"/>
          </p:cNvPicPr>
          <p:nvPr/>
        </p:nvPicPr>
        <p:blipFill>
          <a:blip r:embed="rId1"/>
          <a:stretch>
            <a:fillRect/>
          </a:stretch>
        </p:blipFill>
        <p:spPr>
          <a:xfrm>
            <a:off x="0" y="490500"/>
            <a:ext cx="7380000" cy="5535000"/>
          </a:xfrm>
          <a:prstGeom prst="rect">
            <a:avLst/>
          </a:prstGeom>
          <a:noFill/>
          <a:ln w="9525">
            <a:noFill/>
          </a:ln>
        </p:spPr>
      </p:pic>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434" name="Picture 2" descr="阿德雷企鹅"/>
          <p:cNvPicPr>
            <a:picLocks noChangeAspect="1"/>
          </p:cNvPicPr>
          <p:nvPr/>
        </p:nvPicPr>
        <p:blipFill>
          <a:blip r:embed="rId1"/>
          <a:stretch>
            <a:fillRect/>
          </a:stretch>
        </p:blipFill>
        <p:spPr>
          <a:xfrm>
            <a:off x="0" y="490500"/>
            <a:ext cx="7380000" cy="5535000"/>
          </a:xfrm>
          <a:prstGeom prst="rect">
            <a:avLst/>
          </a:prstGeom>
          <a:noFill/>
          <a:ln w="9525">
            <a:noFill/>
          </a:ln>
        </p:spPr>
      </p:pic>
      <p:sp>
        <p:nvSpPr>
          <p:cNvPr id="37891" name="Text Box 3"/>
          <p:cNvSpPr txBox="1">
            <a:spLocks noChangeArrowheads="1"/>
          </p:cNvSpPr>
          <p:nvPr/>
        </p:nvSpPr>
        <p:spPr bwMode="auto">
          <a:xfrm>
            <a:off x="3934719" y="710875"/>
            <a:ext cx="3370969" cy="682625"/>
          </a:xfrm>
          <a:prstGeom prst="rect">
            <a:avLst/>
          </a:prstGeom>
          <a:noFill/>
          <a:ln w="9525">
            <a:noFill/>
            <a:miter lim="800000"/>
          </a:ln>
          <a:effectLst/>
        </p:spPr>
        <p:txBody>
          <a:bodyPr>
            <a:spAutoFit/>
          </a:bodyPr>
          <a:p>
            <a:pPr lvl="0" eaLnBrk="1" hangingPunct="1">
              <a:spcBef>
                <a:spcPct val="50000"/>
              </a:spcBef>
            </a:pPr>
            <a:r>
              <a:rPr lang="zh-CN" altLang="en-US" sz="3875" b="1" i="1" dirty="0">
                <a:solidFill>
                  <a:schemeClr val="bg1"/>
                </a:solidFill>
                <a:effectDag name="">
                  <a:effect ref="fillLine"/>
                  <a:cont type="tree" name="">
                    <a:effect ref="fillLine"/>
                    <a:outerShdw dist="38100" dir="13500000" algn="br">
                      <a:srgbClr val="FFFFFF"/>
                    </a:outerShdw>
                  </a:cont>
                  <a:cont type="tree" name="">
                    <a:effect ref="fillLine"/>
                    <a:outerShdw dist="38100" dir="2700000" algn="tl">
                      <a:srgbClr val="999999"/>
                    </a:outerShdw>
                  </a:cont>
                </a:effectDag>
                <a:latin typeface="Times New Roman" panose="02020603050405020304" pitchFamily="18" charset="0"/>
                <a:ea typeface="幼圆" pitchFamily="49" charset="-122"/>
              </a:rPr>
              <a:t>阿 德 雷 企 鹅</a:t>
            </a:r>
            <a:endParaRPr lang="zh-CN" altLang="en-US" sz="3875" b="1" i="1" dirty="0">
              <a:solidFill>
                <a:schemeClr val="bg1"/>
              </a:solidFill>
              <a:effectDag name="">
                <a:effect ref="fillLine"/>
                <a:cont type="tree" name="">
                  <a:effect ref="fillLine"/>
                  <a:outerShdw dist="38100" dir="13500000" algn="br">
                    <a:srgbClr val="FFFFFF"/>
                  </a:outerShdw>
                </a:cont>
                <a:cont type="tree" name="">
                  <a:effect ref="fillLine"/>
                  <a:outerShdw dist="38100" dir="2700000" algn="tl">
                    <a:srgbClr val="999999"/>
                  </a:outerShdw>
                </a:cont>
              </a:effectDag>
              <a:latin typeface="Times New Roman" panose="02020603050405020304" pitchFamily="18" charset="0"/>
              <a:ea typeface="幼圆" pitchFamily="49" charset="-122"/>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458" name="Picture 2" descr="帝企鹅"/>
          <p:cNvPicPr>
            <a:picLocks noChangeAspect="1"/>
          </p:cNvPicPr>
          <p:nvPr/>
        </p:nvPicPr>
        <p:blipFill>
          <a:blip r:embed="rId1"/>
          <a:stretch>
            <a:fillRect/>
          </a:stretch>
        </p:blipFill>
        <p:spPr>
          <a:xfrm>
            <a:off x="0" y="490500"/>
            <a:ext cx="7380000" cy="5535000"/>
          </a:xfrm>
          <a:prstGeom prst="rect">
            <a:avLst/>
          </a:prstGeom>
          <a:noFill/>
          <a:ln w="9525">
            <a:noFill/>
          </a:ln>
        </p:spPr>
      </p:pic>
      <p:sp>
        <p:nvSpPr>
          <p:cNvPr id="38915" name="Text Box 3"/>
          <p:cNvSpPr txBox="1">
            <a:spLocks noChangeArrowheads="1"/>
          </p:cNvSpPr>
          <p:nvPr/>
        </p:nvSpPr>
        <p:spPr bwMode="auto">
          <a:xfrm>
            <a:off x="319032" y="5118375"/>
            <a:ext cx="2337000" cy="682625"/>
          </a:xfrm>
          <a:prstGeom prst="rect">
            <a:avLst/>
          </a:prstGeom>
          <a:noFill/>
          <a:ln w="9525">
            <a:noFill/>
            <a:miter lim="800000"/>
          </a:ln>
          <a:effectLst/>
        </p:spPr>
        <p:txBody>
          <a:bodyPr>
            <a:spAutoFit/>
          </a:bodyPr>
          <a:p>
            <a:pPr lvl="0" eaLnBrk="1" hangingPunct="1">
              <a:spcBef>
                <a:spcPct val="50000"/>
              </a:spcBef>
            </a:pPr>
            <a:r>
              <a:rPr lang="zh-CN" altLang="en-US" sz="3875" b="1" i="1" dirty="0">
                <a:effectLst>
                  <a:outerShdw blurRad="38100" dist="38100" dir="2700000">
                    <a:srgbClr val="C0C0C0"/>
                  </a:outerShdw>
                </a:effectLst>
                <a:latin typeface="Times New Roman" panose="02020603050405020304" pitchFamily="18" charset="0"/>
                <a:ea typeface="幼圆" pitchFamily="49" charset="-122"/>
              </a:rPr>
              <a:t>帝王企鹅</a:t>
            </a:r>
            <a:endParaRPr lang="zh-CN" altLang="en-US" sz="3875" b="1" i="1" dirty="0">
              <a:effectLst>
                <a:outerShdw blurRad="38100" dist="38100" dir="2700000">
                  <a:srgbClr val="C0C0C0"/>
                </a:outerShdw>
              </a:effectLst>
              <a:latin typeface="Times New Roman" panose="02020603050405020304" pitchFamily="18" charset="0"/>
              <a:ea typeface="幼圆" pitchFamily="49" charset="-122"/>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20482" name="Picture 2" descr="南极海狼在挠痒痒"/>
          <p:cNvPicPr>
            <a:picLocks noChangeAspect="1"/>
          </p:cNvPicPr>
          <p:nvPr/>
        </p:nvPicPr>
        <p:blipFill>
          <a:blip r:embed="rId1"/>
          <a:stretch>
            <a:fillRect/>
          </a:stretch>
        </p:blipFill>
        <p:spPr>
          <a:xfrm>
            <a:off x="0" y="490500"/>
            <a:ext cx="7380000" cy="5628531"/>
          </a:xfrm>
          <a:prstGeom prst="rect">
            <a:avLst/>
          </a:prstGeom>
          <a:noFill/>
          <a:ln w="9525">
            <a:noFill/>
          </a:ln>
        </p:spPr>
      </p:pic>
      <p:sp>
        <p:nvSpPr>
          <p:cNvPr id="39939" name="Text Box 3"/>
          <p:cNvSpPr txBox="1">
            <a:spLocks noChangeArrowheads="1"/>
          </p:cNvSpPr>
          <p:nvPr/>
        </p:nvSpPr>
        <p:spPr bwMode="auto">
          <a:xfrm>
            <a:off x="202437" y="700625"/>
            <a:ext cx="5405594" cy="682625"/>
          </a:xfrm>
          <a:prstGeom prst="rect">
            <a:avLst/>
          </a:prstGeom>
          <a:noFill/>
          <a:ln w="9525">
            <a:noFill/>
            <a:miter lim="800000"/>
          </a:ln>
          <a:effectLst/>
        </p:spPr>
        <p:txBody>
          <a:bodyPr>
            <a:spAutoFit/>
          </a:bodyPr>
          <a:p>
            <a:pPr lvl="0" eaLnBrk="1" hangingPunct="1">
              <a:spcBef>
                <a:spcPct val="50000"/>
              </a:spcBef>
            </a:pPr>
            <a:r>
              <a:rPr lang="zh-CN" altLang="en-US" sz="3875" b="1" i="1" dirty="0">
                <a:solidFill>
                  <a:schemeClr val="bg1"/>
                </a:solidFill>
                <a:effectDag name="">
                  <a:effect ref="fillLine"/>
                  <a:cont type="tree" name="">
                    <a:effect ref="fillLine"/>
                    <a:outerShdw dist="38100" dir="13500000" algn="br">
                      <a:srgbClr val="FFFFFF"/>
                    </a:outerShdw>
                  </a:cont>
                  <a:cont type="tree" name="">
                    <a:effect ref="fillLine"/>
                    <a:outerShdw dist="38100" dir="2700000" algn="tl">
                      <a:srgbClr val="999999"/>
                    </a:outerShdw>
                  </a:cont>
                </a:effectDag>
                <a:latin typeface="Times New Roman" panose="02020603050405020304" pitchFamily="18" charset="0"/>
                <a:ea typeface="幼圆" pitchFamily="49" charset="-122"/>
              </a:rPr>
              <a:t>南 极 海 狼 在 挠 痒 痒</a:t>
            </a:r>
            <a:endParaRPr lang="zh-CN" altLang="en-US" sz="3875" b="1" i="1" dirty="0">
              <a:solidFill>
                <a:schemeClr val="bg1"/>
              </a:solidFill>
              <a:effectDag name="">
                <a:effect ref="fillLine"/>
                <a:cont type="tree" name="">
                  <a:effect ref="fillLine"/>
                  <a:outerShdw dist="38100" dir="13500000" algn="br">
                    <a:srgbClr val="FFFFFF"/>
                  </a:outerShdw>
                </a:cont>
                <a:cont type="tree" name="">
                  <a:effect ref="fillLine"/>
                  <a:outerShdw dist="38100" dir="2700000" algn="tl">
                    <a:srgbClr val="999999"/>
                  </a:outerShdw>
                </a:cont>
              </a:effectDag>
              <a:latin typeface="Times New Roman" panose="02020603050405020304" pitchFamily="18" charset="0"/>
              <a:ea typeface="幼圆" pitchFamily="49" charset="-122"/>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506" name="Picture 2" descr="威德尔海豹"/>
          <p:cNvPicPr>
            <a:picLocks noChangeAspect="1"/>
          </p:cNvPicPr>
          <p:nvPr/>
        </p:nvPicPr>
        <p:blipFill>
          <a:blip r:embed="rId1"/>
          <a:stretch>
            <a:fillRect/>
          </a:stretch>
        </p:blipFill>
        <p:spPr>
          <a:xfrm>
            <a:off x="0" y="490500"/>
            <a:ext cx="7380000" cy="5535000"/>
          </a:xfrm>
          <a:prstGeom prst="rect">
            <a:avLst/>
          </a:prstGeom>
          <a:noFill/>
          <a:ln w="9525">
            <a:noFill/>
          </a:ln>
        </p:spPr>
      </p:pic>
      <p:sp>
        <p:nvSpPr>
          <p:cNvPr id="40963" name="Text Box 3"/>
          <p:cNvSpPr txBox="1">
            <a:spLocks noChangeArrowheads="1"/>
          </p:cNvSpPr>
          <p:nvPr/>
        </p:nvSpPr>
        <p:spPr bwMode="auto">
          <a:xfrm>
            <a:off x="261375" y="817219"/>
            <a:ext cx="4010312" cy="682625"/>
          </a:xfrm>
          <a:prstGeom prst="rect">
            <a:avLst/>
          </a:prstGeom>
          <a:noFill/>
          <a:ln w="9525">
            <a:noFill/>
            <a:miter lim="800000"/>
          </a:ln>
          <a:effectLst/>
        </p:spPr>
        <p:txBody>
          <a:bodyPr>
            <a:spAutoFit/>
          </a:bodyPr>
          <a:p>
            <a:pPr lvl="0" eaLnBrk="1" hangingPunct="1">
              <a:spcBef>
                <a:spcPct val="50000"/>
              </a:spcBef>
            </a:pPr>
            <a:r>
              <a:rPr lang="zh-CN" altLang="en-US" sz="3875" b="1" i="1" dirty="0">
                <a:effectLst>
                  <a:outerShdw blurRad="38100" dist="38100" dir="2700000">
                    <a:srgbClr val="C0C0C0"/>
                  </a:outerShdw>
                </a:effectLst>
                <a:latin typeface="Times New Roman" panose="02020603050405020304" pitchFamily="18" charset="0"/>
                <a:ea typeface="幼圆" pitchFamily="49" charset="-122"/>
              </a:rPr>
              <a:t>威 德 尔 海 豹</a:t>
            </a:r>
            <a:endParaRPr lang="zh-CN" altLang="en-US" sz="3875" b="1" i="1" dirty="0">
              <a:effectLst>
                <a:outerShdw blurRad="38100" dist="38100" dir="2700000">
                  <a:srgbClr val="C0C0C0"/>
                </a:outerShdw>
              </a:effectLst>
              <a:latin typeface="Times New Roman" panose="02020603050405020304" pitchFamily="18" charset="0"/>
              <a:ea typeface="幼圆" pitchFamily="49" charset="-122"/>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Rectangle 2"/>
          <p:cNvSpPr>
            <a:spLocks noGrp="1"/>
          </p:cNvSpPr>
          <p:nvPr>
            <p:ph type="title"/>
          </p:nvPr>
        </p:nvSpPr>
        <p:spPr/>
        <p:txBody>
          <a:bodyPr vert="horz" wrap="square" lIns="73799" tIns="36899" rIns="73799" bIns="36899" anchor="ctr"/>
          <a:p>
            <a:pPr eaLnBrk="1" hangingPunct="1"/>
            <a:endParaRPr lang="zh-CN" altLang="zh-CN" dirty="0"/>
          </a:p>
        </p:txBody>
      </p:sp>
      <p:sp>
        <p:nvSpPr>
          <p:cNvPr id="4099" name="Rectangle 3"/>
          <p:cNvSpPr>
            <a:spLocks noGrp="1"/>
          </p:cNvSpPr>
          <p:nvPr>
            <p:ph idx="1"/>
          </p:nvPr>
        </p:nvSpPr>
        <p:spPr/>
        <p:txBody>
          <a:bodyPr vert="horz" wrap="square" lIns="73799" tIns="36899" rIns="73799" bIns="36899" anchor="t"/>
          <a:p>
            <a:pPr eaLnBrk="1" hangingPunct="1"/>
            <a:endParaRPr lang="zh-CN" altLang="zh-CN" dirty="0"/>
          </a:p>
        </p:txBody>
      </p:sp>
      <p:pic>
        <p:nvPicPr>
          <p:cNvPr id="4100" name="Picture 4" descr="20065616359226">
            <a:hlinkClick r:id="rId1"/>
          </p:cNvPr>
          <p:cNvPicPr>
            <a:picLocks noChangeAspect="1"/>
          </p:cNvPicPr>
          <p:nvPr/>
        </p:nvPicPr>
        <p:blipFill>
          <a:blip r:embed="rId2"/>
          <a:stretch>
            <a:fillRect/>
          </a:stretch>
        </p:blipFill>
        <p:spPr>
          <a:xfrm>
            <a:off x="0" y="490500"/>
            <a:ext cx="7380000" cy="5520906"/>
          </a:xfrm>
          <a:prstGeom prst="rect">
            <a:avLst/>
          </a:prstGeom>
          <a:noFill/>
          <a:ln w="9525">
            <a:noFill/>
          </a:ln>
        </p:spPr>
      </p:pic>
      <p:sp>
        <p:nvSpPr>
          <p:cNvPr id="10245" name="Text Box 5"/>
          <p:cNvSpPr txBox="1">
            <a:spLocks noChangeArrowheads="1"/>
          </p:cNvSpPr>
          <p:nvPr/>
        </p:nvSpPr>
        <p:spPr bwMode="auto">
          <a:xfrm>
            <a:off x="580899" y="982500"/>
            <a:ext cx="1068070" cy="4797000"/>
          </a:xfrm>
          <a:prstGeom prst="rect">
            <a:avLst/>
          </a:prstGeom>
          <a:noFill/>
          <a:ln w="9525">
            <a:noFill/>
            <a:miter lim="800000"/>
          </a:ln>
          <a:effectLst/>
        </p:spPr>
        <p:txBody>
          <a:bodyPr vert="eaVert">
            <a:spAutoFit/>
            <a:flatTx/>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5810" b="1" i="0" u="none" strike="noStrike" kern="1200" cap="none" spc="0" normalizeH="0" baseline="0" noProof="0">
                <a:ln>
                  <a:noFill/>
                </a:ln>
                <a:solidFill>
                  <a:srgbClr val="FF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你了解南极吗</a:t>
            </a:r>
            <a:endParaRPr kumimoji="1" lang="zh-CN" altLang="en-US" sz="5810" b="1" i="0" u="none" strike="noStrike" kern="1200" cap="none" spc="0" normalizeH="0" baseline="0" noProof="0">
              <a:ln>
                <a:noFill/>
              </a:ln>
              <a:solidFill>
                <a:srgbClr val="FF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0245"/>
                                        </p:tgtEl>
                                        <p:attrNameLst>
                                          <p:attrName>style.visibility</p:attrName>
                                        </p:attrNameLst>
                                      </p:cBhvr>
                                      <p:to>
                                        <p:strVal val="visible"/>
                                      </p:to>
                                    </p:set>
                                    <p:anim calcmode="lin" valueType="num">
                                      <p:cBhvr>
                                        <p:cTn id="7" dur="1" fill="hold"/>
                                        <p:tgtEl>
                                          <p:spTgt spid="1024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2530" name="Picture 2" descr="雪海燕二"/>
          <p:cNvPicPr>
            <a:picLocks noChangeAspect="1"/>
          </p:cNvPicPr>
          <p:nvPr/>
        </p:nvPicPr>
        <p:blipFill>
          <a:blip r:embed="rId1"/>
          <a:stretch>
            <a:fillRect/>
          </a:stretch>
        </p:blipFill>
        <p:spPr>
          <a:xfrm>
            <a:off x="0" y="490500"/>
            <a:ext cx="7380000" cy="5535000"/>
          </a:xfrm>
          <a:prstGeom prst="rect">
            <a:avLst/>
          </a:prstGeom>
          <a:noFill/>
          <a:ln w="9525">
            <a:noFill/>
          </a:ln>
        </p:spPr>
      </p:pic>
      <p:sp>
        <p:nvSpPr>
          <p:cNvPr id="41987" name="Text Box 3"/>
          <p:cNvSpPr txBox="1">
            <a:spLocks noChangeArrowheads="1"/>
          </p:cNvSpPr>
          <p:nvPr/>
        </p:nvSpPr>
        <p:spPr bwMode="auto">
          <a:xfrm>
            <a:off x="284254" y="700625"/>
            <a:ext cx="847090" cy="1975687"/>
          </a:xfrm>
          <a:prstGeom prst="rect">
            <a:avLst/>
          </a:prstGeom>
          <a:noFill/>
          <a:ln w="9525">
            <a:noFill/>
            <a:miter lim="800000"/>
          </a:ln>
          <a:effectLst/>
        </p:spPr>
        <p:txBody>
          <a:bodyPr vert="eaVert">
            <a:spAutoFit/>
          </a:bodyPr>
          <a:p>
            <a:pPr lvl="0" eaLnBrk="1" hangingPunct="1">
              <a:spcBef>
                <a:spcPct val="50000"/>
              </a:spcBef>
            </a:pPr>
            <a:r>
              <a:rPr lang="zh-CN" altLang="en-US" sz="4360" b="1" dirty="0">
                <a:solidFill>
                  <a:schemeClr val="bg1"/>
                </a:solidFill>
                <a:effectDag name="">
                  <a:effect ref="fillLine"/>
                  <a:cont type="tree" name="">
                    <a:effect ref="fillLine"/>
                    <a:outerShdw dist="38100" dir="13500000" algn="br">
                      <a:srgbClr val="FFFFFF"/>
                    </a:outerShdw>
                  </a:cont>
                  <a:cont type="tree" name="">
                    <a:effect ref="fillLine"/>
                    <a:outerShdw dist="38100" dir="2700000" algn="tl">
                      <a:srgbClr val="999999"/>
                    </a:outerShdw>
                  </a:cont>
                </a:effectDag>
                <a:latin typeface="Times New Roman" panose="02020603050405020304" pitchFamily="18" charset="0"/>
                <a:ea typeface="幼圆" pitchFamily="49" charset="-122"/>
              </a:rPr>
              <a:t>海   燕 </a:t>
            </a:r>
            <a:endParaRPr lang="zh-CN" altLang="en-US" sz="4360" b="1" dirty="0">
              <a:solidFill>
                <a:schemeClr val="bg1"/>
              </a:solidFill>
              <a:effectDag name="">
                <a:effect ref="fillLine"/>
                <a:cont type="tree" name="">
                  <a:effect ref="fillLine"/>
                  <a:outerShdw dist="38100" dir="13500000" algn="br">
                    <a:srgbClr val="FFFFFF"/>
                  </a:outerShdw>
                </a:cont>
                <a:cont type="tree" name="">
                  <a:effect ref="fillLine"/>
                  <a:outerShdw dist="38100" dir="2700000" algn="tl">
                    <a:srgbClr val="999999"/>
                  </a:outerShdw>
                </a:cont>
              </a:effectDag>
              <a:latin typeface="Times New Roman" panose="02020603050405020304" pitchFamily="18" charset="0"/>
              <a:ea typeface="幼圆" pitchFamily="49" charset="-122"/>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23554" name="Picture 2" descr="鳞虾"/>
          <p:cNvPicPr>
            <a:picLocks noChangeAspect="1"/>
          </p:cNvPicPr>
          <p:nvPr/>
        </p:nvPicPr>
        <p:blipFill>
          <a:blip r:embed="rId1"/>
          <a:stretch>
            <a:fillRect/>
          </a:stretch>
        </p:blipFill>
        <p:spPr>
          <a:xfrm>
            <a:off x="0" y="490500"/>
            <a:ext cx="7380000" cy="5535000"/>
          </a:xfrm>
          <a:prstGeom prst="rect">
            <a:avLst/>
          </a:prstGeom>
          <a:noFill/>
          <a:ln w="9525">
            <a:noFill/>
          </a:ln>
        </p:spPr>
      </p:pic>
      <p:sp>
        <p:nvSpPr>
          <p:cNvPr id="43011" name="Text Box 3"/>
          <p:cNvSpPr txBox="1">
            <a:spLocks noChangeArrowheads="1"/>
          </p:cNvSpPr>
          <p:nvPr/>
        </p:nvSpPr>
        <p:spPr bwMode="auto">
          <a:xfrm>
            <a:off x="284254" y="817219"/>
            <a:ext cx="847090" cy="2029500"/>
          </a:xfrm>
          <a:prstGeom prst="rect">
            <a:avLst/>
          </a:prstGeom>
          <a:noFill/>
          <a:ln w="9525">
            <a:noFill/>
            <a:miter lim="800000"/>
          </a:ln>
          <a:effectLst/>
        </p:spPr>
        <p:txBody>
          <a:bodyPr vert="eaVert">
            <a:spAutoFit/>
          </a:bodyPr>
          <a:p>
            <a:pPr lvl="0" eaLnBrk="1" hangingPunct="1">
              <a:spcBef>
                <a:spcPct val="50000"/>
              </a:spcBef>
            </a:pPr>
            <a:r>
              <a:rPr lang="zh-CN" altLang="en-US" sz="4360" b="1" dirty="0">
                <a:solidFill>
                  <a:schemeClr val="bg1"/>
                </a:solidFill>
                <a:effectDag name="">
                  <a:effect ref="fillLine"/>
                  <a:cont type="tree" name="">
                    <a:effect ref="fillLine"/>
                    <a:outerShdw dist="38100" dir="13500000" algn="br">
                      <a:srgbClr val="FFFFFF"/>
                    </a:outerShdw>
                  </a:cont>
                  <a:cont type="tree" name="">
                    <a:effect ref="fillLine"/>
                    <a:outerShdw dist="38100" dir="2700000" algn="tl">
                      <a:srgbClr val="999999"/>
                    </a:outerShdw>
                  </a:cont>
                </a:effectDag>
                <a:latin typeface="Times New Roman" panose="02020603050405020304" pitchFamily="18" charset="0"/>
                <a:ea typeface="幼圆" pitchFamily="49" charset="-122"/>
              </a:rPr>
              <a:t>鳞   虾</a:t>
            </a:r>
            <a:endParaRPr lang="zh-CN" altLang="en-US" sz="4360" b="1" dirty="0">
              <a:solidFill>
                <a:schemeClr val="bg1"/>
              </a:solidFill>
              <a:effectDag name="">
                <a:effect ref="fillLine"/>
                <a:cont type="tree" name="">
                  <a:effect ref="fillLine"/>
                  <a:outerShdw dist="38100" dir="13500000" algn="br">
                    <a:srgbClr val="FFFFFF"/>
                  </a:outerShdw>
                </a:cont>
                <a:cont type="tree" name="">
                  <a:effect ref="fillLine"/>
                  <a:outerShdw dist="38100" dir="2700000" algn="tl">
                    <a:srgbClr val="999999"/>
                  </a:outerShdw>
                </a:cont>
              </a:effectDag>
              <a:latin typeface="Times New Roman" panose="02020603050405020304" pitchFamily="18" charset="0"/>
              <a:ea typeface="幼圆" pitchFamily="49" charset="-122"/>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578" name="Picture 2" descr="极昼与极夜"/>
          <p:cNvPicPr>
            <a:picLocks noChangeAspect="1"/>
          </p:cNvPicPr>
          <p:nvPr/>
        </p:nvPicPr>
        <p:blipFill>
          <a:blip r:embed="rId1"/>
          <a:stretch>
            <a:fillRect/>
          </a:stretch>
        </p:blipFill>
        <p:spPr>
          <a:xfrm>
            <a:off x="0" y="490500"/>
            <a:ext cx="7380000" cy="5535000"/>
          </a:xfrm>
          <a:prstGeom prst="rect">
            <a:avLst/>
          </a:prstGeom>
          <a:noFill/>
          <a:ln w="9525">
            <a:noFill/>
          </a:ln>
        </p:spPr>
      </p:pic>
      <p:sp>
        <p:nvSpPr>
          <p:cNvPr id="44035" name="Text Box 3"/>
          <p:cNvSpPr txBox="1">
            <a:spLocks noChangeArrowheads="1"/>
          </p:cNvSpPr>
          <p:nvPr/>
        </p:nvSpPr>
        <p:spPr bwMode="auto">
          <a:xfrm>
            <a:off x="1249219" y="817219"/>
            <a:ext cx="5346656" cy="682625"/>
          </a:xfrm>
          <a:prstGeom prst="rect">
            <a:avLst/>
          </a:prstGeom>
          <a:noFill/>
          <a:ln w="9525">
            <a:noFill/>
            <a:miter lim="800000"/>
          </a:ln>
          <a:effectLst/>
        </p:spPr>
        <p:txBody>
          <a:bodyPr>
            <a:spAutoFit/>
          </a:bodyPr>
          <a:p>
            <a:pPr lvl="0" eaLnBrk="1" hangingPunct="1">
              <a:spcBef>
                <a:spcPct val="50000"/>
              </a:spcBef>
            </a:pPr>
            <a:r>
              <a:rPr lang="zh-CN" altLang="en-US" sz="3875" b="1" dirty="0">
                <a:solidFill>
                  <a:schemeClr val="bg1"/>
                </a:solidFill>
                <a:effectDag name="">
                  <a:effect ref="fillLine"/>
                  <a:cont type="tree" name="">
                    <a:effect ref="fillLine"/>
                    <a:outerShdw dist="38100" dir="13500000" algn="br">
                      <a:srgbClr val="FFFFFF"/>
                    </a:outerShdw>
                  </a:cont>
                  <a:cont type="tree" name="">
                    <a:effect ref="fillLine"/>
                    <a:outerShdw dist="38100" dir="2700000" algn="tl">
                      <a:srgbClr val="999999"/>
                    </a:outerShdw>
                  </a:cont>
                </a:effectDag>
                <a:latin typeface="Times New Roman" panose="02020603050405020304" pitchFamily="18" charset="0"/>
                <a:ea typeface="幼圆" pitchFamily="49" charset="-122"/>
              </a:rPr>
              <a:t>南 极 的 极 昼 与 极 夜</a:t>
            </a:r>
            <a:endParaRPr lang="zh-CN" altLang="en-US" sz="3875" b="1" dirty="0">
              <a:solidFill>
                <a:schemeClr val="bg1"/>
              </a:solidFill>
              <a:effectDag name="">
                <a:effect ref="fillLine"/>
                <a:cont type="tree" name="">
                  <a:effect ref="fillLine"/>
                  <a:outerShdw dist="38100" dir="13500000" algn="br">
                    <a:srgbClr val="FFFFFF"/>
                  </a:outerShdw>
                </a:cont>
                <a:cont type="tree" name="">
                  <a:effect ref="fillLine"/>
                  <a:outerShdw dist="38100" dir="2700000" algn="tl">
                    <a:srgbClr val="999999"/>
                  </a:outerShdw>
                </a:cont>
              </a:effectDag>
              <a:latin typeface="Times New Roman" panose="02020603050405020304" pitchFamily="18" charset="0"/>
              <a:ea typeface="幼圆" pitchFamily="49" charset="-122"/>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5602" name="Picture 2" descr="南极光"/>
          <p:cNvPicPr>
            <a:picLocks noChangeAspect="1"/>
          </p:cNvPicPr>
          <p:nvPr/>
        </p:nvPicPr>
        <p:blipFill>
          <a:blip r:embed="rId1"/>
          <a:stretch>
            <a:fillRect/>
          </a:stretch>
        </p:blipFill>
        <p:spPr>
          <a:xfrm>
            <a:off x="0" y="490500"/>
            <a:ext cx="7380000" cy="5535000"/>
          </a:xfrm>
          <a:prstGeom prst="rect">
            <a:avLst/>
          </a:prstGeom>
          <a:noFill/>
          <a:ln w="9525">
            <a:noFill/>
          </a:ln>
        </p:spPr>
      </p:pic>
      <p:sp>
        <p:nvSpPr>
          <p:cNvPr id="45059" name="Text Box 3"/>
          <p:cNvSpPr txBox="1">
            <a:spLocks noChangeArrowheads="1"/>
          </p:cNvSpPr>
          <p:nvPr/>
        </p:nvSpPr>
        <p:spPr bwMode="auto">
          <a:xfrm>
            <a:off x="430500" y="982500"/>
            <a:ext cx="2149937" cy="682625"/>
          </a:xfrm>
          <a:prstGeom prst="rect">
            <a:avLst/>
          </a:prstGeom>
          <a:noFill/>
          <a:ln w="9525">
            <a:noFill/>
            <a:miter lim="800000"/>
          </a:ln>
          <a:effectLst/>
        </p:spPr>
        <p:txBody>
          <a:bodyPr>
            <a:spAutoFit/>
          </a:bodyPr>
          <a:p>
            <a:pPr lvl="0" eaLnBrk="1" hangingPunct="1">
              <a:spcBef>
                <a:spcPct val="50000"/>
              </a:spcBef>
            </a:pPr>
            <a:r>
              <a:rPr lang="zh-CN" altLang="en-US" sz="3875" b="1" dirty="0">
                <a:solidFill>
                  <a:schemeClr val="bg1"/>
                </a:solidFill>
                <a:effectDag name="">
                  <a:effect ref="fillLine"/>
                  <a:cont type="tree" name="">
                    <a:effect ref="fillLine"/>
                    <a:outerShdw dist="38100" dir="13500000" algn="br">
                      <a:srgbClr val="FFFFFF"/>
                    </a:outerShdw>
                  </a:cont>
                  <a:cont type="tree" name="">
                    <a:effect ref="fillLine"/>
                    <a:outerShdw dist="38100" dir="2700000" algn="tl">
                      <a:srgbClr val="999999"/>
                    </a:outerShdw>
                  </a:cont>
                </a:effectDag>
                <a:latin typeface="Times New Roman" panose="02020603050405020304" pitchFamily="18" charset="0"/>
                <a:ea typeface="幼圆" pitchFamily="49" charset="-122"/>
              </a:rPr>
              <a:t>南 极 光</a:t>
            </a:r>
            <a:endParaRPr lang="zh-CN" altLang="en-US" sz="3875" b="1" dirty="0">
              <a:solidFill>
                <a:schemeClr val="bg1"/>
              </a:solidFill>
              <a:effectDag name="">
                <a:effect ref="fillLine"/>
                <a:cont type="tree" name="">
                  <a:effect ref="fillLine"/>
                  <a:outerShdw dist="38100" dir="13500000" algn="br">
                    <a:srgbClr val="FFFFFF"/>
                  </a:outerShdw>
                </a:cont>
                <a:cont type="tree" name="">
                  <a:effect ref="fillLine"/>
                  <a:outerShdw dist="38100" dir="2700000" algn="tl">
                    <a:srgbClr val="999999"/>
                  </a:outerShdw>
                </a:cont>
              </a:effectDag>
              <a:latin typeface="Times New Roman" panose="02020603050405020304" pitchFamily="18" charset="0"/>
              <a:ea typeface="幼圆" pitchFamily="49" charset="-122"/>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6626" name="Picture 2" descr="007"/>
          <p:cNvPicPr>
            <a:picLocks noChangeAspect="1"/>
          </p:cNvPicPr>
          <p:nvPr/>
        </p:nvPicPr>
        <p:blipFill>
          <a:blip r:embed="rId1"/>
          <a:stretch>
            <a:fillRect/>
          </a:stretch>
        </p:blipFill>
        <p:spPr>
          <a:xfrm>
            <a:off x="0" y="490500"/>
            <a:ext cx="7380000" cy="5535000"/>
          </a:xfrm>
          <a:prstGeom prst="rect">
            <a:avLst/>
          </a:prstGeom>
          <a:noFill/>
          <a:ln w="9525">
            <a:noFill/>
          </a:ln>
        </p:spPr>
      </p:pic>
      <p:sp>
        <p:nvSpPr>
          <p:cNvPr id="26627" name="Text Box 3"/>
          <p:cNvSpPr txBox="1"/>
          <p:nvPr/>
        </p:nvSpPr>
        <p:spPr>
          <a:xfrm>
            <a:off x="5904000" y="4365000"/>
            <a:ext cx="1107000" cy="386715"/>
          </a:xfrm>
          <a:prstGeom prst="rect">
            <a:avLst/>
          </a:prstGeom>
          <a:noFill/>
          <a:ln w="9525">
            <a:noFill/>
          </a:ln>
        </p:spPr>
        <p:txBody>
          <a:bodyPr>
            <a:spAutoFit/>
          </a:bodyPr>
          <a:p>
            <a:pPr lvl="0" eaLnBrk="1" hangingPunct="1">
              <a:spcBef>
                <a:spcPct val="50000"/>
              </a:spcBef>
            </a:pPr>
            <a:endParaRPr lang="zh-CN" altLang="zh-CN" sz="1935" dirty="0">
              <a:latin typeface="Times New Roman" panose="02020603050405020304" pitchFamily="18" charset="0"/>
              <a:ea typeface="宋体" panose="02010600030101010101" pitchFamily="2" charset="-122"/>
            </a:endParaRPr>
          </a:p>
        </p:txBody>
      </p:sp>
      <p:sp>
        <p:nvSpPr>
          <p:cNvPr id="47108" name="Text Box 4"/>
          <p:cNvSpPr txBox="1">
            <a:spLocks noChangeArrowheads="1"/>
          </p:cNvSpPr>
          <p:nvPr/>
        </p:nvSpPr>
        <p:spPr bwMode="auto">
          <a:xfrm>
            <a:off x="1722000" y="2335500"/>
            <a:ext cx="4612500" cy="3044190"/>
          </a:xfrm>
          <a:prstGeom prst="rect">
            <a:avLst/>
          </a:prstGeom>
          <a:noFill/>
          <a:ln w="9525">
            <a:noFill/>
            <a:miter lim="800000"/>
          </a:ln>
          <a:effectLst>
            <a:outerShdw dist="35921" dir="2700000" algn="ctr" rotWithShape="0">
              <a:srgbClr val="FFFF00"/>
            </a:outerShdw>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3875" b="1" i="0" u="none" strike="noStrike" kern="1200" cap="none" spc="0" normalizeH="0" baseline="0" noProof="0">
                <a:ln>
                  <a:noFill/>
                </a:ln>
                <a:solidFill>
                  <a:srgbClr val="FF0000"/>
                </a:solidFill>
                <a:effectLst>
                  <a:outerShdw blurRad="38100" dist="38100" dir="2700000" algn="tl">
                    <a:srgbClr val="C0C0C0"/>
                  </a:outerShdw>
                </a:effectLst>
                <a:uLnTx/>
                <a:uFillTx/>
                <a:latin typeface="黑体" panose="02010600030101010101" charset="-122"/>
                <a:ea typeface="黑体" panose="02010600030101010101" charset="-122"/>
                <a:cs typeface="+mn-cs"/>
              </a:rPr>
              <a:t>天上最难的事，是太空旅行；天下最难的事，是叩访</a:t>
            </a:r>
            <a:r>
              <a:rPr kumimoji="0" lang="zh-CN" altLang="en-US" sz="5810" b="1" i="0" u="none" strike="noStrike" kern="1200" cap="none" spc="0" normalizeH="0" baseline="0" noProof="0">
                <a:ln>
                  <a:noFill/>
                </a:ln>
                <a:solidFill>
                  <a:srgbClr val="FF0000"/>
                </a:solidFill>
                <a:effectLst>
                  <a:outerShdw blurRad="38100" dist="38100" dir="2700000" algn="tl">
                    <a:srgbClr val="C0C0C0"/>
                  </a:outerShdw>
                </a:effectLst>
                <a:uLnTx/>
                <a:uFillTx/>
                <a:latin typeface="黑体" panose="02010600030101010101" charset="-122"/>
                <a:ea typeface="黑体" panose="02010600030101010101" charset="-122"/>
                <a:cs typeface="+mn-cs"/>
              </a:rPr>
              <a:t>南极</a:t>
            </a:r>
            <a:r>
              <a:rPr kumimoji="0" lang="zh-CN" altLang="en-US" sz="3875" b="1" i="0" u="none" strike="noStrike" kern="1200" cap="none" spc="0" normalizeH="0" baseline="0" noProof="0">
                <a:ln>
                  <a:noFill/>
                </a:ln>
                <a:solidFill>
                  <a:srgbClr val="FF0000"/>
                </a:solidFill>
                <a:effectLst>
                  <a:outerShdw blurRad="38100" dist="38100" dir="2700000" algn="tl">
                    <a:srgbClr val="C0C0C0"/>
                  </a:outerShdw>
                </a:effectLst>
                <a:uLnTx/>
                <a:uFillTx/>
                <a:latin typeface="黑体" panose="02010600030101010101" charset="-122"/>
                <a:ea typeface="黑体" panose="02010600030101010101" charset="-122"/>
                <a:cs typeface="+mn-cs"/>
              </a:rPr>
              <a:t>。</a:t>
            </a:r>
            <a:r>
              <a:rPr kumimoji="0" lang="zh-CN" altLang="en-US" sz="3875" b="1" i="0" u="none" strike="noStrike" kern="1200" cap="none" spc="0" normalizeH="0" baseline="0" noProof="0">
                <a:ln>
                  <a:noFill/>
                </a:ln>
                <a:solidFill>
                  <a:srgbClr val="00CC00"/>
                </a:solidFill>
                <a:effectLst>
                  <a:outerShdw blurRad="38100" dist="38100" dir="2700000" algn="tl">
                    <a:srgbClr val="C0C0C0"/>
                  </a:outerShdw>
                </a:effectLst>
                <a:uLnTx/>
                <a:uFillTx/>
                <a:latin typeface="Times New Roman" panose="02020603050405020304" pitchFamily="18" charset="0"/>
                <a:ea typeface="方正姚体" pitchFamily="2" charset="-122"/>
                <a:cs typeface="+mn-cs"/>
              </a:rPr>
              <a:t>      </a:t>
            </a:r>
            <a:endParaRPr kumimoji="0" lang="zh-CN" altLang="en-US" sz="3875" b="1" i="0" u="none" strike="noStrike" kern="1200" cap="none" spc="0" normalizeH="0" baseline="0" noProof="0">
              <a:ln>
                <a:noFill/>
              </a:ln>
              <a:solidFill>
                <a:srgbClr val="00CC00"/>
              </a:solidFill>
              <a:effectLst>
                <a:outerShdw blurRad="38100" dist="38100" dir="2700000" algn="tl">
                  <a:srgbClr val="C0C0C0"/>
                </a:outerShdw>
              </a:effectLst>
              <a:uLnTx/>
              <a:uFillTx/>
              <a:latin typeface="Times New Roman" panose="02020603050405020304" pitchFamily="18" charset="0"/>
              <a:ea typeface="方正姚体" pitchFamily="2" charset="-122"/>
              <a:cs typeface="+mn-cs"/>
            </a:endParaRPr>
          </a:p>
        </p:txBody>
      </p:sp>
      <p:sp>
        <p:nvSpPr>
          <p:cNvPr id="26629" name="Text Box 6"/>
          <p:cNvSpPr txBox="1"/>
          <p:nvPr/>
        </p:nvSpPr>
        <p:spPr>
          <a:xfrm>
            <a:off x="492000" y="798000"/>
            <a:ext cx="3154680" cy="682625"/>
          </a:xfrm>
          <a:prstGeom prst="rect">
            <a:avLst/>
          </a:prstGeom>
          <a:noFill/>
          <a:ln w="9525">
            <a:noFill/>
          </a:ln>
        </p:spPr>
        <p:txBody>
          <a:bodyPr wrap="none">
            <a:spAutoFit/>
          </a:bodyPr>
          <a:p>
            <a:pPr lvl="0" eaLnBrk="1" hangingPunct="1"/>
            <a:r>
              <a:rPr lang="zh-CN" altLang="en-US" sz="3875" b="1" dirty="0">
                <a:latin typeface="Arial" panose="020B0604020202020204" pitchFamily="34" charset="0"/>
                <a:ea typeface="宋体" panose="02010600030101010101" pitchFamily="2" charset="-122"/>
              </a:rPr>
              <a:t>南极的感觉？</a:t>
            </a:r>
            <a:endParaRPr lang="zh-CN" altLang="en-US" sz="3875" b="1" dirty="0">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200"/>
                                  </p:stCondLst>
                                  <p:childTnLst>
                                    <p:set>
                                      <p:cBhvr>
                                        <p:cTn id="6" dur="1" fill="hold">
                                          <p:stCondLst>
                                            <p:cond delay="0"/>
                                          </p:stCondLst>
                                        </p:cTn>
                                        <p:tgtEl>
                                          <p:spTgt spid="47108"/>
                                        </p:tgtEl>
                                        <p:attrNameLst>
                                          <p:attrName>style.visibility</p:attrName>
                                        </p:attrNameLst>
                                      </p:cBhvr>
                                      <p:to>
                                        <p:strVal val="visible"/>
                                      </p:to>
                                    </p:set>
                                    <p:anim calcmode="lin" valueType="num">
                                      <p:cBhvr>
                                        <p:cTn id="7" dur="500" fill="hold"/>
                                        <p:tgtEl>
                                          <p:spTgt spid="47108"/>
                                        </p:tgtEl>
                                        <p:attrNameLst>
                                          <p:attrName>ppt_w</p:attrName>
                                        </p:attrNameLst>
                                      </p:cBhvr>
                                      <p:tavLst>
                                        <p:tav tm="0">
                                          <p:val>
                                            <p:fltVal val="0.000000"/>
                                          </p:val>
                                        </p:tav>
                                        <p:tav tm="100000">
                                          <p:val>
                                            <p:strVal val="#ppt_w"/>
                                          </p:val>
                                        </p:tav>
                                      </p:tavLst>
                                    </p:anim>
                                    <p:anim calcmode="lin" valueType="num">
                                      <p:cBhvr>
                                        <p:cTn id="8" dur="500" fill="hold"/>
                                        <p:tgtEl>
                                          <p:spTgt spid="47108"/>
                                        </p:tgtEl>
                                        <p:attrNameLst>
                                          <p:attrName>ppt_h</p:attrName>
                                        </p:attrNameLst>
                                      </p:cBhvr>
                                      <p:tavLst>
                                        <p:tav tm="0">
                                          <p:val>
                                            <p:fltVal val="0.000000"/>
                                          </p:val>
                                        </p:tav>
                                        <p:tav tm="100000">
                                          <p:val>
                                            <p:strVal val="#ppt_h"/>
                                          </p:val>
                                        </p:tav>
                                      </p:tavLst>
                                    </p:anim>
                                    <p:anim calcmode="lin" valueType="num">
                                      <p:cBhvr>
                                        <p:cTn id="9" dur="500" fill="hold"/>
                                        <p:tgtEl>
                                          <p:spTgt spid="47108"/>
                                        </p:tgtEl>
                                        <p:attrNameLst>
                                          <p:attrName>ppt_x</p:attrName>
                                        </p:attrNameLst>
                                      </p:cBhvr>
                                      <p:tavLst>
                                        <p:tav tm="0">
                                          <p:val>
                                            <p:fltVal val="0.500000"/>
                                          </p:val>
                                        </p:tav>
                                        <p:tav tm="100000">
                                          <p:val>
                                            <p:strVal val="#ppt_x"/>
                                          </p:val>
                                        </p:tav>
                                      </p:tavLst>
                                    </p:anim>
                                    <p:anim calcmode="lin" valueType="num">
                                      <p:cBhvr>
                                        <p:cTn id="10" dur="500" fill="hold"/>
                                        <p:tgtEl>
                                          <p:spTgt spid="47108"/>
                                        </p:tgtEl>
                                        <p:attrNameLst>
                                          <p:attrName>ppt_y</p:attrName>
                                        </p:attrNameLst>
                                      </p:cBhvr>
                                      <p:tavLst>
                                        <p:tav tm="0">
                                          <p:val>
                                            <p:fltVal val="0.500000"/>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8"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7650" name="Picture 2" descr="11_61_1"/>
          <p:cNvPicPr>
            <a:picLocks noChangeAspect="1"/>
          </p:cNvPicPr>
          <p:nvPr/>
        </p:nvPicPr>
        <p:blipFill>
          <a:blip r:embed="rId1"/>
          <a:stretch>
            <a:fillRect/>
          </a:stretch>
        </p:blipFill>
        <p:spPr>
          <a:xfrm>
            <a:off x="0" y="490500"/>
            <a:ext cx="7380000" cy="5535000"/>
          </a:xfrm>
          <a:prstGeom prst="rect">
            <a:avLst/>
          </a:prstGeom>
          <a:solidFill>
            <a:srgbClr val="FEF7F4"/>
          </a:solidFill>
          <a:ln w="9525">
            <a:noFill/>
          </a:ln>
        </p:spPr>
      </p:pic>
      <p:sp>
        <p:nvSpPr>
          <p:cNvPr id="27651" name="WordArt 3"/>
          <p:cNvSpPr>
            <a:spLocks noTextEdit="1"/>
          </p:cNvSpPr>
          <p:nvPr/>
        </p:nvSpPr>
        <p:spPr>
          <a:xfrm>
            <a:off x="552219" y="1398907"/>
            <a:ext cx="6392156" cy="989125"/>
          </a:xfrm>
          <a:prstGeom prst="rect">
            <a:avLst/>
          </a:prstGeom>
        </p:spPr>
        <p:txBody>
          <a:bodyPr wrap="none" fromWordArt="1">
            <a:prstTxWarp prst="textPlain">
              <a:avLst>
                <a:gd name="adj" fmla="val 50000"/>
              </a:avLst>
            </a:prstTxWarp>
            <a:normAutofit/>
            <a:scene3d>
              <a:camera prst="legacyPerspectiveBottom">
                <a:rot lat="300000" lon="0" rev="0"/>
              </a:camera>
              <a:lightRig rig="legacyFlat3" dir="t"/>
            </a:scene3d>
            <a:sp3d extrusionH="121893000" prstMaterial="legacyMatte">
              <a:extrusionClr>
                <a:srgbClr val="FEF7F4"/>
              </a:extrusionClr>
            </a:sp3d>
          </a:bodyPr>
          <a:p>
            <a:pPr algn="ctr"/>
            <a:r>
              <a:rPr lang="zh-CN" altLang="en-US" sz="3230">
                <a:solidFill>
                  <a:srgbClr val="993366">
                    <a:alpha val="61960"/>
                  </a:srgbClr>
                </a:solidFill>
                <a:latin typeface="宋体" panose="02010600030101010101" pitchFamily="2" charset="-122"/>
                <a:ea typeface="宋体" panose="02010600030101010101" pitchFamily="2" charset="-122"/>
              </a:rPr>
              <a:t>伟大的悲剧</a:t>
            </a:r>
            <a:endParaRPr lang="zh-CN" altLang="en-US" sz="3230">
              <a:solidFill>
                <a:srgbClr val="993366">
                  <a:alpha val="61960"/>
                </a:srgbClr>
              </a:solidFill>
              <a:latin typeface="宋体" panose="02010600030101010101" pitchFamily="2" charset="-122"/>
              <a:ea typeface="宋体" panose="02010600030101010101" pitchFamily="2" charset="-122"/>
            </a:endParaRPr>
          </a:p>
        </p:txBody>
      </p:sp>
      <p:pic>
        <p:nvPicPr>
          <p:cNvPr id="27652" name="Picture 4" descr="茨威格"/>
          <p:cNvPicPr>
            <a:picLocks noChangeAspect="1"/>
          </p:cNvPicPr>
          <p:nvPr/>
        </p:nvPicPr>
        <p:blipFill>
          <a:blip r:embed="rId2"/>
          <a:srcRect b="10381"/>
          <a:stretch>
            <a:fillRect/>
          </a:stretch>
        </p:blipFill>
        <p:spPr>
          <a:xfrm>
            <a:off x="5317187" y="2909500"/>
            <a:ext cx="1777094" cy="2499719"/>
          </a:xfrm>
          <a:prstGeom prst="rect">
            <a:avLst/>
          </a:prstGeom>
          <a:noFill/>
          <a:ln w="9525">
            <a:noFill/>
          </a:ln>
        </p:spPr>
      </p:pic>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8674" name="Picture 2" descr="021"/>
          <p:cNvPicPr>
            <a:picLocks noChangeAspect="1"/>
          </p:cNvPicPr>
          <p:nvPr/>
        </p:nvPicPr>
        <p:blipFill>
          <a:blip r:embed="rId1"/>
          <a:stretch>
            <a:fillRect/>
          </a:stretch>
        </p:blipFill>
        <p:spPr>
          <a:xfrm>
            <a:off x="0" y="490500"/>
            <a:ext cx="7380000" cy="5535000"/>
          </a:xfrm>
          <a:prstGeom prst="rect">
            <a:avLst/>
          </a:prstGeom>
          <a:noFill/>
          <a:ln w="9525">
            <a:noFill/>
          </a:ln>
        </p:spPr>
      </p:pic>
      <p:pic>
        <p:nvPicPr>
          <p:cNvPr id="28675" name="Picture 3">
            <a:hlinkClick r:id="rId2"/>
          </p:cNvPr>
          <p:cNvPicPr>
            <a:picLocks noChangeAspect="1"/>
          </p:cNvPicPr>
          <p:nvPr/>
        </p:nvPicPr>
        <p:blipFill>
          <a:blip r:embed="rId3"/>
          <a:stretch>
            <a:fillRect/>
          </a:stretch>
        </p:blipFill>
        <p:spPr>
          <a:xfrm>
            <a:off x="377969" y="2153563"/>
            <a:ext cx="6158968" cy="1180032"/>
          </a:xfrm>
          <a:prstGeom prst="rect">
            <a:avLst/>
          </a:prstGeom>
          <a:noFill/>
          <a:ln w="9525">
            <a:noFill/>
          </a:ln>
        </p:spPr>
      </p:pic>
      <p:pic>
        <p:nvPicPr>
          <p:cNvPr id="28676" name="Picture 4">
            <a:hlinkClick r:id="rId4" action="ppaction://hlinksldjump"/>
          </p:cNvPr>
          <p:cNvPicPr>
            <a:picLocks noChangeAspect="1"/>
          </p:cNvPicPr>
          <p:nvPr/>
        </p:nvPicPr>
        <p:blipFill>
          <a:blip r:embed="rId5"/>
          <a:stretch>
            <a:fillRect/>
          </a:stretch>
        </p:blipFill>
        <p:spPr>
          <a:xfrm>
            <a:off x="2527907" y="3955000"/>
            <a:ext cx="3633625" cy="381812"/>
          </a:xfrm>
          <a:prstGeom prst="rect">
            <a:avLst/>
          </a:prstGeom>
          <a:noFill/>
          <a:ln w="9525">
            <a:noFill/>
          </a:ln>
        </p:spPr>
      </p:pic>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Rectangle 2"/>
          <p:cNvSpPr>
            <a:spLocks noGrp="1"/>
          </p:cNvSpPr>
          <p:nvPr>
            <p:ph idx="1"/>
          </p:nvPr>
        </p:nvSpPr>
        <p:spPr>
          <a:xfrm>
            <a:off x="3690000" y="2089500"/>
            <a:ext cx="3259500" cy="3690000"/>
          </a:xfrm>
        </p:spPr>
        <p:txBody>
          <a:bodyPr vert="horz" wrap="square" lIns="73799" tIns="36899" rIns="73799" bIns="36899" anchor="t"/>
          <a:p>
            <a:pPr eaLnBrk="1" hangingPunct="1">
              <a:lnSpc>
                <a:spcPct val="125000"/>
              </a:lnSpc>
              <a:spcBef>
                <a:spcPct val="0"/>
              </a:spcBef>
            </a:pPr>
            <a:r>
              <a:rPr lang="zh-CN" altLang="en-US" dirty="0">
                <a:latin typeface="宋体" panose="02010600030101010101" pitchFamily="2" charset="-122"/>
              </a:rPr>
              <a:t>选自</a:t>
            </a:r>
            <a:r>
              <a:rPr lang="en-US" altLang="zh-CN" dirty="0">
                <a:latin typeface="宋体" panose="02010600030101010101" pitchFamily="2" charset="-122"/>
              </a:rPr>
              <a:t>《</a:t>
            </a:r>
            <a:r>
              <a:rPr lang="zh-CN" altLang="en-US" dirty="0">
                <a:latin typeface="宋体" panose="02010600030101010101" pitchFamily="2" charset="-122"/>
              </a:rPr>
              <a:t>人类的群星闪耀时</a:t>
            </a:r>
            <a:r>
              <a:rPr lang="en-US" altLang="zh-CN" dirty="0">
                <a:latin typeface="宋体" panose="02010600030101010101" pitchFamily="2" charset="-122"/>
              </a:rPr>
              <a:t>》</a:t>
            </a:r>
            <a:r>
              <a:rPr lang="zh-CN" altLang="en-US" dirty="0">
                <a:latin typeface="宋体" panose="02010600030101010101" pitchFamily="2" charset="-122"/>
              </a:rPr>
              <a:t>。茨威格，</a:t>
            </a:r>
            <a:r>
              <a:rPr lang="zh-CN" altLang="en-US" u="sng" dirty="0">
                <a:latin typeface="宋体" panose="02010600030101010101" pitchFamily="2" charset="-122"/>
              </a:rPr>
              <a:t>          </a:t>
            </a:r>
            <a:endParaRPr lang="en-US" altLang="zh-CN" u="sng" dirty="0">
              <a:latin typeface="宋体" panose="02010600030101010101" pitchFamily="2" charset="-122"/>
            </a:endParaRPr>
          </a:p>
          <a:p>
            <a:pPr eaLnBrk="1" hangingPunct="1">
              <a:lnSpc>
                <a:spcPct val="125000"/>
              </a:lnSpc>
              <a:spcBef>
                <a:spcPct val="0"/>
              </a:spcBef>
              <a:buNone/>
            </a:pPr>
            <a:r>
              <a:rPr lang="en-US" altLang="zh-CN" u="sng" dirty="0">
                <a:latin typeface="宋体" panose="02010600030101010101" pitchFamily="2" charset="-122"/>
              </a:rPr>
              <a:t>       </a:t>
            </a:r>
            <a:r>
              <a:rPr lang="zh-CN" altLang="en-US" dirty="0">
                <a:latin typeface="宋体" panose="02010600030101010101" pitchFamily="2" charset="-122"/>
              </a:rPr>
              <a:t>作家。传记文学</a:t>
            </a:r>
            <a:r>
              <a:rPr lang="en-US" altLang="zh-CN" dirty="0">
                <a:latin typeface="宋体" panose="02010600030101010101" pitchFamily="2" charset="-122"/>
              </a:rPr>
              <a:t>《</a:t>
            </a:r>
            <a:r>
              <a:rPr lang="zh-CN" altLang="en-US" dirty="0">
                <a:latin typeface="宋体" panose="02010600030101010101" pitchFamily="2" charset="-122"/>
              </a:rPr>
              <a:t>三位大师</a:t>
            </a:r>
            <a:r>
              <a:rPr lang="en-US" altLang="zh-CN" dirty="0">
                <a:latin typeface="宋体" panose="02010600030101010101" pitchFamily="2" charset="-122"/>
              </a:rPr>
              <a:t>》《</a:t>
            </a:r>
            <a:r>
              <a:rPr lang="zh-CN" altLang="en-US" dirty="0">
                <a:latin typeface="宋体" panose="02010600030101010101" pitchFamily="2" charset="-122"/>
              </a:rPr>
              <a:t>精神疗法</a:t>
            </a:r>
            <a:r>
              <a:rPr lang="en-US" altLang="zh-CN" dirty="0">
                <a:latin typeface="宋体" panose="02010600030101010101" pitchFamily="2" charset="-122"/>
              </a:rPr>
              <a:t>》</a:t>
            </a:r>
            <a:r>
              <a:rPr lang="zh-CN" altLang="en-US" dirty="0">
                <a:latin typeface="宋体" panose="02010600030101010101" pitchFamily="2" charset="-122"/>
              </a:rPr>
              <a:t>小说</a:t>
            </a:r>
            <a:r>
              <a:rPr lang="en-US" altLang="zh-CN" dirty="0">
                <a:latin typeface="宋体" panose="02010600030101010101" pitchFamily="2" charset="-122"/>
              </a:rPr>
              <a:t>《</a:t>
            </a:r>
            <a:r>
              <a:rPr lang="en-US" altLang="zh-CN" u="sng" dirty="0">
                <a:latin typeface="宋体" panose="02010600030101010101" pitchFamily="2" charset="-122"/>
              </a:rPr>
              <a:t>             </a:t>
            </a:r>
            <a:r>
              <a:rPr lang="en-US" altLang="zh-CN" dirty="0">
                <a:latin typeface="宋体" panose="02010600030101010101" pitchFamily="2" charset="-122"/>
              </a:rPr>
              <a:t>》</a:t>
            </a:r>
            <a:r>
              <a:rPr lang="zh-CN" altLang="en-US" dirty="0">
                <a:latin typeface="宋体" panose="02010600030101010101" pitchFamily="2" charset="-122"/>
              </a:rPr>
              <a:t>。</a:t>
            </a:r>
            <a:endParaRPr lang="zh-CN" altLang="en-US" dirty="0">
              <a:latin typeface="宋体" panose="02010600030101010101" pitchFamily="2" charset="-122"/>
            </a:endParaRPr>
          </a:p>
        </p:txBody>
      </p:sp>
      <p:pic>
        <p:nvPicPr>
          <p:cNvPr id="29699" name="Picture 3" descr="15"/>
          <p:cNvPicPr>
            <a:picLocks noChangeAspect="1"/>
          </p:cNvPicPr>
          <p:nvPr/>
        </p:nvPicPr>
        <p:blipFill>
          <a:blip r:embed="rId1"/>
          <a:stretch>
            <a:fillRect/>
          </a:stretch>
        </p:blipFill>
        <p:spPr>
          <a:xfrm>
            <a:off x="307500" y="1905000"/>
            <a:ext cx="2811062" cy="3382500"/>
          </a:xfrm>
          <a:prstGeom prst="rect">
            <a:avLst/>
          </a:prstGeom>
          <a:noFill/>
          <a:ln w="9525">
            <a:noFill/>
          </a:ln>
        </p:spPr>
      </p:pic>
      <p:pic>
        <p:nvPicPr>
          <p:cNvPr id="29700" name="Picture 4" descr="照片 002"/>
          <p:cNvPicPr>
            <a:picLocks noChangeAspect="1"/>
          </p:cNvPicPr>
          <p:nvPr/>
        </p:nvPicPr>
        <p:blipFill>
          <a:blip r:embed="rId2"/>
          <a:stretch>
            <a:fillRect/>
          </a:stretch>
        </p:blipFill>
        <p:spPr>
          <a:xfrm>
            <a:off x="861000" y="2335500"/>
            <a:ext cx="1761719" cy="2577875"/>
          </a:xfrm>
          <a:prstGeom prst="rect">
            <a:avLst/>
          </a:prstGeom>
          <a:noFill/>
          <a:ln w="9525">
            <a:noFill/>
          </a:ln>
        </p:spPr>
      </p:pic>
      <p:sp>
        <p:nvSpPr>
          <p:cNvPr id="29701" name="Rectangle 5"/>
          <p:cNvSpPr>
            <a:spLocks noGrp="1"/>
          </p:cNvSpPr>
          <p:nvPr>
            <p:ph type="title"/>
          </p:nvPr>
        </p:nvSpPr>
        <p:spPr>
          <a:xfrm>
            <a:off x="3813000" y="1167000"/>
            <a:ext cx="3259500" cy="922500"/>
          </a:xfrm>
        </p:spPr>
        <p:txBody>
          <a:bodyPr vert="horz" wrap="square" lIns="73799" tIns="36899" rIns="73799" bIns="36899" anchor="ctr"/>
          <a:p>
            <a:pPr eaLnBrk="1" hangingPunct="1"/>
            <a:r>
              <a:rPr lang="en-US" altLang="zh-CN" sz="2905" dirty="0">
                <a:solidFill>
                  <a:srgbClr val="0000FF"/>
                </a:solidFill>
                <a:latin typeface="楷体_GB2312" panose="02010609030101010101" pitchFamily="49" charset="-122"/>
                <a:ea typeface="楷体_GB2312" panose="02010609030101010101" pitchFamily="49" charset="-122"/>
              </a:rPr>
              <a:t>1</a:t>
            </a:r>
            <a:r>
              <a:rPr lang="zh-CN" altLang="en-US" sz="2905" dirty="0">
                <a:solidFill>
                  <a:srgbClr val="0000FF"/>
                </a:solidFill>
                <a:latin typeface="楷体_GB2312" panose="02010609030101010101" pitchFamily="49" charset="-122"/>
                <a:ea typeface="楷体_GB2312" panose="02010609030101010101" pitchFamily="49" charset="-122"/>
              </a:rPr>
              <a:t>、作家作品填空</a:t>
            </a:r>
            <a:r>
              <a:rPr lang="zh-CN" altLang="en-US" sz="2905" dirty="0"/>
              <a:t>。</a:t>
            </a:r>
            <a:endParaRPr lang="zh-CN" altLang="en-US" sz="2905" dirty="0"/>
          </a:p>
        </p:txBody>
      </p:sp>
      <p:sp>
        <p:nvSpPr>
          <p:cNvPr id="29702" name="Rectangle 6"/>
          <p:cNvSpPr/>
          <p:nvPr/>
        </p:nvSpPr>
        <p:spPr>
          <a:xfrm>
            <a:off x="609875" y="5369500"/>
            <a:ext cx="3053080" cy="435610"/>
          </a:xfrm>
          <a:prstGeom prst="rect">
            <a:avLst/>
          </a:prstGeom>
          <a:noFill/>
          <a:ln w="9525">
            <a:noFill/>
          </a:ln>
        </p:spPr>
        <p:txBody>
          <a:bodyPr wrap="none">
            <a:spAutoFit/>
          </a:bodyPr>
          <a:p>
            <a:pPr lvl="0" eaLnBrk="1" hangingPunct="1"/>
            <a:r>
              <a:rPr lang="zh-CN" altLang="en-US" sz="2260" dirty="0">
                <a:latin typeface="黑体" panose="02010600030101010101" charset="-122"/>
                <a:ea typeface="黑体" panose="02010600030101010101" charset="-122"/>
              </a:rPr>
              <a:t>茨威格（</a:t>
            </a:r>
            <a:r>
              <a:rPr lang="en-US" altLang="zh-CN" sz="2260" dirty="0">
                <a:latin typeface="黑体" panose="02010600030101010101" charset="-122"/>
                <a:ea typeface="黑体" panose="02010600030101010101" charset="-122"/>
              </a:rPr>
              <a:t>1881</a:t>
            </a:r>
            <a:r>
              <a:rPr lang="en-US" altLang="zh-CN" sz="2260" dirty="0">
                <a:latin typeface="Arial" panose="020B0604020202020204" pitchFamily="34" charset="0"/>
                <a:ea typeface="黑体" panose="02010600030101010101" charset="-122"/>
              </a:rPr>
              <a:t>—</a:t>
            </a:r>
            <a:r>
              <a:rPr lang="en-US" altLang="zh-CN" sz="2260" dirty="0">
                <a:latin typeface="黑体" panose="02010600030101010101" charset="-122"/>
                <a:ea typeface="黑体" panose="02010600030101010101" charset="-122"/>
              </a:rPr>
              <a:t>1942</a:t>
            </a:r>
            <a:r>
              <a:rPr lang="zh-CN" altLang="en-US" sz="2260" dirty="0">
                <a:latin typeface="黑体" panose="02010600030101010101" charset="-122"/>
                <a:ea typeface="黑体" panose="02010600030101010101" charset="-122"/>
              </a:rPr>
              <a:t>）</a:t>
            </a:r>
            <a:endParaRPr lang="zh-CN" altLang="en-US" sz="2260" dirty="0">
              <a:latin typeface="黑体" panose="02010600030101010101" charset="-122"/>
              <a:ea typeface="黑体" panose="02010600030101010101" charset="-122"/>
            </a:endParaRPr>
          </a:p>
        </p:txBody>
      </p:sp>
      <p:sp>
        <p:nvSpPr>
          <p:cNvPr id="29703" name="Rectangle 7"/>
          <p:cNvSpPr/>
          <p:nvPr/>
        </p:nvSpPr>
        <p:spPr>
          <a:xfrm>
            <a:off x="369000" y="712157"/>
            <a:ext cx="4305000" cy="922500"/>
          </a:xfrm>
          <a:prstGeom prst="rect">
            <a:avLst/>
          </a:prstGeom>
          <a:noFill/>
          <a:ln w="9525">
            <a:noFill/>
          </a:ln>
        </p:spPr>
        <p:txBody>
          <a:bodyPr anchor="ctr"/>
          <a:p>
            <a:pPr lvl="0" algn="ctr" eaLnBrk="1" hangingPunct="1"/>
            <a:r>
              <a:rPr lang="zh-CN" altLang="en-US" sz="2905" b="1" dirty="0">
                <a:solidFill>
                  <a:srgbClr val="800000"/>
                </a:solidFill>
                <a:latin typeface="Arial" panose="020B0604020202020204" pitchFamily="34" charset="0"/>
                <a:ea typeface="宋体" panose="02010600030101010101" pitchFamily="2" charset="-122"/>
              </a:rPr>
              <a:t>检查预习，阅读感知</a:t>
            </a:r>
            <a:endParaRPr lang="zh-CN" altLang="en-US" sz="2905" b="1" dirty="0">
              <a:solidFill>
                <a:srgbClr val="800000"/>
              </a:solidFill>
              <a:latin typeface="Arial" panose="020B0604020202020204" pitchFamily="34" charset="0"/>
              <a:ea typeface="宋体" panose="02010600030101010101" pitchFamily="2" charset="-122"/>
            </a:endParaRPr>
          </a:p>
        </p:txBody>
      </p:sp>
      <p:sp>
        <p:nvSpPr>
          <p:cNvPr id="48136" name="Rectangle 8"/>
          <p:cNvSpPr/>
          <p:nvPr/>
        </p:nvSpPr>
        <p:spPr>
          <a:xfrm>
            <a:off x="3813000" y="3073500"/>
            <a:ext cx="1169670" cy="485775"/>
          </a:xfrm>
          <a:prstGeom prst="rect">
            <a:avLst/>
          </a:prstGeom>
          <a:noFill/>
          <a:ln w="9525">
            <a:noFill/>
          </a:ln>
        </p:spPr>
        <p:txBody>
          <a:bodyPr wrap="none">
            <a:spAutoFit/>
          </a:bodyPr>
          <a:p>
            <a:pPr lvl="0" eaLnBrk="1" hangingPunct="1"/>
            <a:r>
              <a:rPr lang="zh-CN" altLang="en-US" sz="2585" dirty="0">
                <a:solidFill>
                  <a:srgbClr val="FF0000"/>
                </a:solidFill>
                <a:latin typeface="Arial" panose="020B0604020202020204" pitchFamily="34" charset="0"/>
                <a:ea typeface="黑体" panose="02010600030101010101" charset="-122"/>
              </a:rPr>
              <a:t>奥地利</a:t>
            </a:r>
            <a:endParaRPr lang="zh-CN" altLang="en-US" sz="2585" dirty="0">
              <a:solidFill>
                <a:srgbClr val="FF0000"/>
              </a:solidFill>
              <a:latin typeface="Arial" panose="020B0604020202020204" pitchFamily="34" charset="0"/>
              <a:ea typeface="黑体" panose="02010600030101010101" charset="-122"/>
            </a:endParaRPr>
          </a:p>
        </p:txBody>
      </p:sp>
      <p:sp>
        <p:nvSpPr>
          <p:cNvPr id="48137" name="Rectangle 9"/>
          <p:cNvSpPr/>
          <p:nvPr/>
        </p:nvSpPr>
        <p:spPr>
          <a:xfrm>
            <a:off x="4551000" y="4488000"/>
            <a:ext cx="1827530" cy="485775"/>
          </a:xfrm>
          <a:prstGeom prst="rect">
            <a:avLst/>
          </a:prstGeom>
          <a:noFill/>
          <a:ln w="9525">
            <a:noFill/>
          </a:ln>
        </p:spPr>
        <p:txBody>
          <a:bodyPr wrap="none">
            <a:spAutoFit/>
          </a:bodyPr>
          <a:p>
            <a:pPr lvl="0" eaLnBrk="1" hangingPunct="1"/>
            <a:r>
              <a:rPr lang="zh-CN" altLang="en-US" sz="2585" dirty="0">
                <a:solidFill>
                  <a:srgbClr val="FF0000"/>
                </a:solidFill>
                <a:latin typeface="Arial" panose="020B0604020202020204" pitchFamily="34" charset="0"/>
                <a:ea typeface="黑体" panose="02010600030101010101" charset="-122"/>
              </a:rPr>
              <a:t>象棋的故事</a:t>
            </a:r>
            <a:endParaRPr lang="zh-CN" altLang="en-US" sz="2585" dirty="0">
              <a:solidFill>
                <a:srgbClr val="FF0000"/>
              </a:solidFill>
              <a:latin typeface="Arial" panose="020B0604020202020204" pitchFamily="34" charset="0"/>
              <a:ea typeface="黑体" panose="0201060003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8130">
                                            <p:txEl>
                                              <p:charRg st="0" end="28"/>
                                            </p:txEl>
                                          </p:spTgt>
                                        </p:tgtEl>
                                        <p:attrNameLst>
                                          <p:attrName>style.visibility</p:attrName>
                                        </p:attrNameLst>
                                      </p:cBhvr>
                                      <p:to>
                                        <p:strVal val="visible"/>
                                      </p:to>
                                    </p:set>
                                    <p:anim calcmode="lin" valueType="num">
                                      <p:cBhvr>
                                        <p:cTn id="7" dur="1" fill="hold"/>
                                        <p:tgtEl>
                                          <p:spTgt spid="48130">
                                            <p:txEl>
                                              <p:charRg st="0" end="28"/>
                                            </p:txEl>
                                          </p:spTgt>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8130">
                                            <p:txEl>
                                              <p:charRg st="28" end="73"/>
                                            </p:txEl>
                                          </p:spTgt>
                                        </p:tgtEl>
                                        <p:attrNameLst>
                                          <p:attrName>style.visibility</p:attrName>
                                        </p:attrNameLst>
                                      </p:cBhvr>
                                      <p:to>
                                        <p:strVal val="visible"/>
                                      </p:to>
                                    </p:set>
                                    <p:anim calcmode="lin" valueType="num">
                                      <p:cBhvr>
                                        <p:cTn id="12" dur="1" fill="hold"/>
                                        <p:tgtEl>
                                          <p:spTgt spid="48130">
                                            <p:txEl>
                                              <p:charRg st="28" end="73"/>
                                            </p:txEl>
                                          </p:spTgt>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48136"/>
                                        </p:tgtEl>
                                        <p:attrNameLst>
                                          <p:attrName>style.visibility</p:attrName>
                                        </p:attrNameLst>
                                      </p:cBhvr>
                                      <p:to>
                                        <p:strVal val="visible"/>
                                      </p:to>
                                    </p:set>
                                    <p:anim calcmode="lin" valueType="num">
                                      <p:cBhvr>
                                        <p:cTn id="17" dur="1" fill="hold"/>
                                        <p:tgtEl>
                                          <p:spTgt spid="48136"/>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48137"/>
                                        </p:tgtEl>
                                        <p:attrNameLst>
                                          <p:attrName>style.visibility</p:attrName>
                                        </p:attrNameLst>
                                      </p:cBhvr>
                                      <p:to>
                                        <p:strVal val="visible"/>
                                      </p:to>
                                    </p:set>
                                    <p:anim calcmode="lin" valueType="num">
                                      <p:cBhvr>
                                        <p:cTn id="22" dur="1" fill="hold"/>
                                        <p:tgtEl>
                                          <p:spTgt spid="4813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build="p"/>
      <p:bldP spid="48136" grpId="0"/>
      <p:bldP spid="4813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Rectangle 2"/>
          <p:cNvSpPr>
            <a:spLocks noGrp="1"/>
          </p:cNvSpPr>
          <p:nvPr>
            <p:ph type="title"/>
          </p:nvPr>
        </p:nvSpPr>
        <p:spPr>
          <a:xfrm>
            <a:off x="369000" y="490500"/>
            <a:ext cx="6642000" cy="453562"/>
          </a:xfrm>
        </p:spPr>
        <p:txBody>
          <a:bodyPr vert="horz" wrap="square" lIns="73799" tIns="36899" rIns="73799" bIns="36899" anchor="ctr"/>
          <a:p>
            <a:pPr eaLnBrk="1" hangingPunct="1"/>
            <a:r>
              <a:rPr lang="zh-CN" altLang="en-US" sz="3230" dirty="0"/>
              <a:t>故事背景</a:t>
            </a:r>
            <a:endParaRPr lang="zh-CN" altLang="en-US" sz="3230" dirty="0"/>
          </a:p>
        </p:txBody>
      </p:sp>
      <p:sp>
        <p:nvSpPr>
          <p:cNvPr id="30723" name="Rectangle 3"/>
          <p:cNvSpPr>
            <a:spLocks noGrp="1"/>
          </p:cNvSpPr>
          <p:nvPr>
            <p:ph idx="1"/>
          </p:nvPr>
        </p:nvSpPr>
        <p:spPr>
          <a:xfrm>
            <a:off x="184500" y="1105500"/>
            <a:ext cx="7027656" cy="4743187"/>
          </a:xfrm>
        </p:spPr>
        <p:txBody>
          <a:bodyPr vert="horz" wrap="square" lIns="73799" tIns="36899" rIns="73799" bIns="36899" anchor="t"/>
          <a:p>
            <a:pPr eaLnBrk="1" hangingPunct="1">
              <a:lnSpc>
                <a:spcPct val="105000"/>
              </a:lnSpc>
              <a:buNone/>
            </a:pPr>
            <a:r>
              <a:rPr lang="en-US" altLang="zh-CN" sz="805" dirty="0"/>
              <a:t>                                      </a:t>
            </a:r>
            <a:r>
              <a:rPr lang="zh-CN" altLang="en-US" sz="2905" b="1" dirty="0">
                <a:solidFill>
                  <a:srgbClr val="6600CC"/>
                </a:solidFill>
                <a:latin typeface="黑体" panose="02010600030101010101" charset="-122"/>
                <a:ea typeface="黑体" panose="02010600030101010101" charset="-122"/>
              </a:rPr>
              <a:t>挪威人阿蒙森和英国海军上校斯科特各带领一支探险队向南极点进发，阿蒙森用</a:t>
            </a:r>
            <a:r>
              <a:rPr lang="en-US" altLang="zh-CN" sz="2905" b="1" dirty="0">
                <a:solidFill>
                  <a:srgbClr val="6600CC"/>
                </a:solidFill>
                <a:latin typeface="黑体" panose="02010600030101010101" charset="-122"/>
                <a:ea typeface="黑体" panose="02010600030101010101" charset="-122"/>
              </a:rPr>
              <a:t>20</a:t>
            </a:r>
            <a:r>
              <a:rPr lang="zh-CN" altLang="en-US" sz="2905" b="1" dirty="0">
                <a:solidFill>
                  <a:srgbClr val="6600CC"/>
                </a:solidFill>
                <a:latin typeface="黑体" panose="02010600030101010101" charset="-122"/>
                <a:ea typeface="黑体" panose="02010600030101010101" charset="-122"/>
              </a:rPr>
              <a:t>条爱斯基摩狗作为交通工具（狗拉雪橇前进），</a:t>
            </a:r>
            <a:r>
              <a:rPr lang="en-US" altLang="zh-CN" sz="2905" b="1" dirty="0">
                <a:solidFill>
                  <a:srgbClr val="6600CC"/>
                </a:solidFill>
                <a:latin typeface="黑体" panose="02010600030101010101" charset="-122"/>
                <a:ea typeface="黑体" panose="02010600030101010101" charset="-122"/>
              </a:rPr>
              <a:t>1911</a:t>
            </a:r>
            <a:r>
              <a:rPr lang="zh-CN" altLang="en-US" sz="2905" b="1" dirty="0">
                <a:solidFill>
                  <a:srgbClr val="6600CC"/>
                </a:solidFill>
                <a:latin typeface="黑体" panose="02010600030101010101" charset="-122"/>
                <a:ea typeface="黑体" panose="02010600030101010101" charset="-122"/>
              </a:rPr>
              <a:t>年</a:t>
            </a:r>
            <a:r>
              <a:rPr lang="en-US" altLang="zh-CN" sz="2905" b="1" dirty="0">
                <a:solidFill>
                  <a:srgbClr val="6600CC"/>
                </a:solidFill>
                <a:latin typeface="黑体" panose="02010600030101010101" charset="-122"/>
                <a:ea typeface="黑体" panose="02010600030101010101" charset="-122"/>
              </a:rPr>
              <a:t>12</a:t>
            </a:r>
            <a:r>
              <a:rPr lang="zh-CN" altLang="en-US" sz="2905" b="1" dirty="0">
                <a:solidFill>
                  <a:srgbClr val="6600CC"/>
                </a:solidFill>
                <a:latin typeface="黑体" panose="02010600030101010101" charset="-122"/>
                <a:ea typeface="黑体" panose="02010600030101010101" charset="-122"/>
              </a:rPr>
              <a:t>月</a:t>
            </a:r>
            <a:r>
              <a:rPr lang="en-US" altLang="zh-CN" sz="2905" b="1" dirty="0">
                <a:solidFill>
                  <a:srgbClr val="6600CC"/>
                </a:solidFill>
                <a:latin typeface="黑体" panose="02010600030101010101" charset="-122"/>
                <a:ea typeface="黑体" panose="02010600030101010101" charset="-122"/>
              </a:rPr>
              <a:t>14</a:t>
            </a:r>
            <a:r>
              <a:rPr lang="zh-CN" altLang="en-US" sz="2905" b="1" dirty="0">
                <a:solidFill>
                  <a:srgbClr val="6600CC"/>
                </a:solidFill>
                <a:latin typeface="黑体" panose="02010600030101010101" charset="-122"/>
                <a:ea typeface="黑体" panose="02010600030101010101" charset="-122"/>
              </a:rPr>
              <a:t>日到达南极点。斯科特用西伯利亚矮种马和少量的爱斯基摩狗作为交通工具，中途狗跑了，只能靠人拉雪橇前进，前进速度大打折扣，在</a:t>
            </a:r>
            <a:r>
              <a:rPr lang="en-US" altLang="zh-CN" sz="2905" b="1" dirty="0">
                <a:solidFill>
                  <a:srgbClr val="6600CC"/>
                </a:solidFill>
                <a:latin typeface="黑体" panose="02010600030101010101" charset="-122"/>
                <a:ea typeface="黑体" panose="02010600030101010101" charset="-122"/>
              </a:rPr>
              <a:t>1912</a:t>
            </a:r>
            <a:r>
              <a:rPr lang="zh-CN" altLang="en-US" sz="2905" b="1" dirty="0">
                <a:solidFill>
                  <a:srgbClr val="6600CC"/>
                </a:solidFill>
                <a:latin typeface="黑体" panose="02010600030101010101" charset="-122"/>
                <a:ea typeface="黑体" panose="02010600030101010101" charset="-122"/>
              </a:rPr>
              <a:t>年</a:t>
            </a:r>
            <a:r>
              <a:rPr lang="en-US" altLang="zh-CN" sz="2905" b="1" dirty="0">
                <a:solidFill>
                  <a:srgbClr val="6600CC"/>
                </a:solidFill>
                <a:latin typeface="黑体" panose="02010600030101010101" charset="-122"/>
                <a:ea typeface="黑体" panose="02010600030101010101" charset="-122"/>
              </a:rPr>
              <a:t>1</a:t>
            </a:r>
            <a:r>
              <a:rPr lang="zh-CN" altLang="en-US" sz="2905" b="1" dirty="0">
                <a:solidFill>
                  <a:srgbClr val="6600CC"/>
                </a:solidFill>
                <a:latin typeface="黑体" panose="02010600030101010101" charset="-122"/>
                <a:ea typeface="黑体" panose="02010600030101010101" charset="-122"/>
              </a:rPr>
              <a:t>月</a:t>
            </a:r>
            <a:r>
              <a:rPr lang="en-US" altLang="zh-CN" sz="2905" b="1" dirty="0">
                <a:solidFill>
                  <a:srgbClr val="6600CC"/>
                </a:solidFill>
                <a:latin typeface="黑体" panose="02010600030101010101" charset="-122"/>
                <a:ea typeface="黑体" panose="02010600030101010101" charset="-122"/>
              </a:rPr>
              <a:t>16</a:t>
            </a:r>
            <a:r>
              <a:rPr lang="zh-CN" altLang="en-US" sz="2905" b="1" dirty="0">
                <a:solidFill>
                  <a:srgbClr val="6600CC"/>
                </a:solidFill>
                <a:latin typeface="黑体" panose="02010600030101010101" charset="-122"/>
                <a:ea typeface="黑体" panose="02010600030101010101" charset="-122"/>
              </a:rPr>
              <a:t>日才到达南极点，比阿蒙森迟了</a:t>
            </a:r>
            <a:r>
              <a:rPr lang="en-US" altLang="zh-CN" sz="2905" b="1" dirty="0">
                <a:solidFill>
                  <a:srgbClr val="6600CC"/>
                </a:solidFill>
                <a:latin typeface="黑体" panose="02010600030101010101" charset="-122"/>
                <a:ea typeface="黑体" panose="02010600030101010101" charset="-122"/>
              </a:rPr>
              <a:t>33</a:t>
            </a:r>
            <a:r>
              <a:rPr lang="zh-CN" altLang="en-US" sz="2905" b="1" dirty="0">
                <a:solidFill>
                  <a:srgbClr val="6600CC"/>
                </a:solidFill>
                <a:latin typeface="黑体" panose="02010600030101010101" charset="-122"/>
                <a:ea typeface="黑体" panose="02010600030101010101" charset="-122"/>
              </a:rPr>
              <a:t>天。  </a:t>
            </a:r>
            <a:br>
              <a:rPr lang="zh-CN" altLang="en-US" sz="2905" b="1" dirty="0">
                <a:solidFill>
                  <a:srgbClr val="6600CC"/>
                </a:solidFill>
                <a:latin typeface="黑体" panose="02010600030101010101" charset="-122"/>
                <a:ea typeface="黑体" panose="02010600030101010101" charset="-122"/>
              </a:rPr>
            </a:br>
            <a:endParaRPr lang="zh-CN" altLang="en-US" sz="2905" b="1" dirty="0">
              <a:solidFill>
                <a:srgbClr val="6600CC"/>
              </a:solidFill>
              <a:latin typeface="黑体" panose="02010600030101010101" charset="-122"/>
              <a:ea typeface="黑体" panose="02010600030101010101" charset="-122"/>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矩形 3"/>
          <p:cNvSpPr/>
          <p:nvPr/>
        </p:nvSpPr>
        <p:spPr>
          <a:xfrm>
            <a:off x="553500" y="1782000"/>
            <a:ext cx="6519000" cy="2552065"/>
          </a:xfrm>
          <a:prstGeom prst="rect">
            <a:avLst/>
          </a:prstGeom>
          <a:noFill/>
          <a:ln w="9525">
            <a:noFill/>
          </a:ln>
        </p:spPr>
        <p:txBody>
          <a:bodyPr>
            <a:spAutoFit/>
          </a:bodyPr>
          <a:p>
            <a:pPr lvl="0" eaLnBrk="1" hangingPunct="1"/>
            <a:r>
              <a:rPr lang="zh-CN" altLang="en-US" sz="3230" b="1" dirty="0">
                <a:solidFill>
                  <a:srgbClr val="6600CC"/>
                </a:solidFill>
                <a:latin typeface="黑体" panose="02010600030101010101" charset="-122"/>
                <a:ea typeface="黑体" panose="02010600030101010101" charset="-122"/>
              </a:rPr>
              <a:t>    由于南极严寒天气突然提前到来，斯科特</a:t>
            </a:r>
            <a:r>
              <a:rPr lang="en-US" altLang="zh-CN" sz="3230" b="1" dirty="0">
                <a:solidFill>
                  <a:srgbClr val="6600CC"/>
                </a:solidFill>
                <a:latin typeface="黑体" panose="02010600030101010101" charset="-122"/>
                <a:ea typeface="黑体" panose="02010600030101010101" charset="-122"/>
              </a:rPr>
              <a:t>5</a:t>
            </a:r>
            <a:r>
              <a:rPr lang="zh-CN" altLang="en-US" sz="3230" b="1" dirty="0">
                <a:solidFill>
                  <a:srgbClr val="6600CC"/>
                </a:solidFill>
                <a:latin typeface="黑体" panose="02010600030101010101" charset="-122"/>
                <a:ea typeface="黑体" panose="02010600030101010101" charset="-122"/>
              </a:rPr>
              <a:t>人在归途中，与暴风雪天气搏斗两个多月，饥寒交迫，体力不支，</a:t>
            </a:r>
            <a:r>
              <a:rPr lang="en-US" altLang="zh-CN" sz="3230" b="1" dirty="0">
                <a:solidFill>
                  <a:srgbClr val="6600CC"/>
                </a:solidFill>
                <a:latin typeface="黑体" panose="02010600030101010101" charset="-122"/>
                <a:ea typeface="黑体" panose="02010600030101010101" charset="-122"/>
              </a:rPr>
              <a:t>3</a:t>
            </a:r>
            <a:r>
              <a:rPr lang="zh-CN" altLang="en-US" sz="3230" b="1" dirty="0">
                <a:solidFill>
                  <a:srgbClr val="6600CC"/>
                </a:solidFill>
                <a:latin typeface="黑体" panose="02010600030101010101" charset="-122"/>
                <a:ea typeface="黑体" panose="02010600030101010101" charset="-122"/>
              </a:rPr>
              <a:t>月</a:t>
            </a:r>
            <a:r>
              <a:rPr lang="en-US" altLang="zh-CN" sz="3230" b="1" dirty="0">
                <a:solidFill>
                  <a:srgbClr val="6600CC"/>
                </a:solidFill>
                <a:latin typeface="黑体" panose="02010600030101010101" charset="-122"/>
                <a:ea typeface="黑体" panose="02010600030101010101" charset="-122"/>
              </a:rPr>
              <a:t>29</a:t>
            </a:r>
            <a:r>
              <a:rPr lang="zh-CN" altLang="en-US" sz="3230" b="1" dirty="0">
                <a:solidFill>
                  <a:srgbClr val="6600CC"/>
                </a:solidFill>
                <a:latin typeface="黑体" panose="02010600030101010101" charset="-122"/>
                <a:ea typeface="黑体" panose="02010600030101010101" charset="-122"/>
              </a:rPr>
              <a:t>日，</a:t>
            </a:r>
            <a:r>
              <a:rPr lang="en-US" altLang="zh-CN" sz="3230" b="1" dirty="0">
                <a:solidFill>
                  <a:srgbClr val="6600CC"/>
                </a:solidFill>
                <a:latin typeface="黑体" panose="02010600030101010101" charset="-122"/>
                <a:ea typeface="黑体" panose="02010600030101010101" charset="-122"/>
              </a:rPr>
              <a:t>5</a:t>
            </a:r>
            <a:r>
              <a:rPr lang="zh-CN" altLang="en-US" sz="3230" b="1" dirty="0">
                <a:solidFill>
                  <a:srgbClr val="6600CC"/>
                </a:solidFill>
                <a:latin typeface="黑体" panose="02010600030101010101" charset="-122"/>
                <a:ea typeface="黑体" panose="02010600030101010101" charset="-122"/>
              </a:rPr>
              <a:t>名队员全部牺牲。</a:t>
            </a:r>
            <a:endParaRPr lang="zh-CN" altLang="en-US" sz="3230" dirty="0">
              <a:latin typeface="Arial" panose="020B0604020202020204" pitchFamily="34" charset="0"/>
              <a:ea typeface="宋体" panose="02010600030101010101" pitchFamily="2" charset="-122"/>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Rectangle 2"/>
          <p:cNvSpPr/>
          <p:nvPr/>
        </p:nvSpPr>
        <p:spPr>
          <a:xfrm>
            <a:off x="144782" y="1071130"/>
            <a:ext cx="7118625" cy="4823460"/>
          </a:xfrm>
          <a:prstGeom prst="rect">
            <a:avLst/>
          </a:prstGeom>
          <a:noFill/>
          <a:ln w="9525">
            <a:noFill/>
          </a:ln>
        </p:spPr>
        <p:txBody>
          <a:bodyPr anchor="ctr">
            <a:spAutoFit/>
          </a:bodyPr>
          <a:p>
            <a:pPr lvl="0" eaLnBrk="1" hangingPunct="1"/>
            <a:r>
              <a:rPr lang="en-US" altLang="zh-CN" sz="2585" b="1" dirty="0">
                <a:solidFill>
                  <a:srgbClr val="FF0000"/>
                </a:solidFill>
                <a:latin typeface="楷体_GB2312" panose="02010609030101010101" pitchFamily="49" charset="-122"/>
                <a:ea typeface="楷体_GB2312" panose="02010609030101010101" pitchFamily="49" charset="-122"/>
              </a:rPr>
              <a:t>⑴</a:t>
            </a:r>
            <a:r>
              <a:rPr lang="zh-CN" altLang="en-US" sz="2585" b="1" dirty="0">
                <a:solidFill>
                  <a:srgbClr val="FF0000"/>
                </a:solidFill>
                <a:latin typeface="楷体_GB2312" panose="02010609030101010101" pitchFamily="49" charset="-122"/>
                <a:ea typeface="楷体_GB2312" panose="02010609030101010101" pitchFamily="49" charset="-122"/>
              </a:rPr>
              <a:t>世界上最寒冷的大陆。</a:t>
            </a:r>
            <a:r>
              <a:rPr lang="zh-CN" altLang="en-US" sz="2585" b="1" dirty="0">
                <a:latin typeface="楷体_GB2312" panose="02010609030101010101" pitchFamily="49" charset="-122"/>
                <a:ea typeface="楷体_GB2312" panose="02010609030101010101" pitchFamily="49" charset="-122"/>
              </a:rPr>
              <a:t>大陆年均气温为零下</a:t>
            </a:r>
            <a:r>
              <a:rPr lang="en-US" altLang="zh-CN" sz="2585" b="1" dirty="0">
                <a:latin typeface="楷体_GB2312" panose="02010609030101010101" pitchFamily="49" charset="-122"/>
                <a:ea typeface="楷体_GB2312" panose="02010609030101010101" pitchFamily="49" charset="-122"/>
              </a:rPr>
              <a:t>25</a:t>
            </a:r>
            <a:r>
              <a:rPr lang="zh-CN" altLang="en-US" sz="2585" b="1" dirty="0">
                <a:latin typeface="楷体_GB2312" panose="02010609030101010101" pitchFamily="49" charset="-122"/>
                <a:ea typeface="楷体_GB2312" panose="02010609030101010101" pitchFamily="49" charset="-122"/>
              </a:rPr>
              <a:t>摄氏度，极端最低气温为零下</a:t>
            </a:r>
            <a:r>
              <a:rPr lang="en-US" altLang="zh-CN" sz="2585" b="1" dirty="0">
                <a:latin typeface="楷体_GB2312" panose="02010609030101010101" pitchFamily="49" charset="-122"/>
                <a:ea typeface="楷体_GB2312" panose="02010609030101010101" pitchFamily="49" charset="-122"/>
              </a:rPr>
              <a:t>89.2</a:t>
            </a:r>
            <a:r>
              <a:rPr lang="zh-CN" altLang="en-US" sz="2585" b="1" dirty="0">
                <a:latin typeface="楷体_GB2312" panose="02010609030101010101" pitchFamily="49" charset="-122"/>
                <a:ea typeface="楷体_GB2312" panose="02010609030101010101" pitchFamily="49" charset="-122"/>
              </a:rPr>
              <a:t>度。</a:t>
            </a:r>
            <a:endParaRPr lang="zh-CN" altLang="en-US" sz="2585" b="1" dirty="0">
              <a:latin typeface="楷体_GB2312" panose="02010609030101010101" pitchFamily="49" charset="-122"/>
              <a:ea typeface="楷体_GB2312" panose="02010609030101010101" pitchFamily="49" charset="-122"/>
            </a:endParaRPr>
          </a:p>
          <a:p>
            <a:pPr lvl="0" eaLnBrk="1" hangingPunct="1"/>
            <a:r>
              <a:rPr lang="zh-CN" altLang="en-US" sz="2585" b="1" dirty="0">
                <a:solidFill>
                  <a:srgbClr val="FF0000"/>
                </a:solidFill>
                <a:latin typeface="楷体_GB2312" panose="02010609030101010101" pitchFamily="49" charset="-122"/>
                <a:ea typeface="楷体_GB2312" panose="02010609030101010101" pitchFamily="49" charset="-122"/>
              </a:rPr>
              <a:t>⑵世界上冰雪贮量最多的大陆。</a:t>
            </a:r>
            <a:r>
              <a:rPr lang="zh-CN" altLang="en-US" sz="2585" b="1" dirty="0">
                <a:latin typeface="楷体_GB2312" panose="02010609030101010101" pitchFamily="49" charset="-122"/>
                <a:ea typeface="楷体_GB2312" panose="02010609030101010101" pitchFamily="49" charset="-122"/>
              </a:rPr>
              <a:t>冰盖面积达</a:t>
            </a:r>
            <a:r>
              <a:rPr lang="en-US" altLang="zh-CN" sz="2585" b="1" dirty="0">
                <a:latin typeface="楷体_GB2312" panose="02010609030101010101" pitchFamily="49" charset="-122"/>
                <a:ea typeface="楷体_GB2312" panose="02010609030101010101" pitchFamily="49" charset="-122"/>
              </a:rPr>
              <a:t>2700</a:t>
            </a:r>
            <a:r>
              <a:rPr lang="zh-CN" altLang="en-US" sz="2585" b="1" dirty="0">
                <a:latin typeface="楷体_GB2312" panose="02010609030101010101" pitchFamily="49" charset="-122"/>
                <a:ea typeface="楷体_GB2312" panose="02010609030101010101" pitchFamily="49" charset="-122"/>
              </a:rPr>
              <a:t>万立方公里，贮藏了世界总冰量的</a:t>
            </a:r>
            <a:r>
              <a:rPr lang="en-US" altLang="zh-CN" sz="2585" b="1" dirty="0">
                <a:latin typeface="楷体_GB2312" panose="02010609030101010101" pitchFamily="49" charset="-122"/>
                <a:ea typeface="楷体_GB2312" panose="02010609030101010101" pitchFamily="49" charset="-122"/>
              </a:rPr>
              <a:t>90</a:t>
            </a:r>
            <a:r>
              <a:rPr lang="zh-CN" altLang="en-US" sz="2585" b="1" dirty="0">
                <a:latin typeface="楷体_GB2312" panose="02010609030101010101" pitchFamily="49" charset="-122"/>
                <a:ea typeface="楷体_GB2312" panose="02010609030101010101" pitchFamily="49" charset="-122"/>
              </a:rPr>
              <a:t>％，相当于世界总淡水量的</a:t>
            </a:r>
            <a:r>
              <a:rPr lang="en-US" altLang="zh-CN" sz="2585" b="1" dirty="0">
                <a:latin typeface="楷体_GB2312" panose="02010609030101010101" pitchFamily="49" charset="-122"/>
                <a:ea typeface="楷体_GB2312" panose="02010609030101010101" pitchFamily="49" charset="-122"/>
              </a:rPr>
              <a:t>72</a:t>
            </a:r>
            <a:r>
              <a:rPr lang="zh-CN" altLang="en-US" sz="2585" b="1" dirty="0">
                <a:latin typeface="楷体_GB2312" panose="02010609030101010101" pitchFamily="49" charset="-122"/>
                <a:ea typeface="楷体_GB2312" panose="02010609030101010101" pitchFamily="49" charset="-122"/>
              </a:rPr>
              <a:t>％。</a:t>
            </a:r>
            <a:endParaRPr lang="zh-CN" altLang="en-US" sz="2585" b="1" dirty="0">
              <a:latin typeface="楷体_GB2312" panose="02010609030101010101" pitchFamily="49" charset="-122"/>
              <a:ea typeface="楷体_GB2312" panose="02010609030101010101" pitchFamily="49" charset="-122"/>
            </a:endParaRPr>
          </a:p>
          <a:p>
            <a:pPr lvl="0" eaLnBrk="1" hangingPunct="1"/>
            <a:r>
              <a:rPr lang="zh-CN" altLang="en-US" sz="2585" b="1" dirty="0">
                <a:solidFill>
                  <a:srgbClr val="FF0000"/>
                </a:solidFill>
                <a:latin typeface="楷体_GB2312" panose="02010609030101010101" pitchFamily="49" charset="-122"/>
                <a:ea typeface="楷体_GB2312" panose="02010609030101010101" pitchFamily="49" charset="-122"/>
              </a:rPr>
              <a:t>⑶世界上最干燥的大陆。</a:t>
            </a:r>
            <a:r>
              <a:rPr lang="zh-CN" altLang="en-US" sz="2585" b="1" dirty="0">
                <a:latin typeface="楷体_GB2312" panose="02010609030101010101" pitchFamily="49" charset="-122"/>
                <a:ea typeface="楷体_GB2312" panose="02010609030101010101" pitchFamily="49" charset="-122"/>
              </a:rPr>
              <a:t>内陆高原的年降水量不足</a:t>
            </a:r>
            <a:r>
              <a:rPr lang="en-US" altLang="zh-CN" sz="2585" b="1" dirty="0">
                <a:latin typeface="楷体_GB2312" panose="02010609030101010101" pitchFamily="49" charset="-122"/>
                <a:ea typeface="楷体_GB2312" panose="02010609030101010101" pitchFamily="49" charset="-122"/>
              </a:rPr>
              <a:t>50</a:t>
            </a:r>
            <a:r>
              <a:rPr lang="zh-CN" altLang="en-US" sz="2585" b="1" dirty="0">
                <a:latin typeface="楷体_GB2312" panose="02010609030101010101" pitchFamily="49" charset="-122"/>
                <a:ea typeface="楷体_GB2312" panose="02010609030101010101" pitchFamily="49" charset="-122"/>
              </a:rPr>
              <a:t>毫米，南极点的年降水量不到</a:t>
            </a:r>
            <a:r>
              <a:rPr lang="en-US" altLang="zh-CN" sz="2585" b="1" dirty="0">
                <a:latin typeface="楷体_GB2312" panose="02010609030101010101" pitchFamily="49" charset="-122"/>
                <a:ea typeface="楷体_GB2312" panose="02010609030101010101" pitchFamily="49" charset="-122"/>
              </a:rPr>
              <a:t>3</a:t>
            </a:r>
            <a:r>
              <a:rPr lang="zh-CN" altLang="en-US" sz="2585" b="1" dirty="0">
                <a:latin typeface="楷体_GB2312" panose="02010609030101010101" pitchFamily="49" charset="-122"/>
                <a:ea typeface="楷体_GB2312" panose="02010609030101010101" pitchFamily="49" charset="-122"/>
              </a:rPr>
              <a:t>毫米。</a:t>
            </a:r>
            <a:endParaRPr lang="zh-CN" altLang="en-US" sz="2585" b="1" dirty="0">
              <a:latin typeface="楷体_GB2312" panose="02010609030101010101" pitchFamily="49" charset="-122"/>
              <a:ea typeface="楷体_GB2312" panose="02010609030101010101" pitchFamily="49" charset="-122"/>
            </a:endParaRPr>
          </a:p>
          <a:p>
            <a:pPr lvl="0" eaLnBrk="1" hangingPunct="1"/>
            <a:r>
              <a:rPr lang="zh-CN" altLang="en-US" sz="2585" b="1" dirty="0">
                <a:solidFill>
                  <a:srgbClr val="FF0000"/>
                </a:solidFill>
                <a:latin typeface="楷体_GB2312" panose="02010609030101010101" pitchFamily="49" charset="-122"/>
                <a:ea typeface="楷体_GB2312" panose="02010609030101010101" pitchFamily="49" charset="-122"/>
              </a:rPr>
              <a:t>⑷世界上风速最大、风暴最频繁的大陆。</a:t>
            </a:r>
            <a:r>
              <a:rPr lang="zh-CN" altLang="en-US" sz="2585" b="1" dirty="0">
                <a:latin typeface="楷体_GB2312" panose="02010609030101010101" pitchFamily="49" charset="-122"/>
                <a:ea typeface="楷体_GB2312" panose="02010609030101010101" pitchFamily="49" charset="-122"/>
              </a:rPr>
              <a:t>年均风速为每秒</a:t>
            </a:r>
            <a:r>
              <a:rPr lang="en-US" altLang="zh-CN" sz="2585" b="1" dirty="0">
                <a:latin typeface="楷体_GB2312" panose="02010609030101010101" pitchFamily="49" charset="-122"/>
                <a:ea typeface="楷体_GB2312" panose="02010609030101010101" pitchFamily="49" charset="-122"/>
              </a:rPr>
              <a:t>17</a:t>
            </a:r>
            <a:r>
              <a:rPr lang="zh-CN" altLang="en-US" sz="2585" b="1" dirty="0">
                <a:latin typeface="楷体_GB2312" panose="02010609030101010101" pitchFamily="49" charset="-122"/>
                <a:ea typeface="楷体_GB2312" panose="02010609030101010101" pitchFamily="49" charset="-122"/>
              </a:rPr>
              <a:t>～</a:t>
            </a:r>
            <a:r>
              <a:rPr lang="en-US" altLang="zh-CN" sz="2585" b="1" dirty="0">
                <a:latin typeface="楷体_GB2312" panose="02010609030101010101" pitchFamily="49" charset="-122"/>
                <a:ea typeface="楷体_GB2312" panose="02010609030101010101" pitchFamily="49" charset="-122"/>
              </a:rPr>
              <a:t>18</a:t>
            </a:r>
            <a:r>
              <a:rPr lang="zh-CN" altLang="en-US" sz="2585" b="1" dirty="0">
                <a:latin typeface="楷体_GB2312" panose="02010609030101010101" pitchFamily="49" charset="-122"/>
                <a:ea typeface="楷体_GB2312" panose="02010609030101010101" pitchFamily="49" charset="-122"/>
              </a:rPr>
              <a:t>米，最大风速达每秒</a:t>
            </a:r>
            <a:r>
              <a:rPr lang="en-US" altLang="zh-CN" sz="2585" b="1" dirty="0">
                <a:latin typeface="楷体_GB2312" panose="02010609030101010101" pitchFamily="49" charset="-122"/>
                <a:ea typeface="楷体_GB2312" panose="02010609030101010101" pitchFamily="49" charset="-122"/>
              </a:rPr>
              <a:t>80</a:t>
            </a:r>
            <a:r>
              <a:rPr lang="zh-CN" altLang="en-US" sz="2585" b="1" dirty="0">
                <a:latin typeface="楷体_GB2312" panose="02010609030101010101" pitchFamily="49" charset="-122"/>
                <a:ea typeface="楷体_GB2312" panose="02010609030101010101" pitchFamily="49" charset="-122"/>
              </a:rPr>
              <a:t>～</a:t>
            </a:r>
            <a:r>
              <a:rPr lang="en-US" altLang="zh-CN" sz="2585" b="1" dirty="0">
                <a:latin typeface="楷体_GB2312" panose="02010609030101010101" pitchFamily="49" charset="-122"/>
                <a:ea typeface="楷体_GB2312" panose="02010609030101010101" pitchFamily="49" charset="-122"/>
              </a:rPr>
              <a:t>100</a:t>
            </a:r>
            <a:r>
              <a:rPr lang="zh-CN" altLang="en-US" sz="2585" b="1" dirty="0">
                <a:latin typeface="楷体_GB2312" panose="02010609030101010101" pitchFamily="49" charset="-122"/>
                <a:ea typeface="楷体_GB2312" panose="02010609030101010101" pitchFamily="49" charset="-122"/>
              </a:rPr>
              <a:t>米。</a:t>
            </a:r>
            <a:endParaRPr lang="zh-CN" altLang="en-US" sz="2585" b="1" dirty="0">
              <a:latin typeface="楷体_GB2312" panose="02010609030101010101" pitchFamily="49" charset="-122"/>
              <a:ea typeface="楷体_GB2312" panose="02010609030101010101" pitchFamily="49" charset="-122"/>
            </a:endParaRPr>
          </a:p>
          <a:p>
            <a:pPr lvl="0" eaLnBrk="1" hangingPunct="1"/>
            <a:r>
              <a:rPr lang="zh-CN" altLang="en-US" sz="2585" b="1" dirty="0">
                <a:solidFill>
                  <a:srgbClr val="FF0000"/>
                </a:solidFill>
                <a:latin typeface="楷体_GB2312" panose="02010609030101010101" pitchFamily="49" charset="-122"/>
                <a:ea typeface="楷体_GB2312" panose="02010609030101010101" pitchFamily="49" charset="-122"/>
              </a:rPr>
              <a:t>⑸世界上海拔最高的大陆。</a:t>
            </a:r>
            <a:r>
              <a:rPr lang="zh-CN" altLang="en-US" sz="2585" b="1" dirty="0">
                <a:latin typeface="楷体_GB2312" panose="02010609030101010101" pitchFamily="49" charset="-122"/>
                <a:ea typeface="楷体_GB2312" panose="02010609030101010101" pitchFamily="49" charset="-122"/>
              </a:rPr>
              <a:t>平均海拔</a:t>
            </a:r>
            <a:r>
              <a:rPr lang="en-US" altLang="zh-CN" sz="2585" b="1" dirty="0">
                <a:latin typeface="楷体_GB2312" panose="02010609030101010101" pitchFamily="49" charset="-122"/>
                <a:ea typeface="楷体_GB2312" panose="02010609030101010101" pitchFamily="49" charset="-122"/>
              </a:rPr>
              <a:t>2000</a:t>
            </a:r>
            <a:r>
              <a:rPr lang="zh-CN" altLang="en-US" sz="2585" b="1" dirty="0">
                <a:latin typeface="楷体_GB2312" panose="02010609030101010101" pitchFamily="49" charset="-122"/>
                <a:ea typeface="楷体_GB2312" panose="02010609030101010101" pitchFamily="49" charset="-122"/>
              </a:rPr>
              <a:t>米，是其他大陆平均海拔的</a:t>
            </a:r>
            <a:r>
              <a:rPr lang="en-US" altLang="zh-CN" sz="2585" b="1" dirty="0">
                <a:latin typeface="楷体_GB2312" panose="02010609030101010101" pitchFamily="49" charset="-122"/>
                <a:ea typeface="楷体_GB2312" panose="02010609030101010101" pitchFamily="49" charset="-122"/>
              </a:rPr>
              <a:t>3</a:t>
            </a:r>
            <a:r>
              <a:rPr lang="zh-CN" altLang="en-US" sz="2585" b="1" dirty="0">
                <a:latin typeface="楷体_GB2312" panose="02010609030101010101" pitchFamily="49" charset="-122"/>
                <a:ea typeface="楷体_GB2312" panose="02010609030101010101" pitchFamily="49" charset="-122"/>
              </a:rPr>
              <a:t>倍。 </a:t>
            </a:r>
            <a:endParaRPr lang="zh-CN" altLang="en-US" sz="2585" b="1" dirty="0">
              <a:latin typeface="楷体_GB2312" panose="02010609030101010101" pitchFamily="49" charset="-122"/>
              <a:ea typeface="楷体_GB2312" panose="02010609030101010101" pitchFamily="49" charset="-122"/>
            </a:endParaRPr>
          </a:p>
        </p:txBody>
      </p:sp>
      <p:sp>
        <p:nvSpPr>
          <p:cNvPr id="5123" name="Text Box 3"/>
          <p:cNvSpPr txBox="1"/>
          <p:nvPr/>
        </p:nvSpPr>
        <p:spPr>
          <a:xfrm>
            <a:off x="144782" y="642969"/>
            <a:ext cx="5346656" cy="632460"/>
          </a:xfrm>
          <a:prstGeom prst="rect">
            <a:avLst/>
          </a:prstGeom>
          <a:noFill/>
          <a:ln w="9525">
            <a:noFill/>
          </a:ln>
        </p:spPr>
        <p:txBody>
          <a:bodyPr>
            <a:spAutoFit/>
          </a:bodyPr>
          <a:p>
            <a:pPr lvl="0" eaLnBrk="1" hangingPunct="1">
              <a:spcBef>
                <a:spcPct val="50000"/>
              </a:spcBef>
            </a:pPr>
            <a:r>
              <a:rPr lang="zh-CN" altLang="en-US" sz="3550" b="1" dirty="0">
                <a:latin typeface="华文新魏" pitchFamily="2" charset="-122"/>
                <a:ea typeface="华文新魏" pitchFamily="2" charset="-122"/>
              </a:rPr>
              <a:t>南极的五大世界之最</a:t>
            </a:r>
            <a:endParaRPr lang="zh-CN" altLang="en-US" sz="3550" b="1" dirty="0">
              <a:latin typeface="华文新魏" pitchFamily="2" charset="-122"/>
              <a:ea typeface="华文新魏"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3250"/>
                                        </p:tgtEl>
                                        <p:attrNameLst>
                                          <p:attrName>style.visibility</p:attrName>
                                        </p:attrNameLst>
                                      </p:cBhvr>
                                      <p:to>
                                        <p:strVal val="visible"/>
                                      </p:to>
                                    </p:set>
                                    <p:anim calcmode="lin" valueType="num">
                                      <p:cBhvr additive="base">
                                        <p:cTn id="7" dur="500" fill="hold"/>
                                        <p:tgtEl>
                                          <p:spTgt spid="53250"/>
                                        </p:tgtEl>
                                        <p:attrNameLst>
                                          <p:attrName>ppt_x</p:attrName>
                                        </p:attrNameLst>
                                      </p:cBhvr>
                                      <p:tavLst>
                                        <p:tav tm="0">
                                          <p:val>
                                            <p:strVal val="0-#ppt_w/2"/>
                                          </p:val>
                                        </p:tav>
                                        <p:tav tm="100000">
                                          <p:val>
                                            <p:strVal val="#ppt_x"/>
                                          </p:val>
                                        </p:tav>
                                      </p:tavLst>
                                    </p:anim>
                                    <p:anim calcmode="lin" valueType="num">
                                      <p:cBhvr additive="base">
                                        <p:cTn id="8" dur="500" fill="hold"/>
                                        <p:tgtEl>
                                          <p:spTgt spid="532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矩形 3"/>
          <p:cNvSpPr/>
          <p:nvPr/>
        </p:nvSpPr>
        <p:spPr>
          <a:xfrm>
            <a:off x="738000" y="1351500"/>
            <a:ext cx="6211500" cy="3349625"/>
          </a:xfrm>
          <a:prstGeom prst="rect">
            <a:avLst/>
          </a:prstGeom>
          <a:noFill/>
          <a:ln w="9525">
            <a:noFill/>
          </a:ln>
        </p:spPr>
        <p:txBody>
          <a:bodyPr>
            <a:spAutoFit/>
          </a:bodyPr>
          <a:p>
            <a:pPr lvl="0" eaLnBrk="1" hangingPunct="1">
              <a:lnSpc>
                <a:spcPct val="105000"/>
              </a:lnSpc>
            </a:pPr>
            <a:r>
              <a:rPr lang="en-US" altLang="zh-CN" sz="2905" b="1" dirty="0">
                <a:solidFill>
                  <a:srgbClr val="6600CC"/>
                </a:solidFill>
                <a:latin typeface="黑体" panose="02010600030101010101" charset="-122"/>
                <a:ea typeface="黑体" panose="02010600030101010101" charset="-122"/>
              </a:rPr>
              <a:t>    1912</a:t>
            </a:r>
            <a:r>
              <a:rPr lang="zh-CN" altLang="en-US" sz="2905" b="1" dirty="0">
                <a:solidFill>
                  <a:srgbClr val="6600CC"/>
                </a:solidFill>
                <a:latin typeface="黑体" panose="02010600030101010101" charset="-122"/>
                <a:ea typeface="黑体" panose="02010600030101010101" charset="-122"/>
              </a:rPr>
              <a:t>年</a:t>
            </a:r>
            <a:r>
              <a:rPr lang="en-US" altLang="zh-CN" sz="2905" b="1" dirty="0">
                <a:solidFill>
                  <a:srgbClr val="6600CC"/>
                </a:solidFill>
                <a:latin typeface="黑体" panose="02010600030101010101" charset="-122"/>
                <a:ea typeface="黑体" panose="02010600030101010101" charset="-122"/>
              </a:rPr>
              <a:t>11</a:t>
            </a:r>
            <a:r>
              <a:rPr lang="zh-CN" altLang="en-US" sz="2905" b="1" dirty="0">
                <a:solidFill>
                  <a:srgbClr val="6600CC"/>
                </a:solidFill>
                <a:latin typeface="黑体" panose="02010600030101010101" charset="-122"/>
                <a:ea typeface="黑体" panose="02010600030101010101" charset="-122"/>
              </a:rPr>
              <a:t>月</a:t>
            </a:r>
            <a:r>
              <a:rPr lang="en-US" altLang="zh-CN" sz="2905" b="1" dirty="0">
                <a:solidFill>
                  <a:srgbClr val="6600CC"/>
                </a:solidFill>
                <a:latin typeface="黑体" panose="02010600030101010101" charset="-122"/>
                <a:ea typeface="黑体" panose="02010600030101010101" charset="-122"/>
              </a:rPr>
              <a:t>12</a:t>
            </a:r>
            <a:r>
              <a:rPr lang="zh-CN" altLang="en-US" sz="2905" b="1" dirty="0">
                <a:solidFill>
                  <a:srgbClr val="6600CC"/>
                </a:solidFill>
                <a:latin typeface="黑体" panose="02010600030101010101" charset="-122"/>
                <a:ea typeface="黑体" panose="02010600030101010101" charset="-122"/>
              </a:rPr>
              <a:t>日，后方搜索队在斯科特蒙难处找到了保存在睡袋中的</a:t>
            </a:r>
            <a:r>
              <a:rPr lang="en-US" altLang="zh-CN" sz="2905" b="1" dirty="0">
                <a:solidFill>
                  <a:srgbClr val="6600CC"/>
                </a:solidFill>
                <a:latin typeface="黑体" panose="02010600030101010101" charset="-122"/>
                <a:ea typeface="黑体" panose="02010600030101010101" charset="-122"/>
              </a:rPr>
              <a:t>3</a:t>
            </a:r>
            <a:r>
              <a:rPr lang="zh-CN" altLang="en-US" sz="2905" b="1" dirty="0">
                <a:solidFill>
                  <a:srgbClr val="6600CC"/>
                </a:solidFill>
                <a:latin typeface="黑体" panose="02010600030101010101" charset="-122"/>
                <a:ea typeface="黑体" panose="02010600030101010101" charset="-122"/>
              </a:rPr>
              <a:t>具完好的尸体，并就地掩埋，墓上矗立着用滑雪杖作的十字架。 </a:t>
            </a:r>
            <a:endParaRPr lang="zh-CN" altLang="en-US" sz="2905" b="1" dirty="0">
              <a:solidFill>
                <a:srgbClr val="6600CC"/>
              </a:solidFill>
              <a:latin typeface="黑体" panose="02010600030101010101" charset="-122"/>
              <a:ea typeface="黑体" panose="02010600030101010101" charset="-122"/>
            </a:endParaRPr>
          </a:p>
          <a:p>
            <a:pPr lvl="0" eaLnBrk="1" hangingPunct="1">
              <a:lnSpc>
                <a:spcPct val="105000"/>
              </a:lnSpc>
            </a:pPr>
            <a:r>
              <a:rPr lang="zh-CN" altLang="en-US" sz="2905" b="1" dirty="0">
                <a:solidFill>
                  <a:srgbClr val="6600CC"/>
                </a:solidFill>
                <a:latin typeface="黑体" panose="02010600030101010101" charset="-122"/>
                <a:ea typeface="黑体" panose="02010600030101010101" charset="-122"/>
              </a:rPr>
              <a:t>    虽然斯科特到达南极点的时间比阿蒙森晚，但却是世界公认的最伟大的南极探险家。 </a:t>
            </a:r>
            <a:endParaRPr lang="zh-CN" altLang="en-US" sz="2905" dirty="0">
              <a:latin typeface="Arial" panose="020B0604020202020204" pitchFamily="34" charset="0"/>
              <a:ea typeface="宋体" panose="02010600030101010101" pitchFamily="2" charset="-122"/>
            </a:endParaRP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Oval 2"/>
          <p:cNvSpPr/>
          <p:nvPr/>
        </p:nvSpPr>
        <p:spPr>
          <a:xfrm>
            <a:off x="2411312" y="2967157"/>
            <a:ext cx="1975687" cy="987843"/>
          </a:xfrm>
          <a:prstGeom prst="ellipse">
            <a:avLst/>
          </a:prstGeom>
          <a:solidFill>
            <a:srgbClr val="FF9999"/>
          </a:solidFill>
          <a:ln w="9525" cap="flat" cmpd="sng">
            <a:solidFill>
              <a:srgbClr val="FF9999"/>
            </a:solidFill>
            <a:prstDash val="solid"/>
            <a:headEnd type="none" w="med" len="med"/>
            <a:tailEnd type="none" w="med" len="med"/>
          </a:ln>
        </p:spPr>
        <p:txBody>
          <a:bodyPr wrap="none" anchor="ctr"/>
          <a:p>
            <a:pPr lvl="0" eaLnBrk="1" hangingPunct="1"/>
            <a:endParaRPr lang="zh-CN" altLang="en-US" sz="1455" dirty="0">
              <a:latin typeface="Arial" panose="020B0604020202020204" pitchFamily="34" charset="0"/>
              <a:ea typeface="宋体" panose="02010600030101010101" pitchFamily="2" charset="-122"/>
            </a:endParaRPr>
          </a:p>
        </p:txBody>
      </p:sp>
      <p:sp>
        <p:nvSpPr>
          <p:cNvPr id="33795" name="Text Box 3"/>
          <p:cNvSpPr txBox="1"/>
          <p:nvPr/>
        </p:nvSpPr>
        <p:spPr>
          <a:xfrm>
            <a:off x="738000" y="490500"/>
            <a:ext cx="6457500" cy="5429885"/>
          </a:xfrm>
          <a:prstGeom prst="rect">
            <a:avLst/>
          </a:prstGeom>
          <a:noFill/>
          <a:ln w="9525">
            <a:noFill/>
          </a:ln>
        </p:spPr>
        <p:txBody>
          <a:bodyPr>
            <a:spAutoFit/>
          </a:bodyPr>
          <a:p>
            <a:pPr lvl="0" eaLnBrk="1" hangingPunct="1">
              <a:spcBef>
                <a:spcPct val="50000"/>
              </a:spcBef>
            </a:pPr>
            <a:r>
              <a:rPr lang="en-US" altLang="zh-CN" sz="1935" dirty="0">
                <a:latin typeface="Times New Roman" panose="02020603050405020304" pitchFamily="18" charset="0"/>
                <a:ea typeface="宋体" panose="02010600030101010101" pitchFamily="2" charset="-122"/>
              </a:rPr>
              <a:t>                                                                                                                                                                                 </a:t>
            </a:r>
            <a:r>
              <a:rPr lang="en-US" altLang="zh-CN" sz="2585" dirty="0">
                <a:latin typeface="Times New Roman" panose="02020603050405020304" pitchFamily="18" charset="0"/>
                <a:ea typeface="华文新魏" pitchFamily="2" charset="-122"/>
              </a:rPr>
              <a:t> </a:t>
            </a:r>
            <a:endParaRPr lang="en-US" altLang="zh-CN" sz="2585" dirty="0">
              <a:latin typeface="Times New Roman" panose="02020603050405020304" pitchFamily="18" charset="0"/>
              <a:ea typeface="华文新魏" pitchFamily="2" charset="-122"/>
            </a:endParaRPr>
          </a:p>
          <a:p>
            <a:pPr lvl="0" eaLnBrk="1" hangingPunct="1">
              <a:spcBef>
                <a:spcPct val="50000"/>
              </a:spcBef>
            </a:pPr>
            <a:r>
              <a:rPr lang="en-US" altLang="zh-CN" sz="2585" dirty="0">
                <a:latin typeface="Times New Roman" panose="02020603050405020304" pitchFamily="18" charset="0"/>
                <a:ea typeface="华文新魏" pitchFamily="2" charset="-122"/>
              </a:rPr>
              <a:t>                      </a:t>
            </a:r>
            <a:r>
              <a:rPr lang="en-US" altLang="zh-CN" sz="3230" dirty="0">
                <a:solidFill>
                  <a:srgbClr val="FF0000"/>
                </a:solidFill>
                <a:latin typeface="Times New Roman" panose="02020603050405020304" pitchFamily="18" charset="0"/>
                <a:ea typeface="华文新魏" pitchFamily="2" charset="-122"/>
              </a:rPr>
              <a:t>1911</a:t>
            </a:r>
            <a:r>
              <a:rPr lang="zh-CN" altLang="en-US" sz="3230" dirty="0">
                <a:solidFill>
                  <a:srgbClr val="FF0000"/>
                </a:solidFill>
                <a:latin typeface="Arial" panose="020B0604020202020204" pitchFamily="34" charset="0"/>
                <a:ea typeface="宋体" panose="02010600030101010101" pitchFamily="2" charset="-122"/>
              </a:rPr>
              <a:t>年</a:t>
            </a:r>
            <a:r>
              <a:rPr lang="en-US" altLang="en-US" sz="3230" dirty="0">
                <a:solidFill>
                  <a:srgbClr val="FF0000"/>
                </a:solidFill>
                <a:latin typeface="Arial" panose="020B0604020202020204" pitchFamily="34" charset="0"/>
                <a:ea typeface="宋体" panose="02010600030101010101" pitchFamily="2" charset="-122"/>
              </a:rPr>
              <a:t>—</a:t>
            </a:r>
            <a:r>
              <a:rPr lang="en-US" altLang="zh-CN" sz="3230" dirty="0">
                <a:solidFill>
                  <a:srgbClr val="FF0000"/>
                </a:solidFill>
                <a:latin typeface="Arial" panose="020B0604020202020204" pitchFamily="34" charset="0"/>
                <a:ea typeface="宋体" panose="02010600030101010101" pitchFamily="2" charset="-122"/>
              </a:rPr>
              <a:t>1912</a:t>
            </a:r>
            <a:r>
              <a:rPr lang="zh-CN" altLang="en-US" sz="3230" dirty="0">
                <a:solidFill>
                  <a:srgbClr val="FF0000"/>
                </a:solidFill>
                <a:latin typeface="Arial" panose="020B0604020202020204" pitchFamily="34" charset="0"/>
                <a:ea typeface="宋体" panose="02010600030101010101" pitchFamily="2" charset="-122"/>
              </a:rPr>
              <a:t>年</a:t>
            </a:r>
            <a:endParaRPr lang="zh-CN" altLang="en-US" sz="3230" dirty="0">
              <a:solidFill>
                <a:srgbClr val="FF0000"/>
              </a:solidFill>
              <a:latin typeface="Times New Roman" panose="02020603050405020304" pitchFamily="18" charset="0"/>
              <a:ea typeface="华文新魏" pitchFamily="2" charset="-122"/>
            </a:endParaRPr>
          </a:p>
          <a:p>
            <a:pPr lvl="0" eaLnBrk="1" hangingPunct="1">
              <a:spcBef>
                <a:spcPct val="50000"/>
              </a:spcBef>
            </a:pPr>
            <a:r>
              <a:rPr lang="zh-CN" altLang="en-US" sz="1935" dirty="0">
                <a:solidFill>
                  <a:srgbClr val="3366FF"/>
                </a:solidFill>
                <a:latin typeface="Times New Roman" panose="02020603050405020304" pitchFamily="18" charset="0"/>
                <a:ea typeface="华文新魏" pitchFamily="2" charset="-122"/>
              </a:rPr>
              <a:t>（挪威队）</a:t>
            </a:r>
            <a:r>
              <a:rPr lang="zh-CN" altLang="en-US" sz="1935" dirty="0">
                <a:solidFill>
                  <a:srgbClr val="000066"/>
                </a:solidFill>
                <a:latin typeface="Times New Roman" panose="02020603050405020304" pitchFamily="18" charset="0"/>
                <a:ea typeface="宋体" panose="02010600030101010101" pitchFamily="2" charset="-122"/>
              </a:rPr>
              <a:t>                                          </a:t>
            </a:r>
            <a:r>
              <a:rPr lang="zh-CN" altLang="en-US" sz="1935" dirty="0">
                <a:solidFill>
                  <a:srgbClr val="996633"/>
                </a:solidFill>
                <a:latin typeface="Times New Roman" panose="02020603050405020304" pitchFamily="18" charset="0"/>
                <a:ea typeface="华文新魏" pitchFamily="2" charset="-122"/>
              </a:rPr>
              <a:t>（英国队）</a:t>
            </a:r>
            <a:endParaRPr lang="zh-CN" altLang="en-US" sz="1935" dirty="0">
              <a:solidFill>
                <a:srgbClr val="996633"/>
              </a:solidFill>
              <a:latin typeface="Times New Roman" panose="02020603050405020304" pitchFamily="18" charset="0"/>
              <a:ea typeface="华文新魏" pitchFamily="2" charset="-122"/>
            </a:endParaRPr>
          </a:p>
          <a:p>
            <a:pPr lvl="0" eaLnBrk="1" hangingPunct="1">
              <a:spcBef>
                <a:spcPct val="50000"/>
              </a:spcBef>
            </a:pPr>
            <a:r>
              <a:rPr lang="zh-CN" altLang="en-US" sz="1935" dirty="0">
                <a:solidFill>
                  <a:srgbClr val="000066"/>
                </a:solidFill>
                <a:latin typeface="Times New Roman" panose="02020603050405020304" pitchFamily="18" charset="0"/>
                <a:ea typeface="宋体" panose="02010600030101010101" pitchFamily="2" charset="-122"/>
              </a:rPr>
              <a:t>   </a:t>
            </a:r>
            <a:r>
              <a:rPr lang="zh-CN" altLang="en-US" sz="2260" b="1" dirty="0">
                <a:solidFill>
                  <a:srgbClr val="000066"/>
                </a:solidFill>
                <a:latin typeface="Times New Roman" panose="02020603050405020304" pitchFamily="18" charset="0"/>
                <a:ea typeface="宋体" panose="02010600030101010101" pitchFamily="2" charset="-122"/>
              </a:rPr>
              <a:t>阿蒙森</a:t>
            </a:r>
            <a:r>
              <a:rPr lang="zh-CN" altLang="en-US" sz="2260" b="1" dirty="0">
                <a:solidFill>
                  <a:srgbClr val="663300"/>
                </a:solidFill>
                <a:latin typeface="Times New Roman" panose="02020603050405020304" pitchFamily="18" charset="0"/>
                <a:ea typeface="宋体" panose="02010600030101010101" pitchFamily="2" charset="-122"/>
              </a:rPr>
              <a:t>                                         斯科特</a:t>
            </a:r>
            <a:endParaRPr lang="zh-CN" altLang="en-US" sz="2260" b="1" dirty="0">
              <a:solidFill>
                <a:srgbClr val="663300"/>
              </a:solidFill>
              <a:latin typeface="Times New Roman" panose="02020603050405020304" pitchFamily="18" charset="0"/>
              <a:ea typeface="宋体" panose="02010600030101010101" pitchFamily="2" charset="-122"/>
            </a:endParaRPr>
          </a:p>
          <a:p>
            <a:pPr lvl="0" eaLnBrk="1" hangingPunct="1">
              <a:spcBef>
                <a:spcPct val="50000"/>
              </a:spcBef>
            </a:pPr>
            <a:r>
              <a:rPr lang="zh-CN" altLang="en-US" sz="2260" b="1" dirty="0">
                <a:solidFill>
                  <a:srgbClr val="663300"/>
                </a:solidFill>
                <a:latin typeface="Times New Roman" panose="02020603050405020304" pitchFamily="18" charset="0"/>
                <a:ea typeface="宋体" panose="02010600030101010101" pitchFamily="2" charset="-122"/>
              </a:rPr>
              <a:t>                              </a:t>
            </a:r>
            <a:endParaRPr lang="zh-CN" altLang="en-US" sz="2260" b="1" dirty="0">
              <a:solidFill>
                <a:srgbClr val="663300"/>
              </a:solidFill>
              <a:latin typeface="Times New Roman" panose="02020603050405020304" pitchFamily="18" charset="0"/>
              <a:ea typeface="宋体" panose="02010600030101010101" pitchFamily="2" charset="-122"/>
            </a:endParaRPr>
          </a:p>
          <a:p>
            <a:pPr lvl="0" eaLnBrk="1" hangingPunct="1">
              <a:spcBef>
                <a:spcPct val="50000"/>
              </a:spcBef>
            </a:pPr>
            <a:r>
              <a:rPr lang="zh-CN" altLang="en-US" sz="1935" dirty="0">
                <a:latin typeface="Times New Roman" panose="02020603050405020304" pitchFamily="18" charset="0"/>
                <a:ea typeface="宋体" panose="02010600030101010101" pitchFamily="2" charset="-122"/>
              </a:rPr>
              <a:t>                               </a:t>
            </a:r>
            <a:r>
              <a:rPr lang="zh-CN" altLang="en-US" sz="2585" dirty="0">
                <a:solidFill>
                  <a:srgbClr val="660066"/>
                </a:solidFill>
                <a:latin typeface="Times New Roman" panose="02020603050405020304" pitchFamily="18" charset="0"/>
                <a:ea typeface="黑体" panose="02010600030101010101" charset="-122"/>
              </a:rPr>
              <a:t>登陆南极</a:t>
            </a:r>
            <a:endParaRPr lang="zh-CN" altLang="en-US" sz="2585" dirty="0">
              <a:solidFill>
                <a:srgbClr val="660066"/>
              </a:solidFill>
              <a:latin typeface="Times New Roman" panose="02020603050405020304" pitchFamily="18" charset="0"/>
              <a:ea typeface="黑体" panose="02010600030101010101" charset="-122"/>
            </a:endParaRPr>
          </a:p>
          <a:p>
            <a:pPr lvl="0" eaLnBrk="1" hangingPunct="1">
              <a:spcBef>
                <a:spcPct val="50000"/>
              </a:spcBef>
            </a:pPr>
            <a:endParaRPr lang="zh-CN" altLang="en-US" sz="2585" dirty="0">
              <a:solidFill>
                <a:srgbClr val="FF3399"/>
              </a:solidFill>
              <a:latin typeface="Times New Roman" panose="02020603050405020304" pitchFamily="18" charset="0"/>
              <a:ea typeface="华文新魏" pitchFamily="2" charset="-122"/>
            </a:endParaRPr>
          </a:p>
          <a:p>
            <a:pPr lvl="0" eaLnBrk="1" hangingPunct="1">
              <a:spcBef>
                <a:spcPct val="50000"/>
              </a:spcBef>
            </a:pPr>
            <a:r>
              <a:rPr lang="zh-CN" altLang="en-US" sz="1935" dirty="0">
                <a:latin typeface="Times New Roman" panose="02020603050405020304" pitchFamily="18" charset="0"/>
                <a:ea typeface="宋体" panose="02010600030101010101" pitchFamily="2" charset="-122"/>
              </a:rPr>
              <a:t>  </a:t>
            </a:r>
            <a:r>
              <a:rPr lang="zh-CN" altLang="en-US" sz="2260" b="1" dirty="0">
                <a:solidFill>
                  <a:srgbClr val="0033CC"/>
                </a:solidFill>
                <a:latin typeface="Times New Roman" panose="02020603050405020304" pitchFamily="18" charset="0"/>
                <a:ea typeface="仿宋_GB2312" panose="02010609030101010101" pitchFamily="49" charset="-122"/>
              </a:rPr>
              <a:t>顺利回师                                   </a:t>
            </a:r>
            <a:r>
              <a:rPr lang="zh-CN" altLang="en-US" sz="2260" b="1" dirty="0">
                <a:solidFill>
                  <a:srgbClr val="CC9900"/>
                </a:solidFill>
                <a:latin typeface="Times New Roman" panose="02020603050405020304" pitchFamily="18" charset="0"/>
                <a:ea typeface="仿宋_GB2312" panose="02010609030101010101" pitchFamily="49" charset="-122"/>
              </a:rPr>
              <a:t>全军覆没</a:t>
            </a:r>
            <a:endParaRPr lang="zh-CN" altLang="en-US" sz="2260" b="1" dirty="0">
              <a:solidFill>
                <a:srgbClr val="CC9900"/>
              </a:solidFill>
              <a:latin typeface="Times New Roman" panose="02020603050405020304" pitchFamily="18" charset="0"/>
              <a:ea typeface="仿宋_GB2312" panose="02010609030101010101" pitchFamily="49" charset="-122"/>
            </a:endParaRPr>
          </a:p>
          <a:p>
            <a:pPr lvl="0" eaLnBrk="1" hangingPunct="1">
              <a:spcBef>
                <a:spcPct val="50000"/>
              </a:spcBef>
            </a:pPr>
            <a:r>
              <a:rPr lang="zh-CN" altLang="en-US" sz="2260" b="1" dirty="0">
                <a:solidFill>
                  <a:srgbClr val="CC9900"/>
                </a:solidFill>
                <a:latin typeface="Times New Roman" panose="02020603050405020304" pitchFamily="18" charset="0"/>
                <a:ea typeface="仿宋_GB2312" panose="02010609030101010101" pitchFamily="49" charset="-122"/>
              </a:rPr>
              <a:t>  </a:t>
            </a:r>
            <a:r>
              <a:rPr lang="zh-CN" altLang="en-US" sz="2260" b="1" dirty="0">
                <a:solidFill>
                  <a:srgbClr val="0033CC"/>
                </a:solidFill>
                <a:latin typeface="Times New Roman" panose="02020603050405020304" pitchFamily="18" charset="0"/>
                <a:ea typeface="仿宋_GB2312" panose="02010609030101010101" pitchFamily="49" charset="-122"/>
              </a:rPr>
              <a:t>毫发无伤</a:t>
            </a:r>
            <a:r>
              <a:rPr lang="zh-CN" altLang="en-US" sz="2260" b="1" dirty="0">
                <a:solidFill>
                  <a:srgbClr val="CC9900"/>
                </a:solidFill>
                <a:latin typeface="Times New Roman" panose="02020603050405020304" pitchFamily="18" charset="0"/>
                <a:ea typeface="仿宋_GB2312" panose="02010609030101010101" pitchFamily="49" charset="-122"/>
              </a:rPr>
              <a:t>                                   深埋雪国</a:t>
            </a:r>
            <a:endParaRPr lang="zh-CN" altLang="en-US" sz="2260" b="1" dirty="0">
              <a:solidFill>
                <a:srgbClr val="CC9900"/>
              </a:solidFill>
              <a:latin typeface="Times New Roman" panose="02020603050405020304" pitchFamily="18" charset="0"/>
              <a:ea typeface="仿宋_GB2312" panose="02010609030101010101" pitchFamily="49" charset="-122"/>
            </a:endParaRPr>
          </a:p>
          <a:p>
            <a:pPr lvl="0" eaLnBrk="1" hangingPunct="1">
              <a:spcBef>
                <a:spcPct val="50000"/>
              </a:spcBef>
            </a:pPr>
            <a:endParaRPr lang="en-US" altLang="zh-CN" sz="2260" b="1" dirty="0">
              <a:solidFill>
                <a:srgbClr val="CC9900"/>
              </a:solidFill>
              <a:latin typeface="Times New Roman" panose="02020603050405020304" pitchFamily="18" charset="0"/>
              <a:ea typeface="仿宋_GB2312" panose="02010609030101010101" pitchFamily="49" charset="-122"/>
            </a:endParaRPr>
          </a:p>
        </p:txBody>
      </p:sp>
      <p:sp>
        <p:nvSpPr>
          <p:cNvPr id="33796" name="Line 4"/>
          <p:cNvSpPr/>
          <p:nvPr/>
        </p:nvSpPr>
        <p:spPr>
          <a:xfrm>
            <a:off x="1946219" y="2502063"/>
            <a:ext cx="930187" cy="698282"/>
          </a:xfrm>
          <a:prstGeom prst="line">
            <a:avLst/>
          </a:prstGeom>
          <a:ln w="38100" cap="flat" cmpd="sng">
            <a:solidFill>
              <a:srgbClr val="FF3399"/>
            </a:solidFill>
            <a:prstDash val="solid"/>
            <a:headEnd type="none" w="med" len="med"/>
            <a:tailEnd type="triangle" w="med" len="med"/>
          </a:ln>
        </p:spPr>
      </p:sp>
      <p:sp>
        <p:nvSpPr>
          <p:cNvPr id="33797" name="Line 5"/>
          <p:cNvSpPr/>
          <p:nvPr/>
        </p:nvSpPr>
        <p:spPr>
          <a:xfrm flipH="1">
            <a:off x="4059000" y="2643000"/>
            <a:ext cx="861000" cy="615000"/>
          </a:xfrm>
          <a:prstGeom prst="line">
            <a:avLst/>
          </a:prstGeom>
          <a:ln w="38100" cap="flat" cmpd="sng">
            <a:solidFill>
              <a:schemeClr val="tx1"/>
            </a:solidFill>
            <a:prstDash val="solid"/>
            <a:headEnd type="none" w="med" len="med"/>
            <a:tailEnd type="triangle" w="med" len="med"/>
          </a:ln>
        </p:spPr>
      </p:sp>
      <p:sp>
        <p:nvSpPr>
          <p:cNvPr id="33798" name="Line 6"/>
          <p:cNvSpPr/>
          <p:nvPr/>
        </p:nvSpPr>
        <p:spPr>
          <a:xfrm flipH="1">
            <a:off x="2005157" y="3606500"/>
            <a:ext cx="697000" cy="793094"/>
          </a:xfrm>
          <a:prstGeom prst="line">
            <a:avLst/>
          </a:prstGeom>
          <a:ln w="38100" cap="flat" cmpd="sng">
            <a:solidFill>
              <a:srgbClr val="FF3399"/>
            </a:solidFill>
            <a:prstDash val="solid"/>
            <a:headEnd type="none" w="med" len="med"/>
            <a:tailEnd type="triangle" w="med" len="med"/>
          </a:ln>
        </p:spPr>
      </p:sp>
      <p:sp>
        <p:nvSpPr>
          <p:cNvPr id="33799" name="Line 7"/>
          <p:cNvSpPr/>
          <p:nvPr/>
        </p:nvSpPr>
        <p:spPr>
          <a:xfrm>
            <a:off x="3997500" y="3688500"/>
            <a:ext cx="676500" cy="676500"/>
          </a:xfrm>
          <a:prstGeom prst="line">
            <a:avLst/>
          </a:prstGeom>
          <a:ln w="38100" cap="flat" cmpd="sng">
            <a:solidFill>
              <a:schemeClr val="tx1"/>
            </a:solidFill>
            <a:prstDash val="solid"/>
            <a:headEnd type="none" w="med" len="med"/>
            <a:tailEnd type="triangle" w="med" len="med"/>
          </a:ln>
        </p:spPr>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Rectangle 2"/>
          <p:cNvSpPr>
            <a:spLocks noGrp="1"/>
          </p:cNvSpPr>
          <p:nvPr>
            <p:ph type="title"/>
          </p:nvPr>
        </p:nvSpPr>
        <p:spPr/>
        <p:txBody>
          <a:bodyPr vert="horz" wrap="square" lIns="73799" tIns="36899" rIns="73799" bIns="36899" anchor="ctr"/>
          <a:p>
            <a:pPr eaLnBrk="1" hangingPunct="1"/>
            <a:r>
              <a:rPr lang="zh-CN" altLang="en-US" b="1" dirty="0">
                <a:solidFill>
                  <a:srgbClr val="800000"/>
                </a:solidFill>
                <a:ea typeface="楷体_GB2312" panose="02010609030101010101" pitchFamily="49" charset="-122"/>
              </a:rPr>
              <a:t>资料链接</a:t>
            </a:r>
            <a:r>
              <a:rPr lang="zh-CN" altLang="en-US" b="1" dirty="0">
                <a:solidFill>
                  <a:srgbClr val="800000"/>
                </a:solidFill>
              </a:rPr>
              <a:t>：</a:t>
            </a:r>
            <a:r>
              <a:rPr lang="zh-CN" altLang="en-US" b="1" dirty="0">
                <a:solidFill>
                  <a:srgbClr val="3333FF"/>
                </a:solidFill>
                <a:ea typeface="楷体_GB2312" panose="02010609030101010101" pitchFamily="49" charset="-122"/>
              </a:rPr>
              <a:t>茨威格写作的依据</a:t>
            </a:r>
            <a:endParaRPr lang="zh-CN" altLang="en-US" b="1" dirty="0">
              <a:solidFill>
                <a:srgbClr val="3333FF"/>
              </a:solidFill>
              <a:ea typeface="楷体_GB2312" panose="02010609030101010101" pitchFamily="49" charset="-122"/>
            </a:endParaRPr>
          </a:p>
        </p:txBody>
      </p:sp>
      <p:sp>
        <p:nvSpPr>
          <p:cNvPr id="49155" name="Rectangle 3"/>
          <p:cNvSpPr>
            <a:spLocks noGrp="1"/>
          </p:cNvSpPr>
          <p:nvPr>
            <p:ph idx="1"/>
          </p:nvPr>
        </p:nvSpPr>
        <p:spPr/>
        <p:txBody>
          <a:bodyPr vert="horz" wrap="square" lIns="73799" tIns="36899" rIns="73799" bIns="36899" anchor="t"/>
          <a:p>
            <a:pPr eaLnBrk="1" hangingPunct="1">
              <a:lnSpc>
                <a:spcPct val="90000"/>
              </a:lnSpc>
            </a:pPr>
            <a:r>
              <a:rPr lang="zh-CN" altLang="en-US" sz="4360" dirty="0"/>
              <a:t>这篇</a:t>
            </a:r>
            <a:r>
              <a:rPr lang="zh-CN" altLang="en-US" sz="6860" b="1" dirty="0">
                <a:solidFill>
                  <a:srgbClr val="FF0000"/>
                </a:solidFill>
              </a:rPr>
              <a:t>传记</a:t>
            </a:r>
            <a:r>
              <a:rPr lang="zh-CN" altLang="en-US" sz="4360" dirty="0"/>
              <a:t>是作者根据斯科特遗留下来的一些底片、电影胶卷、书信和遗书，发挥他天才的文学想像而写成的。</a:t>
            </a:r>
            <a:endParaRPr lang="zh-CN" altLang="en-US" sz="355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9155">
                                            <p:txEl>
                                              <p:charRg st="0" end="49"/>
                                            </p:txEl>
                                          </p:spTgt>
                                        </p:tgtEl>
                                        <p:attrNameLst>
                                          <p:attrName>style.visibility</p:attrName>
                                        </p:attrNameLst>
                                      </p:cBhvr>
                                      <p:to>
                                        <p:strVal val="visible"/>
                                      </p:to>
                                    </p:set>
                                    <p:anim calcmode="lin" valueType="num">
                                      <p:cBhvr>
                                        <p:cTn id="7" dur="1" fill="hold"/>
                                        <p:tgtEl>
                                          <p:spTgt spid="49155">
                                            <p:txEl>
                                              <p:charRg st="0" end="49"/>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5"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Rectangle 2"/>
          <p:cNvSpPr>
            <a:spLocks noChangeArrowheads="1"/>
          </p:cNvSpPr>
          <p:nvPr/>
        </p:nvSpPr>
        <p:spPr bwMode="auto">
          <a:xfrm>
            <a:off x="0" y="1105500"/>
            <a:ext cx="7613187" cy="3401060"/>
          </a:xfrm>
          <a:prstGeom prst="rect">
            <a:avLst/>
          </a:prstGeom>
          <a:noFill/>
          <a:ln w="9525">
            <a:noFill/>
            <a:miter lim="800000"/>
          </a:ln>
          <a:effectLst/>
        </p:spPr>
        <p:txBody>
          <a:bodyPr wrap="square">
            <a:spAutoFit/>
          </a:bodyPr>
          <a:p>
            <a:pPr lvl="0" eaLnBrk="1" hangingPunct="1">
              <a:lnSpc>
                <a:spcPct val="120000"/>
              </a:lnSpc>
            </a:pPr>
            <a:r>
              <a:rPr lang="zh-CN" altLang="en-US" sz="3550" dirty="0">
                <a:effectLst>
                  <a:outerShdw blurRad="38100" dist="38100" dir="2700000">
                    <a:srgbClr val="C0C0C0"/>
                  </a:outerShdw>
                </a:effectLst>
                <a:latin typeface="华文新魏" pitchFamily="2" charset="-122"/>
                <a:ea typeface="华文新魏" pitchFamily="2" charset="-122"/>
              </a:rPr>
              <a:t>读准字音</a:t>
            </a:r>
            <a:endParaRPr lang="zh-CN" altLang="en-US" sz="3550" dirty="0">
              <a:effectLst>
                <a:outerShdw blurRad="38100" dist="38100" dir="2700000">
                  <a:srgbClr val="C0C0C0"/>
                </a:outerShdw>
              </a:effectLst>
              <a:latin typeface="华文新魏" pitchFamily="2" charset="-122"/>
              <a:ea typeface="华文新魏" pitchFamily="2" charset="-122"/>
            </a:endParaRPr>
          </a:p>
          <a:p>
            <a:pPr lvl="0" eaLnBrk="1" hangingPunct="1">
              <a:lnSpc>
                <a:spcPct val="120000"/>
              </a:lnSpc>
            </a:pPr>
            <a:r>
              <a:rPr lang="zh-CN" altLang="en-US" sz="2905" b="1" u="sng" dirty="0">
                <a:latin typeface="楷体_GB2312" panose="02010609030101010101" pitchFamily="49" charset="-122"/>
                <a:ea typeface="楷体_GB2312" panose="02010609030101010101" pitchFamily="49" charset="-122"/>
              </a:rPr>
              <a:t>拽</a:t>
            </a:r>
            <a:r>
              <a:rPr lang="zh-CN" altLang="en-US" sz="2905" b="1" dirty="0">
                <a:latin typeface="楷体_GB2312" panose="02010609030101010101" pitchFamily="49" charset="-122"/>
                <a:ea typeface="楷体_GB2312" panose="02010609030101010101" pitchFamily="49" charset="-122"/>
              </a:rPr>
              <a:t>（      ）       无</a:t>
            </a:r>
            <a:r>
              <a:rPr lang="zh-CN" altLang="en-US" sz="2905" b="1" u="sng" dirty="0">
                <a:latin typeface="楷体_GB2312" panose="02010609030101010101" pitchFamily="49" charset="-122"/>
                <a:ea typeface="楷体_GB2312" panose="02010609030101010101" pitchFamily="49" charset="-122"/>
              </a:rPr>
              <a:t>垠</a:t>
            </a:r>
            <a:r>
              <a:rPr lang="zh-CN" altLang="en-US" sz="2905" b="1" dirty="0">
                <a:latin typeface="楷体_GB2312" panose="02010609030101010101" pitchFamily="49" charset="-122"/>
                <a:ea typeface="楷体_GB2312" panose="02010609030101010101" pitchFamily="49" charset="-122"/>
              </a:rPr>
              <a:t>（      ） </a:t>
            </a:r>
            <a:endParaRPr lang="zh-CN" altLang="en-US" sz="2905" b="1" dirty="0">
              <a:latin typeface="楷体_GB2312" panose="02010609030101010101" pitchFamily="49" charset="-122"/>
              <a:ea typeface="楷体_GB2312" panose="02010609030101010101" pitchFamily="49" charset="-122"/>
            </a:endParaRPr>
          </a:p>
          <a:p>
            <a:pPr lvl="0" eaLnBrk="1" hangingPunct="1">
              <a:lnSpc>
                <a:spcPct val="120000"/>
              </a:lnSpc>
            </a:pPr>
            <a:r>
              <a:rPr lang="zh-CN" altLang="en-US" sz="2905" b="1" u="sng" dirty="0">
                <a:latin typeface="楷体_GB2312" panose="02010609030101010101" pitchFamily="49" charset="-122"/>
                <a:ea typeface="楷体_GB2312" panose="02010609030101010101" pitchFamily="49" charset="-122"/>
              </a:rPr>
              <a:t>癫</a:t>
            </a:r>
            <a:r>
              <a:rPr lang="zh-CN" altLang="en-US" sz="2905" b="1" dirty="0">
                <a:latin typeface="楷体_GB2312" panose="02010609030101010101" pitchFamily="49" charset="-122"/>
                <a:ea typeface="楷体_GB2312" panose="02010609030101010101" pitchFamily="49" charset="-122"/>
              </a:rPr>
              <a:t>（      ）狂     </a:t>
            </a:r>
            <a:r>
              <a:rPr lang="zh-CN" altLang="en-US" sz="2905" b="1" u="sng" dirty="0">
                <a:latin typeface="楷体_GB2312" panose="02010609030101010101" pitchFamily="49" charset="-122"/>
                <a:ea typeface="楷体_GB2312" panose="02010609030101010101" pitchFamily="49" charset="-122"/>
              </a:rPr>
              <a:t>凛冽</a:t>
            </a:r>
            <a:r>
              <a:rPr lang="zh-CN" altLang="en-US" sz="2905" b="1" dirty="0">
                <a:latin typeface="楷体_GB2312" panose="02010609030101010101" pitchFamily="49" charset="-122"/>
                <a:ea typeface="楷体_GB2312" panose="02010609030101010101" pitchFamily="49" charset="-122"/>
              </a:rPr>
              <a:t>（        ）</a:t>
            </a:r>
            <a:endParaRPr lang="zh-CN" altLang="en-US" sz="2905" b="1" dirty="0">
              <a:latin typeface="楷体_GB2312" panose="02010609030101010101" pitchFamily="49" charset="-122"/>
              <a:ea typeface="楷体_GB2312" panose="02010609030101010101" pitchFamily="49" charset="-122"/>
            </a:endParaRPr>
          </a:p>
          <a:p>
            <a:pPr lvl="0" eaLnBrk="1" hangingPunct="1">
              <a:lnSpc>
                <a:spcPct val="120000"/>
              </a:lnSpc>
            </a:pPr>
            <a:r>
              <a:rPr lang="zh-CN" altLang="en-US" sz="2905" b="1" dirty="0">
                <a:latin typeface="楷体_GB2312" panose="02010609030101010101" pitchFamily="49" charset="-122"/>
                <a:ea typeface="楷体_GB2312" panose="02010609030101010101" pitchFamily="49" charset="-122"/>
              </a:rPr>
              <a:t>吞</a:t>
            </a:r>
            <a:r>
              <a:rPr lang="zh-CN" altLang="en-US" sz="2905" b="1" u="sng" dirty="0">
                <a:latin typeface="楷体_GB2312" panose="02010609030101010101" pitchFamily="49" charset="-122"/>
                <a:ea typeface="楷体_GB2312" panose="02010609030101010101" pitchFamily="49" charset="-122"/>
              </a:rPr>
              <a:t>噬</a:t>
            </a:r>
            <a:r>
              <a:rPr lang="zh-CN" altLang="en-US" sz="2905" b="1" dirty="0">
                <a:latin typeface="楷体_GB2312" panose="02010609030101010101" pitchFamily="49" charset="-122"/>
                <a:ea typeface="楷体_GB2312" panose="02010609030101010101" pitchFamily="49" charset="-122"/>
              </a:rPr>
              <a:t>（      ）     </a:t>
            </a:r>
            <a:r>
              <a:rPr lang="zh-CN" altLang="en-US" sz="2905" b="1" u="sng" dirty="0">
                <a:latin typeface="楷体_GB2312" panose="02010609030101010101" pitchFamily="49" charset="-122"/>
                <a:ea typeface="楷体_GB2312" panose="02010609030101010101" pitchFamily="49" charset="-122"/>
              </a:rPr>
              <a:t>销蚀</a:t>
            </a:r>
            <a:r>
              <a:rPr lang="zh-CN" altLang="en-US" sz="2905" b="1" dirty="0">
                <a:latin typeface="楷体_GB2312" panose="02010609030101010101" pitchFamily="49" charset="-122"/>
                <a:ea typeface="楷体_GB2312" panose="02010609030101010101" pitchFamily="49" charset="-122"/>
              </a:rPr>
              <a:t>（         ）</a:t>
            </a:r>
            <a:endParaRPr lang="zh-CN" altLang="en-US" sz="2905" b="1" dirty="0">
              <a:latin typeface="楷体_GB2312" panose="02010609030101010101" pitchFamily="49" charset="-122"/>
              <a:ea typeface="楷体_GB2312" panose="02010609030101010101" pitchFamily="49" charset="-122"/>
            </a:endParaRPr>
          </a:p>
          <a:p>
            <a:pPr lvl="0" eaLnBrk="1" hangingPunct="1">
              <a:lnSpc>
                <a:spcPct val="120000"/>
              </a:lnSpc>
            </a:pPr>
            <a:r>
              <a:rPr lang="zh-CN" altLang="en-US" sz="2905" b="1" u="sng" dirty="0">
                <a:latin typeface="楷体_GB2312" panose="02010609030101010101" pitchFamily="49" charset="-122"/>
                <a:ea typeface="楷体_GB2312" panose="02010609030101010101" pitchFamily="49" charset="-122"/>
              </a:rPr>
              <a:t>羸</a:t>
            </a:r>
            <a:r>
              <a:rPr lang="zh-CN" altLang="en-US" sz="2905" b="1" dirty="0">
                <a:latin typeface="楷体_GB2312" panose="02010609030101010101" pitchFamily="49" charset="-122"/>
                <a:ea typeface="楷体_GB2312" panose="02010609030101010101" pitchFamily="49" charset="-122"/>
              </a:rPr>
              <a:t>（      ）弱     步</a:t>
            </a:r>
            <a:r>
              <a:rPr lang="zh-CN" altLang="en-US" sz="2905" b="1" u="sng" dirty="0">
                <a:latin typeface="楷体_GB2312" panose="02010609030101010101" pitchFamily="49" charset="-122"/>
                <a:ea typeface="楷体_GB2312" panose="02010609030101010101" pitchFamily="49" charset="-122"/>
              </a:rPr>
              <a:t>履</a:t>
            </a:r>
            <a:r>
              <a:rPr lang="zh-CN" altLang="en-US" sz="2905" b="1" dirty="0">
                <a:latin typeface="楷体_GB2312" panose="02010609030101010101" pitchFamily="49" charset="-122"/>
                <a:ea typeface="楷体_GB2312" panose="02010609030101010101" pitchFamily="49" charset="-122"/>
              </a:rPr>
              <a:t>（      ）</a:t>
            </a:r>
            <a:endParaRPr lang="zh-CN" altLang="en-US" sz="2905" b="1" dirty="0">
              <a:latin typeface="楷体_GB2312" panose="02010609030101010101" pitchFamily="49" charset="-122"/>
              <a:ea typeface="楷体_GB2312" panose="02010609030101010101" pitchFamily="49" charset="-122"/>
            </a:endParaRPr>
          </a:p>
          <a:p>
            <a:pPr lvl="0" eaLnBrk="1" hangingPunct="1">
              <a:lnSpc>
                <a:spcPct val="120000"/>
              </a:lnSpc>
            </a:pPr>
            <a:r>
              <a:rPr lang="zh-CN" altLang="en-US" sz="2905" b="1" dirty="0">
                <a:latin typeface="楷体_GB2312" panose="02010609030101010101" pitchFamily="49" charset="-122"/>
                <a:ea typeface="楷体_GB2312" panose="02010609030101010101" pitchFamily="49" charset="-122"/>
              </a:rPr>
              <a:t>告</a:t>
            </a:r>
            <a:r>
              <a:rPr lang="zh-CN" altLang="en-US" sz="2905" b="1" u="sng" dirty="0">
                <a:latin typeface="楷体_GB2312" panose="02010609030101010101" pitchFamily="49" charset="-122"/>
                <a:ea typeface="楷体_GB2312" panose="02010609030101010101" pitchFamily="49" charset="-122"/>
              </a:rPr>
              <a:t>罄</a:t>
            </a:r>
            <a:r>
              <a:rPr lang="zh-CN" altLang="en-US" sz="2905" b="1" dirty="0">
                <a:latin typeface="楷体_GB2312" panose="02010609030101010101" pitchFamily="49" charset="-122"/>
                <a:ea typeface="楷体_GB2312" panose="02010609030101010101" pitchFamily="49" charset="-122"/>
              </a:rPr>
              <a:t>（      ）     遗</a:t>
            </a:r>
            <a:r>
              <a:rPr lang="zh-CN" altLang="en-US" sz="2905" b="1" u="sng" dirty="0">
                <a:latin typeface="楷体_GB2312" panose="02010609030101010101" pitchFamily="49" charset="-122"/>
                <a:ea typeface="楷体_GB2312" panose="02010609030101010101" pitchFamily="49" charset="-122"/>
              </a:rPr>
              <a:t>孀</a:t>
            </a:r>
            <a:r>
              <a:rPr lang="zh-CN" altLang="en-US" sz="2905" b="1" dirty="0">
                <a:latin typeface="楷体_GB2312" panose="02010609030101010101" pitchFamily="49" charset="-122"/>
                <a:ea typeface="楷体_GB2312" panose="02010609030101010101" pitchFamily="49" charset="-122"/>
              </a:rPr>
              <a:t>（         ）</a:t>
            </a:r>
            <a:endParaRPr lang="zh-CN" altLang="en-US" sz="2905" b="1" dirty="0">
              <a:latin typeface="楷体_GB2312" panose="02010609030101010101" pitchFamily="49" charset="-122"/>
              <a:ea typeface="楷体_GB2312" panose="02010609030101010101" pitchFamily="49" charset="-122"/>
            </a:endParaRPr>
          </a:p>
        </p:txBody>
      </p:sp>
      <p:sp>
        <p:nvSpPr>
          <p:cNvPr id="54275" name="Rectangle 3"/>
          <p:cNvSpPr/>
          <p:nvPr/>
        </p:nvSpPr>
        <p:spPr>
          <a:xfrm>
            <a:off x="738000" y="1720500"/>
            <a:ext cx="1322250" cy="534670"/>
          </a:xfrm>
          <a:prstGeom prst="rect">
            <a:avLst/>
          </a:prstGeom>
          <a:noFill/>
          <a:ln w="9525">
            <a:noFill/>
          </a:ln>
        </p:spPr>
        <p:txBody>
          <a:bodyPr>
            <a:spAutoFit/>
          </a:bodyPr>
          <a:p>
            <a:pPr lvl="0" eaLnBrk="1" hangingPunct="1"/>
            <a:r>
              <a:rPr lang="en-US" altLang="zh-CN" sz="2905" b="1" dirty="0">
                <a:solidFill>
                  <a:srgbClr val="FF0000"/>
                </a:solidFill>
                <a:latin typeface="华文细黑" pitchFamily="2" charset="-122"/>
                <a:ea typeface="华文细黑" pitchFamily="2" charset="-122"/>
              </a:rPr>
              <a:t>zhuài</a:t>
            </a:r>
            <a:endParaRPr lang="en-US" altLang="zh-CN" sz="2905" b="1" dirty="0">
              <a:solidFill>
                <a:srgbClr val="FF0000"/>
              </a:solidFill>
              <a:latin typeface="华文细黑" pitchFamily="2" charset="-122"/>
              <a:ea typeface="华文细黑" pitchFamily="2" charset="-122"/>
            </a:endParaRPr>
          </a:p>
        </p:txBody>
      </p:sp>
      <p:sp>
        <p:nvSpPr>
          <p:cNvPr id="54276" name="Rectangle 4"/>
          <p:cNvSpPr/>
          <p:nvPr/>
        </p:nvSpPr>
        <p:spPr>
          <a:xfrm>
            <a:off x="799500" y="2274000"/>
            <a:ext cx="1331219" cy="534670"/>
          </a:xfrm>
          <a:prstGeom prst="rect">
            <a:avLst/>
          </a:prstGeom>
          <a:noFill/>
          <a:ln w="9525">
            <a:noFill/>
          </a:ln>
        </p:spPr>
        <p:txBody>
          <a:bodyPr>
            <a:spAutoFit/>
          </a:bodyPr>
          <a:p>
            <a:pPr lvl="0" eaLnBrk="1" hangingPunct="1"/>
            <a:r>
              <a:rPr lang="en-US" altLang="zh-CN" sz="2905" b="1" dirty="0">
                <a:solidFill>
                  <a:srgbClr val="FF0000"/>
                </a:solidFill>
                <a:latin typeface="华文细黑" pitchFamily="2" charset="-122"/>
                <a:ea typeface="华文细黑" pitchFamily="2" charset="-122"/>
              </a:rPr>
              <a:t>diān</a:t>
            </a:r>
            <a:endParaRPr lang="en-US" altLang="zh-CN" sz="2905" b="1" dirty="0">
              <a:solidFill>
                <a:srgbClr val="FF0000"/>
              </a:solidFill>
              <a:latin typeface="华文细黑" pitchFamily="2" charset="-122"/>
              <a:ea typeface="华文细黑" pitchFamily="2" charset="-122"/>
            </a:endParaRPr>
          </a:p>
        </p:txBody>
      </p:sp>
      <p:sp>
        <p:nvSpPr>
          <p:cNvPr id="54277" name="Rectangle 5"/>
          <p:cNvSpPr/>
          <p:nvPr/>
        </p:nvSpPr>
        <p:spPr>
          <a:xfrm>
            <a:off x="4674000" y="2335500"/>
            <a:ext cx="1660500" cy="534670"/>
          </a:xfrm>
          <a:prstGeom prst="rect">
            <a:avLst/>
          </a:prstGeom>
          <a:noFill/>
          <a:ln w="9525">
            <a:noFill/>
          </a:ln>
        </p:spPr>
        <p:txBody>
          <a:bodyPr>
            <a:spAutoFit/>
          </a:bodyPr>
          <a:p>
            <a:pPr lvl="0" eaLnBrk="1" hangingPunct="1"/>
            <a:r>
              <a:rPr lang="en-US" altLang="zh-CN" sz="2905" b="1" dirty="0">
                <a:solidFill>
                  <a:srgbClr val="FF0000"/>
                </a:solidFill>
                <a:latin typeface="华文细黑" pitchFamily="2" charset="-122"/>
                <a:ea typeface="华文细黑" pitchFamily="2" charset="-122"/>
              </a:rPr>
              <a:t>lǐnliè</a:t>
            </a:r>
            <a:endParaRPr lang="en-US" altLang="zh-CN" sz="2905" b="1" dirty="0">
              <a:solidFill>
                <a:srgbClr val="FF0000"/>
              </a:solidFill>
              <a:latin typeface="华文细黑" pitchFamily="2" charset="-122"/>
              <a:ea typeface="华文细黑" pitchFamily="2" charset="-122"/>
            </a:endParaRPr>
          </a:p>
        </p:txBody>
      </p:sp>
      <p:sp>
        <p:nvSpPr>
          <p:cNvPr id="54278" name="Rectangle 6"/>
          <p:cNvSpPr/>
          <p:nvPr/>
        </p:nvSpPr>
        <p:spPr>
          <a:xfrm>
            <a:off x="1230000" y="2827500"/>
            <a:ext cx="1146719" cy="534670"/>
          </a:xfrm>
          <a:prstGeom prst="rect">
            <a:avLst/>
          </a:prstGeom>
          <a:noFill/>
          <a:ln w="9525">
            <a:noFill/>
          </a:ln>
        </p:spPr>
        <p:txBody>
          <a:bodyPr>
            <a:spAutoFit/>
          </a:bodyPr>
          <a:p>
            <a:pPr lvl="0" eaLnBrk="1" hangingPunct="1"/>
            <a:r>
              <a:rPr lang="en-US" altLang="zh-CN" sz="2905" b="1" dirty="0">
                <a:solidFill>
                  <a:srgbClr val="FF0000"/>
                </a:solidFill>
                <a:latin typeface="华文细黑" pitchFamily="2" charset="-122"/>
                <a:ea typeface="华文细黑" pitchFamily="2" charset="-122"/>
              </a:rPr>
              <a:t>shì</a:t>
            </a:r>
            <a:endParaRPr lang="en-US" altLang="zh-CN" sz="2905" b="1" dirty="0">
              <a:solidFill>
                <a:srgbClr val="FF0000"/>
              </a:solidFill>
              <a:latin typeface="华文细黑" pitchFamily="2" charset="-122"/>
              <a:ea typeface="华文细黑" pitchFamily="2" charset="-122"/>
            </a:endParaRPr>
          </a:p>
        </p:txBody>
      </p:sp>
      <p:sp>
        <p:nvSpPr>
          <p:cNvPr id="54279" name="Rectangle 7"/>
          <p:cNvSpPr/>
          <p:nvPr/>
        </p:nvSpPr>
        <p:spPr>
          <a:xfrm>
            <a:off x="4612500" y="2827500"/>
            <a:ext cx="2521500" cy="534670"/>
          </a:xfrm>
          <a:prstGeom prst="rect">
            <a:avLst/>
          </a:prstGeom>
          <a:noFill/>
          <a:ln w="9525">
            <a:noFill/>
          </a:ln>
        </p:spPr>
        <p:txBody>
          <a:bodyPr>
            <a:spAutoFit/>
          </a:bodyPr>
          <a:p>
            <a:pPr lvl="0" eaLnBrk="1" hangingPunct="1"/>
            <a:r>
              <a:rPr lang="en-US" altLang="zh-CN" sz="2905" b="1" dirty="0">
                <a:solidFill>
                  <a:srgbClr val="FF0000"/>
                </a:solidFill>
                <a:latin typeface="华文细黑" pitchFamily="2" charset="-122"/>
                <a:ea typeface="华文细黑" pitchFamily="2" charset="-122"/>
              </a:rPr>
              <a:t>xiāoshí</a:t>
            </a:r>
            <a:endParaRPr lang="en-US" altLang="zh-CN" sz="2905" b="1" dirty="0">
              <a:solidFill>
                <a:srgbClr val="FF0000"/>
              </a:solidFill>
              <a:latin typeface="华文细黑" pitchFamily="2" charset="-122"/>
              <a:ea typeface="华文细黑" pitchFamily="2" charset="-122"/>
            </a:endParaRPr>
          </a:p>
        </p:txBody>
      </p:sp>
      <p:sp>
        <p:nvSpPr>
          <p:cNvPr id="54280" name="Rectangle 8"/>
          <p:cNvSpPr/>
          <p:nvPr/>
        </p:nvSpPr>
        <p:spPr>
          <a:xfrm>
            <a:off x="922500" y="3319500"/>
            <a:ext cx="1104437" cy="534670"/>
          </a:xfrm>
          <a:prstGeom prst="rect">
            <a:avLst/>
          </a:prstGeom>
          <a:noFill/>
          <a:ln w="9525">
            <a:noFill/>
          </a:ln>
        </p:spPr>
        <p:txBody>
          <a:bodyPr>
            <a:spAutoFit/>
          </a:bodyPr>
          <a:p>
            <a:pPr lvl="0" eaLnBrk="1" hangingPunct="1"/>
            <a:r>
              <a:rPr lang="en-US" altLang="zh-CN" sz="2905" b="1" dirty="0">
                <a:solidFill>
                  <a:srgbClr val="FF0000"/>
                </a:solidFill>
                <a:latin typeface="华文细黑" pitchFamily="2" charset="-122"/>
                <a:ea typeface="华文细黑" pitchFamily="2" charset="-122"/>
              </a:rPr>
              <a:t>léi</a:t>
            </a:r>
            <a:endParaRPr lang="en-US" altLang="zh-CN" sz="2905" b="1" dirty="0">
              <a:solidFill>
                <a:srgbClr val="FF0000"/>
              </a:solidFill>
              <a:latin typeface="华文细黑" pitchFamily="2" charset="-122"/>
              <a:ea typeface="华文细黑" pitchFamily="2" charset="-122"/>
            </a:endParaRPr>
          </a:p>
        </p:txBody>
      </p:sp>
      <p:sp>
        <p:nvSpPr>
          <p:cNvPr id="54281" name="Rectangle 9"/>
          <p:cNvSpPr/>
          <p:nvPr/>
        </p:nvSpPr>
        <p:spPr>
          <a:xfrm>
            <a:off x="4858500" y="3381000"/>
            <a:ext cx="872532" cy="534670"/>
          </a:xfrm>
          <a:prstGeom prst="rect">
            <a:avLst/>
          </a:prstGeom>
          <a:noFill/>
          <a:ln w="9525">
            <a:noFill/>
          </a:ln>
        </p:spPr>
        <p:txBody>
          <a:bodyPr>
            <a:spAutoFit/>
          </a:bodyPr>
          <a:p>
            <a:pPr lvl="0" eaLnBrk="1" hangingPunct="1"/>
            <a:r>
              <a:rPr lang="en-US" altLang="zh-CN" sz="2905" b="1" dirty="0">
                <a:solidFill>
                  <a:srgbClr val="FF0000"/>
                </a:solidFill>
                <a:latin typeface="华文细黑" pitchFamily="2" charset="-122"/>
                <a:ea typeface="华文细黑" pitchFamily="2" charset="-122"/>
              </a:rPr>
              <a:t>lǚ</a:t>
            </a:r>
            <a:endParaRPr lang="en-US" altLang="zh-CN" sz="2905" b="1" dirty="0">
              <a:solidFill>
                <a:srgbClr val="FF0000"/>
              </a:solidFill>
              <a:latin typeface="华文细黑" pitchFamily="2" charset="-122"/>
              <a:ea typeface="华文细黑" pitchFamily="2" charset="-122"/>
            </a:endParaRPr>
          </a:p>
        </p:txBody>
      </p:sp>
      <p:sp>
        <p:nvSpPr>
          <p:cNvPr id="54282" name="Rectangle 10"/>
          <p:cNvSpPr/>
          <p:nvPr/>
        </p:nvSpPr>
        <p:spPr>
          <a:xfrm>
            <a:off x="1107000" y="3873000"/>
            <a:ext cx="1856532" cy="534670"/>
          </a:xfrm>
          <a:prstGeom prst="rect">
            <a:avLst/>
          </a:prstGeom>
          <a:noFill/>
          <a:ln w="9525">
            <a:noFill/>
          </a:ln>
        </p:spPr>
        <p:txBody>
          <a:bodyPr>
            <a:spAutoFit/>
          </a:bodyPr>
          <a:p>
            <a:pPr lvl="0" eaLnBrk="1" hangingPunct="1"/>
            <a:r>
              <a:rPr lang="en-US" altLang="zh-CN" sz="2905" b="1" dirty="0">
                <a:solidFill>
                  <a:srgbClr val="FF0000"/>
                </a:solidFill>
                <a:latin typeface="华文细黑" pitchFamily="2" charset="-122"/>
                <a:ea typeface="华文细黑" pitchFamily="2" charset="-122"/>
              </a:rPr>
              <a:t>qìng</a:t>
            </a:r>
            <a:endParaRPr lang="en-US" altLang="zh-CN" sz="2905" b="1" dirty="0">
              <a:solidFill>
                <a:srgbClr val="FF0000"/>
              </a:solidFill>
              <a:latin typeface="华文细黑" pitchFamily="2" charset="-122"/>
              <a:ea typeface="华文细黑" pitchFamily="2" charset="-122"/>
            </a:endParaRPr>
          </a:p>
        </p:txBody>
      </p:sp>
      <p:sp>
        <p:nvSpPr>
          <p:cNvPr id="54290" name="Rectangle 18"/>
          <p:cNvSpPr/>
          <p:nvPr/>
        </p:nvSpPr>
        <p:spPr>
          <a:xfrm>
            <a:off x="4735500" y="1720500"/>
            <a:ext cx="1428594" cy="534670"/>
          </a:xfrm>
          <a:prstGeom prst="rect">
            <a:avLst/>
          </a:prstGeom>
          <a:noFill/>
          <a:ln w="9525">
            <a:noFill/>
          </a:ln>
        </p:spPr>
        <p:txBody>
          <a:bodyPr>
            <a:spAutoFit/>
          </a:bodyPr>
          <a:p>
            <a:pPr lvl="0" eaLnBrk="1" hangingPunct="1"/>
            <a:r>
              <a:rPr lang="en-US" altLang="zh-CN" sz="2905" b="1" dirty="0">
                <a:solidFill>
                  <a:srgbClr val="FF0000"/>
                </a:solidFill>
                <a:latin typeface="华文细黑" pitchFamily="2" charset="-122"/>
                <a:ea typeface="华文细黑" pitchFamily="2" charset="-122"/>
              </a:rPr>
              <a:t>yín</a:t>
            </a:r>
            <a:endParaRPr lang="en-US" altLang="zh-CN" sz="2905" b="1" dirty="0">
              <a:solidFill>
                <a:srgbClr val="FF0000"/>
              </a:solidFill>
              <a:latin typeface="华文细黑" pitchFamily="2" charset="-122"/>
              <a:ea typeface="华文细黑" pitchFamily="2" charset="-122"/>
            </a:endParaRPr>
          </a:p>
        </p:txBody>
      </p:sp>
      <p:sp>
        <p:nvSpPr>
          <p:cNvPr id="54291" name="Rectangle 19"/>
          <p:cNvSpPr/>
          <p:nvPr/>
        </p:nvSpPr>
        <p:spPr>
          <a:xfrm>
            <a:off x="4735500" y="3934500"/>
            <a:ext cx="1918032" cy="534670"/>
          </a:xfrm>
          <a:prstGeom prst="rect">
            <a:avLst/>
          </a:prstGeom>
          <a:noFill/>
          <a:ln w="9525">
            <a:noFill/>
          </a:ln>
        </p:spPr>
        <p:txBody>
          <a:bodyPr>
            <a:spAutoFit/>
          </a:bodyPr>
          <a:p>
            <a:pPr lvl="0" eaLnBrk="1" hangingPunct="1"/>
            <a:r>
              <a:rPr lang="en-US" altLang="zh-CN" sz="2905" b="1" dirty="0">
                <a:solidFill>
                  <a:srgbClr val="FF0000"/>
                </a:solidFill>
                <a:latin typeface="华文细黑" pitchFamily="2" charset="-122"/>
                <a:ea typeface="华文细黑" pitchFamily="2" charset="-122"/>
              </a:rPr>
              <a:t>shuāng</a:t>
            </a:r>
            <a:endParaRPr lang="en-US" altLang="zh-CN" sz="2905" b="1" dirty="0">
              <a:solidFill>
                <a:srgbClr val="FF0000"/>
              </a:solidFill>
              <a:latin typeface="华文细黑" pitchFamily="2" charset="-122"/>
              <a:ea typeface="华文细黑"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54275"/>
                                        </p:tgtEl>
                                        <p:attrNameLst>
                                          <p:attrName>style.visibility</p:attrName>
                                        </p:attrNameLst>
                                      </p:cBhvr>
                                      <p:to>
                                        <p:strVal val="visible"/>
                                      </p:to>
                                    </p:set>
                                    <p:anim calcmode="lin" valueType="num">
                                      <p:cBhvr>
                                        <p:cTn id="7" dur="1000" fill="hold"/>
                                        <p:tgtEl>
                                          <p:spTgt spid="54275"/>
                                        </p:tgtEl>
                                        <p:attrNameLst>
                                          <p:attrName>ppt_w</p:attrName>
                                        </p:attrNameLst>
                                      </p:cBhvr>
                                      <p:tavLst>
                                        <p:tav tm="0">
                                          <p:val>
                                            <p:strVal val="#ppt_w+.3"/>
                                          </p:val>
                                        </p:tav>
                                        <p:tav tm="100000">
                                          <p:val>
                                            <p:strVal val="#ppt_w"/>
                                          </p:val>
                                        </p:tav>
                                      </p:tavLst>
                                    </p:anim>
                                    <p:anim calcmode="lin" valueType="num">
                                      <p:cBhvr>
                                        <p:cTn id="8" dur="1000" fill="hold"/>
                                        <p:tgtEl>
                                          <p:spTgt spid="54275"/>
                                        </p:tgtEl>
                                        <p:attrNameLst>
                                          <p:attrName>ppt_h</p:attrName>
                                        </p:attrNameLst>
                                      </p:cBhvr>
                                      <p:tavLst>
                                        <p:tav tm="0">
                                          <p:val>
                                            <p:strVal val="#ppt_h"/>
                                          </p:val>
                                        </p:tav>
                                        <p:tav tm="100000">
                                          <p:val>
                                            <p:strVal val="#ppt_h"/>
                                          </p:val>
                                        </p:tav>
                                      </p:tavLst>
                                    </p:anim>
                                    <p:animEffect transition="in" filter="fade">
                                      <p:cBhvr>
                                        <p:cTn id="9" dur="1000"/>
                                        <p:tgtEl>
                                          <p:spTgt spid="54275"/>
                                        </p:tgtEl>
                                      </p:cBhvr>
                                    </p:animEffect>
                                  </p:childTnLst>
                                </p:cTn>
                              </p:par>
                            </p:childTnLst>
                          </p:cTn>
                        </p:par>
                        <p:par>
                          <p:cTn id="10" fill="hold">
                            <p:stCondLst>
                              <p:cond delay="1000"/>
                            </p:stCondLst>
                            <p:childTnLst>
                              <p:par>
                                <p:cTn id="11" presetID="50" presetClass="entr" presetSubtype="0" decel="100000" fill="hold" grpId="0" nodeType="afterEffect">
                                  <p:stCondLst>
                                    <p:cond delay="0"/>
                                  </p:stCondLst>
                                  <p:childTnLst>
                                    <p:set>
                                      <p:cBhvr>
                                        <p:cTn id="12" dur="1" fill="hold">
                                          <p:stCondLst>
                                            <p:cond delay="0"/>
                                          </p:stCondLst>
                                        </p:cTn>
                                        <p:tgtEl>
                                          <p:spTgt spid="54276"/>
                                        </p:tgtEl>
                                        <p:attrNameLst>
                                          <p:attrName>style.visibility</p:attrName>
                                        </p:attrNameLst>
                                      </p:cBhvr>
                                      <p:to>
                                        <p:strVal val="visible"/>
                                      </p:to>
                                    </p:set>
                                    <p:anim calcmode="lin" valueType="num">
                                      <p:cBhvr>
                                        <p:cTn id="13" dur="1000" fill="hold"/>
                                        <p:tgtEl>
                                          <p:spTgt spid="54276"/>
                                        </p:tgtEl>
                                        <p:attrNameLst>
                                          <p:attrName>ppt_w</p:attrName>
                                        </p:attrNameLst>
                                      </p:cBhvr>
                                      <p:tavLst>
                                        <p:tav tm="0">
                                          <p:val>
                                            <p:strVal val="#ppt_w+.3"/>
                                          </p:val>
                                        </p:tav>
                                        <p:tav tm="100000">
                                          <p:val>
                                            <p:strVal val="#ppt_w"/>
                                          </p:val>
                                        </p:tav>
                                      </p:tavLst>
                                    </p:anim>
                                    <p:anim calcmode="lin" valueType="num">
                                      <p:cBhvr>
                                        <p:cTn id="14" dur="1000" fill="hold"/>
                                        <p:tgtEl>
                                          <p:spTgt spid="54276"/>
                                        </p:tgtEl>
                                        <p:attrNameLst>
                                          <p:attrName>ppt_h</p:attrName>
                                        </p:attrNameLst>
                                      </p:cBhvr>
                                      <p:tavLst>
                                        <p:tav tm="0">
                                          <p:val>
                                            <p:strVal val="#ppt_h"/>
                                          </p:val>
                                        </p:tav>
                                        <p:tav tm="100000">
                                          <p:val>
                                            <p:strVal val="#ppt_h"/>
                                          </p:val>
                                        </p:tav>
                                      </p:tavLst>
                                    </p:anim>
                                    <p:animEffect transition="in" filter="fade">
                                      <p:cBhvr>
                                        <p:cTn id="15" dur="1000"/>
                                        <p:tgtEl>
                                          <p:spTgt spid="54276"/>
                                        </p:tgtEl>
                                      </p:cBhvr>
                                    </p:animEffect>
                                  </p:childTnLst>
                                </p:cTn>
                              </p:par>
                            </p:childTnLst>
                          </p:cTn>
                        </p:par>
                        <p:par>
                          <p:cTn id="16" fill="hold">
                            <p:stCondLst>
                              <p:cond delay="2000"/>
                            </p:stCondLst>
                            <p:childTnLst>
                              <p:par>
                                <p:cTn id="17" presetID="50" presetClass="entr" presetSubtype="0" decel="100000" fill="hold" grpId="0" nodeType="afterEffect">
                                  <p:stCondLst>
                                    <p:cond delay="0"/>
                                  </p:stCondLst>
                                  <p:childTnLst>
                                    <p:set>
                                      <p:cBhvr>
                                        <p:cTn id="18" dur="1" fill="hold">
                                          <p:stCondLst>
                                            <p:cond delay="0"/>
                                          </p:stCondLst>
                                        </p:cTn>
                                        <p:tgtEl>
                                          <p:spTgt spid="54278"/>
                                        </p:tgtEl>
                                        <p:attrNameLst>
                                          <p:attrName>style.visibility</p:attrName>
                                        </p:attrNameLst>
                                      </p:cBhvr>
                                      <p:to>
                                        <p:strVal val="visible"/>
                                      </p:to>
                                    </p:set>
                                    <p:anim calcmode="lin" valueType="num">
                                      <p:cBhvr>
                                        <p:cTn id="19" dur="1000" fill="hold"/>
                                        <p:tgtEl>
                                          <p:spTgt spid="54278"/>
                                        </p:tgtEl>
                                        <p:attrNameLst>
                                          <p:attrName>ppt_w</p:attrName>
                                        </p:attrNameLst>
                                      </p:cBhvr>
                                      <p:tavLst>
                                        <p:tav tm="0">
                                          <p:val>
                                            <p:strVal val="#ppt_w+.3"/>
                                          </p:val>
                                        </p:tav>
                                        <p:tav tm="100000">
                                          <p:val>
                                            <p:strVal val="#ppt_w"/>
                                          </p:val>
                                        </p:tav>
                                      </p:tavLst>
                                    </p:anim>
                                    <p:anim calcmode="lin" valueType="num">
                                      <p:cBhvr>
                                        <p:cTn id="20" dur="1000" fill="hold"/>
                                        <p:tgtEl>
                                          <p:spTgt spid="54278"/>
                                        </p:tgtEl>
                                        <p:attrNameLst>
                                          <p:attrName>ppt_h</p:attrName>
                                        </p:attrNameLst>
                                      </p:cBhvr>
                                      <p:tavLst>
                                        <p:tav tm="0">
                                          <p:val>
                                            <p:strVal val="#ppt_h"/>
                                          </p:val>
                                        </p:tav>
                                        <p:tav tm="100000">
                                          <p:val>
                                            <p:strVal val="#ppt_h"/>
                                          </p:val>
                                        </p:tav>
                                      </p:tavLst>
                                    </p:anim>
                                    <p:animEffect transition="in" filter="fade">
                                      <p:cBhvr>
                                        <p:cTn id="21" dur="1000"/>
                                        <p:tgtEl>
                                          <p:spTgt spid="54278"/>
                                        </p:tgtEl>
                                      </p:cBhvr>
                                    </p:animEffect>
                                  </p:childTnLst>
                                </p:cTn>
                              </p:par>
                            </p:childTnLst>
                          </p:cTn>
                        </p:par>
                        <p:par>
                          <p:cTn id="22" fill="hold">
                            <p:stCondLst>
                              <p:cond delay="3000"/>
                            </p:stCondLst>
                            <p:childTnLst>
                              <p:par>
                                <p:cTn id="23" presetID="50" presetClass="entr" presetSubtype="0" decel="100000" fill="hold" grpId="0" nodeType="afterEffect">
                                  <p:stCondLst>
                                    <p:cond delay="0"/>
                                  </p:stCondLst>
                                  <p:childTnLst>
                                    <p:set>
                                      <p:cBhvr>
                                        <p:cTn id="24" dur="1" fill="hold">
                                          <p:stCondLst>
                                            <p:cond delay="0"/>
                                          </p:stCondLst>
                                        </p:cTn>
                                        <p:tgtEl>
                                          <p:spTgt spid="54280"/>
                                        </p:tgtEl>
                                        <p:attrNameLst>
                                          <p:attrName>style.visibility</p:attrName>
                                        </p:attrNameLst>
                                      </p:cBhvr>
                                      <p:to>
                                        <p:strVal val="visible"/>
                                      </p:to>
                                    </p:set>
                                    <p:anim calcmode="lin" valueType="num">
                                      <p:cBhvr>
                                        <p:cTn id="25" dur="1000" fill="hold"/>
                                        <p:tgtEl>
                                          <p:spTgt spid="54280"/>
                                        </p:tgtEl>
                                        <p:attrNameLst>
                                          <p:attrName>ppt_w</p:attrName>
                                        </p:attrNameLst>
                                      </p:cBhvr>
                                      <p:tavLst>
                                        <p:tav tm="0">
                                          <p:val>
                                            <p:strVal val="#ppt_w+.3"/>
                                          </p:val>
                                        </p:tav>
                                        <p:tav tm="100000">
                                          <p:val>
                                            <p:strVal val="#ppt_w"/>
                                          </p:val>
                                        </p:tav>
                                      </p:tavLst>
                                    </p:anim>
                                    <p:anim calcmode="lin" valueType="num">
                                      <p:cBhvr>
                                        <p:cTn id="26" dur="1000" fill="hold"/>
                                        <p:tgtEl>
                                          <p:spTgt spid="54280"/>
                                        </p:tgtEl>
                                        <p:attrNameLst>
                                          <p:attrName>ppt_h</p:attrName>
                                        </p:attrNameLst>
                                      </p:cBhvr>
                                      <p:tavLst>
                                        <p:tav tm="0">
                                          <p:val>
                                            <p:strVal val="#ppt_h"/>
                                          </p:val>
                                        </p:tav>
                                        <p:tav tm="100000">
                                          <p:val>
                                            <p:strVal val="#ppt_h"/>
                                          </p:val>
                                        </p:tav>
                                      </p:tavLst>
                                    </p:anim>
                                    <p:animEffect transition="in" filter="fade">
                                      <p:cBhvr>
                                        <p:cTn id="27" dur="1000"/>
                                        <p:tgtEl>
                                          <p:spTgt spid="54280"/>
                                        </p:tgtEl>
                                      </p:cBhvr>
                                    </p:animEffect>
                                  </p:childTnLst>
                                </p:cTn>
                              </p:par>
                            </p:childTnLst>
                          </p:cTn>
                        </p:par>
                        <p:par>
                          <p:cTn id="28" fill="hold">
                            <p:stCondLst>
                              <p:cond delay="4000"/>
                            </p:stCondLst>
                            <p:childTnLst>
                              <p:par>
                                <p:cTn id="29" presetID="50" presetClass="entr" presetSubtype="0" decel="100000" fill="hold" grpId="0" nodeType="afterEffect">
                                  <p:stCondLst>
                                    <p:cond delay="0"/>
                                  </p:stCondLst>
                                  <p:childTnLst>
                                    <p:set>
                                      <p:cBhvr>
                                        <p:cTn id="30" dur="1" fill="hold">
                                          <p:stCondLst>
                                            <p:cond delay="0"/>
                                          </p:stCondLst>
                                        </p:cTn>
                                        <p:tgtEl>
                                          <p:spTgt spid="54282"/>
                                        </p:tgtEl>
                                        <p:attrNameLst>
                                          <p:attrName>style.visibility</p:attrName>
                                        </p:attrNameLst>
                                      </p:cBhvr>
                                      <p:to>
                                        <p:strVal val="visible"/>
                                      </p:to>
                                    </p:set>
                                    <p:anim calcmode="lin" valueType="num">
                                      <p:cBhvr>
                                        <p:cTn id="31" dur="1000" fill="hold"/>
                                        <p:tgtEl>
                                          <p:spTgt spid="54282"/>
                                        </p:tgtEl>
                                        <p:attrNameLst>
                                          <p:attrName>ppt_w</p:attrName>
                                        </p:attrNameLst>
                                      </p:cBhvr>
                                      <p:tavLst>
                                        <p:tav tm="0">
                                          <p:val>
                                            <p:strVal val="#ppt_w+.3"/>
                                          </p:val>
                                        </p:tav>
                                        <p:tav tm="100000">
                                          <p:val>
                                            <p:strVal val="#ppt_w"/>
                                          </p:val>
                                        </p:tav>
                                      </p:tavLst>
                                    </p:anim>
                                    <p:anim calcmode="lin" valueType="num">
                                      <p:cBhvr>
                                        <p:cTn id="32" dur="1000" fill="hold"/>
                                        <p:tgtEl>
                                          <p:spTgt spid="54282"/>
                                        </p:tgtEl>
                                        <p:attrNameLst>
                                          <p:attrName>ppt_h</p:attrName>
                                        </p:attrNameLst>
                                      </p:cBhvr>
                                      <p:tavLst>
                                        <p:tav tm="0">
                                          <p:val>
                                            <p:strVal val="#ppt_h"/>
                                          </p:val>
                                        </p:tav>
                                        <p:tav tm="100000">
                                          <p:val>
                                            <p:strVal val="#ppt_h"/>
                                          </p:val>
                                        </p:tav>
                                      </p:tavLst>
                                    </p:anim>
                                    <p:animEffect transition="in" filter="fade">
                                      <p:cBhvr>
                                        <p:cTn id="33" dur="1000"/>
                                        <p:tgtEl>
                                          <p:spTgt spid="54282"/>
                                        </p:tgtEl>
                                      </p:cBhvr>
                                    </p:animEffect>
                                  </p:childTnLst>
                                </p:cTn>
                              </p:par>
                            </p:childTnLst>
                          </p:cTn>
                        </p:par>
                      </p:childTnLst>
                    </p:cTn>
                  </p:par>
                  <p:par>
                    <p:cTn id="34" fill="hold">
                      <p:stCondLst>
                        <p:cond delay="indefinite"/>
                      </p:stCondLst>
                      <p:childTnLst>
                        <p:par>
                          <p:cTn id="35" fill="hold">
                            <p:stCondLst>
                              <p:cond delay="0"/>
                            </p:stCondLst>
                            <p:childTnLst>
                              <p:par>
                                <p:cTn id="36" presetID="50" presetClass="entr" presetSubtype="0" decel="100000" fill="hold" grpId="0" nodeType="clickEffect">
                                  <p:stCondLst>
                                    <p:cond delay="0"/>
                                  </p:stCondLst>
                                  <p:childTnLst>
                                    <p:set>
                                      <p:cBhvr>
                                        <p:cTn id="37" dur="1" fill="hold">
                                          <p:stCondLst>
                                            <p:cond delay="0"/>
                                          </p:stCondLst>
                                        </p:cTn>
                                        <p:tgtEl>
                                          <p:spTgt spid="54290"/>
                                        </p:tgtEl>
                                        <p:attrNameLst>
                                          <p:attrName>style.visibility</p:attrName>
                                        </p:attrNameLst>
                                      </p:cBhvr>
                                      <p:to>
                                        <p:strVal val="visible"/>
                                      </p:to>
                                    </p:set>
                                    <p:anim calcmode="lin" valueType="num">
                                      <p:cBhvr>
                                        <p:cTn id="38" dur="1000" fill="hold"/>
                                        <p:tgtEl>
                                          <p:spTgt spid="54290"/>
                                        </p:tgtEl>
                                        <p:attrNameLst>
                                          <p:attrName>ppt_w</p:attrName>
                                        </p:attrNameLst>
                                      </p:cBhvr>
                                      <p:tavLst>
                                        <p:tav tm="0">
                                          <p:val>
                                            <p:strVal val="#ppt_w+.3"/>
                                          </p:val>
                                        </p:tav>
                                        <p:tav tm="100000">
                                          <p:val>
                                            <p:strVal val="#ppt_w"/>
                                          </p:val>
                                        </p:tav>
                                      </p:tavLst>
                                    </p:anim>
                                    <p:anim calcmode="lin" valueType="num">
                                      <p:cBhvr>
                                        <p:cTn id="39" dur="1000" fill="hold"/>
                                        <p:tgtEl>
                                          <p:spTgt spid="54290"/>
                                        </p:tgtEl>
                                        <p:attrNameLst>
                                          <p:attrName>ppt_h</p:attrName>
                                        </p:attrNameLst>
                                      </p:cBhvr>
                                      <p:tavLst>
                                        <p:tav tm="0">
                                          <p:val>
                                            <p:strVal val="#ppt_h"/>
                                          </p:val>
                                        </p:tav>
                                        <p:tav tm="100000">
                                          <p:val>
                                            <p:strVal val="#ppt_h"/>
                                          </p:val>
                                        </p:tav>
                                      </p:tavLst>
                                    </p:anim>
                                    <p:animEffect transition="in" filter="fade">
                                      <p:cBhvr>
                                        <p:cTn id="40" dur="1000"/>
                                        <p:tgtEl>
                                          <p:spTgt spid="54290"/>
                                        </p:tgtEl>
                                      </p:cBhvr>
                                    </p:animEffect>
                                  </p:childTnLst>
                                </p:cTn>
                              </p:par>
                            </p:childTnLst>
                          </p:cTn>
                        </p:par>
                        <p:par>
                          <p:cTn id="41" fill="hold">
                            <p:stCondLst>
                              <p:cond delay="1000"/>
                            </p:stCondLst>
                            <p:childTnLst>
                              <p:par>
                                <p:cTn id="42" presetID="50" presetClass="entr" presetSubtype="0" decel="100000" fill="hold" grpId="0" nodeType="afterEffect">
                                  <p:stCondLst>
                                    <p:cond delay="0"/>
                                  </p:stCondLst>
                                  <p:childTnLst>
                                    <p:set>
                                      <p:cBhvr>
                                        <p:cTn id="43" dur="1" fill="hold">
                                          <p:stCondLst>
                                            <p:cond delay="0"/>
                                          </p:stCondLst>
                                        </p:cTn>
                                        <p:tgtEl>
                                          <p:spTgt spid="54277"/>
                                        </p:tgtEl>
                                        <p:attrNameLst>
                                          <p:attrName>style.visibility</p:attrName>
                                        </p:attrNameLst>
                                      </p:cBhvr>
                                      <p:to>
                                        <p:strVal val="visible"/>
                                      </p:to>
                                    </p:set>
                                    <p:anim calcmode="lin" valueType="num">
                                      <p:cBhvr>
                                        <p:cTn id="44" dur="1000" fill="hold"/>
                                        <p:tgtEl>
                                          <p:spTgt spid="54277"/>
                                        </p:tgtEl>
                                        <p:attrNameLst>
                                          <p:attrName>ppt_w</p:attrName>
                                        </p:attrNameLst>
                                      </p:cBhvr>
                                      <p:tavLst>
                                        <p:tav tm="0">
                                          <p:val>
                                            <p:strVal val="#ppt_w+.3"/>
                                          </p:val>
                                        </p:tav>
                                        <p:tav tm="100000">
                                          <p:val>
                                            <p:strVal val="#ppt_w"/>
                                          </p:val>
                                        </p:tav>
                                      </p:tavLst>
                                    </p:anim>
                                    <p:anim calcmode="lin" valueType="num">
                                      <p:cBhvr>
                                        <p:cTn id="45" dur="1000" fill="hold"/>
                                        <p:tgtEl>
                                          <p:spTgt spid="54277"/>
                                        </p:tgtEl>
                                        <p:attrNameLst>
                                          <p:attrName>ppt_h</p:attrName>
                                        </p:attrNameLst>
                                      </p:cBhvr>
                                      <p:tavLst>
                                        <p:tav tm="0">
                                          <p:val>
                                            <p:strVal val="#ppt_h"/>
                                          </p:val>
                                        </p:tav>
                                        <p:tav tm="100000">
                                          <p:val>
                                            <p:strVal val="#ppt_h"/>
                                          </p:val>
                                        </p:tav>
                                      </p:tavLst>
                                    </p:anim>
                                    <p:animEffect transition="in" filter="fade">
                                      <p:cBhvr>
                                        <p:cTn id="46" dur="1000"/>
                                        <p:tgtEl>
                                          <p:spTgt spid="54277"/>
                                        </p:tgtEl>
                                      </p:cBhvr>
                                    </p:animEffect>
                                  </p:childTnLst>
                                </p:cTn>
                              </p:par>
                            </p:childTnLst>
                          </p:cTn>
                        </p:par>
                        <p:par>
                          <p:cTn id="47" fill="hold">
                            <p:stCondLst>
                              <p:cond delay="2000"/>
                            </p:stCondLst>
                            <p:childTnLst>
                              <p:par>
                                <p:cTn id="48" presetID="50" presetClass="entr" presetSubtype="0" decel="100000" fill="hold" grpId="0" nodeType="afterEffect">
                                  <p:stCondLst>
                                    <p:cond delay="0"/>
                                  </p:stCondLst>
                                  <p:childTnLst>
                                    <p:set>
                                      <p:cBhvr>
                                        <p:cTn id="49" dur="1" fill="hold">
                                          <p:stCondLst>
                                            <p:cond delay="0"/>
                                          </p:stCondLst>
                                        </p:cTn>
                                        <p:tgtEl>
                                          <p:spTgt spid="54279"/>
                                        </p:tgtEl>
                                        <p:attrNameLst>
                                          <p:attrName>style.visibility</p:attrName>
                                        </p:attrNameLst>
                                      </p:cBhvr>
                                      <p:to>
                                        <p:strVal val="visible"/>
                                      </p:to>
                                    </p:set>
                                    <p:anim calcmode="lin" valueType="num">
                                      <p:cBhvr>
                                        <p:cTn id="50" dur="1000" fill="hold"/>
                                        <p:tgtEl>
                                          <p:spTgt spid="54279"/>
                                        </p:tgtEl>
                                        <p:attrNameLst>
                                          <p:attrName>ppt_w</p:attrName>
                                        </p:attrNameLst>
                                      </p:cBhvr>
                                      <p:tavLst>
                                        <p:tav tm="0">
                                          <p:val>
                                            <p:strVal val="#ppt_w+.3"/>
                                          </p:val>
                                        </p:tav>
                                        <p:tav tm="100000">
                                          <p:val>
                                            <p:strVal val="#ppt_w"/>
                                          </p:val>
                                        </p:tav>
                                      </p:tavLst>
                                    </p:anim>
                                    <p:anim calcmode="lin" valueType="num">
                                      <p:cBhvr>
                                        <p:cTn id="51" dur="1000" fill="hold"/>
                                        <p:tgtEl>
                                          <p:spTgt spid="54279"/>
                                        </p:tgtEl>
                                        <p:attrNameLst>
                                          <p:attrName>ppt_h</p:attrName>
                                        </p:attrNameLst>
                                      </p:cBhvr>
                                      <p:tavLst>
                                        <p:tav tm="0">
                                          <p:val>
                                            <p:strVal val="#ppt_h"/>
                                          </p:val>
                                        </p:tav>
                                        <p:tav tm="100000">
                                          <p:val>
                                            <p:strVal val="#ppt_h"/>
                                          </p:val>
                                        </p:tav>
                                      </p:tavLst>
                                    </p:anim>
                                    <p:animEffect transition="in" filter="fade">
                                      <p:cBhvr>
                                        <p:cTn id="52" dur="1000"/>
                                        <p:tgtEl>
                                          <p:spTgt spid="54279"/>
                                        </p:tgtEl>
                                      </p:cBhvr>
                                    </p:animEffect>
                                  </p:childTnLst>
                                </p:cTn>
                              </p:par>
                            </p:childTnLst>
                          </p:cTn>
                        </p:par>
                        <p:par>
                          <p:cTn id="53" fill="hold">
                            <p:stCondLst>
                              <p:cond delay="3000"/>
                            </p:stCondLst>
                            <p:childTnLst>
                              <p:par>
                                <p:cTn id="54" presetID="50" presetClass="entr" presetSubtype="0" decel="100000" fill="hold" grpId="0" nodeType="afterEffect">
                                  <p:stCondLst>
                                    <p:cond delay="0"/>
                                  </p:stCondLst>
                                  <p:childTnLst>
                                    <p:set>
                                      <p:cBhvr>
                                        <p:cTn id="55" dur="1" fill="hold">
                                          <p:stCondLst>
                                            <p:cond delay="0"/>
                                          </p:stCondLst>
                                        </p:cTn>
                                        <p:tgtEl>
                                          <p:spTgt spid="54281"/>
                                        </p:tgtEl>
                                        <p:attrNameLst>
                                          <p:attrName>style.visibility</p:attrName>
                                        </p:attrNameLst>
                                      </p:cBhvr>
                                      <p:to>
                                        <p:strVal val="visible"/>
                                      </p:to>
                                    </p:set>
                                    <p:anim calcmode="lin" valueType="num">
                                      <p:cBhvr>
                                        <p:cTn id="56" dur="1000" fill="hold"/>
                                        <p:tgtEl>
                                          <p:spTgt spid="54281"/>
                                        </p:tgtEl>
                                        <p:attrNameLst>
                                          <p:attrName>ppt_w</p:attrName>
                                        </p:attrNameLst>
                                      </p:cBhvr>
                                      <p:tavLst>
                                        <p:tav tm="0">
                                          <p:val>
                                            <p:strVal val="#ppt_w+.3"/>
                                          </p:val>
                                        </p:tav>
                                        <p:tav tm="100000">
                                          <p:val>
                                            <p:strVal val="#ppt_w"/>
                                          </p:val>
                                        </p:tav>
                                      </p:tavLst>
                                    </p:anim>
                                    <p:anim calcmode="lin" valueType="num">
                                      <p:cBhvr>
                                        <p:cTn id="57" dur="1000" fill="hold"/>
                                        <p:tgtEl>
                                          <p:spTgt spid="54281"/>
                                        </p:tgtEl>
                                        <p:attrNameLst>
                                          <p:attrName>ppt_h</p:attrName>
                                        </p:attrNameLst>
                                      </p:cBhvr>
                                      <p:tavLst>
                                        <p:tav tm="0">
                                          <p:val>
                                            <p:strVal val="#ppt_h"/>
                                          </p:val>
                                        </p:tav>
                                        <p:tav tm="100000">
                                          <p:val>
                                            <p:strVal val="#ppt_h"/>
                                          </p:val>
                                        </p:tav>
                                      </p:tavLst>
                                    </p:anim>
                                    <p:animEffect transition="in" filter="fade">
                                      <p:cBhvr>
                                        <p:cTn id="58" dur="1000"/>
                                        <p:tgtEl>
                                          <p:spTgt spid="54281"/>
                                        </p:tgtEl>
                                      </p:cBhvr>
                                    </p:animEffect>
                                  </p:childTnLst>
                                </p:cTn>
                              </p:par>
                            </p:childTnLst>
                          </p:cTn>
                        </p:par>
                        <p:par>
                          <p:cTn id="59" fill="hold">
                            <p:stCondLst>
                              <p:cond delay="4000"/>
                            </p:stCondLst>
                            <p:childTnLst>
                              <p:par>
                                <p:cTn id="60" presetID="50" presetClass="entr" presetSubtype="0" decel="100000" fill="hold" grpId="0" nodeType="afterEffect">
                                  <p:stCondLst>
                                    <p:cond delay="0"/>
                                  </p:stCondLst>
                                  <p:childTnLst>
                                    <p:set>
                                      <p:cBhvr>
                                        <p:cTn id="61" dur="1" fill="hold">
                                          <p:stCondLst>
                                            <p:cond delay="0"/>
                                          </p:stCondLst>
                                        </p:cTn>
                                        <p:tgtEl>
                                          <p:spTgt spid="54291"/>
                                        </p:tgtEl>
                                        <p:attrNameLst>
                                          <p:attrName>style.visibility</p:attrName>
                                        </p:attrNameLst>
                                      </p:cBhvr>
                                      <p:to>
                                        <p:strVal val="visible"/>
                                      </p:to>
                                    </p:set>
                                    <p:anim calcmode="lin" valueType="num">
                                      <p:cBhvr>
                                        <p:cTn id="62" dur="1000" fill="hold"/>
                                        <p:tgtEl>
                                          <p:spTgt spid="54291"/>
                                        </p:tgtEl>
                                        <p:attrNameLst>
                                          <p:attrName>ppt_w</p:attrName>
                                        </p:attrNameLst>
                                      </p:cBhvr>
                                      <p:tavLst>
                                        <p:tav tm="0">
                                          <p:val>
                                            <p:strVal val="#ppt_w+.3"/>
                                          </p:val>
                                        </p:tav>
                                        <p:tav tm="100000">
                                          <p:val>
                                            <p:strVal val="#ppt_w"/>
                                          </p:val>
                                        </p:tav>
                                      </p:tavLst>
                                    </p:anim>
                                    <p:anim calcmode="lin" valueType="num">
                                      <p:cBhvr>
                                        <p:cTn id="63" dur="1000" fill="hold"/>
                                        <p:tgtEl>
                                          <p:spTgt spid="54291"/>
                                        </p:tgtEl>
                                        <p:attrNameLst>
                                          <p:attrName>ppt_h</p:attrName>
                                        </p:attrNameLst>
                                      </p:cBhvr>
                                      <p:tavLst>
                                        <p:tav tm="0">
                                          <p:val>
                                            <p:strVal val="#ppt_h"/>
                                          </p:val>
                                        </p:tav>
                                        <p:tav tm="100000">
                                          <p:val>
                                            <p:strVal val="#ppt_h"/>
                                          </p:val>
                                        </p:tav>
                                      </p:tavLst>
                                    </p:anim>
                                    <p:animEffect transition="in" filter="fade">
                                      <p:cBhvr>
                                        <p:cTn id="64" dur="1000"/>
                                        <p:tgtEl>
                                          <p:spTgt spid="54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p:bldP spid="54276" grpId="0"/>
      <p:bldP spid="54277" grpId="0"/>
      <p:bldP spid="54278" grpId="0"/>
      <p:bldP spid="54279" grpId="0"/>
      <p:bldP spid="54280" grpId="0"/>
      <p:bldP spid="54281" grpId="0"/>
      <p:bldP spid="54282" grpId="0"/>
      <p:bldP spid="54290" grpId="0"/>
      <p:bldP spid="5429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Rectangle 2"/>
          <p:cNvSpPr>
            <a:spLocks noGrp="1"/>
          </p:cNvSpPr>
          <p:nvPr>
            <p:ph type="title"/>
          </p:nvPr>
        </p:nvSpPr>
        <p:spPr>
          <a:xfrm>
            <a:off x="307500" y="490500"/>
            <a:ext cx="6642000" cy="922500"/>
          </a:xfrm>
        </p:spPr>
        <p:txBody>
          <a:bodyPr vert="horz" wrap="square" lIns="73799" tIns="36899" rIns="73799" bIns="36899" anchor="ctr"/>
          <a:p>
            <a:pPr eaLnBrk="1" hangingPunct="1"/>
            <a:r>
              <a:rPr lang="zh-CN" altLang="en-US" dirty="0"/>
              <a:t>读一读</a:t>
            </a:r>
            <a:endParaRPr lang="zh-CN" altLang="en-US" dirty="0"/>
          </a:p>
        </p:txBody>
      </p:sp>
      <p:sp>
        <p:nvSpPr>
          <p:cNvPr id="36867" name="Rectangle 3"/>
          <p:cNvSpPr>
            <a:spLocks noGrp="1"/>
          </p:cNvSpPr>
          <p:nvPr>
            <p:ph idx="1"/>
          </p:nvPr>
        </p:nvSpPr>
        <p:spPr>
          <a:xfrm>
            <a:off x="307500" y="1228500"/>
            <a:ext cx="6888000" cy="3652844"/>
          </a:xfrm>
        </p:spPr>
        <p:txBody>
          <a:bodyPr vert="horz" wrap="square" lIns="73799" tIns="36899" rIns="73799" bIns="36899" anchor="t"/>
          <a:p>
            <a:pPr eaLnBrk="1" hangingPunct="1">
              <a:buClr>
                <a:srgbClr val="FF0000"/>
              </a:buClr>
              <a:buNone/>
            </a:pPr>
            <a:r>
              <a:rPr lang="en-US" altLang="zh-CN" sz="1935" dirty="0">
                <a:solidFill>
                  <a:srgbClr val="FF0000"/>
                </a:solidFill>
                <a:latin typeface="宋体" panose="02010600030101010101" pitchFamily="2" charset="-122"/>
              </a:rPr>
              <a:t>         </a:t>
            </a:r>
            <a:r>
              <a:rPr lang="en-US" altLang="zh-CN" sz="2905" b="1" dirty="0">
                <a:solidFill>
                  <a:srgbClr val="FF0000"/>
                </a:solidFill>
                <a:latin typeface="宋体" panose="02010600030101010101" pitchFamily="2" charset="-122"/>
              </a:rPr>
              <a:t>xiè</a:t>
            </a:r>
            <a:endParaRPr lang="en-US" altLang="zh-CN" sz="2905" b="1" dirty="0">
              <a:latin typeface="黑体" panose="02010600030101010101" charset="-122"/>
              <a:ea typeface="黑体" panose="02010600030101010101" charset="-122"/>
            </a:endParaRPr>
          </a:p>
          <a:p>
            <a:pPr eaLnBrk="1" hangingPunct="1">
              <a:buClr>
                <a:srgbClr val="FF0000"/>
              </a:buClr>
              <a:buNone/>
            </a:pPr>
            <a:r>
              <a:rPr lang="zh-CN" altLang="en-US" sz="2905" dirty="0">
                <a:latin typeface="黑体" panose="02010600030101010101" charset="-122"/>
                <a:ea typeface="黑体" panose="02010600030101010101" charset="-122"/>
              </a:rPr>
              <a:t>坚持不</a:t>
            </a:r>
            <a:r>
              <a:rPr lang="zh-CN" altLang="en-US" sz="2905" dirty="0">
                <a:solidFill>
                  <a:srgbClr val="FF0000"/>
                </a:solidFill>
                <a:latin typeface="黑体" panose="02010600030101010101" charset="-122"/>
                <a:ea typeface="黑体" panose="02010600030101010101" charset="-122"/>
              </a:rPr>
              <a:t>懈</a:t>
            </a:r>
            <a:r>
              <a:rPr lang="zh-CN" altLang="en-US" sz="2905" dirty="0">
                <a:latin typeface="黑体" panose="02010600030101010101" charset="-122"/>
                <a:ea typeface="黑体" panose="02010600030101010101" charset="-122"/>
              </a:rPr>
              <a:t> 千辛万苦 风餐露宿  夜不能眠</a:t>
            </a:r>
            <a:endParaRPr lang="zh-CN" altLang="en-US" sz="2905" dirty="0">
              <a:latin typeface="黑体" panose="02010600030101010101" charset="-122"/>
              <a:ea typeface="黑体" panose="02010600030101010101" charset="-122"/>
            </a:endParaRPr>
          </a:p>
          <a:p>
            <a:pPr eaLnBrk="1" hangingPunct="1">
              <a:buClr>
                <a:srgbClr val="FF0000"/>
              </a:buClr>
              <a:buNone/>
            </a:pPr>
            <a:endParaRPr lang="zh-CN" altLang="en-US" sz="2260" dirty="0">
              <a:solidFill>
                <a:srgbClr val="FF0000"/>
              </a:solidFill>
              <a:latin typeface="宋体" panose="02010600030101010101" pitchFamily="2" charset="-122"/>
            </a:endParaRPr>
          </a:p>
          <a:p>
            <a:pPr eaLnBrk="1" hangingPunct="1">
              <a:buClr>
                <a:srgbClr val="FF0000"/>
              </a:buClr>
              <a:buNone/>
            </a:pPr>
            <a:endParaRPr lang="zh-CN" altLang="en-US" sz="2905" dirty="0">
              <a:latin typeface="黑体" panose="02010600030101010101" charset="-122"/>
              <a:ea typeface="黑体" panose="02010600030101010101" charset="-122"/>
            </a:endParaRPr>
          </a:p>
          <a:p>
            <a:pPr eaLnBrk="1" hangingPunct="1">
              <a:buClr>
                <a:srgbClr val="FF0000"/>
              </a:buClr>
              <a:buNone/>
            </a:pPr>
            <a:r>
              <a:rPr lang="zh-CN" altLang="en-US" sz="2905" dirty="0">
                <a:latin typeface="黑体" panose="02010600030101010101" charset="-122"/>
                <a:ea typeface="黑体" panose="02010600030101010101" charset="-122"/>
              </a:rPr>
              <a:t>精疲力</a:t>
            </a:r>
            <a:r>
              <a:rPr lang="zh-CN" altLang="en-US" sz="2905" dirty="0">
                <a:solidFill>
                  <a:srgbClr val="FF0066"/>
                </a:solidFill>
                <a:latin typeface="黑体" panose="02010600030101010101" charset="-122"/>
                <a:ea typeface="黑体" panose="02010600030101010101" charset="-122"/>
              </a:rPr>
              <a:t>竭</a:t>
            </a:r>
            <a:r>
              <a:rPr lang="zh-CN" altLang="en-US" sz="2905" dirty="0">
                <a:latin typeface="黑体" panose="02010600030101010101" charset="-122"/>
                <a:ea typeface="黑体" panose="02010600030101010101" charset="-122"/>
              </a:rPr>
              <a:t> </a:t>
            </a:r>
            <a:r>
              <a:rPr lang="zh-CN" altLang="en-US" sz="2905" dirty="0">
                <a:solidFill>
                  <a:srgbClr val="FF0000"/>
                </a:solidFill>
                <a:latin typeface="黑体" panose="02010600030101010101" charset="-122"/>
                <a:ea typeface="黑体" panose="02010600030101010101" charset="-122"/>
              </a:rPr>
              <a:t>闷闷</a:t>
            </a:r>
            <a:r>
              <a:rPr lang="zh-CN" altLang="en-US" sz="2905" dirty="0">
                <a:latin typeface="黑体" panose="02010600030101010101" charset="-122"/>
                <a:ea typeface="黑体" panose="02010600030101010101" charset="-122"/>
              </a:rPr>
              <a:t>不乐 毛骨</a:t>
            </a:r>
            <a:r>
              <a:rPr lang="zh-CN" altLang="en-US" sz="2905" dirty="0">
                <a:solidFill>
                  <a:srgbClr val="FF0000"/>
                </a:solidFill>
                <a:latin typeface="黑体" panose="02010600030101010101" charset="-122"/>
                <a:ea typeface="黑体" panose="02010600030101010101" charset="-122"/>
              </a:rPr>
              <a:t>悚</a:t>
            </a:r>
            <a:r>
              <a:rPr lang="zh-CN" altLang="en-US" sz="2905" dirty="0">
                <a:latin typeface="黑体" panose="02010600030101010101" charset="-122"/>
                <a:ea typeface="黑体" panose="02010600030101010101" charset="-122"/>
              </a:rPr>
              <a:t>然  耀武扬威</a:t>
            </a:r>
            <a:endParaRPr lang="zh-CN" altLang="en-US" sz="2905" dirty="0">
              <a:latin typeface="黑体" panose="02010600030101010101" charset="-122"/>
              <a:ea typeface="黑体" panose="02010600030101010101" charset="-122"/>
            </a:endParaRPr>
          </a:p>
        </p:txBody>
      </p:sp>
      <p:sp>
        <p:nvSpPr>
          <p:cNvPr id="36868" name="Text Box 14"/>
          <p:cNvSpPr txBox="1"/>
          <p:nvPr/>
        </p:nvSpPr>
        <p:spPr>
          <a:xfrm>
            <a:off x="1476000" y="2581500"/>
            <a:ext cx="2890500" cy="534670"/>
          </a:xfrm>
          <a:prstGeom prst="rect">
            <a:avLst/>
          </a:prstGeom>
          <a:noFill/>
          <a:ln w="12700">
            <a:noFill/>
          </a:ln>
        </p:spPr>
        <p:txBody>
          <a:bodyPr>
            <a:spAutoFit/>
          </a:bodyPr>
          <a:p>
            <a:pPr lvl="0" eaLnBrk="1" hangingPunct="1">
              <a:spcBef>
                <a:spcPct val="50000"/>
              </a:spcBef>
            </a:pPr>
            <a:r>
              <a:rPr lang="en-US" altLang="zh-CN" sz="2905" b="1" dirty="0">
                <a:solidFill>
                  <a:srgbClr val="CC0000"/>
                </a:solidFill>
                <a:latin typeface="Arial" panose="020B0604020202020204" pitchFamily="34" charset="0"/>
                <a:ea typeface="宋体" panose="02010600030101010101" pitchFamily="2" charset="-122"/>
              </a:rPr>
              <a:t>jié   </a:t>
            </a:r>
            <a:r>
              <a:rPr lang="en-US" altLang="zh-CN" sz="2905" b="1" dirty="0">
                <a:solidFill>
                  <a:srgbClr val="FF0000"/>
                </a:solidFill>
                <a:latin typeface="Arial" panose="020B0604020202020204" pitchFamily="34" charset="0"/>
                <a:ea typeface="宋体" panose="02010600030101010101" pitchFamily="2" charset="-122"/>
              </a:rPr>
              <a:t>mèn</a:t>
            </a:r>
            <a:endParaRPr lang="en-US" altLang="zh-CN" sz="2905" b="1" dirty="0">
              <a:solidFill>
                <a:srgbClr val="FF0000"/>
              </a:solidFill>
              <a:latin typeface="Arial" panose="020B0604020202020204" pitchFamily="34" charset="0"/>
              <a:ea typeface="宋体" panose="02010600030101010101" pitchFamily="2" charset="-122"/>
            </a:endParaRPr>
          </a:p>
        </p:txBody>
      </p:sp>
      <p:sp>
        <p:nvSpPr>
          <p:cNvPr id="36869" name="Text Box 19"/>
          <p:cNvSpPr txBox="1"/>
          <p:nvPr/>
        </p:nvSpPr>
        <p:spPr>
          <a:xfrm>
            <a:off x="4366500" y="2458500"/>
            <a:ext cx="1007062" cy="977900"/>
          </a:xfrm>
          <a:prstGeom prst="rect">
            <a:avLst/>
          </a:prstGeom>
          <a:noFill/>
          <a:ln w="12700">
            <a:noFill/>
          </a:ln>
        </p:spPr>
        <p:txBody>
          <a:bodyPr>
            <a:spAutoFit/>
          </a:bodyPr>
          <a:p>
            <a:pPr lvl="0" eaLnBrk="1" hangingPunct="1">
              <a:spcBef>
                <a:spcPct val="50000"/>
              </a:spcBef>
            </a:pPr>
            <a:r>
              <a:rPr lang="en-US" altLang="zh-CN" sz="2905" b="1" dirty="0">
                <a:solidFill>
                  <a:srgbClr val="CC0000"/>
                </a:solidFill>
                <a:latin typeface="Arial" panose="020B0604020202020204" pitchFamily="34" charset="0"/>
                <a:ea typeface="宋体" panose="02010600030101010101" pitchFamily="2" charset="-122"/>
              </a:rPr>
              <a:t>sǒnɡ</a:t>
            </a:r>
            <a:endParaRPr lang="en-US" altLang="zh-CN" sz="2905" b="1" dirty="0">
              <a:solidFill>
                <a:srgbClr val="CC0000"/>
              </a:solidFill>
              <a:latin typeface="Arial" panose="020B0604020202020204" pitchFamily="34" charset="0"/>
              <a:ea typeface="宋体" panose="02010600030101010101" pitchFamily="2" charset="-122"/>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Rectangle 3"/>
          <p:cNvSpPr>
            <a:spLocks noGrp="1" noChangeArrowheads="1"/>
          </p:cNvSpPr>
          <p:nvPr>
            <p:ph idx="1"/>
          </p:nvPr>
        </p:nvSpPr>
        <p:spPr>
          <a:xfrm>
            <a:off x="246000" y="1290000"/>
            <a:ext cx="6642000" cy="4551000"/>
          </a:xfrm>
        </p:spPr>
        <p:txBody>
          <a:bodyPr vert="horz" wrap="square" lIns="73799" tIns="36899" rIns="73799" bIns="36899" numCol="1" anchor="t" anchorCtr="0" compatLnSpc="1"/>
          <a:lstStyle/>
          <a:p>
            <a:pPr marL="342900" marR="0" lvl="0" indent="-342900" algn="l" defTabSz="914400" rtl="0" eaLnBrk="1" fontAlgn="base" latinLnBrk="0" hangingPunct="1">
              <a:lnSpc>
                <a:spcPct val="100000"/>
              </a:lnSpc>
              <a:spcBef>
                <a:spcPct val="20000"/>
              </a:spcBef>
              <a:spcAft>
                <a:spcPct val="0"/>
              </a:spcAft>
              <a:buClr>
                <a:srgbClr val="FF0000"/>
              </a:buClr>
              <a:buSzTx/>
              <a:buFontTx/>
              <a:buNone/>
              <a:defRPr/>
            </a:pPr>
            <a:r>
              <a:rPr kumimoji="0" lang="zh-CN" altLang="en-US" sz="2905" b="0" i="0" u="none" strike="noStrike" kern="0" cap="none" spc="0" normalizeH="0" baseline="0" noProof="0" dirty="0" smtClean="0">
                <a:ln>
                  <a:noFill/>
                </a:ln>
                <a:solidFill>
                  <a:schemeClr val="tx1"/>
                </a:solidFill>
                <a:effectLst/>
                <a:uLnTx/>
                <a:uFillTx/>
                <a:latin typeface="黑体" panose="02010600030101010101" charset="-122"/>
                <a:ea typeface="黑体" panose="02010600030101010101" charset="-122"/>
                <a:cs typeface="+mn-cs"/>
              </a:rPr>
              <a:t>洋洋得意 </a:t>
            </a:r>
            <a:r>
              <a:rPr kumimoji="0" lang="zh-CN" altLang="en-US" sz="2905" b="0" i="0" u="none" strike="noStrike" kern="0" cap="none" spc="0" normalizeH="0" baseline="0" noProof="0" dirty="0" smtClean="0">
                <a:ln>
                  <a:noFill/>
                </a:ln>
                <a:solidFill>
                  <a:srgbClr val="FF0000"/>
                </a:solidFill>
                <a:effectLst/>
                <a:uLnTx/>
                <a:uFillTx/>
                <a:latin typeface="黑体" panose="02010600030101010101" charset="-122"/>
                <a:ea typeface="黑体" panose="02010600030101010101" charset="-122"/>
                <a:cs typeface="+mn-cs"/>
              </a:rPr>
              <a:t>怏怏</a:t>
            </a:r>
            <a:r>
              <a:rPr kumimoji="0" lang="zh-CN" altLang="en-US" sz="2905" b="0" i="0" u="none" strike="noStrike" kern="0" cap="none" spc="0" normalizeH="0" baseline="0" noProof="0" dirty="0" smtClean="0">
                <a:ln>
                  <a:noFill/>
                </a:ln>
                <a:solidFill>
                  <a:schemeClr val="tx1"/>
                </a:solidFill>
                <a:effectLst/>
                <a:uLnTx/>
                <a:uFillTx/>
                <a:latin typeface="黑体" panose="02010600030101010101" charset="-122"/>
                <a:ea typeface="黑体" panose="02010600030101010101" charset="-122"/>
                <a:cs typeface="+mn-cs"/>
              </a:rPr>
              <a:t>不乐 </a:t>
            </a:r>
            <a:r>
              <a:rPr kumimoji="0" lang="zh-CN" altLang="en-US" sz="2905" b="0" i="0" u="none" strike="noStrike" kern="0" cap="none" spc="0" normalizeH="0" baseline="0" noProof="0" dirty="0" smtClean="0">
                <a:ln>
                  <a:noFill/>
                </a:ln>
                <a:solidFill>
                  <a:srgbClr val="FF0066"/>
                </a:solidFill>
                <a:effectLst/>
                <a:uLnTx/>
                <a:uFillTx/>
                <a:latin typeface="黑体" panose="02010600030101010101" charset="-122"/>
                <a:ea typeface="黑体" panose="02010600030101010101" charset="-122"/>
                <a:cs typeface="+mn-cs"/>
              </a:rPr>
              <a:t>姗</a:t>
            </a:r>
            <a:r>
              <a:rPr kumimoji="0" lang="zh-CN" altLang="en-US" sz="2905" b="0" i="0" u="none" strike="noStrike" kern="0" cap="none" spc="0" normalizeH="0" baseline="0" noProof="0" dirty="0" smtClean="0">
                <a:ln>
                  <a:noFill/>
                </a:ln>
                <a:solidFill>
                  <a:schemeClr val="tx1"/>
                </a:solidFill>
                <a:effectLst/>
                <a:uLnTx/>
                <a:uFillTx/>
                <a:latin typeface="黑体" panose="02010600030101010101" charset="-122"/>
                <a:ea typeface="黑体" panose="02010600030101010101" charset="-122"/>
                <a:cs typeface="+mn-cs"/>
              </a:rPr>
              <a:t>姗来迟 忧心</a:t>
            </a:r>
            <a:r>
              <a:rPr kumimoji="0" lang="zh-CN" altLang="en-US" sz="2905" b="0" i="0" u="none" strike="noStrike" kern="0" cap="none" spc="0" normalizeH="0" baseline="0" noProof="0" dirty="0" smtClean="0">
                <a:ln>
                  <a:noFill/>
                </a:ln>
                <a:solidFill>
                  <a:srgbClr val="FF0000"/>
                </a:solidFill>
                <a:effectLst/>
                <a:uLnTx/>
                <a:uFillTx/>
                <a:latin typeface="黑体" panose="02010600030101010101" charset="-122"/>
                <a:ea typeface="黑体" panose="02010600030101010101" charset="-122"/>
                <a:cs typeface="+mn-cs"/>
              </a:rPr>
              <a:t>忡忡</a:t>
            </a:r>
            <a:endParaRPr kumimoji="0" lang="zh-CN" altLang="en-US" sz="2905" b="0" i="0" u="none" strike="noStrike" kern="0" cap="none" spc="0" normalizeH="0" baseline="0" noProof="0" dirty="0" smtClean="0">
              <a:ln>
                <a:noFill/>
              </a:ln>
              <a:solidFill>
                <a:srgbClr val="FF0000"/>
              </a:solidFill>
              <a:effectLst/>
              <a:uLnTx/>
              <a:uFillTx/>
              <a:latin typeface="黑体" panose="02010600030101010101" charset="-122"/>
              <a:ea typeface="黑体" panose="02010600030101010101" charset="-122"/>
              <a:cs typeface="+mn-cs"/>
            </a:endParaRPr>
          </a:p>
          <a:p>
            <a:pPr marL="342900" marR="0" lvl="0" indent="-342900" algn="l" defTabSz="914400" rtl="0" eaLnBrk="1" fontAlgn="base" latinLnBrk="0" hangingPunct="1">
              <a:lnSpc>
                <a:spcPct val="100000"/>
              </a:lnSpc>
              <a:spcBef>
                <a:spcPct val="20000"/>
              </a:spcBef>
              <a:spcAft>
                <a:spcPct val="0"/>
              </a:spcAft>
              <a:buClr>
                <a:srgbClr val="FF0000"/>
              </a:buClr>
              <a:buSzTx/>
              <a:buFontTx/>
              <a:buNone/>
              <a:defRPr/>
            </a:pPr>
            <a:endParaRPr kumimoji="0" lang="zh-CN" altLang="en-US" sz="2905" b="0" i="0" u="none" strike="noStrike" kern="0" cap="none" spc="0" normalizeH="0" baseline="0" noProof="0" dirty="0" smtClean="0">
              <a:ln>
                <a:noFill/>
              </a:ln>
              <a:solidFill>
                <a:srgbClr val="FF0000"/>
              </a:solidFill>
              <a:effectLst/>
              <a:uLnTx/>
              <a:uFillTx/>
              <a:latin typeface="黑体" panose="02010600030101010101" charset="-122"/>
              <a:ea typeface="黑体" panose="02010600030101010101" charset="-122"/>
              <a:cs typeface="+mn-cs"/>
            </a:endParaRPr>
          </a:p>
          <a:p>
            <a:pPr marL="342900" marR="0" lvl="0" indent="-342900" algn="l" defTabSz="914400" rtl="0" eaLnBrk="1" fontAlgn="base" latinLnBrk="0" hangingPunct="1">
              <a:lnSpc>
                <a:spcPct val="100000"/>
              </a:lnSpc>
              <a:spcBef>
                <a:spcPct val="20000"/>
              </a:spcBef>
              <a:spcAft>
                <a:spcPct val="0"/>
              </a:spcAft>
              <a:buClr>
                <a:srgbClr val="FF0000"/>
              </a:buClr>
              <a:buSzTx/>
              <a:buFontTx/>
              <a:buNone/>
              <a:defRPr/>
            </a:pPr>
            <a:r>
              <a:rPr kumimoji="0" lang="zh-CN" altLang="en-US" sz="2905" b="0" i="0" u="none" strike="noStrike" kern="0" cap="none" spc="0" normalizeH="0" baseline="0" noProof="0" dirty="0" smtClean="0">
                <a:ln>
                  <a:noFill/>
                </a:ln>
                <a:solidFill>
                  <a:schemeClr val="tx1"/>
                </a:solidFill>
                <a:effectLst/>
                <a:uLnTx/>
                <a:uFillTx/>
                <a:latin typeface="黑体" panose="02010600030101010101" charset="-122"/>
                <a:ea typeface="黑体" panose="02010600030101010101" charset="-122"/>
                <a:cs typeface="+mn-cs"/>
              </a:rPr>
              <a:t>疲惫不</a:t>
            </a:r>
            <a:r>
              <a:rPr kumimoji="0" lang="zh-CN" altLang="en-US" sz="2905" b="0" i="0" u="none" strike="noStrike" kern="0" cap="none" spc="0" normalizeH="0" baseline="0" noProof="0" dirty="0" smtClean="0">
                <a:ln>
                  <a:noFill/>
                </a:ln>
                <a:solidFill>
                  <a:srgbClr val="FF0000"/>
                </a:solidFill>
                <a:effectLst/>
                <a:uLnTx/>
                <a:uFillTx/>
                <a:latin typeface="黑体" panose="02010600030101010101" charset="-122"/>
                <a:ea typeface="黑体" panose="02010600030101010101" charset="-122"/>
                <a:cs typeface="+mn-cs"/>
              </a:rPr>
              <a:t>堪 </a:t>
            </a:r>
            <a:r>
              <a:rPr kumimoji="0" lang="zh-CN" altLang="en-US" sz="2905" b="0" i="0" u="none" strike="noStrike" kern="0" cap="none" spc="0" normalizeH="0" baseline="0" noProof="0" dirty="0" smtClean="0">
                <a:ln>
                  <a:noFill/>
                </a:ln>
                <a:solidFill>
                  <a:schemeClr val="tx1"/>
                </a:solidFill>
                <a:effectLst/>
                <a:uLnTx/>
                <a:uFillTx/>
                <a:latin typeface="黑体" panose="02010600030101010101" charset="-122"/>
                <a:ea typeface="黑体" panose="02010600030101010101" charset="-122"/>
                <a:cs typeface="+mn-cs"/>
              </a:rPr>
              <a:t>畏缩不前 鲁</a:t>
            </a:r>
            <a:r>
              <a:rPr kumimoji="0" lang="zh-CN" altLang="en-US" sz="2905" b="0" i="0" u="none" strike="noStrike" kern="0" cap="none" spc="0" normalizeH="0" baseline="0" noProof="0" dirty="0" smtClean="0">
                <a:ln>
                  <a:noFill/>
                </a:ln>
                <a:solidFill>
                  <a:srgbClr val="FF0066"/>
                </a:solidFill>
                <a:effectLst/>
                <a:uLnTx/>
                <a:uFillTx/>
                <a:latin typeface="黑体" panose="02010600030101010101" charset="-122"/>
                <a:ea typeface="黑体" panose="02010600030101010101" charset="-122"/>
                <a:cs typeface="+mn-cs"/>
              </a:rPr>
              <a:t>莽</a:t>
            </a:r>
            <a:r>
              <a:rPr kumimoji="0" lang="zh-CN" altLang="en-US" sz="2905" b="0" i="0" u="none" strike="noStrike" kern="0" cap="none" spc="0" normalizeH="0" baseline="0" noProof="0" dirty="0" smtClean="0">
                <a:ln>
                  <a:noFill/>
                </a:ln>
                <a:solidFill>
                  <a:schemeClr val="tx1"/>
                </a:solidFill>
                <a:effectLst/>
                <a:uLnTx/>
                <a:uFillTx/>
                <a:latin typeface="黑体" panose="02010600030101010101" charset="-122"/>
                <a:ea typeface="黑体" panose="02010600030101010101" charset="-122"/>
                <a:cs typeface="+mn-cs"/>
              </a:rPr>
              <a:t>大胆 语无</a:t>
            </a:r>
            <a:r>
              <a:rPr kumimoji="0" lang="zh-CN" altLang="en-US" sz="2905" b="0" i="0" u="none" strike="noStrike" kern="0" cap="none" spc="0" normalizeH="0" baseline="0" noProof="0" dirty="0" smtClean="0">
                <a:ln>
                  <a:noFill/>
                </a:ln>
                <a:solidFill>
                  <a:srgbClr val="FF0000"/>
                </a:solidFill>
                <a:effectLst/>
                <a:uLnTx/>
                <a:uFillTx/>
                <a:latin typeface="黑体" panose="02010600030101010101" charset="-122"/>
                <a:ea typeface="黑体" panose="02010600030101010101" charset="-122"/>
                <a:cs typeface="+mn-cs"/>
              </a:rPr>
              <a:t>伦</a:t>
            </a:r>
            <a:r>
              <a:rPr kumimoji="0" lang="zh-CN" altLang="en-US" sz="2905" b="0" i="0" u="none" strike="noStrike" kern="0" cap="none" spc="0" normalizeH="0" baseline="0" noProof="0" dirty="0" smtClean="0">
                <a:ln>
                  <a:noFill/>
                </a:ln>
                <a:solidFill>
                  <a:schemeClr val="tx1"/>
                </a:solidFill>
                <a:effectLst/>
                <a:uLnTx/>
                <a:uFillTx/>
                <a:latin typeface="黑体" panose="02010600030101010101" charset="-122"/>
                <a:ea typeface="黑体" panose="02010600030101010101" charset="-122"/>
                <a:cs typeface="+mn-cs"/>
              </a:rPr>
              <a:t>次</a:t>
            </a:r>
            <a:endParaRPr kumimoji="0" lang="zh-CN" altLang="en-US" sz="2905" b="0" i="0" u="none" strike="noStrike" kern="0" cap="none" spc="0" normalizeH="0" baseline="0" noProof="0" dirty="0" smtClean="0">
              <a:ln>
                <a:noFill/>
              </a:ln>
              <a:solidFill>
                <a:schemeClr val="tx1"/>
              </a:solidFill>
              <a:effectLst/>
              <a:uLnTx/>
              <a:uFillTx/>
              <a:latin typeface="黑体" panose="02010600030101010101" charset="-122"/>
              <a:ea typeface="黑体" panose="02010600030101010101" charset="-122"/>
              <a:cs typeface="+mn-cs"/>
            </a:endParaRPr>
          </a:p>
          <a:p>
            <a:pPr marL="342900" marR="0" lvl="0" indent="-342900" algn="l" defTabSz="914400" rtl="0" eaLnBrk="1" fontAlgn="base" latinLnBrk="0" hangingPunct="1">
              <a:lnSpc>
                <a:spcPct val="100000"/>
              </a:lnSpc>
              <a:spcBef>
                <a:spcPct val="20000"/>
              </a:spcBef>
              <a:spcAft>
                <a:spcPct val="0"/>
              </a:spcAft>
              <a:buClr>
                <a:srgbClr val="FF0000"/>
              </a:buClr>
              <a:buSzTx/>
              <a:buFontTx/>
              <a:buNone/>
              <a:defRPr/>
            </a:pPr>
            <a:endParaRPr kumimoji="0" lang="zh-CN" altLang="en-US" sz="2905" b="0" i="0" u="none" strike="noStrike" kern="0" cap="none" spc="0" normalizeH="0" baseline="0" noProof="0" dirty="0" smtClean="0">
              <a:ln>
                <a:noFill/>
              </a:ln>
              <a:solidFill>
                <a:schemeClr val="tx1"/>
              </a:solidFill>
              <a:effectLst/>
              <a:uLnTx/>
              <a:uFillTx/>
              <a:latin typeface="黑体" panose="02010600030101010101" charset="-122"/>
              <a:ea typeface="黑体" panose="02010600030101010101" charset="-122"/>
              <a:cs typeface="+mn-cs"/>
            </a:endParaRPr>
          </a:p>
          <a:p>
            <a:pPr marL="342900" marR="0" lvl="0" indent="-342900" algn="l" defTabSz="914400" rtl="0" eaLnBrk="1" fontAlgn="base" latinLnBrk="0" hangingPunct="1">
              <a:lnSpc>
                <a:spcPct val="100000"/>
              </a:lnSpc>
              <a:spcBef>
                <a:spcPct val="20000"/>
              </a:spcBef>
              <a:spcAft>
                <a:spcPct val="0"/>
              </a:spcAft>
              <a:buClr>
                <a:srgbClr val="FF0000"/>
              </a:buClr>
              <a:buSzTx/>
              <a:buFontTx/>
              <a:buNone/>
              <a:defRPr/>
            </a:pPr>
            <a:r>
              <a:rPr kumimoji="0" lang="zh-CN" altLang="en-US" sz="2905" b="0" i="0" u="none" strike="noStrike" kern="0" cap="none" spc="0" normalizeH="0" baseline="0" noProof="0" dirty="0" smtClean="0">
                <a:ln>
                  <a:noFill/>
                </a:ln>
                <a:solidFill>
                  <a:schemeClr val="tx1"/>
                </a:solidFill>
                <a:effectLst/>
                <a:uLnTx/>
                <a:uFillTx/>
                <a:latin typeface="黑体" panose="02010600030101010101" charset="-122"/>
                <a:ea typeface="黑体" panose="02010600030101010101" charset="-122"/>
                <a:cs typeface="+mn-cs"/>
              </a:rPr>
              <a:t>精打细算</a:t>
            </a:r>
            <a:endParaRPr kumimoji="0" lang="en-US" altLang="zh-CN" sz="2905" b="0" i="0" u="none" strike="noStrike" kern="0" cap="none" spc="0" normalizeH="0" baseline="0" noProof="0" dirty="0" smtClean="0">
              <a:ln>
                <a:noFill/>
              </a:ln>
              <a:solidFill>
                <a:schemeClr val="tx1"/>
              </a:solidFill>
              <a:effectLst/>
              <a:uLnTx/>
              <a:uFillTx/>
              <a:latin typeface="黑体" panose="02010600030101010101" charset="-122"/>
              <a:ea typeface="黑体" panose="02010600030101010101" charset="-122"/>
              <a:cs typeface="+mn-cs"/>
            </a:endParaRPr>
          </a:p>
          <a:p>
            <a:pPr marL="342900" marR="0" lvl="0" indent="-342900" algn="l" defTabSz="914400" rtl="0" eaLnBrk="1" fontAlgn="base" latinLnBrk="0" hangingPunct="1">
              <a:lnSpc>
                <a:spcPct val="100000"/>
              </a:lnSpc>
              <a:spcBef>
                <a:spcPct val="20000"/>
              </a:spcBef>
              <a:spcAft>
                <a:spcPct val="0"/>
              </a:spcAft>
              <a:buClr>
                <a:srgbClr val="FF0000"/>
              </a:buClr>
              <a:buSzTx/>
              <a:buFontTx/>
              <a:buNone/>
              <a:defRPr/>
            </a:pPr>
            <a:endParaRPr kumimoji="0" lang="en-US" altLang="zh-CN" sz="2905" b="0" i="0" u="none" strike="noStrike" kern="0" cap="none" spc="0" normalizeH="0" baseline="0" noProof="0" dirty="0" smtClean="0">
              <a:ln>
                <a:noFill/>
              </a:ln>
              <a:solidFill>
                <a:schemeClr val="tx1"/>
              </a:solidFill>
              <a:effectLst/>
              <a:uLnTx/>
              <a:uFillTx/>
              <a:latin typeface="黑体" panose="02010600030101010101" charset="-122"/>
              <a:ea typeface="黑体" panose="02010600030101010101" charset="-122"/>
              <a:cs typeface="+mn-cs"/>
            </a:endParaRPr>
          </a:p>
          <a:p>
            <a:pPr marL="342900" marR="0" lvl="0" indent="-342900" algn="l" defTabSz="914400" rtl="0" eaLnBrk="1" fontAlgn="base" latinLnBrk="0" hangingPunct="1">
              <a:lnSpc>
                <a:spcPct val="100000"/>
              </a:lnSpc>
              <a:spcBef>
                <a:spcPct val="20000"/>
              </a:spcBef>
              <a:spcAft>
                <a:spcPct val="0"/>
              </a:spcAft>
              <a:buClr>
                <a:srgbClr val="FF0000"/>
              </a:buClr>
              <a:buSzTx/>
              <a:buFontTx/>
              <a:buNone/>
              <a:defRPr/>
            </a:pPr>
            <a:r>
              <a:rPr kumimoji="0" lang="zh-CN" altLang="en-US" sz="2905" b="0" i="0" u="none" strike="noStrike" kern="0" cap="none" spc="0" normalizeH="0" baseline="0" noProof="0" dirty="0" smtClean="0">
                <a:ln>
                  <a:noFill/>
                </a:ln>
                <a:solidFill>
                  <a:schemeClr val="tx1"/>
                </a:solidFill>
                <a:effectLst/>
                <a:uLnTx/>
                <a:uFillTx/>
                <a:latin typeface="黑体" panose="02010600030101010101" charset="-122"/>
                <a:ea typeface="黑体" panose="02010600030101010101" charset="-122"/>
                <a:cs typeface="+mn-cs"/>
              </a:rPr>
              <a:t>与其</a:t>
            </a:r>
            <a:r>
              <a:rPr kumimoji="0" lang="en-US" altLang="zh-CN" sz="2905" b="0" i="0" u="none" strike="noStrike" kern="0" cap="none" spc="0" normalizeH="0" baseline="0" noProof="0" dirty="0" smtClean="0">
                <a:ln>
                  <a:noFill/>
                </a:ln>
                <a:solidFill>
                  <a:schemeClr val="tx1"/>
                </a:solidFill>
                <a:effectLst/>
                <a:uLnTx/>
                <a:uFillTx/>
                <a:latin typeface="+mn-lt"/>
                <a:ea typeface="黑体" panose="02010600030101010101" charset="-122"/>
                <a:cs typeface="+mn-cs"/>
              </a:rPr>
              <a:t>……</a:t>
            </a:r>
            <a:r>
              <a:rPr kumimoji="0" lang="zh-CN" altLang="en-US" sz="2905" b="0" i="0" u="none" strike="noStrike" kern="0" cap="none" spc="0" normalizeH="0" baseline="0" noProof="0" dirty="0" smtClean="0">
                <a:ln>
                  <a:noFill/>
                </a:ln>
                <a:solidFill>
                  <a:schemeClr val="tx1"/>
                </a:solidFill>
                <a:effectLst/>
                <a:uLnTx/>
                <a:uFillTx/>
                <a:latin typeface="黑体" panose="02010600030101010101" charset="-122"/>
                <a:ea typeface="黑体" panose="02010600030101010101" charset="-122"/>
                <a:cs typeface="+mn-cs"/>
              </a:rPr>
              <a:t>毋</a:t>
            </a:r>
            <a:r>
              <a:rPr kumimoji="0" lang="zh-CN" altLang="en-US" sz="2905" b="0" i="0" u="heavy" strike="noStrike" kern="0" cap="none" spc="0" normalizeH="0" baseline="0" noProof="0" dirty="0" smtClean="0">
                <a:ln>
                  <a:noFill/>
                </a:ln>
                <a:solidFill>
                  <a:srgbClr val="FF0000"/>
                </a:solidFill>
                <a:effectLst/>
                <a:uLnTx/>
                <a:uFillTx/>
                <a:latin typeface="黑体" panose="02010600030101010101" charset="-122"/>
                <a:ea typeface="黑体" panose="02010600030101010101" charset="-122"/>
                <a:cs typeface="+mn-cs"/>
              </a:rPr>
              <a:t>宁</a:t>
            </a:r>
            <a:endParaRPr kumimoji="0" lang="en-US" altLang="zh-CN" sz="2905" b="0" i="0" u="heavy" strike="noStrike" kern="0" cap="none" spc="0" normalizeH="0" baseline="0" noProof="0" dirty="0" smtClean="0">
              <a:ln>
                <a:noFill/>
              </a:ln>
              <a:solidFill>
                <a:srgbClr val="FF0000"/>
              </a:solidFill>
              <a:effectLst/>
              <a:uLnTx/>
              <a:uFillTx/>
              <a:latin typeface="黑体" panose="02010600030101010101" charset="-122"/>
              <a:ea typeface="黑体" panose="02010600030101010101" charset="-122"/>
              <a:cs typeface="+mn-cs"/>
            </a:endParaRPr>
          </a:p>
          <a:p>
            <a:pPr marL="342900" marR="0" lvl="0" indent="-342900" algn="l" defTabSz="914400" rtl="0" eaLnBrk="1" fontAlgn="base" latinLnBrk="0" hangingPunct="1">
              <a:lnSpc>
                <a:spcPct val="100000"/>
              </a:lnSpc>
              <a:spcBef>
                <a:spcPct val="20000"/>
              </a:spcBef>
              <a:spcAft>
                <a:spcPct val="0"/>
              </a:spcAft>
              <a:buClr>
                <a:srgbClr val="FF0000"/>
              </a:buClr>
              <a:buSzTx/>
              <a:buFontTx/>
              <a:buNone/>
              <a:defRPr/>
            </a:pPr>
            <a:r>
              <a:rPr kumimoji="0" lang="zh-CN" altLang="en-US" sz="2905" b="0" i="0" u="none" strike="noStrike" kern="0" cap="none" spc="0" normalizeH="0" baseline="0" noProof="0" dirty="0" smtClean="0">
                <a:ln>
                  <a:noFill/>
                </a:ln>
                <a:solidFill>
                  <a:schemeClr val="tx1"/>
                </a:solidFill>
                <a:effectLst/>
                <a:uLnTx/>
                <a:uFillTx/>
                <a:latin typeface="黑体" panose="02010600030101010101" charset="-122"/>
                <a:ea typeface="黑体" panose="02010600030101010101" charset="-122"/>
                <a:cs typeface="+mn-cs"/>
              </a:rPr>
              <a:t>（宁可，不如）</a:t>
            </a:r>
            <a:endParaRPr kumimoji="0" lang="zh-CN" altLang="en-US" sz="2905" b="0" i="0" u="none" strike="noStrike" kern="0" cap="none" spc="0" normalizeH="0" baseline="0" noProof="0" dirty="0" smtClean="0">
              <a:ln>
                <a:noFill/>
              </a:ln>
              <a:solidFill>
                <a:schemeClr val="tx1"/>
              </a:solidFill>
              <a:effectLst/>
              <a:uLnTx/>
              <a:uFillTx/>
              <a:latin typeface="黑体" panose="02010600030101010101" charset="-122"/>
              <a:ea typeface="黑体" panose="02010600030101010101" charset="-122"/>
              <a:cs typeface="+mn-cs"/>
            </a:endParaRPr>
          </a:p>
          <a:p>
            <a:pPr marL="342900" marR="0" lvl="0" indent="-342900" algn="l" defTabSz="914400" rtl="0" eaLnBrk="1" fontAlgn="base" latinLnBrk="0" hangingPunct="1">
              <a:lnSpc>
                <a:spcPct val="100000"/>
              </a:lnSpc>
              <a:spcBef>
                <a:spcPct val="20000"/>
              </a:spcBef>
              <a:spcAft>
                <a:spcPct val="0"/>
              </a:spcAft>
              <a:buClrTx/>
              <a:buSzTx/>
              <a:buFontTx/>
              <a:buChar char="•"/>
              <a:defRPr/>
            </a:pPr>
            <a:endParaRPr kumimoji="0" lang="en-US" altLang="zh-CN" sz="2585" b="0" i="0" u="none" strike="noStrike" kern="0" cap="none" spc="0" normalizeH="0" baseline="0" noProof="0" dirty="0" smtClean="0">
              <a:ln>
                <a:noFill/>
              </a:ln>
              <a:solidFill>
                <a:schemeClr val="tx1"/>
              </a:solidFill>
              <a:effectLst/>
              <a:uLnTx/>
              <a:uFillTx/>
              <a:latin typeface="+mn-lt"/>
              <a:ea typeface="+mn-ea"/>
              <a:cs typeface="+mn-cs"/>
            </a:endParaRPr>
          </a:p>
        </p:txBody>
      </p:sp>
      <p:sp>
        <p:nvSpPr>
          <p:cNvPr id="131076" name="Rectangle 4"/>
          <p:cNvSpPr/>
          <p:nvPr/>
        </p:nvSpPr>
        <p:spPr>
          <a:xfrm>
            <a:off x="2275500" y="3996000"/>
            <a:ext cx="1975687" cy="534670"/>
          </a:xfrm>
          <a:prstGeom prst="rect">
            <a:avLst/>
          </a:prstGeom>
          <a:noFill/>
          <a:ln w="9525">
            <a:noFill/>
          </a:ln>
        </p:spPr>
        <p:txBody>
          <a:bodyPr>
            <a:spAutoFit/>
          </a:bodyPr>
          <a:p>
            <a:pPr lvl="0" eaLnBrk="1" hangingPunct="1"/>
            <a:r>
              <a:rPr lang="en-US" altLang="zh-CN" sz="2905" b="1" dirty="0">
                <a:solidFill>
                  <a:srgbClr val="FF0000"/>
                </a:solidFill>
                <a:latin typeface="华文细黑" pitchFamily="2" charset="-122"/>
                <a:ea typeface="华文细黑" pitchFamily="2" charset="-122"/>
              </a:rPr>
              <a:t>wú  nìng </a:t>
            </a:r>
            <a:endParaRPr lang="en-US" altLang="zh-CN" sz="2905" b="1" dirty="0">
              <a:solidFill>
                <a:srgbClr val="FF0000"/>
              </a:solidFill>
              <a:latin typeface="华文细黑" pitchFamily="2" charset="-122"/>
              <a:ea typeface="华文细黑" pitchFamily="2" charset="-122"/>
            </a:endParaRPr>
          </a:p>
        </p:txBody>
      </p:sp>
      <p:sp>
        <p:nvSpPr>
          <p:cNvPr id="37892" name="Text Box 5"/>
          <p:cNvSpPr txBox="1"/>
          <p:nvPr/>
        </p:nvSpPr>
        <p:spPr>
          <a:xfrm>
            <a:off x="3628500" y="921000"/>
            <a:ext cx="1054469" cy="534670"/>
          </a:xfrm>
          <a:prstGeom prst="rect">
            <a:avLst/>
          </a:prstGeom>
          <a:noFill/>
          <a:ln w="12700">
            <a:noFill/>
          </a:ln>
        </p:spPr>
        <p:txBody>
          <a:bodyPr>
            <a:spAutoFit/>
          </a:bodyPr>
          <a:p>
            <a:pPr lvl="0" eaLnBrk="1" hangingPunct="1">
              <a:spcBef>
                <a:spcPct val="50000"/>
              </a:spcBef>
            </a:pPr>
            <a:r>
              <a:rPr lang="en-US" altLang="zh-CN" sz="2905" b="1" dirty="0">
                <a:solidFill>
                  <a:srgbClr val="CC0000"/>
                </a:solidFill>
                <a:latin typeface="Arial" panose="020B0604020202020204" pitchFamily="34" charset="0"/>
                <a:ea typeface="宋体" panose="02010600030101010101" pitchFamily="2" charset="-122"/>
              </a:rPr>
              <a:t>shān</a:t>
            </a:r>
            <a:endParaRPr lang="en-US" altLang="zh-CN" sz="2905" b="1" dirty="0">
              <a:solidFill>
                <a:srgbClr val="CC0000"/>
              </a:solidFill>
              <a:latin typeface="Arial" panose="020B0604020202020204" pitchFamily="34" charset="0"/>
              <a:ea typeface="宋体" panose="02010600030101010101" pitchFamily="2" charset="-122"/>
            </a:endParaRPr>
          </a:p>
        </p:txBody>
      </p:sp>
      <p:sp>
        <p:nvSpPr>
          <p:cNvPr id="37893" name="Text Box 6"/>
          <p:cNvSpPr txBox="1"/>
          <p:nvPr/>
        </p:nvSpPr>
        <p:spPr>
          <a:xfrm>
            <a:off x="2091000" y="921000"/>
            <a:ext cx="1168500" cy="534670"/>
          </a:xfrm>
          <a:prstGeom prst="rect">
            <a:avLst/>
          </a:prstGeom>
          <a:noFill/>
          <a:ln w="12700">
            <a:noFill/>
          </a:ln>
        </p:spPr>
        <p:txBody>
          <a:bodyPr>
            <a:spAutoFit/>
          </a:bodyPr>
          <a:p>
            <a:pPr lvl="0" eaLnBrk="1" hangingPunct="1">
              <a:spcBef>
                <a:spcPct val="50000"/>
              </a:spcBef>
            </a:pPr>
            <a:r>
              <a:rPr lang="en-US" altLang="zh-CN" sz="2905" b="1" dirty="0">
                <a:solidFill>
                  <a:srgbClr val="CC0000"/>
                </a:solidFill>
                <a:latin typeface="Arial" panose="020B0604020202020204" pitchFamily="34" charset="0"/>
                <a:ea typeface="宋体" panose="02010600030101010101" pitchFamily="2" charset="-122"/>
              </a:rPr>
              <a:t>yàng</a:t>
            </a:r>
            <a:endParaRPr lang="en-US" altLang="zh-CN" sz="2905" b="1" dirty="0">
              <a:solidFill>
                <a:srgbClr val="CC0000"/>
              </a:solidFill>
              <a:latin typeface="Arial" panose="020B0604020202020204" pitchFamily="34" charset="0"/>
              <a:ea typeface="宋体" panose="02010600030101010101" pitchFamily="2" charset="-122"/>
            </a:endParaRPr>
          </a:p>
        </p:txBody>
      </p:sp>
      <p:sp>
        <p:nvSpPr>
          <p:cNvPr id="37894" name="Text Box 7"/>
          <p:cNvSpPr txBox="1"/>
          <p:nvPr/>
        </p:nvSpPr>
        <p:spPr>
          <a:xfrm>
            <a:off x="6027000" y="736500"/>
            <a:ext cx="1353000" cy="534670"/>
          </a:xfrm>
          <a:prstGeom prst="rect">
            <a:avLst/>
          </a:prstGeom>
          <a:noFill/>
          <a:ln w="12700">
            <a:noFill/>
          </a:ln>
        </p:spPr>
        <p:txBody>
          <a:bodyPr>
            <a:spAutoFit/>
          </a:bodyPr>
          <a:p>
            <a:pPr lvl="0" eaLnBrk="1" hangingPunct="1">
              <a:spcBef>
                <a:spcPct val="50000"/>
              </a:spcBef>
            </a:pPr>
            <a:r>
              <a:rPr lang="en-US" altLang="zh-CN" sz="2905" b="1" dirty="0">
                <a:solidFill>
                  <a:srgbClr val="CC0000"/>
                </a:solidFill>
                <a:latin typeface="Arial" panose="020B0604020202020204" pitchFamily="34" charset="0"/>
                <a:ea typeface="宋体" panose="02010600030101010101" pitchFamily="2" charset="-122"/>
              </a:rPr>
              <a:t>chōng</a:t>
            </a:r>
            <a:endParaRPr lang="en-US" altLang="zh-CN" sz="2905" b="1" dirty="0">
              <a:solidFill>
                <a:srgbClr val="CC0000"/>
              </a:solidFill>
              <a:latin typeface="Arial" panose="020B0604020202020204" pitchFamily="34" charset="0"/>
              <a:ea typeface="宋体" panose="02010600030101010101" pitchFamily="2" charset="-122"/>
            </a:endParaRPr>
          </a:p>
        </p:txBody>
      </p:sp>
      <p:sp>
        <p:nvSpPr>
          <p:cNvPr id="37895" name="Text Box 8"/>
          <p:cNvSpPr txBox="1"/>
          <p:nvPr/>
        </p:nvSpPr>
        <p:spPr>
          <a:xfrm>
            <a:off x="1414500" y="2028000"/>
            <a:ext cx="1045500" cy="534670"/>
          </a:xfrm>
          <a:prstGeom prst="rect">
            <a:avLst/>
          </a:prstGeom>
          <a:noFill/>
          <a:ln w="12700">
            <a:noFill/>
          </a:ln>
        </p:spPr>
        <p:txBody>
          <a:bodyPr>
            <a:spAutoFit/>
          </a:bodyPr>
          <a:p>
            <a:pPr lvl="0" eaLnBrk="1" hangingPunct="1">
              <a:spcBef>
                <a:spcPct val="50000"/>
              </a:spcBef>
            </a:pPr>
            <a:r>
              <a:rPr lang="en-US" altLang="zh-CN" sz="2905" b="1" dirty="0">
                <a:solidFill>
                  <a:srgbClr val="CC0000"/>
                </a:solidFill>
                <a:latin typeface="Arial" panose="020B0604020202020204" pitchFamily="34" charset="0"/>
                <a:ea typeface="宋体" panose="02010600030101010101" pitchFamily="2" charset="-122"/>
              </a:rPr>
              <a:t>kān</a:t>
            </a:r>
            <a:endParaRPr lang="en-US" altLang="zh-CN" sz="2905" b="1" dirty="0">
              <a:solidFill>
                <a:srgbClr val="CC0000"/>
              </a:solidFill>
              <a:latin typeface="Arial" panose="020B0604020202020204" pitchFamily="34" charset="0"/>
              <a:ea typeface="宋体" panose="02010600030101010101" pitchFamily="2" charset="-122"/>
            </a:endParaRPr>
          </a:p>
        </p:txBody>
      </p:sp>
      <p:sp>
        <p:nvSpPr>
          <p:cNvPr id="37896" name="Text Box 9"/>
          <p:cNvSpPr txBox="1"/>
          <p:nvPr/>
        </p:nvSpPr>
        <p:spPr>
          <a:xfrm>
            <a:off x="3874500" y="1843500"/>
            <a:ext cx="3075000" cy="534670"/>
          </a:xfrm>
          <a:prstGeom prst="rect">
            <a:avLst/>
          </a:prstGeom>
          <a:noFill/>
          <a:ln w="12700">
            <a:noFill/>
          </a:ln>
        </p:spPr>
        <p:txBody>
          <a:bodyPr>
            <a:spAutoFit/>
          </a:bodyPr>
          <a:p>
            <a:pPr lvl="0" eaLnBrk="1" hangingPunct="1">
              <a:spcBef>
                <a:spcPct val="50000"/>
              </a:spcBef>
            </a:pPr>
            <a:r>
              <a:rPr lang="en-US" altLang="zh-CN" sz="2905" b="1" dirty="0">
                <a:solidFill>
                  <a:srgbClr val="CC0000"/>
                </a:solidFill>
                <a:latin typeface="Arial" panose="020B0604020202020204" pitchFamily="34" charset="0"/>
                <a:ea typeface="宋体" panose="02010600030101010101" pitchFamily="2" charset="-122"/>
              </a:rPr>
              <a:t>mǎng           </a:t>
            </a:r>
            <a:r>
              <a:rPr lang="en-US" altLang="zh-CN" sz="2905" b="1" dirty="0">
                <a:solidFill>
                  <a:srgbClr val="FF0000"/>
                </a:solidFill>
                <a:latin typeface="Arial" panose="020B0604020202020204" pitchFamily="34" charset="0"/>
                <a:ea typeface="宋体" panose="02010600030101010101" pitchFamily="2" charset="-122"/>
              </a:rPr>
              <a:t>lún</a:t>
            </a:r>
            <a:endParaRPr lang="en-US" altLang="zh-CN" sz="2905" b="1" dirty="0">
              <a:solidFill>
                <a:srgbClr val="FF0000"/>
              </a:solidFill>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131076"/>
                                        </p:tgtEl>
                                        <p:attrNameLst>
                                          <p:attrName>style.visibility</p:attrName>
                                        </p:attrNameLst>
                                      </p:cBhvr>
                                      <p:to>
                                        <p:strVal val="visible"/>
                                      </p:to>
                                    </p:set>
                                    <p:anim calcmode="lin" valueType="num">
                                      <p:cBhvr>
                                        <p:cTn id="7" dur="1000" fill="hold"/>
                                        <p:tgtEl>
                                          <p:spTgt spid="131076"/>
                                        </p:tgtEl>
                                        <p:attrNameLst>
                                          <p:attrName>ppt_w</p:attrName>
                                        </p:attrNameLst>
                                      </p:cBhvr>
                                      <p:tavLst>
                                        <p:tav tm="0">
                                          <p:val>
                                            <p:strVal val="#ppt_w+.3"/>
                                          </p:val>
                                        </p:tav>
                                        <p:tav tm="100000">
                                          <p:val>
                                            <p:strVal val="#ppt_w"/>
                                          </p:val>
                                        </p:tav>
                                      </p:tavLst>
                                    </p:anim>
                                    <p:anim calcmode="lin" valueType="num">
                                      <p:cBhvr>
                                        <p:cTn id="8" dur="1000" fill="hold"/>
                                        <p:tgtEl>
                                          <p:spTgt spid="131076"/>
                                        </p:tgtEl>
                                        <p:attrNameLst>
                                          <p:attrName>ppt_h</p:attrName>
                                        </p:attrNameLst>
                                      </p:cBhvr>
                                      <p:tavLst>
                                        <p:tav tm="0">
                                          <p:val>
                                            <p:strVal val="#ppt_h"/>
                                          </p:val>
                                        </p:tav>
                                        <p:tav tm="100000">
                                          <p:val>
                                            <p:strVal val="#ppt_h"/>
                                          </p:val>
                                        </p:tav>
                                      </p:tavLst>
                                    </p:anim>
                                    <p:animEffect transition="in" filter="fade">
                                      <p:cBhvr>
                                        <p:cTn id="9" dur="1000"/>
                                        <p:tgtEl>
                                          <p:spTgt spid="131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7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Rectangle 2"/>
          <p:cNvSpPr>
            <a:spLocks noGrp="1"/>
          </p:cNvSpPr>
          <p:nvPr>
            <p:ph idx="1"/>
          </p:nvPr>
        </p:nvSpPr>
        <p:spPr>
          <a:xfrm>
            <a:off x="492000" y="1659000"/>
            <a:ext cx="6642000" cy="4182000"/>
          </a:xfrm>
        </p:spPr>
        <p:txBody>
          <a:bodyPr vert="horz" wrap="square" lIns="73799" tIns="36899" rIns="73799" bIns="36899" anchor="t"/>
          <a:p>
            <a:pPr eaLnBrk="1" hangingPunct="1">
              <a:lnSpc>
                <a:spcPct val="110000"/>
              </a:lnSpc>
              <a:spcBef>
                <a:spcPct val="0"/>
              </a:spcBef>
            </a:pPr>
            <a:r>
              <a:rPr lang="en-US" altLang="zh-CN" b="1" dirty="0">
                <a:latin typeface="宋体" panose="02010600030101010101" pitchFamily="2" charset="-122"/>
              </a:rPr>
              <a:t>〔</a:t>
            </a:r>
            <a:r>
              <a:rPr lang="zh-CN" altLang="en-US" b="1" dirty="0">
                <a:latin typeface="宋体" panose="02010600030101010101" pitchFamily="2" charset="-122"/>
              </a:rPr>
              <a:t>毛骨悚然</a:t>
            </a:r>
            <a:r>
              <a:rPr lang="en-US" altLang="zh-CN" b="1" dirty="0">
                <a:latin typeface="宋体" panose="02010600030101010101" pitchFamily="2" charset="-122"/>
              </a:rPr>
              <a:t>〕</a:t>
            </a:r>
            <a:r>
              <a:rPr lang="zh-CN" altLang="en-US" b="1" dirty="0">
                <a:latin typeface="宋体" panose="02010600030101010101" pitchFamily="2" charset="-122"/>
              </a:rPr>
              <a:t>形容十分恐惧。</a:t>
            </a:r>
            <a:endParaRPr lang="en-US" altLang="zh-CN" b="1" dirty="0">
              <a:latin typeface="宋体" panose="02010600030101010101" pitchFamily="2" charset="-122"/>
            </a:endParaRPr>
          </a:p>
          <a:p>
            <a:pPr eaLnBrk="1" hangingPunct="1">
              <a:lnSpc>
                <a:spcPct val="110000"/>
              </a:lnSpc>
              <a:spcBef>
                <a:spcPct val="0"/>
              </a:spcBef>
            </a:pPr>
            <a:r>
              <a:rPr lang="en-US" altLang="zh-CN" b="1" dirty="0">
                <a:latin typeface="宋体" panose="02010600030101010101" pitchFamily="2" charset="-122"/>
              </a:rPr>
              <a:t>〔</a:t>
            </a:r>
            <a:r>
              <a:rPr lang="zh-CN" altLang="en-US" b="1" dirty="0">
                <a:latin typeface="宋体" panose="02010600030101010101" pitchFamily="2" charset="-122"/>
              </a:rPr>
              <a:t>怏怏不乐</a:t>
            </a:r>
            <a:r>
              <a:rPr lang="en-US" altLang="zh-CN" b="1" dirty="0">
                <a:latin typeface="宋体" panose="02010600030101010101" pitchFamily="2" charset="-122"/>
              </a:rPr>
              <a:t>〕</a:t>
            </a:r>
            <a:r>
              <a:rPr lang="zh-CN" altLang="en-US" b="1" dirty="0">
                <a:latin typeface="宋体" panose="02010600030101010101" pitchFamily="2" charset="-122"/>
              </a:rPr>
              <a:t>形容不满意或不高兴的神情。</a:t>
            </a:r>
            <a:endParaRPr lang="en-US" altLang="zh-CN" b="1" dirty="0">
              <a:latin typeface="宋体" panose="02010600030101010101" pitchFamily="2" charset="-122"/>
            </a:endParaRPr>
          </a:p>
          <a:p>
            <a:pPr eaLnBrk="1" hangingPunct="1">
              <a:lnSpc>
                <a:spcPct val="110000"/>
              </a:lnSpc>
              <a:spcBef>
                <a:spcPct val="0"/>
              </a:spcBef>
            </a:pPr>
            <a:r>
              <a:rPr lang="zh-CN" altLang="en-US" dirty="0"/>
              <a:t> </a:t>
            </a:r>
            <a:r>
              <a:rPr lang="en-US" altLang="zh-CN" b="1" dirty="0">
                <a:latin typeface="宋体" panose="02010600030101010101" pitchFamily="2" charset="-122"/>
              </a:rPr>
              <a:t>〔</a:t>
            </a:r>
            <a:r>
              <a:rPr lang="zh-CN" altLang="en-US" b="1" dirty="0"/>
              <a:t>销蚀</a:t>
            </a:r>
            <a:r>
              <a:rPr lang="en-US" altLang="zh-CN" b="1" dirty="0">
                <a:latin typeface="宋体" panose="02010600030101010101" pitchFamily="2" charset="-122"/>
              </a:rPr>
              <a:t>〕</a:t>
            </a:r>
            <a:r>
              <a:rPr lang="zh-CN" altLang="en-US" b="1" dirty="0"/>
              <a:t>损耗腐蚀。</a:t>
            </a:r>
            <a:endParaRPr lang="en-US" altLang="zh-CN" b="1" dirty="0">
              <a:latin typeface="宋体" panose="02010600030101010101" pitchFamily="2" charset="-122"/>
            </a:endParaRPr>
          </a:p>
          <a:p>
            <a:pPr eaLnBrk="1" hangingPunct="1">
              <a:lnSpc>
                <a:spcPct val="110000"/>
              </a:lnSpc>
              <a:spcBef>
                <a:spcPct val="0"/>
              </a:spcBef>
            </a:pPr>
            <a:r>
              <a:rPr lang="en-US" altLang="zh-CN" b="1" dirty="0">
                <a:latin typeface="宋体" panose="02010600030101010101" pitchFamily="2" charset="-122"/>
              </a:rPr>
              <a:t>〔</a:t>
            </a:r>
            <a:r>
              <a:rPr lang="zh-CN" altLang="en-US" b="1" dirty="0">
                <a:latin typeface="宋体" panose="02010600030101010101" pitchFamily="2" charset="-122"/>
              </a:rPr>
              <a:t>毋宁</a:t>
            </a:r>
            <a:r>
              <a:rPr lang="en-US" altLang="zh-CN" b="1" dirty="0">
                <a:latin typeface="宋体" panose="02010600030101010101" pitchFamily="2" charset="-122"/>
              </a:rPr>
              <a:t>〕</a:t>
            </a:r>
            <a:r>
              <a:rPr lang="zh-CN" altLang="en-US" b="1" dirty="0">
                <a:latin typeface="宋体" panose="02010600030101010101" pitchFamily="2" charset="-122"/>
              </a:rPr>
              <a:t>不如。</a:t>
            </a:r>
            <a:endParaRPr lang="zh-CN" altLang="zh-CN" b="1" dirty="0">
              <a:latin typeface="宋体" panose="02010600030101010101" pitchFamily="2" charset="-122"/>
            </a:endParaRPr>
          </a:p>
          <a:p>
            <a:pPr eaLnBrk="1" hangingPunct="1">
              <a:lnSpc>
                <a:spcPct val="110000"/>
              </a:lnSpc>
              <a:spcBef>
                <a:spcPct val="0"/>
              </a:spcBef>
            </a:pPr>
            <a:r>
              <a:rPr lang="en-US" altLang="zh-CN" b="1" dirty="0">
                <a:latin typeface="宋体" panose="02010600030101010101" pitchFamily="2" charset="-122"/>
              </a:rPr>
              <a:t>〔</a:t>
            </a:r>
            <a:r>
              <a:rPr lang="zh-CN" altLang="en-US" b="1" dirty="0">
                <a:latin typeface="宋体" panose="02010600030101010101" pitchFamily="2" charset="-122"/>
              </a:rPr>
              <a:t>吞噬</a:t>
            </a:r>
            <a:r>
              <a:rPr lang="en-US" altLang="zh-CN" b="1" dirty="0">
                <a:latin typeface="宋体" panose="02010600030101010101" pitchFamily="2" charset="-122"/>
              </a:rPr>
              <a:t>〕</a:t>
            </a:r>
            <a:r>
              <a:rPr lang="zh-CN" altLang="en-US" b="1" dirty="0">
                <a:latin typeface="宋体" panose="02010600030101010101" pitchFamily="2" charset="-122"/>
              </a:rPr>
              <a:t>吞食。</a:t>
            </a:r>
            <a:endParaRPr lang="en-US" altLang="zh-CN" b="1" dirty="0">
              <a:latin typeface="宋体" panose="02010600030101010101" pitchFamily="2" charset="-122"/>
            </a:endParaRPr>
          </a:p>
          <a:p>
            <a:pPr eaLnBrk="1" hangingPunct="1">
              <a:lnSpc>
                <a:spcPct val="110000"/>
              </a:lnSpc>
              <a:spcBef>
                <a:spcPct val="0"/>
              </a:spcBef>
            </a:pPr>
            <a:r>
              <a:rPr lang="en-US" altLang="zh-CN" b="1" dirty="0">
                <a:latin typeface="宋体" panose="02010600030101010101" pitchFamily="2" charset="-122"/>
              </a:rPr>
              <a:t>〔</a:t>
            </a:r>
            <a:r>
              <a:rPr lang="zh-CN" altLang="en-US" b="1" dirty="0">
                <a:latin typeface="宋体" panose="02010600030101010101" pitchFamily="2" charset="-122"/>
              </a:rPr>
              <a:t>语无伦次</a:t>
            </a:r>
            <a:r>
              <a:rPr lang="en-US" altLang="zh-CN" b="1" dirty="0">
                <a:latin typeface="宋体" panose="02010600030101010101" pitchFamily="2" charset="-122"/>
              </a:rPr>
              <a:t>〕</a:t>
            </a:r>
            <a:r>
              <a:rPr lang="zh-CN" altLang="en-US" b="1" dirty="0">
                <a:latin typeface="宋体" panose="02010600030101010101" pitchFamily="2" charset="-122"/>
              </a:rPr>
              <a:t>话讲得很乱，没有条理。</a:t>
            </a:r>
            <a:endParaRPr lang="en-US" altLang="zh-CN" b="1" dirty="0">
              <a:latin typeface="宋体" panose="02010600030101010101" pitchFamily="2" charset="-122"/>
            </a:endParaRPr>
          </a:p>
          <a:p>
            <a:pPr eaLnBrk="1" hangingPunct="1">
              <a:lnSpc>
                <a:spcPct val="110000"/>
              </a:lnSpc>
              <a:spcBef>
                <a:spcPct val="0"/>
              </a:spcBef>
            </a:pPr>
            <a:r>
              <a:rPr lang="en-US" altLang="zh-CN" b="1" dirty="0">
                <a:latin typeface="宋体" panose="02010600030101010101" pitchFamily="2" charset="-122"/>
              </a:rPr>
              <a:t>〔</a:t>
            </a:r>
            <a:r>
              <a:rPr lang="zh-CN" altLang="en-US" b="1" dirty="0">
                <a:latin typeface="宋体" panose="02010600030101010101" pitchFamily="2" charset="-122"/>
              </a:rPr>
              <a:t>羸弱</a:t>
            </a:r>
            <a:r>
              <a:rPr lang="en-US" altLang="zh-CN" b="1" dirty="0">
                <a:latin typeface="宋体" panose="02010600030101010101" pitchFamily="2" charset="-122"/>
              </a:rPr>
              <a:t>〕</a:t>
            </a:r>
            <a:r>
              <a:rPr lang="zh-CN" altLang="en-US" b="1" dirty="0">
                <a:latin typeface="宋体" panose="02010600030101010101" pitchFamily="2" charset="-122"/>
              </a:rPr>
              <a:t>瘦弱。</a:t>
            </a:r>
            <a:endParaRPr lang="zh-CN" altLang="zh-CN" b="1" dirty="0">
              <a:latin typeface="宋体" panose="02010600030101010101" pitchFamily="2" charset="-122"/>
            </a:endParaRPr>
          </a:p>
          <a:p>
            <a:pPr eaLnBrk="1" hangingPunct="1">
              <a:lnSpc>
                <a:spcPct val="110000"/>
              </a:lnSpc>
              <a:spcBef>
                <a:spcPct val="0"/>
              </a:spcBef>
            </a:pPr>
            <a:r>
              <a:rPr lang="en-US" altLang="zh-CN" b="1" dirty="0">
                <a:latin typeface="宋体" panose="02010600030101010101" pitchFamily="2" charset="-122"/>
              </a:rPr>
              <a:t>〔</a:t>
            </a:r>
            <a:r>
              <a:rPr lang="zh-CN" altLang="en-US" b="1" dirty="0">
                <a:latin typeface="宋体" panose="02010600030101010101" pitchFamily="2" charset="-122"/>
              </a:rPr>
              <a:t>告罄</a:t>
            </a:r>
            <a:r>
              <a:rPr lang="en-US" altLang="zh-CN" b="1" dirty="0">
                <a:latin typeface="宋体" panose="02010600030101010101" pitchFamily="2" charset="-122"/>
              </a:rPr>
              <a:t>〕</a:t>
            </a:r>
            <a:r>
              <a:rPr lang="zh-CN" altLang="en-US" b="1" dirty="0">
                <a:latin typeface="宋体" panose="02010600030101010101" pitchFamily="2" charset="-122"/>
              </a:rPr>
              <a:t>指财物用完。</a:t>
            </a:r>
            <a:endParaRPr lang="zh-CN" altLang="zh-CN" b="1" dirty="0">
              <a:latin typeface="宋体" panose="02010600030101010101" pitchFamily="2" charset="-122"/>
            </a:endParaRPr>
          </a:p>
        </p:txBody>
      </p:sp>
      <p:sp>
        <p:nvSpPr>
          <p:cNvPr id="38915" name="Rectangle 4"/>
          <p:cNvSpPr>
            <a:spLocks noGrp="1"/>
          </p:cNvSpPr>
          <p:nvPr>
            <p:ph type="title"/>
          </p:nvPr>
        </p:nvSpPr>
        <p:spPr>
          <a:xfrm>
            <a:off x="369000" y="712157"/>
            <a:ext cx="6642000" cy="885343"/>
          </a:xfrm>
        </p:spPr>
        <p:txBody>
          <a:bodyPr vert="horz" wrap="square" lIns="73799" tIns="36899" rIns="73799" bIns="36899" anchor="ctr"/>
          <a:p>
            <a:pPr eaLnBrk="1" hangingPunct="1"/>
            <a:r>
              <a:rPr lang="en-US" altLang="zh-CN" dirty="0">
                <a:solidFill>
                  <a:srgbClr val="3333FF"/>
                </a:solidFill>
              </a:rPr>
              <a:t>3</a:t>
            </a:r>
            <a:r>
              <a:rPr lang="zh-CN" altLang="en-US" dirty="0">
                <a:solidFill>
                  <a:srgbClr val="3333FF"/>
                </a:solidFill>
              </a:rPr>
              <a:t>、释词或据意写词。</a:t>
            </a:r>
            <a:endParaRPr lang="zh-CN" altLang="en-US" dirty="0">
              <a:solidFill>
                <a:srgbClr val="3333FF"/>
              </a:solidFill>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39938" name="Rectangle 2"/>
          <p:cNvSpPr/>
          <p:nvPr/>
        </p:nvSpPr>
        <p:spPr>
          <a:xfrm>
            <a:off x="369000" y="1474500"/>
            <a:ext cx="6642000" cy="4120500"/>
          </a:xfrm>
          <a:prstGeom prst="rect">
            <a:avLst/>
          </a:prstGeom>
          <a:noFill/>
          <a:ln w="9525">
            <a:noFill/>
          </a:ln>
        </p:spPr>
        <p:txBody>
          <a:bodyPr/>
          <a:p>
            <a:pPr marL="342900" lvl="0" indent="-342900" eaLnBrk="1" hangingPunct="1">
              <a:buChar char="•"/>
            </a:pPr>
            <a:r>
              <a:rPr lang="en-US" altLang="zh-CN" sz="2260" u="sng" dirty="0">
                <a:latin typeface="黑体" panose="02010600030101010101" charset="-122"/>
                <a:ea typeface="黑体" panose="02010600030101010101" charset="-122"/>
              </a:rPr>
              <a:t>    </a:t>
            </a:r>
            <a:r>
              <a:rPr lang="zh-CN" altLang="en-US" sz="2260" dirty="0">
                <a:latin typeface="黑体" panose="02010600030101010101" charset="-122"/>
                <a:ea typeface="黑体" panose="02010600030101010101" charset="-122"/>
              </a:rPr>
              <a:t>：没有边际。      </a:t>
            </a:r>
            <a:r>
              <a:rPr lang="zh-CN" altLang="en-US" sz="2260" u="sng" dirty="0">
                <a:latin typeface="黑体" panose="02010600030101010101" charset="-122"/>
                <a:ea typeface="黑体" panose="02010600030101010101" charset="-122"/>
              </a:rPr>
              <a:t>    </a:t>
            </a:r>
            <a:r>
              <a:rPr lang="zh-CN" altLang="en-US" sz="2260" dirty="0">
                <a:latin typeface="黑体" panose="02010600030101010101" charset="-122"/>
                <a:ea typeface="黑体" panose="02010600030101010101" charset="-122"/>
              </a:rPr>
              <a:t>：刺骨地寒冷。 </a:t>
            </a:r>
            <a:endParaRPr lang="zh-CN" altLang="en-US" sz="2260" dirty="0">
              <a:latin typeface="黑体" panose="02010600030101010101" charset="-122"/>
              <a:ea typeface="黑体" panose="02010600030101010101" charset="-122"/>
            </a:endParaRPr>
          </a:p>
          <a:p>
            <a:pPr marL="342900" lvl="0" indent="-342900" eaLnBrk="1" hangingPunct="1">
              <a:buChar char="•"/>
            </a:pPr>
            <a:r>
              <a:rPr lang="zh-CN" altLang="en-US" sz="2260" u="sng" dirty="0">
                <a:latin typeface="黑体" panose="02010600030101010101" charset="-122"/>
                <a:ea typeface="黑体" panose="02010600030101010101" charset="-122"/>
              </a:rPr>
              <a:t>    </a:t>
            </a:r>
            <a:r>
              <a:rPr lang="zh-CN" altLang="en-US" sz="2260" dirty="0">
                <a:latin typeface="黑体" panose="02010600030101010101" charset="-122"/>
                <a:ea typeface="黑体" panose="02010600030101010101" charset="-122"/>
              </a:rPr>
              <a:t>：言行举止不庄重、轻佻。   </a:t>
            </a:r>
            <a:endParaRPr lang="zh-CN" altLang="en-US" sz="2260" dirty="0">
              <a:latin typeface="黑体" panose="02010600030101010101" charset="-122"/>
              <a:ea typeface="黑体" panose="02010600030101010101" charset="-122"/>
            </a:endParaRPr>
          </a:p>
          <a:p>
            <a:pPr marL="342900" lvl="0" indent="-342900" eaLnBrk="1" hangingPunct="1">
              <a:buChar char="•"/>
            </a:pPr>
            <a:r>
              <a:rPr lang="zh-CN" altLang="en-US" sz="2260" u="sng" dirty="0">
                <a:latin typeface="黑体" panose="02010600030101010101" charset="-122"/>
                <a:ea typeface="黑体" panose="02010600030101010101" charset="-122"/>
              </a:rPr>
              <a:t>    </a:t>
            </a:r>
            <a:r>
              <a:rPr lang="zh-CN" altLang="en-US" sz="2260" dirty="0">
                <a:latin typeface="黑体" panose="02010600030101010101" charset="-122"/>
                <a:ea typeface="黑体" panose="02010600030101010101" charset="-122"/>
              </a:rPr>
              <a:t>：消损腐蚀。      </a:t>
            </a:r>
            <a:r>
              <a:rPr lang="zh-CN" altLang="en-US" sz="2260" u="sng" dirty="0">
                <a:latin typeface="黑体" panose="02010600030101010101" charset="-122"/>
                <a:ea typeface="黑体" panose="02010600030101010101" charset="-122"/>
              </a:rPr>
              <a:t>    </a:t>
            </a:r>
            <a:r>
              <a:rPr lang="zh-CN" altLang="en-US" sz="2260" dirty="0">
                <a:latin typeface="黑体" panose="02010600030101010101" charset="-122"/>
                <a:ea typeface="黑体" panose="02010600030101010101" charset="-122"/>
              </a:rPr>
              <a:t>：指脚步。   </a:t>
            </a:r>
            <a:endParaRPr lang="zh-CN" altLang="en-US" sz="2260" dirty="0">
              <a:latin typeface="黑体" panose="02010600030101010101" charset="-122"/>
              <a:ea typeface="黑体" panose="02010600030101010101" charset="-122"/>
            </a:endParaRPr>
          </a:p>
          <a:p>
            <a:pPr marL="342900" lvl="0" indent="-342900" eaLnBrk="1" hangingPunct="1">
              <a:buChar char="•"/>
            </a:pPr>
            <a:r>
              <a:rPr lang="zh-CN" altLang="en-US" sz="2260" u="sng" dirty="0">
                <a:latin typeface="黑体" panose="02010600030101010101" charset="-122"/>
                <a:ea typeface="黑体" panose="02010600030101010101" charset="-122"/>
              </a:rPr>
              <a:t>    </a:t>
            </a:r>
            <a:r>
              <a:rPr lang="zh-CN" altLang="en-US" sz="2260" dirty="0">
                <a:latin typeface="黑体" panose="02010600030101010101" charset="-122"/>
                <a:ea typeface="黑体" panose="02010600030101010101" charset="-122"/>
              </a:rPr>
              <a:t>：某人死后，他的妻子被称为某人的遗孀。   </a:t>
            </a:r>
            <a:endParaRPr lang="zh-CN" altLang="en-US" sz="2260" dirty="0">
              <a:latin typeface="黑体" panose="02010600030101010101" charset="-122"/>
              <a:ea typeface="黑体" panose="02010600030101010101" charset="-122"/>
            </a:endParaRPr>
          </a:p>
          <a:p>
            <a:pPr marL="342900" lvl="0" indent="-342900" eaLnBrk="1" hangingPunct="1">
              <a:buChar char="•"/>
            </a:pPr>
            <a:r>
              <a:rPr lang="zh-CN" altLang="en-US" sz="2260" u="sng" dirty="0">
                <a:latin typeface="黑体" panose="02010600030101010101" charset="-122"/>
                <a:ea typeface="黑体" panose="02010600030101010101" charset="-122"/>
              </a:rPr>
              <a:t>        </a:t>
            </a:r>
            <a:r>
              <a:rPr lang="zh-CN" altLang="en-US" sz="2260" dirty="0">
                <a:latin typeface="黑体" panose="02010600030101010101" charset="-122"/>
                <a:ea typeface="黑体" panose="02010600030101010101" charset="-122"/>
              </a:rPr>
              <a:t>：坚决保持</a:t>
            </a:r>
            <a:r>
              <a:rPr lang="en-US" altLang="zh-CN" sz="2260" dirty="0">
                <a:latin typeface="黑体" panose="02010600030101010101" charset="-122"/>
                <a:ea typeface="黑体" panose="02010600030101010101" charset="-122"/>
              </a:rPr>
              <a:t>.</a:t>
            </a:r>
            <a:r>
              <a:rPr lang="zh-CN" altLang="en-US" sz="2260" dirty="0">
                <a:latin typeface="黑体" panose="02010600030101010101" charset="-122"/>
                <a:ea typeface="黑体" panose="02010600030101010101" charset="-122"/>
              </a:rPr>
              <a:t>维护或进行，不松懈。   </a:t>
            </a:r>
            <a:endParaRPr lang="zh-CN" altLang="en-US" sz="2260" dirty="0">
              <a:latin typeface="黑体" panose="02010600030101010101" charset="-122"/>
              <a:ea typeface="黑体" panose="02010600030101010101" charset="-122"/>
            </a:endParaRPr>
          </a:p>
          <a:p>
            <a:pPr marL="342900" lvl="0" indent="-342900" eaLnBrk="1" hangingPunct="1">
              <a:buChar char="•"/>
            </a:pPr>
            <a:r>
              <a:rPr lang="zh-CN" altLang="en-US" sz="2260" u="sng" dirty="0">
                <a:latin typeface="黑体" panose="02010600030101010101" charset="-122"/>
                <a:ea typeface="黑体" panose="02010600030101010101" charset="-122"/>
              </a:rPr>
              <a:t>        </a:t>
            </a:r>
            <a:r>
              <a:rPr lang="en-US" altLang="zh-CN" sz="2260" dirty="0">
                <a:latin typeface="黑体" panose="02010600030101010101" charset="-122"/>
                <a:ea typeface="黑体" panose="02010600030101010101" charset="-122"/>
              </a:rPr>
              <a:t>: </a:t>
            </a:r>
            <a:r>
              <a:rPr lang="zh-CN" altLang="en-US" sz="2260" dirty="0">
                <a:latin typeface="黑体" panose="02010600030101010101" charset="-122"/>
                <a:ea typeface="黑体" panose="02010600030101010101" charset="-122"/>
              </a:rPr>
              <a:t>形容极多的艰辛劳苦。   </a:t>
            </a:r>
            <a:endParaRPr lang="zh-CN" altLang="en-US" sz="2260" dirty="0">
              <a:latin typeface="黑体" panose="02010600030101010101" charset="-122"/>
              <a:ea typeface="黑体" panose="02010600030101010101" charset="-122"/>
            </a:endParaRPr>
          </a:p>
          <a:p>
            <a:pPr marL="342900" lvl="0" indent="-342900" eaLnBrk="1" hangingPunct="1">
              <a:buChar char="•"/>
            </a:pPr>
            <a:r>
              <a:rPr lang="zh-CN" altLang="en-US" sz="2260" u="sng" dirty="0">
                <a:latin typeface="黑体" panose="02010600030101010101" charset="-122"/>
                <a:ea typeface="黑体" panose="02010600030101010101" charset="-122"/>
              </a:rPr>
              <a:t>        </a:t>
            </a:r>
            <a:r>
              <a:rPr lang="zh-CN" altLang="en-US" sz="2260" dirty="0">
                <a:latin typeface="黑体" panose="02010600030101010101" charset="-122"/>
                <a:ea typeface="黑体" panose="02010600030101010101" charset="-122"/>
              </a:rPr>
              <a:t>：形容旅途或野外生活的艰苦。也说露宿风餐。   </a:t>
            </a:r>
            <a:endParaRPr lang="zh-CN" altLang="en-US" sz="2260" dirty="0">
              <a:latin typeface="黑体" panose="02010600030101010101" charset="-122"/>
              <a:ea typeface="黑体" panose="02010600030101010101" charset="-122"/>
            </a:endParaRPr>
          </a:p>
          <a:p>
            <a:pPr marL="342900" lvl="0" indent="-342900" eaLnBrk="1" hangingPunct="1">
              <a:buChar char="•"/>
            </a:pPr>
            <a:r>
              <a:rPr lang="zh-CN" altLang="en-US" sz="2260" u="sng" dirty="0">
                <a:latin typeface="黑体" panose="02010600030101010101" charset="-122"/>
                <a:ea typeface="黑体" panose="02010600030101010101" charset="-122"/>
              </a:rPr>
              <a:t>        </a:t>
            </a:r>
            <a:r>
              <a:rPr lang="zh-CN" altLang="en-US" sz="2260" dirty="0">
                <a:latin typeface="黑体" panose="02010600030101010101" charset="-122"/>
                <a:ea typeface="黑体" panose="02010600030101010101" charset="-122"/>
              </a:rPr>
              <a:t>：晚上睡不着觉。   </a:t>
            </a:r>
            <a:endParaRPr lang="zh-CN" altLang="en-US" sz="2260" dirty="0">
              <a:latin typeface="黑体" panose="02010600030101010101" charset="-122"/>
              <a:ea typeface="黑体" panose="02010600030101010101" charset="-122"/>
            </a:endParaRPr>
          </a:p>
          <a:p>
            <a:pPr marL="342900" lvl="0" indent="-342900" eaLnBrk="1" hangingPunct="1">
              <a:buChar char="•"/>
            </a:pPr>
            <a:r>
              <a:rPr lang="zh-CN" altLang="en-US" sz="2260" u="sng" dirty="0">
                <a:latin typeface="黑体" panose="02010600030101010101" charset="-122"/>
                <a:ea typeface="黑体" panose="02010600030101010101" charset="-122"/>
              </a:rPr>
              <a:t>        </a:t>
            </a:r>
            <a:r>
              <a:rPr lang="zh-CN" altLang="en-US" sz="2260" dirty="0">
                <a:latin typeface="黑体" panose="02010600030101010101" charset="-122"/>
                <a:ea typeface="黑体" panose="02010600030101010101" charset="-122"/>
              </a:rPr>
              <a:t>：精神非常疲劳，体力消耗已尽。形容极度疲乏。   </a:t>
            </a:r>
            <a:endParaRPr lang="zh-CN" altLang="en-US" sz="2260" dirty="0">
              <a:latin typeface="黑体" panose="02010600030101010101" charset="-122"/>
              <a:ea typeface="黑体" panose="02010600030101010101" charset="-122"/>
            </a:endParaRPr>
          </a:p>
        </p:txBody>
      </p:sp>
      <p:sp>
        <p:nvSpPr>
          <p:cNvPr id="39939" name="Rectangle 3"/>
          <p:cNvSpPr/>
          <p:nvPr/>
        </p:nvSpPr>
        <p:spPr>
          <a:xfrm>
            <a:off x="0" y="481842"/>
            <a:ext cx="365125" cy="214630"/>
          </a:xfrm>
          <a:prstGeom prst="rect">
            <a:avLst/>
          </a:prstGeom>
          <a:noFill/>
          <a:ln w="9525">
            <a:noFill/>
          </a:ln>
        </p:spPr>
        <p:txBody>
          <a:bodyPr wrap="none" anchor="ctr">
            <a:spAutoFit/>
          </a:bodyPr>
          <a:p>
            <a:pPr lvl="0" eaLnBrk="1" hangingPunct="1"/>
            <a:r>
              <a:rPr lang="en-US" altLang="zh-CN" sz="805" u="sng" dirty="0">
                <a:solidFill>
                  <a:srgbClr val="000000"/>
                </a:solidFill>
                <a:latin typeface="Times New Roman" panose="02020603050405020304" pitchFamily="18" charset="0"/>
                <a:ea typeface="Times New Roman" panose="02020603050405020304" pitchFamily="18" charset="0"/>
              </a:rPr>
              <a:t>       </a:t>
            </a:r>
            <a:endParaRPr lang="en-US" altLang="zh-CN" sz="1455" dirty="0">
              <a:latin typeface="Arial" panose="020B0604020202020204" pitchFamily="34" charset="0"/>
              <a:ea typeface="宋体" panose="02010600030101010101" pitchFamily="2" charset="-122"/>
            </a:endParaRPr>
          </a:p>
        </p:txBody>
      </p:sp>
      <p:sp>
        <p:nvSpPr>
          <p:cNvPr id="61444" name="Rectangle 4"/>
          <p:cNvSpPr/>
          <p:nvPr/>
        </p:nvSpPr>
        <p:spPr>
          <a:xfrm>
            <a:off x="369000" y="1474500"/>
            <a:ext cx="6642000" cy="4120500"/>
          </a:xfrm>
          <a:prstGeom prst="rect">
            <a:avLst/>
          </a:prstGeom>
          <a:noFill/>
          <a:ln w="9525">
            <a:noFill/>
          </a:ln>
        </p:spPr>
        <p:txBody>
          <a:bodyPr/>
          <a:p>
            <a:pPr marL="342900" lvl="0" indent="-342900" eaLnBrk="1" hangingPunct="1">
              <a:buChar char="•"/>
            </a:pPr>
            <a:r>
              <a:rPr lang="zh-CN" altLang="en-US" sz="2260" dirty="0">
                <a:solidFill>
                  <a:srgbClr val="FF0000"/>
                </a:solidFill>
                <a:latin typeface="黑体" panose="02010600030101010101" charset="-122"/>
                <a:ea typeface="黑体" panose="02010600030101010101" charset="-122"/>
              </a:rPr>
              <a:t>无垠：</a:t>
            </a:r>
            <a:r>
              <a:rPr lang="zh-CN" altLang="en-US" sz="2260" dirty="0">
                <a:latin typeface="黑体" panose="02010600030101010101" charset="-122"/>
                <a:ea typeface="黑体" panose="02010600030101010101" charset="-122"/>
              </a:rPr>
              <a:t>没有边际。      </a:t>
            </a:r>
            <a:r>
              <a:rPr lang="zh-CN" altLang="en-US" sz="2260" dirty="0">
                <a:solidFill>
                  <a:srgbClr val="FF0000"/>
                </a:solidFill>
                <a:latin typeface="黑体" panose="02010600030101010101" charset="-122"/>
                <a:ea typeface="黑体" panose="02010600030101010101" charset="-122"/>
              </a:rPr>
              <a:t>凛冽：</a:t>
            </a:r>
            <a:r>
              <a:rPr lang="zh-CN" altLang="en-US" sz="2260" dirty="0">
                <a:latin typeface="黑体" panose="02010600030101010101" charset="-122"/>
                <a:ea typeface="黑体" panose="02010600030101010101" charset="-122"/>
              </a:rPr>
              <a:t>刺骨地寒冷。 </a:t>
            </a:r>
            <a:endParaRPr lang="zh-CN" altLang="en-US" sz="2260" dirty="0">
              <a:latin typeface="黑体" panose="02010600030101010101" charset="-122"/>
              <a:ea typeface="黑体" panose="02010600030101010101" charset="-122"/>
            </a:endParaRPr>
          </a:p>
          <a:p>
            <a:pPr marL="342900" lvl="0" indent="-342900" eaLnBrk="1" hangingPunct="1">
              <a:buChar char="•"/>
            </a:pPr>
            <a:r>
              <a:rPr lang="zh-CN" altLang="en-US" sz="2260" dirty="0">
                <a:solidFill>
                  <a:srgbClr val="FF0000"/>
                </a:solidFill>
                <a:latin typeface="黑体" panose="02010600030101010101" charset="-122"/>
                <a:ea typeface="黑体" panose="02010600030101010101" charset="-122"/>
              </a:rPr>
              <a:t>癫狂：</a:t>
            </a:r>
            <a:r>
              <a:rPr lang="zh-CN" altLang="en-US" sz="2260" dirty="0">
                <a:latin typeface="黑体" panose="02010600030101010101" charset="-122"/>
                <a:ea typeface="黑体" panose="02010600030101010101" charset="-122"/>
              </a:rPr>
              <a:t>言行举止不庄重、轻佻。   </a:t>
            </a:r>
            <a:endParaRPr lang="zh-CN" altLang="en-US" sz="2260" dirty="0">
              <a:latin typeface="黑体" panose="02010600030101010101" charset="-122"/>
              <a:ea typeface="黑体" panose="02010600030101010101" charset="-122"/>
            </a:endParaRPr>
          </a:p>
          <a:p>
            <a:pPr marL="342900" lvl="0" indent="-342900" eaLnBrk="1" hangingPunct="1">
              <a:buChar char="•"/>
            </a:pPr>
            <a:r>
              <a:rPr lang="zh-CN" altLang="en-US" sz="2260" dirty="0">
                <a:solidFill>
                  <a:srgbClr val="FF0000"/>
                </a:solidFill>
                <a:latin typeface="黑体" panose="02010600030101010101" charset="-122"/>
                <a:ea typeface="黑体" panose="02010600030101010101" charset="-122"/>
              </a:rPr>
              <a:t>步履：</a:t>
            </a:r>
            <a:r>
              <a:rPr lang="zh-CN" altLang="en-US" sz="2260" dirty="0">
                <a:latin typeface="黑体" panose="02010600030101010101" charset="-122"/>
                <a:ea typeface="黑体" panose="02010600030101010101" charset="-122"/>
              </a:rPr>
              <a:t>指脚步。   </a:t>
            </a:r>
            <a:endParaRPr lang="zh-CN" altLang="en-US" sz="2260" dirty="0">
              <a:latin typeface="黑体" panose="02010600030101010101" charset="-122"/>
              <a:ea typeface="黑体" panose="02010600030101010101" charset="-122"/>
            </a:endParaRPr>
          </a:p>
          <a:p>
            <a:pPr marL="342900" lvl="0" indent="-342900" eaLnBrk="1" hangingPunct="1">
              <a:buChar char="•"/>
            </a:pPr>
            <a:r>
              <a:rPr lang="zh-CN" altLang="en-US" sz="2260" dirty="0">
                <a:solidFill>
                  <a:srgbClr val="FF0000"/>
                </a:solidFill>
                <a:latin typeface="黑体" panose="02010600030101010101" charset="-122"/>
                <a:ea typeface="黑体" panose="02010600030101010101" charset="-122"/>
              </a:rPr>
              <a:t>遗孀：</a:t>
            </a:r>
            <a:r>
              <a:rPr lang="zh-CN" altLang="en-US" sz="2260" dirty="0">
                <a:latin typeface="黑体" panose="02010600030101010101" charset="-122"/>
                <a:ea typeface="黑体" panose="02010600030101010101" charset="-122"/>
              </a:rPr>
              <a:t>某人死后，他的妻子被称为某人的遗孀。   </a:t>
            </a:r>
            <a:endParaRPr lang="zh-CN" altLang="en-US" sz="2260" dirty="0">
              <a:latin typeface="黑体" panose="02010600030101010101" charset="-122"/>
              <a:ea typeface="黑体" panose="02010600030101010101" charset="-122"/>
            </a:endParaRPr>
          </a:p>
          <a:p>
            <a:pPr marL="342900" lvl="0" indent="-342900" eaLnBrk="1" hangingPunct="1">
              <a:buChar char="•"/>
            </a:pPr>
            <a:r>
              <a:rPr lang="zh-CN" altLang="en-US" sz="2260" dirty="0">
                <a:solidFill>
                  <a:srgbClr val="FF0000"/>
                </a:solidFill>
                <a:latin typeface="黑体" panose="02010600030101010101" charset="-122"/>
                <a:ea typeface="黑体" panose="02010600030101010101" charset="-122"/>
              </a:rPr>
              <a:t>坚持不懈：</a:t>
            </a:r>
            <a:r>
              <a:rPr lang="zh-CN" altLang="en-US" sz="2260" dirty="0">
                <a:latin typeface="黑体" panose="02010600030101010101" charset="-122"/>
                <a:ea typeface="黑体" panose="02010600030101010101" charset="-122"/>
              </a:rPr>
              <a:t>坚决保持</a:t>
            </a:r>
            <a:r>
              <a:rPr lang="en-US" altLang="zh-CN" sz="2260" dirty="0">
                <a:latin typeface="黑体" panose="02010600030101010101" charset="-122"/>
                <a:ea typeface="黑体" panose="02010600030101010101" charset="-122"/>
              </a:rPr>
              <a:t>.</a:t>
            </a:r>
            <a:r>
              <a:rPr lang="zh-CN" altLang="en-US" sz="2260" dirty="0">
                <a:latin typeface="黑体" panose="02010600030101010101" charset="-122"/>
                <a:ea typeface="黑体" panose="02010600030101010101" charset="-122"/>
              </a:rPr>
              <a:t>维护或进行，不松懈。   </a:t>
            </a:r>
            <a:endParaRPr lang="zh-CN" altLang="en-US" sz="2260" dirty="0">
              <a:latin typeface="黑体" panose="02010600030101010101" charset="-122"/>
              <a:ea typeface="黑体" panose="02010600030101010101" charset="-122"/>
            </a:endParaRPr>
          </a:p>
          <a:p>
            <a:pPr marL="342900" lvl="0" indent="-342900" eaLnBrk="1" hangingPunct="1">
              <a:buChar char="•"/>
            </a:pPr>
            <a:r>
              <a:rPr lang="zh-CN" altLang="en-US" sz="2260" dirty="0">
                <a:solidFill>
                  <a:srgbClr val="FF0000"/>
                </a:solidFill>
                <a:latin typeface="黑体" panose="02010600030101010101" charset="-122"/>
                <a:ea typeface="黑体" panose="02010600030101010101" charset="-122"/>
              </a:rPr>
              <a:t>千辛万苦</a:t>
            </a:r>
            <a:r>
              <a:rPr lang="en-US" altLang="zh-CN" sz="2260" dirty="0">
                <a:solidFill>
                  <a:srgbClr val="FF0000"/>
                </a:solidFill>
                <a:latin typeface="黑体" panose="02010600030101010101" charset="-122"/>
                <a:ea typeface="黑体" panose="02010600030101010101" charset="-122"/>
              </a:rPr>
              <a:t>:</a:t>
            </a:r>
            <a:r>
              <a:rPr lang="en-US" altLang="zh-CN" sz="2260" dirty="0">
                <a:latin typeface="黑体" panose="02010600030101010101" charset="-122"/>
                <a:ea typeface="黑体" panose="02010600030101010101" charset="-122"/>
              </a:rPr>
              <a:t> </a:t>
            </a:r>
            <a:r>
              <a:rPr lang="zh-CN" altLang="en-US" sz="2260" dirty="0">
                <a:latin typeface="黑体" panose="02010600030101010101" charset="-122"/>
                <a:ea typeface="黑体" panose="02010600030101010101" charset="-122"/>
              </a:rPr>
              <a:t>形容极多的艰辛劳苦。   </a:t>
            </a:r>
            <a:endParaRPr lang="zh-CN" altLang="en-US" sz="2260" dirty="0">
              <a:latin typeface="黑体" panose="02010600030101010101" charset="-122"/>
              <a:ea typeface="黑体" panose="02010600030101010101" charset="-122"/>
            </a:endParaRPr>
          </a:p>
          <a:p>
            <a:pPr marL="342900" lvl="0" indent="-342900" eaLnBrk="1" hangingPunct="1">
              <a:buChar char="•"/>
            </a:pPr>
            <a:r>
              <a:rPr lang="zh-CN" altLang="en-US" sz="2260" dirty="0">
                <a:solidFill>
                  <a:srgbClr val="FF0000"/>
                </a:solidFill>
                <a:latin typeface="黑体" panose="02010600030101010101" charset="-122"/>
                <a:ea typeface="黑体" panose="02010600030101010101" charset="-122"/>
              </a:rPr>
              <a:t>风餐露宿：</a:t>
            </a:r>
            <a:r>
              <a:rPr lang="zh-CN" altLang="en-US" sz="2260" dirty="0">
                <a:latin typeface="黑体" panose="02010600030101010101" charset="-122"/>
                <a:ea typeface="黑体" panose="02010600030101010101" charset="-122"/>
              </a:rPr>
              <a:t>形容旅途或野外生活的艰苦。也说露宿风餐。   </a:t>
            </a:r>
            <a:endParaRPr lang="zh-CN" altLang="en-US" sz="2260" dirty="0">
              <a:latin typeface="黑体" panose="02010600030101010101" charset="-122"/>
              <a:ea typeface="黑体" panose="02010600030101010101" charset="-122"/>
            </a:endParaRPr>
          </a:p>
          <a:p>
            <a:pPr marL="342900" lvl="0" indent="-342900" eaLnBrk="1" hangingPunct="1">
              <a:buChar char="•"/>
            </a:pPr>
            <a:r>
              <a:rPr lang="zh-CN" altLang="en-US" sz="2260" dirty="0">
                <a:solidFill>
                  <a:srgbClr val="FF0000"/>
                </a:solidFill>
                <a:latin typeface="黑体" panose="02010600030101010101" charset="-122"/>
                <a:ea typeface="黑体" panose="02010600030101010101" charset="-122"/>
              </a:rPr>
              <a:t>夜不成眠：</a:t>
            </a:r>
            <a:r>
              <a:rPr lang="zh-CN" altLang="en-US" sz="2260" dirty="0">
                <a:latin typeface="黑体" panose="02010600030101010101" charset="-122"/>
                <a:ea typeface="黑体" panose="02010600030101010101" charset="-122"/>
              </a:rPr>
              <a:t>晚上睡不着觉。   </a:t>
            </a:r>
            <a:endParaRPr lang="zh-CN" altLang="en-US" sz="2260" dirty="0">
              <a:latin typeface="黑体" panose="02010600030101010101" charset="-122"/>
              <a:ea typeface="黑体" panose="02010600030101010101" charset="-122"/>
            </a:endParaRPr>
          </a:p>
          <a:p>
            <a:pPr marL="342900" lvl="0" indent="-342900" eaLnBrk="1" hangingPunct="1">
              <a:buChar char="•"/>
            </a:pPr>
            <a:r>
              <a:rPr lang="zh-CN" altLang="en-US" sz="2260" dirty="0">
                <a:solidFill>
                  <a:srgbClr val="FF0000"/>
                </a:solidFill>
                <a:latin typeface="黑体" panose="02010600030101010101" charset="-122"/>
                <a:ea typeface="黑体" panose="02010600030101010101" charset="-122"/>
              </a:rPr>
              <a:t>精疲力竭：</a:t>
            </a:r>
            <a:r>
              <a:rPr lang="zh-CN" altLang="en-US" sz="2260" dirty="0">
                <a:latin typeface="黑体" panose="02010600030101010101" charset="-122"/>
                <a:ea typeface="黑体" panose="02010600030101010101" charset="-122"/>
              </a:rPr>
              <a:t>精神非常疲劳，体力消耗已尽。形容极度疲乏。   </a:t>
            </a:r>
            <a:endParaRPr lang="zh-CN" altLang="en-US" sz="2260" dirty="0">
              <a:latin typeface="黑体" panose="02010600030101010101" charset="-122"/>
              <a:ea typeface="黑体" panose="0201060003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61444">
                                            <p:txEl>
                                              <p:charRg st="0" end="25"/>
                                            </p:txEl>
                                          </p:spTgt>
                                        </p:tgtEl>
                                        <p:attrNameLst>
                                          <p:attrName>style.visibility</p:attrName>
                                        </p:attrNameLst>
                                      </p:cBhvr>
                                      <p:to>
                                        <p:strVal val="visible"/>
                                      </p:to>
                                    </p:set>
                                    <p:anim calcmode="lin" valueType="num">
                                      <p:cBhvr>
                                        <p:cTn id="7" dur="1" fill="hold"/>
                                        <p:tgtEl>
                                          <p:spTgt spid="61444">
                                            <p:txEl>
                                              <p:charRg st="0" end="25"/>
                                            </p:txEl>
                                          </p:spTgt>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61444">
                                            <p:txEl>
                                              <p:charRg st="25" end="43"/>
                                            </p:txEl>
                                          </p:spTgt>
                                        </p:tgtEl>
                                        <p:attrNameLst>
                                          <p:attrName>style.visibility</p:attrName>
                                        </p:attrNameLst>
                                      </p:cBhvr>
                                      <p:to>
                                        <p:strVal val="visible"/>
                                      </p:to>
                                    </p:set>
                                    <p:anim calcmode="lin" valueType="num">
                                      <p:cBhvr>
                                        <p:cTn id="12" dur="1" fill="hold"/>
                                        <p:tgtEl>
                                          <p:spTgt spid="61444">
                                            <p:txEl>
                                              <p:charRg st="25" end="43"/>
                                            </p:txEl>
                                          </p:spTgt>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61444">
                                            <p:txEl>
                                              <p:charRg st="43" end="54"/>
                                            </p:txEl>
                                          </p:spTgt>
                                        </p:tgtEl>
                                        <p:attrNameLst>
                                          <p:attrName>style.visibility</p:attrName>
                                        </p:attrNameLst>
                                      </p:cBhvr>
                                      <p:to>
                                        <p:strVal val="visible"/>
                                      </p:to>
                                    </p:set>
                                    <p:anim calcmode="lin" valueType="num">
                                      <p:cBhvr>
                                        <p:cTn id="17" dur="1" fill="hold"/>
                                        <p:tgtEl>
                                          <p:spTgt spid="61444">
                                            <p:txEl>
                                              <p:charRg st="43" end="54"/>
                                            </p:txEl>
                                          </p:spTgt>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61444">
                                            <p:txEl>
                                              <p:charRg st="54" end="79"/>
                                            </p:txEl>
                                          </p:spTgt>
                                        </p:tgtEl>
                                        <p:attrNameLst>
                                          <p:attrName>style.visibility</p:attrName>
                                        </p:attrNameLst>
                                      </p:cBhvr>
                                      <p:to>
                                        <p:strVal val="visible"/>
                                      </p:to>
                                    </p:set>
                                    <p:anim calcmode="lin" valueType="num">
                                      <p:cBhvr>
                                        <p:cTn id="22" dur="1" fill="hold"/>
                                        <p:tgtEl>
                                          <p:spTgt spid="61444">
                                            <p:txEl>
                                              <p:charRg st="54" end="79"/>
                                            </p:txEl>
                                          </p:spTgt>
                                        </p:tgtEl>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61444">
                                            <p:txEl>
                                              <p:charRg st="79" end="103"/>
                                            </p:txEl>
                                          </p:spTgt>
                                        </p:tgtEl>
                                        <p:attrNameLst>
                                          <p:attrName>style.visibility</p:attrName>
                                        </p:attrNameLst>
                                      </p:cBhvr>
                                      <p:to>
                                        <p:strVal val="visible"/>
                                      </p:to>
                                    </p:set>
                                    <p:anim calcmode="lin" valueType="num">
                                      <p:cBhvr>
                                        <p:cTn id="27" dur="1" fill="hold"/>
                                        <p:tgtEl>
                                          <p:spTgt spid="61444">
                                            <p:txEl>
                                              <p:charRg st="79" end="103"/>
                                            </p:txEl>
                                          </p:spTgt>
                                        </p:tgtEl>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61444">
                                            <p:txEl>
                                              <p:charRg st="103" end="123"/>
                                            </p:txEl>
                                          </p:spTgt>
                                        </p:tgtEl>
                                        <p:attrNameLst>
                                          <p:attrName>style.visibility</p:attrName>
                                        </p:attrNameLst>
                                      </p:cBhvr>
                                      <p:to>
                                        <p:strVal val="visible"/>
                                      </p:to>
                                    </p:set>
                                    <p:anim calcmode="lin" valueType="num">
                                      <p:cBhvr>
                                        <p:cTn id="32" dur="1" fill="hold"/>
                                        <p:tgtEl>
                                          <p:spTgt spid="61444">
                                            <p:txEl>
                                              <p:charRg st="103" end="123"/>
                                            </p:txEl>
                                          </p:spTgt>
                                        </p:tgtEl>
                                      </p:cBhvr>
                                    </p:anim>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61444">
                                            <p:txEl>
                                              <p:charRg st="123" end="152"/>
                                            </p:txEl>
                                          </p:spTgt>
                                        </p:tgtEl>
                                        <p:attrNameLst>
                                          <p:attrName>style.visibility</p:attrName>
                                        </p:attrNameLst>
                                      </p:cBhvr>
                                      <p:to>
                                        <p:strVal val="visible"/>
                                      </p:to>
                                    </p:set>
                                    <p:anim calcmode="lin" valueType="num">
                                      <p:cBhvr>
                                        <p:cTn id="37" dur="1" fill="hold"/>
                                        <p:tgtEl>
                                          <p:spTgt spid="61444">
                                            <p:txEl>
                                              <p:charRg st="123" end="152"/>
                                            </p:txEl>
                                          </p:spTgt>
                                        </p:tgtEl>
                                      </p:cBhvr>
                                    </p:anim>
                                  </p:childTnLst>
                                </p:cTn>
                              </p:par>
                            </p:childTnLst>
                          </p:cTn>
                        </p:par>
                      </p:childTnLst>
                    </p:cTn>
                  </p:par>
                  <p:par>
                    <p:cTn id="38" fill="hold">
                      <p:stCondLst>
                        <p:cond delay="indefinite"/>
                      </p:stCondLst>
                      <p:childTnLst>
                        <p:par>
                          <p:cTn id="39" fill="hold">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61444">
                                            <p:txEl>
                                              <p:charRg st="152" end="168"/>
                                            </p:txEl>
                                          </p:spTgt>
                                        </p:tgtEl>
                                        <p:attrNameLst>
                                          <p:attrName>style.visibility</p:attrName>
                                        </p:attrNameLst>
                                      </p:cBhvr>
                                      <p:to>
                                        <p:strVal val="visible"/>
                                      </p:to>
                                    </p:set>
                                    <p:anim calcmode="lin" valueType="num">
                                      <p:cBhvr>
                                        <p:cTn id="42" dur="1" fill="hold"/>
                                        <p:tgtEl>
                                          <p:spTgt spid="61444">
                                            <p:txEl>
                                              <p:charRg st="152" end="168"/>
                                            </p:txEl>
                                          </p:spTgt>
                                        </p:tgtEl>
                                      </p:cBhvr>
                                    </p:anim>
                                  </p:childTnLst>
                                </p:cTn>
                              </p:par>
                            </p:childTnLst>
                          </p:cTn>
                        </p:par>
                      </p:childTnLst>
                    </p:cTn>
                  </p:par>
                  <p:par>
                    <p:cTn id="43" fill="hold">
                      <p:stCondLst>
                        <p:cond delay="indefinite"/>
                      </p:stCondLst>
                      <p:childTnLst>
                        <p:par>
                          <p:cTn id="44" fill="hold">
                            <p:stCondLst>
                              <p:cond delay="0"/>
                            </p:stCondLst>
                            <p:childTnLst>
                              <p:par>
                                <p:cTn id="45" presetID="24" presetClass="entr" presetSubtype="0" fill="hold" grpId="0" nodeType="clickEffect">
                                  <p:stCondLst>
                                    <p:cond delay="0"/>
                                  </p:stCondLst>
                                  <p:childTnLst>
                                    <p:set>
                                      <p:cBhvr>
                                        <p:cTn id="46" dur="1" fill="hold">
                                          <p:stCondLst>
                                            <p:cond delay="0"/>
                                          </p:stCondLst>
                                        </p:cTn>
                                        <p:tgtEl>
                                          <p:spTgt spid="61444">
                                            <p:txEl>
                                              <p:charRg st="168" end="198"/>
                                            </p:txEl>
                                          </p:spTgt>
                                        </p:tgtEl>
                                        <p:attrNameLst>
                                          <p:attrName>style.visibility</p:attrName>
                                        </p:attrNameLst>
                                      </p:cBhvr>
                                      <p:to>
                                        <p:strVal val="visible"/>
                                      </p:to>
                                    </p:set>
                                    <p:anim calcmode="lin" valueType="num">
                                      <p:cBhvr>
                                        <p:cTn id="47" dur="1" fill="hold"/>
                                        <p:tgtEl>
                                          <p:spTgt spid="61444">
                                            <p:txEl>
                                              <p:charRg st="168" end="198"/>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4" grpId="0" build="p"/>
    </p:bld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40962" name="Rectangle 2"/>
          <p:cNvSpPr/>
          <p:nvPr/>
        </p:nvSpPr>
        <p:spPr>
          <a:xfrm>
            <a:off x="369000" y="1167000"/>
            <a:ext cx="6642000" cy="4366500"/>
          </a:xfrm>
          <a:prstGeom prst="rect">
            <a:avLst/>
          </a:prstGeom>
          <a:noFill/>
          <a:ln w="9525">
            <a:noFill/>
          </a:ln>
        </p:spPr>
        <p:txBody>
          <a:bodyPr/>
          <a:p>
            <a:pPr marL="342900" lvl="0" indent="-342900" eaLnBrk="1" hangingPunct="1">
              <a:buChar char="•"/>
            </a:pPr>
            <a:r>
              <a:rPr lang="en-US" altLang="zh-CN" sz="2260" u="sng" dirty="0">
                <a:latin typeface="黑体" panose="02010600030101010101" charset="-122"/>
                <a:ea typeface="黑体" panose="02010600030101010101" charset="-122"/>
              </a:rPr>
              <a:t>        </a:t>
            </a:r>
            <a:r>
              <a:rPr lang="zh-CN" altLang="en-US" sz="2260" dirty="0">
                <a:latin typeface="黑体" panose="02010600030101010101" charset="-122"/>
                <a:ea typeface="黑体" panose="02010600030101010101" charset="-122"/>
              </a:rPr>
              <a:t>：因有不开心的事而心里不快活。   </a:t>
            </a:r>
            <a:endParaRPr lang="zh-CN" altLang="en-US" sz="2260" dirty="0">
              <a:latin typeface="黑体" panose="02010600030101010101" charset="-122"/>
              <a:ea typeface="黑体" panose="02010600030101010101" charset="-122"/>
            </a:endParaRPr>
          </a:p>
          <a:p>
            <a:pPr marL="342900" lvl="0" indent="-342900" eaLnBrk="1" hangingPunct="1">
              <a:buChar char="•"/>
            </a:pPr>
            <a:r>
              <a:rPr lang="zh-CN" altLang="en-US" sz="2260" u="sng" dirty="0">
                <a:latin typeface="黑体" panose="02010600030101010101" charset="-122"/>
                <a:ea typeface="黑体" panose="02010600030101010101" charset="-122"/>
              </a:rPr>
              <a:t>        </a:t>
            </a:r>
            <a:r>
              <a:rPr lang="en-US" altLang="zh-CN" sz="2260" dirty="0">
                <a:latin typeface="黑体" panose="02010600030101010101" charset="-122"/>
                <a:ea typeface="黑体" panose="02010600030101010101" charset="-122"/>
              </a:rPr>
              <a:t>: </a:t>
            </a:r>
            <a:r>
              <a:rPr lang="zh-CN" altLang="en-US" sz="2260" dirty="0">
                <a:latin typeface="黑体" panose="02010600030101010101" charset="-122"/>
                <a:ea typeface="黑体" panose="02010600030101010101" charset="-122"/>
              </a:rPr>
              <a:t>炫耀武力</a:t>
            </a:r>
            <a:r>
              <a:rPr lang="en-US" altLang="zh-CN" sz="2260" dirty="0">
                <a:latin typeface="黑体" panose="02010600030101010101" charset="-122"/>
                <a:ea typeface="黑体" panose="02010600030101010101" charset="-122"/>
              </a:rPr>
              <a:t>,</a:t>
            </a:r>
            <a:r>
              <a:rPr lang="zh-CN" altLang="en-US" sz="2260" dirty="0">
                <a:latin typeface="黑体" panose="02010600030101010101" charset="-122"/>
                <a:ea typeface="黑体" panose="02010600030101010101" charset="-122"/>
              </a:rPr>
              <a:t>显示自己的威风。</a:t>
            </a:r>
            <a:r>
              <a:rPr lang="zh-CN" altLang="en-US" sz="2260" u="sng" dirty="0">
                <a:latin typeface="黑体" panose="02010600030101010101" charset="-122"/>
                <a:ea typeface="黑体" panose="02010600030101010101" charset="-122"/>
              </a:rPr>
              <a:t>   </a:t>
            </a:r>
            <a:endParaRPr lang="zh-CN" altLang="en-US" sz="2260" u="sng" dirty="0">
              <a:latin typeface="黑体" panose="02010600030101010101" charset="-122"/>
              <a:ea typeface="黑体" panose="02010600030101010101" charset="-122"/>
            </a:endParaRPr>
          </a:p>
          <a:p>
            <a:pPr marL="342900" lvl="0" indent="-342900" eaLnBrk="1" hangingPunct="1">
              <a:buChar char="•"/>
            </a:pPr>
            <a:r>
              <a:rPr lang="zh-CN" altLang="en-US" sz="2260" u="sng" dirty="0">
                <a:latin typeface="黑体" panose="02010600030101010101" charset="-122"/>
                <a:ea typeface="黑体" panose="02010600030101010101" charset="-122"/>
              </a:rPr>
              <a:t>        </a:t>
            </a:r>
            <a:r>
              <a:rPr lang="zh-CN" altLang="en-US" sz="2260" dirty="0">
                <a:latin typeface="黑体" panose="02010600030101010101" charset="-122"/>
                <a:ea typeface="黑体" panose="02010600030101010101" charset="-122"/>
              </a:rPr>
              <a:t>：形容感到十分满意的样子。   </a:t>
            </a:r>
            <a:endParaRPr lang="zh-CN" altLang="en-US" sz="2260" dirty="0">
              <a:latin typeface="黑体" panose="02010600030101010101" charset="-122"/>
              <a:ea typeface="黑体" panose="02010600030101010101" charset="-122"/>
            </a:endParaRPr>
          </a:p>
          <a:p>
            <a:pPr marL="342900" lvl="0" indent="-342900" eaLnBrk="1" hangingPunct="1">
              <a:buChar char="•"/>
            </a:pPr>
            <a:r>
              <a:rPr lang="zh-CN" altLang="en-US" sz="2260" u="sng" dirty="0">
                <a:latin typeface="黑体" panose="02010600030101010101" charset="-122"/>
                <a:ea typeface="黑体" panose="02010600030101010101" charset="-122"/>
              </a:rPr>
              <a:t>        </a:t>
            </a:r>
            <a:r>
              <a:rPr lang="zh-CN" altLang="en-US" sz="2260" dirty="0">
                <a:latin typeface="黑体" panose="02010600030101010101" charset="-122"/>
                <a:ea typeface="黑体" panose="02010600030101010101" charset="-122"/>
              </a:rPr>
              <a:t>：形容来得很晚。</a:t>
            </a:r>
            <a:r>
              <a:rPr lang="zh-CN" altLang="en-US" sz="2260" u="sng" dirty="0">
                <a:latin typeface="黑体" panose="02010600030101010101" charset="-122"/>
                <a:ea typeface="黑体" panose="02010600030101010101" charset="-122"/>
              </a:rPr>
              <a:t>   </a:t>
            </a:r>
            <a:endParaRPr lang="zh-CN" altLang="en-US" sz="2260" u="sng" dirty="0">
              <a:latin typeface="黑体" panose="02010600030101010101" charset="-122"/>
              <a:ea typeface="黑体" panose="02010600030101010101" charset="-122"/>
            </a:endParaRPr>
          </a:p>
          <a:p>
            <a:pPr marL="342900" lvl="0" indent="-342900" eaLnBrk="1" hangingPunct="1">
              <a:buChar char="•"/>
            </a:pPr>
            <a:r>
              <a:rPr lang="zh-CN" altLang="en-US" sz="2260" u="sng" dirty="0">
                <a:latin typeface="黑体" panose="02010600030101010101" charset="-122"/>
                <a:ea typeface="黑体" panose="02010600030101010101" charset="-122"/>
              </a:rPr>
              <a:t>        </a:t>
            </a:r>
            <a:r>
              <a:rPr lang="zh-CN" altLang="en-US" sz="2260" dirty="0">
                <a:latin typeface="黑体" panose="02010600030101010101" charset="-122"/>
                <a:ea typeface="黑体" panose="02010600030101010101" charset="-122"/>
              </a:rPr>
              <a:t>：忧愁的样子。</a:t>
            </a:r>
            <a:r>
              <a:rPr lang="zh-CN" altLang="en-US" sz="2260" u="sng" dirty="0">
                <a:latin typeface="黑体" panose="02010600030101010101" charset="-122"/>
                <a:ea typeface="黑体" panose="02010600030101010101" charset="-122"/>
              </a:rPr>
              <a:t>   </a:t>
            </a:r>
            <a:endParaRPr lang="zh-CN" altLang="en-US" sz="2260" u="sng" dirty="0">
              <a:latin typeface="黑体" panose="02010600030101010101" charset="-122"/>
              <a:ea typeface="黑体" panose="02010600030101010101" charset="-122"/>
            </a:endParaRPr>
          </a:p>
          <a:p>
            <a:pPr marL="342900" lvl="0" indent="-342900" eaLnBrk="1" hangingPunct="1">
              <a:buChar char="•"/>
            </a:pPr>
            <a:r>
              <a:rPr lang="zh-CN" altLang="en-US" sz="2260" u="sng" dirty="0">
                <a:latin typeface="黑体" panose="02010600030101010101" charset="-122"/>
                <a:ea typeface="黑体" panose="02010600030101010101" charset="-122"/>
              </a:rPr>
              <a:t>        </a:t>
            </a:r>
            <a:r>
              <a:rPr lang="zh-CN" altLang="en-US" sz="2260" dirty="0">
                <a:latin typeface="黑体" panose="02010600030101010101" charset="-122"/>
                <a:ea typeface="黑体" panose="02010600030101010101" charset="-122"/>
              </a:rPr>
              <a:t>：形容非常疲乏。</a:t>
            </a:r>
            <a:r>
              <a:rPr lang="zh-CN" altLang="en-US" sz="2260" u="sng" dirty="0">
                <a:latin typeface="黑体" panose="02010600030101010101" charset="-122"/>
                <a:ea typeface="黑体" panose="02010600030101010101" charset="-122"/>
              </a:rPr>
              <a:t>   </a:t>
            </a:r>
            <a:endParaRPr lang="zh-CN" altLang="en-US" sz="2260" u="sng" dirty="0">
              <a:latin typeface="黑体" panose="02010600030101010101" charset="-122"/>
              <a:ea typeface="黑体" panose="02010600030101010101" charset="-122"/>
            </a:endParaRPr>
          </a:p>
          <a:p>
            <a:pPr marL="342900" lvl="0" indent="-342900" eaLnBrk="1" hangingPunct="1">
              <a:buChar char="•"/>
            </a:pPr>
            <a:r>
              <a:rPr lang="zh-CN" altLang="en-US" sz="2260" u="sng" dirty="0">
                <a:latin typeface="黑体" panose="02010600030101010101" charset="-122"/>
                <a:ea typeface="黑体" panose="02010600030101010101" charset="-122"/>
              </a:rPr>
              <a:t>        </a:t>
            </a:r>
            <a:r>
              <a:rPr lang="zh-CN" altLang="en-US" sz="2260" dirty="0">
                <a:latin typeface="黑体" panose="02010600030101010101" charset="-122"/>
                <a:ea typeface="黑体" panose="02010600030101010101" charset="-122"/>
              </a:rPr>
              <a:t>：害怕而不敢向前。</a:t>
            </a:r>
            <a:r>
              <a:rPr lang="zh-CN" altLang="en-US" sz="2260" u="sng" dirty="0">
                <a:latin typeface="黑体" panose="02010600030101010101" charset="-122"/>
                <a:ea typeface="黑体" panose="02010600030101010101" charset="-122"/>
              </a:rPr>
              <a:t>   </a:t>
            </a:r>
            <a:endParaRPr lang="zh-CN" altLang="en-US" sz="2260" u="sng" dirty="0">
              <a:latin typeface="黑体" panose="02010600030101010101" charset="-122"/>
              <a:ea typeface="黑体" panose="02010600030101010101" charset="-122"/>
            </a:endParaRPr>
          </a:p>
          <a:p>
            <a:pPr marL="342900" lvl="0" indent="-342900" eaLnBrk="1" hangingPunct="1">
              <a:buChar char="•"/>
            </a:pPr>
            <a:r>
              <a:rPr lang="zh-CN" altLang="en-US" sz="2260" u="sng" dirty="0">
                <a:latin typeface="黑体" panose="02010600030101010101" charset="-122"/>
                <a:ea typeface="黑体" panose="02010600030101010101" charset="-122"/>
              </a:rPr>
              <a:t>        </a:t>
            </a:r>
            <a:r>
              <a:rPr lang="zh-CN" altLang="en-US" sz="2260" dirty="0">
                <a:latin typeface="黑体" panose="02010600030101010101" charset="-122"/>
                <a:ea typeface="黑体" panose="02010600030101010101" charset="-122"/>
              </a:rPr>
              <a:t>：胆子大，说话做事不经考虑</a:t>
            </a:r>
            <a:r>
              <a:rPr lang="zh-CN" altLang="en-US" sz="2260" dirty="0">
                <a:latin typeface="Arial" panose="020B0604020202020204" pitchFamily="34" charset="0"/>
                <a:ea typeface="宋体" panose="02010600030101010101" pitchFamily="2" charset="-122"/>
              </a:rPr>
              <a:t>，</a:t>
            </a:r>
            <a:r>
              <a:rPr lang="zh-CN" altLang="en-US" sz="2260" dirty="0">
                <a:latin typeface="黑体" panose="02010600030101010101" charset="-122"/>
                <a:ea typeface="黑体" panose="02010600030101010101" charset="-122"/>
              </a:rPr>
              <a:t>莽撞</a:t>
            </a:r>
            <a:r>
              <a:rPr lang="zh-CN" altLang="en-US" sz="2260" dirty="0">
                <a:latin typeface="Arial" panose="020B0604020202020204" pitchFamily="34" charset="0"/>
                <a:ea typeface="宋体" panose="02010600030101010101" pitchFamily="2" charset="-122"/>
              </a:rPr>
              <a:t>。</a:t>
            </a:r>
            <a:r>
              <a:rPr lang="zh-CN" altLang="en-US" sz="2260" u="sng" dirty="0">
                <a:latin typeface="黑体" panose="02010600030101010101" charset="-122"/>
                <a:ea typeface="黑体" panose="02010600030101010101" charset="-122"/>
              </a:rPr>
              <a:t>   </a:t>
            </a:r>
            <a:endParaRPr lang="zh-CN" altLang="en-US" sz="2260" u="sng" dirty="0">
              <a:latin typeface="黑体" panose="02010600030101010101" charset="-122"/>
              <a:ea typeface="黑体" panose="02010600030101010101" charset="-122"/>
            </a:endParaRPr>
          </a:p>
          <a:p>
            <a:pPr marL="342900" lvl="0" indent="-342900" eaLnBrk="1" hangingPunct="1">
              <a:buChar char="•"/>
            </a:pPr>
            <a:r>
              <a:rPr lang="zh-CN" altLang="en-US" sz="2260" u="sng" dirty="0">
                <a:latin typeface="黑体" panose="02010600030101010101" charset="-122"/>
                <a:ea typeface="黑体" panose="02010600030101010101" charset="-122"/>
              </a:rPr>
              <a:t>        </a:t>
            </a:r>
            <a:r>
              <a:rPr lang="zh-CN" altLang="en-US" sz="2260" dirty="0">
                <a:latin typeface="黑体" panose="02010600030101010101" charset="-122"/>
                <a:ea typeface="黑体" panose="02010600030101010101" charset="-122"/>
              </a:rPr>
              <a:t>：指人不停地自言自语。</a:t>
            </a:r>
            <a:r>
              <a:rPr lang="zh-CN" altLang="en-US" sz="2260" u="sng" dirty="0">
                <a:latin typeface="黑体" panose="02010600030101010101" charset="-122"/>
                <a:ea typeface="黑体" panose="02010600030101010101" charset="-122"/>
              </a:rPr>
              <a:t>   </a:t>
            </a:r>
            <a:endParaRPr lang="zh-CN" altLang="en-US" sz="2260" u="sng" dirty="0">
              <a:latin typeface="黑体" panose="02010600030101010101" charset="-122"/>
              <a:ea typeface="黑体" panose="02010600030101010101" charset="-122"/>
            </a:endParaRPr>
          </a:p>
          <a:p>
            <a:pPr marL="342900" lvl="0" indent="-342900" eaLnBrk="1" hangingPunct="1">
              <a:buChar char="•"/>
            </a:pPr>
            <a:r>
              <a:rPr lang="zh-CN" altLang="en-US" sz="2260" u="sng" dirty="0">
                <a:latin typeface="黑体" panose="02010600030101010101" charset="-122"/>
                <a:ea typeface="黑体" panose="02010600030101010101" charset="-122"/>
              </a:rPr>
              <a:t>        </a:t>
            </a:r>
            <a:r>
              <a:rPr lang="zh-CN" altLang="en-US" sz="2260" dirty="0">
                <a:latin typeface="黑体" panose="02010600030101010101" charset="-122"/>
                <a:ea typeface="黑体" panose="02010600030101010101" charset="-122"/>
              </a:rPr>
              <a:t>：话讲得很乱，没有层次。</a:t>
            </a:r>
            <a:r>
              <a:rPr lang="zh-CN" altLang="en-US" sz="2260" u="sng" dirty="0">
                <a:latin typeface="黑体" panose="02010600030101010101" charset="-122"/>
                <a:ea typeface="黑体" panose="02010600030101010101" charset="-122"/>
              </a:rPr>
              <a:t>   </a:t>
            </a:r>
            <a:endParaRPr lang="zh-CN" altLang="en-US" sz="2260" u="sng" dirty="0">
              <a:latin typeface="黑体" panose="02010600030101010101" charset="-122"/>
              <a:ea typeface="黑体" panose="02010600030101010101" charset="-122"/>
            </a:endParaRPr>
          </a:p>
          <a:p>
            <a:pPr marL="342900" lvl="0" indent="-342900" eaLnBrk="1" hangingPunct="1">
              <a:buChar char="•"/>
            </a:pPr>
            <a:r>
              <a:rPr lang="zh-CN" altLang="en-US" sz="2260" u="sng" dirty="0">
                <a:latin typeface="黑体" panose="02010600030101010101" charset="-122"/>
                <a:ea typeface="黑体" panose="02010600030101010101" charset="-122"/>
              </a:rPr>
              <a:t>        </a:t>
            </a:r>
            <a:r>
              <a:rPr lang="zh-CN" altLang="en-US" sz="2260" dirty="0">
                <a:latin typeface="黑体" panose="02010600030101010101" charset="-122"/>
                <a:ea typeface="黑体" panose="02010600030101010101" charset="-122"/>
              </a:rPr>
              <a:t>：（在使用人力物力上）仔细地计算。</a:t>
            </a:r>
            <a:r>
              <a:rPr lang="zh-CN" altLang="en-US" sz="2260" u="sng" dirty="0">
                <a:latin typeface="黑体" panose="02010600030101010101" charset="-122"/>
                <a:ea typeface="黑体" panose="02010600030101010101" charset="-122"/>
              </a:rPr>
              <a:t>   </a:t>
            </a:r>
            <a:endParaRPr lang="zh-CN" altLang="en-US" sz="2260" u="sng" dirty="0">
              <a:latin typeface="黑体" panose="02010600030101010101" charset="-122"/>
              <a:ea typeface="黑体" panose="02010600030101010101" charset="-122"/>
            </a:endParaRPr>
          </a:p>
          <a:p>
            <a:pPr marL="342900" lvl="0" indent="-342900" eaLnBrk="1" hangingPunct="1">
              <a:buChar char="•"/>
            </a:pPr>
            <a:r>
              <a:rPr lang="zh-CN" altLang="en-US" sz="2260" u="sng" dirty="0">
                <a:latin typeface="黑体" panose="02010600030101010101" charset="-122"/>
                <a:ea typeface="黑体" panose="02010600030101010101" charset="-122"/>
              </a:rPr>
              <a:t>            </a:t>
            </a:r>
            <a:r>
              <a:rPr lang="zh-CN" altLang="en-US" sz="2260" dirty="0">
                <a:latin typeface="黑体" panose="02010600030101010101" charset="-122"/>
                <a:ea typeface="黑体" panose="02010600030101010101" charset="-122"/>
              </a:rPr>
              <a:t>：与其</a:t>
            </a:r>
            <a:r>
              <a:rPr lang="en-US" altLang="zh-CN" sz="2260" dirty="0">
                <a:latin typeface="Arial" panose="020B0604020202020204" pitchFamily="34" charset="0"/>
                <a:ea typeface="黑体" panose="02010600030101010101" charset="-122"/>
              </a:rPr>
              <a:t>……</a:t>
            </a:r>
            <a:r>
              <a:rPr lang="zh-CN" altLang="en-US" sz="2260" dirty="0">
                <a:latin typeface="黑体" panose="02010600030101010101" charset="-122"/>
                <a:ea typeface="黑体" panose="02010600030101010101" charset="-122"/>
              </a:rPr>
              <a:t>不如</a:t>
            </a:r>
            <a:r>
              <a:rPr lang="en-US" altLang="zh-CN" sz="2260" dirty="0">
                <a:latin typeface="Arial" panose="020B0604020202020204" pitchFamily="34" charset="0"/>
                <a:ea typeface="黑体" panose="02010600030101010101" charset="-122"/>
              </a:rPr>
              <a:t>……</a:t>
            </a:r>
            <a:endParaRPr lang="en-US" altLang="zh-CN" sz="2260" dirty="0">
              <a:latin typeface="黑体" panose="02010600030101010101" charset="-122"/>
              <a:ea typeface="黑体" panose="02010600030101010101" charset="-122"/>
            </a:endParaRPr>
          </a:p>
        </p:txBody>
      </p:sp>
      <p:sp>
        <p:nvSpPr>
          <p:cNvPr id="62467" name="Rectangle 3"/>
          <p:cNvSpPr/>
          <p:nvPr/>
        </p:nvSpPr>
        <p:spPr>
          <a:xfrm>
            <a:off x="369000" y="1167000"/>
            <a:ext cx="6642000" cy="4366500"/>
          </a:xfrm>
          <a:prstGeom prst="rect">
            <a:avLst/>
          </a:prstGeom>
          <a:noFill/>
          <a:ln w="9525">
            <a:noFill/>
          </a:ln>
        </p:spPr>
        <p:txBody>
          <a:bodyPr/>
          <a:p>
            <a:pPr marL="342900" lvl="0" indent="-342900" eaLnBrk="1" hangingPunct="1">
              <a:buChar char="•"/>
            </a:pPr>
            <a:r>
              <a:rPr lang="zh-CN" altLang="en-US" sz="2260" dirty="0">
                <a:solidFill>
                  <a:srgbClr val="FF0000"/>
                </a:solidFill>
                <a:latin typeface="黑体" panose="02010600030101010101" charset="-122"/>
                <a:ea typeface="黑体" panose="02010600030101010101" charset="-122"/>
              </a:rPr>
              <a:t>闷闷不乐：</a:t>
            </a:r>
            <a:r>
              <a:rPr lang="zh-CN" altLang="en-US" sz="2260" dirty="0">
                <a:latin typeface="黑体" panose="02010600030101010101" charset="-122"/>
                <a:ea typeface="黑体" panose="02010600030101010101" charset="-122"/>
              </a:rPr>
              <a:t>因有不开心的事而心里不快活。   </a:t>
            </a:r>
            <a:endParaRPr lang="zh-CN" altLang="en-US" sz="2260" dirty="0">
              <a:latin typeface="黑体" panose="02010600030101010101" charset="-122"/>
              <a:ea typeface="黑体" panose="02010600030101010101" charset="-122"/>
            </a:endParaRPr>
          </a:p>
          <a:p>
            <a:pPr marL="342900" lvl="0" indent="-342900" eaLnBrk="1" hangingPunct="1">
              <a:buChar char="•"/>
            </a:pPr>
            <a:r>
              <a:rPr lang="zh-CN" altLang="en-US" sz="2260" dirty="0">
                <a:solidFill>
                  <a:srgbClr val="FF0000"/>
                </a:solidFill>
                <a:latin typeface="黑体" panose="02010600030101010101" charset="-122"/>
                <a:ea typeface="黑体" panose="02010600030101010101" charset="-122"/>
              </a:rPr>
              <a:t>耀武扬威</a:t>
            </a:r>
            <a:r>
              <a:rPr lang="en-US" altLang="zh-CN" sz="2260" dirty="0">
                <a:solidFill>
                  <a:srgbClr val="FF0000"/>
                </a:solidFill>
                <a:latin typeface="黑体" panose="02010600030101010101" charset="-122"/>
                <a:ea typeface="黑体" panose="02010600030101010101" charset="-122"/>
              </a:rPr>
              <a:t>:</a:t>
            </a:r>
            <a:r>
              <a:rPr lang="en-US" altLang="zh-CN" sz="2260" dirty="0">
                <a:latin typeface="黑体" panose="02010600030101010101" charset="-122"/>
                <a:ea typeface="黑体" panose="02010600030101010101" charset="-122"/>
              </a:rPr>
              <a:t> </a:t>
            </a:r>
            <a:r>
              <a:rPr lang="zh-CN" altLang="en-US" sz="2260" dirty="0">
                <a:latin typeface="黑体" panose="02010600030101010101" charset="-122"/>
                <a:ea typeface="黑体" panose="02010600030101010101" charset="-122"/>
              </a:rPr>
              <a:t>炫耀武力</a:t>
            </a:r>
            <a:r>
              <a:rPr lang="en-US" altLang="zh-CN" sz="2260" dirty="0">
                <a:latin typeface="黑体" panose="02010600030101010101" charset="-122"/>
                <a:ea typeface="黑体" panose="02010600030101010101" charset="-122"/>
              </a:rPr>
              <a:t>,</a:t>
            </a:r>
            <a:r>
              <a:rPr lang="zh-CN" altLang="en-US" sz="2260" dirty="0">
                <a:latin typeface="黑体" panose="02010600030101010101" charset="-122"/>
                <a:ea typeface="黑体" panose="02010600030101010101" charset="-122"/>
              </a:rPr>
              <a:t>显示自己的威风。   </a:t>
            </a:r>
            <a:endParaRPr lang="zh-CN" altLang="en-US" sz="2260" dirty="0">
              <a:latin typeface="黑体" panose="02010600030101010101" charset="-122"/>
              <a:ea typeface="黑体" panose="02010600030101010101" charset="-122"/>
            </a:endParaRPr>
          </a:p>
          <a:p>
            <a:pPr marL="342900" lvl="0" indent="-342900" eaLnBrk="1" hangingPunct="1">
              <a:buChar char="•"/>
            </a:pPr>
            <a:r>
              <a:rPr lang="zh-CN" altLang="en-US" sz="2260" dirty="0">
                <a:solidFill>
                  <a:srgbClr val="FF0000"/>
                </a:solidFill>
                <a:latin typeface="黑体" panose="02010600030101010101" charset="-122"/>
                <a:ea typeface="黑体" panose="02010600030101010101" charset="-122"/>
              </a:rPr>
              <a:t>洋洋得意：</a:t>
            </a:r>
            <a:r>
              <a:rPr lang="zh-CN" altLang="en-US" sz="2260" dirty="0">
                <a:latin typeface="黑体" panose="02010600030101010101" charset="-122"/>
                <a:ea typeface="黑体" panose="02010600030101010101" charset="-122"/>
              </a:rPr>
              <a:t>形容感到十分满意的样子。   </a:t>
            </a:r>
            <a:endParaRPr lang="zh-CN" altLang="en-US" sz="2260" dirty="0">
              <a:latin typeface="黑体" panose="02010600030101010101" charset="-122"/>
              <a:ea typeface="黑体" panose="02010600030101010101" charset="-122"/>
            </a:endParaRPr>
          </a:p>
          <a:p>
            <a:pPr marL="342900" lvl="0" indent="-342900" eaLnBrk="1" hangingPunct="1">
              <a:buChar char="•"/>
            </a:pPr>
            <a:r>
              <a:rPr lang="zh-CN" altLang="en-US" sz="2260" dirty="0">
                <a:solidFill>
                  <a:srgbClr val="FF0000"/>
                </a:solidFill>
                <a:latin typeface="黑体" panose="02010600030101010101" charset="-122"/>
                <a:ea typeface="黑体" panose="02010600030101010101" charset="-122"/>
              </a:rPr>
              <a:t>姗姗来迟：</a:t>
            </a:r>
            <a:r>
              <a:rPr lang="zh-CN" altLang="en-US" sz="2260" dirty="0">
                <a:latin typeface="黑体" panose="02010600030101010101" charset="-122"/>
                <a:ea typeface="黑体" panose="02010600030101010101" charset="-122"/>
              </a:rPr>
              <a:t>形容来得很晚。   </a:t>
            </a:r>
            <a:endParaRPr lang="zh-CN" altLang="en-US" sz="2260" dirty="0">
              <a:latin typeface="黑体" panose="02010600030101010101" charset="-122"/>
              <a:ea typeface="黑体" panose="02010600030101010101" charset="-122"/>
            </a:endParaRPr>
          </a:p>
          <a:p>
            <a:pPr marL="342900" lvl="0" indent="-342900" eaLnBrk="1" hangingPunct="1">
              <a:buChar char="•"/>
            </a:pPr>
            <a:r>
              <a:rPr lang="zh-CN" altLang="en-US" sz="2260" dirty="0">
                <a:solidFill>
                  <a:srgbClr val="FF0000"/>
                </a:solidFill>
                <a:latin typeface="黑体" panose="02010600030101010101" charset="-122"/>
                <a:ea typeface="黑体" panose="02010600030101010101" charset="-122"/>
              </a:rPr>
              <a:t>忧心忡忡：</a:t>
            </a:r>
            <a:r>
              <a:rPr lang="zh-CN" altLang="en-US" sz="2260" dirty="0">
                <a:latin typeface="黑体" panose="02010600030101010101" charset="-122"/>
                <a:ea typeface="黑体" panose="02010600030101010101" charset="-122"/>
              </a:rPr>
              <a:t>忧愁的样子。   </a:t>
            </a:r>
            <a:endParaRPr lang="zh-CN" altLang="en-US" sz="2260" dirty="0">
              <a:latin typeface="黑体" panose="02010600030101010101" charset="-122"/>
              <a:ea typeface="黑体" panose="02010600030101010101" charset="-122"/>
            </a:endParaRPr>
          </a:p>
          <a:p>
            <a:pPr marL="342900" lvl="0" indent="-342900" eaLnBrk="1" hangingPunct="1">
              <a:buChar char="•"/>
            </a:pPr>
            <a:r>
              <a:rPr lang="zh-CN" altLang="en-US" sz="2260" dirty="0">
                <a:solidFill>
                  <a:srgbClr val="FF0000"/>
                </a:solidFill>
                <a:latin typeface="黑体" panose="02010600030101010101" charset="-122"/>
                <a:ea typeface="黑体" panose="02010600030101010101" charset="-122"/>
              </a:rPr>
              <a:t>疲惫不堪：</a:t>
            </a:r>
            <a:r>
              <a:rPr lang="zh-CN" altLang="en-US" sz="2260" dirty="0">
                <a:latin typeface="黑体" panose="02010600030101010101" charset="-122"/>
                <a:ea typeface="黑体" panose="02010600030101010101" charset="-122"/>
              </a:rPr>
              <a:t>形容非常疲乏。   </a:t>
            </a:r>
            <a:endParaRPr lang="zh-CN" altLang="en-US" sz="2260" dirty="0">
              <a:latin typeface="黑体" panose="02010600030101010101" charset="-122"/>
              <a:ea typeface="黑体" panose="02010600030101010101" charset="-122"/>
            </a:endParaRPr>
          </a:p>
          <a:p>
            <a:pPr marL="342900" lvl="0" indent="-342900" eaLnBrk="1" hangingPunct="1">
              <a:buChar char="•"/>
            </a:pPr>
            <a:r>
              <a:rPr lang="zh-CN" altLang="en-US" sz="2260" dirty="0">
                <a:solidFill>
                  <a:srgbClr val="FF0000"/>
                </a:solidFill>
                <a:latin typeface="黑体" panose="02010600030101010101" charset="-122"/>
                <a:ea typeface="黑体" panose="02010600030101010101" charset="-122"/>
              </a:rPr>
              <a:t>畏缩不前：</a:t>
            </a:r>
            <a:r>
              <a:rPr lang="zh-CN" altLang="en-US" sz="2260" dirty="0">
                <a:latin typeface="黑体" panose="02010600030101010101" charset="-122"/>
                <a:ea typeface="黑体" panose="02010600030101010101" charset="-122"/>
              </a:rPr>
              <a:t>害怕而不敢向前。   </a:t>
            </a:r>
            <a:endParaRPr lang="zh-CN" altLang="en-US" sz="2260" dirty="0">
              <a:latin typeface="黑体" panose="02010600030101010101" charset="-122"/>
              <a:ea typeface="黑体" panose="02010600030101010101" charset="-122"/>
            </a:endParaRPr>
          </a:p>
          <a:p>
            <a:pPr marL="342900" lvl="0" indent="-342900" eaLnBrk="1" hangingPunct="1">
              <a:buChar char="•"/>
            </a:pPr>
            <a:r>
              <a:rPr lang="zh-CN" altLang="en-US" sz="2260" dirty="0">
                <a:solidFill>
                  <a:srgbClr val="FF0000"/>
                </a:solidFill>
                <a:latin typeface="黑体" panose="02010600030101010101" charset="-122"/>
                <a:ea typeface="黑体" panose="02010600030101010101" charset="-122"/>
              </a:rPr>
              <a:t>鲁莽大胆：</a:t>
            </a:r>
            <a:r>
              <a:rPr lang="zh-CN" altLang="en-US" sz="2260" dirty="0">
                <a:latin typeface="黑体" panose="02010600030101010101" charset="-122"/>
                <a:ea typeface="黑体" panose="02010600030101010101" charset="-122"/>
              </a:rPr>
              <a:t>胆子大，说话做事不经考虑</a:t>
            </a:r>
            <a:r>
              <a:rPr lang="zh-CN" altLang="en-US" sz="2260" dirty="0">
                <a:latin typeface="Arial" panose="020B0604020202020204" pitchFamily="34" charset="0"/>
                <a:ea typeface="宋体" panose="02010600030101010101" pitchFamily="2" charset="-122"/>
              </a:rPr>
              <a:t>，</a:t>
            </a:r>
            <a:r>
              <a:rPr lang="zh-CN" altLang="en-US" sz="2260" dirty="0">
                <a:latin typeface="黑体" panose="02010600030101010101" charset="-122"/>
                <a:ea typeface="黑体" panose="02010600030101010101" charset="-122"/>
              </a:rPr>
              <a:t>莽撞</a:t>
            </a:r>
            <a:r>
              <a:rPr lang="zh-CN" altLang="en-US" sz="2260" dirty="0">
                <a:latin typeface="Arial" panose="020B0604020202020204" pitchFamily="34" charset="0"/>
                <a:ea typeface="宋体" panose="02010600030101010101" pitchFamily="2" charset="-122"/>
              </a:rPr>
              <a:t>。</a:t>
            </a:r>
            <a:r>
              <a:rPr lang="zh-CN" altLang="en-US" sz="2260" dirty="0">
                <a:latin typeface="黑体" panose="02010600030101010101" charset="-122"/>
                <a:ea typeface="黑体" panose="02010600030101010101" charset="-122"/>
              </a:rPr>
              <a:t>   </a:t>
            </a:r>
            <a:endParaRPr lang="zh-CN" altLang="en-US" sz="2260" dirty="0">
              <a:latin typeface="黑体" panose="02010600030101010101" charset="-122"/>
              <a:ea typeface="黑体" panose="02010600030101010101" charset="-122"/>
            </a:endParaRPr>
          </a:p>
          <a:p>
            <a:pPr marL="342900" lvl="0" indent="-342900" eaLnBrk="1" hangingPunct="1">
              <a:buChar char="•"/>
            </a:pPr>
            <a:r>
              <a:rPr lang="zh-CN" altLang="en-US" sz="2260" dirty="0">
                <a:solidFill>
                  <a:srgbClr val="FF0000"/>
                </a:solidFill>
                <a:latin typeface="黑体" panose="02010600030101010101" charset="-122"/>
                <a:ea typeface="黑体" panose="02010600030101010101" charset="-122"/>
              </a:rPr>
              <a:t>念念有词：</a:t>
            </a:r>
            <a:r>
              <a:rPr lang="zh-CN" altLang="en-US" sz="2260" dirty="0">
                <a:latin typeface="黑体" panose="02010600030101010101" charset="-122"/>
                <a:ea typeface="黑体" panose="02010600030101010101" charset="-122"/>
              </a:rPr>
              <a:t>指人不停地自言自语。   </a:t>
            </a:r>
            <a:endParaRPr lang="zh-CN" altLang="en-US" sz="2260" dirty="0">
              <a:latin typeface="黑体" panose="02010600030101010101" charset="-122"/>
              <a:ea typeface="黑体" panose="02010600030101010101" charset="-122"/>
            </a:endParaRPr>
          </a:p>
          <a:p>
            <a:pPr marL="342900" lvl="0" indent="-342900" eaLnBrk="1" hangingPunct="1">
              <a:buChar char="•"/>
            </a:pPr>
            <a:r>
              <a:rPr lang="zh-CN" altLang="en-US" sz="2260" dirty="0">
                <a:solidFill>
                  <a:srgbClr val="FF0000"/>
                </a:solidFill>
                <a:latin typeface="黑体" panose="02010600030101010101" charset="-122"/>
                <a:ea typeface="黑体" panose="02010600030101010101" charset="-122"/>
              </a:rPr>
              <a:t>语无伦次：</a:t>
            </a:r>
            <a:r>
              <a:rPr lang="zh-CN" altLang="en-US" sz="2260" dirty="0">
                <a:latin typeface="黑体" panose="02010600030101010101" charset="-122"/>
                <a:ea typeface="黑体" panose="02010600030101010101" charset="-122"/>
              </a:rPr>
              <a:t>话讲得很乱，没有层次。   </a:t>
            </a:r>
            <a:endParaRPr lang="zh-CN" altLang="en-US" sz="2260" dirty="0">
              <a:latin typeface="黑体" panose="02010600030101010101" charset="-122"/>
              <a:ea typeface="黑体" panose="02010600030101010101" charset="-122"/>
            </a:endParaRPr>
          </a:p>
          <a:p>
            <a:pPr marL="342900" lvl="0" indent="-342900" eaLnBrk="1" hangingPunct="1">
              <a:buChar char="•"/>
            </a:pPr>
            <a:r>
              <a:rPr lang="zh-CN" altLang="en-US" sz="2260" dirty="0">
                <a:solidFill>
                  <a:srgbClr val="FF0000"/>
                </a:solidFill>
                <a:latin typeface="黑体" panose="02010600030101010101" charset="-122"/>
                <a:ea typeface="黑体" panose="02010600030101010101" charset="-122"/>
              </a:rPr>
              <a:t>精打细算：</a:t>
            </a:r>
            <a:r>
              <a:rPr lang="zh-CN" altLang="en-US" sz="2260" dirty="0">
                <a:latin typeface="黑体" panose="02010600030101010101" charset="-122"/>
                <a:ea typeface="黑体" panose="02010600030101010101" charset="-122"/>
              </a:rPr>
              <a:t>（在使用人力物力上）仔细地计算。   </a:t>
            </a:r>
            <a:endParaRPr lang="zh-CN" altLang="en-US" sz="2260" dirty="0">
              <a:latin typeface="黑体" panose="02010600030101010101" charset="-122"/>
              <a:ea typeface="黑体" panose="02010600030101010101" charset="-122"/>
            </a:endParaRPr>
          </a:p>
          <a:p>
            <a:pPr marL="342900" lvl="0" indent="-342900" eaLnBrk="1" hangingPunct="1">
              <a:buChar char="•"/>
            </a:pPr>
            <a:r>
              <a:rPr lang="zh-CN" altLang="en-US" sz="2260" dirty="0">
                <a:solidFill>
                  <a:srgbClr val="FF0000"/>
                </a:solidFill>
                <a:latin typeface="黑体" panose="02010600030101010101" charset="-122"/>
                <a:ea typeface="黑体" panose="02010600030101010101" charset="-122"/>
              </a:rPr>
              <a:t>与其</a:t>
            </a:r>
            <a:r>
              <a:rPr lang="en-US" altLang="zh-CN" sz="2260" dirty="0">
                <a:solidFill>
                  <a:srgbClr val="FF0000"/>
                </a:solidFill>
                <a:latin typeface="Arial" panose="020B0604020202020204" pitchFamily="34" charset="0"/>
                <a:ea typeface="黑体" panose="02010600030101010101" charset="-122"/>
              </a:rPr>
              <a:t>……</a:t>
            </a:r>
            <a:r>
              <a:rPr lang="zh-CN" altLang="en-US" sz="2260" dirty="0">
                <a:solidFill>
                  <a:srgbClr val="FF0000"/>
                </a:solidFill>
                <a:latin typeface="黑体" panose="02010600030101010101" charset="-122"/>
                <a:ea typeface="黑体" panose="02010600030101010101" charset="-122"/>
              </a:rPr>
              <a:t>毋宁：</a:t>
            </a:r>
            <a:r>
              <a:rPr lang="zh-CN" altLang="en-US" sz="2260" dirty="0">
                <a:latin typeface="黑体" panose="02010600030101010101" charset="-122"/>
                <a:ea typeface="黑体" panose="02010600030101010101" charset="-122"/>
              </a:rPr>
              <a:t>与其</a:t>
            </a:r>
            <a:r>
              <a:rPr lang="en-US" altLang="zh-CN" sz="2260" dirty="0">
                <a:latin typeface="Arial" panose="020B0604020202020204" pitchFamily="34" charset="0"/>
                <a:ea typeface="黑体" panose="02010600030101010101" charset="-122"/>
              </a:rPr>
              <a:t>……</a:t>
            </a:r>
            <a:r>
              <a:rPr lang="zh-CN" altLang="en-US" sz="2260" dirty="0">
                <a:latin typeface="黑体" panose="02010600030101010101" charset="-122"/>
                <a:ea typeface="黑体" panose="02010600030101010101" charset="-122"/>
              </a:rPr>
              <a:t>不如</a:t>
            </a:r>
            <a:r>
              <a:rPr lang="en-US" altLang="zh-CN" sz="2260" dirty="0">
                <a:latin typeface="Arial" panose="020B0604020202020204" pitchFamily="34" charset="0"/>
                <a:ea typeface="黑体" panose="02010600030101010101" charset="-122"/>
              </a:rPr>
              <a:t>……</a:t>
            </a:r>
            <a:endParaRPr lang="en-US" altLang="zh-CN" sz="2260" dirty="0">
              <a:latin typeface="黑体" panose="02010600030101010101" charset="-122"/>
              <a:ea typeface="黑体" panose="0201060003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62467">
                                            <p:txEl>
                                              <p:charRg st="0" end="23"/>
                                            </p:txEl>
                                          </p:spTgt>
                                        </p:tgtEl>
                                        <p:attrNameLst>
                                          <p:attrName>style.visibility</p:attrName>
                                        </p:attrNameLst>
                                      </p:cBhvr>
                                      <p:to>
                                        <p:strVal val="visible"/>
                                      </p:to>
                                    </p:set>
                                    <p:anim calcmode="lin" valueType="num">
                                      <p:cBhvr>
                                        <p:cTn id="7" dur="1" fill="hold"/>
                                        <p:tgtEl>
                                          <p:spTgt spid="62467">
                                            <p:txEl>
                                              <p:charRg st="0" end="23"/>
                                            </p:txEl>
                                          </p:spTgt>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62467">
                                            <p:txEl>
                                              <p:charRg st="23" end="46"/>
                                            </p:txEl>
                                          </p:spTgt>
                                        </p:tgtEl>
                                        <p:attrNameLst>
                                          <p:attrName>style.visibility</p:attrName>
                                        </p:attrNameLst>
                                      </p:cBhvr>
                                      <p:to>
                                        <p:strVal val="visible"/>
                                      </p:to>
                                    </p:set>
                                    <p:anim calcmode="lin" valueType="num">
                                      <p:cBhvr>
                                        <p:cTn id="12" dur="1" fill="hold"/>
                                        <p:tgtEl>
                                          <p:spTgt spid="62467">
                                            <p:txEl>
                                              <p:charRg st="23" end="46"/>
                                            </p:txEl>
                                          </p:spTgt>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62467">
                                            <p:txEl>
                                              <p:charRg st="46" end="67"/>
                                            </p:txEl>
                                          </p:spTgt>
                                        </p:tgtEl>
                                        <p:attrNameLst>
                                          <p:attrName>style.visibility</p:attrName>
                                        </p:attrNameLst>
                                      </p:cBhvr>
                                      <p:to>
                                        <p:strVal val="visible"/>
                                      </p:to>
                                    </p:set>
                                    <p:anim calcmode="lin" valueType="num">
                                      <p:cBhvr>
                                        <p:cTn id="17" dur="1" fill="hold"/>
                                        <p:tgtEl>
                                          <p:spTgt spid="62467">
                                            <p:txEl>
                                              <p:charRg st="46" end="67"/>
                                            </p:txEl>
                                          </p:spTgt>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62467">
                                            <p:txEl>
                                              <p:charRg st="67" end="83"/>
                                            </p:txEl>
                                          </p:spTgt>
                                        </p:tgtEl>
                                        <p:attrNameLst>
                                          <p:attrName>style.visibility</p:attrName>
                                        </p:attrNameLst>
                                      </p:cBhvr>
                                      <p:to>
                                        <p:strVal val="visible"/>
                                      </p:to>
                                    </p:set>
                                    <p:anim calcmode="lin" valueType="num">
                                      <p:cBhvr>
                                        <p:cTn id="22" dur="1" fill="hold"/>
                                        <p:tgtEl>
                                          <p:spTgt spid="62467">
                                            <p:txEl>
                                              <p:charRg st="67" end="83"/>
                                            </p:txEl>
                                          </p:spTgt>
                                        </p:tgtEl>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62467">
                                            <p:txEl>
                                              <p:charRg st="83" end="98"/>
                                            </p:txEl>
                                          </p:spTgt>
                                        </p:tgtEl>
                                        <p:attrNameLst>
                                          <p:attrName>style.visibility</p:attrName>
                                        </p:attrNameLst>
                                      </p:cBhvr>
                                      <p:to>
                                        <p:strVal val="visible"/>
                                      </p:to>
                                    </p:set>
                                    <p:anim calcmode="lin" valueType="num">
                                      <p:cBhvr>
                                        <p:cTn id="27" dur="1" fill="hold"/>
                                        <p:tgtEl>
                                          <p:spTgt spid="62467">
                                            <p:txEl>
                                              <p:charRg st="83" end="98"/>
                                            </p:txEl>
                                          </p:spTgt>
                                        </p:tgtEl>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62467">
                                            <p:txEl>
                                              <p:charRg st="98" end="114"/>
                                            </p:txEl>
                                          </p:spTgt>
                                        </p:tgtEl>
                                        <p:attrNameLst>
                                          <p:attrName>style.visibility</p:attrName>
                                        </p:attrNameLst>
                                      </p:cBhvr>
                                      <p:to>
                                        <p:strVal val="visible"/>
                                      </p:to>
                                    </p:set>
                                    <p:anim calcmode="lin" valueType="num">
                                      <p:cBhvr>
                                        <p:cTn id="32" dur="1" fill="hold"/>
                                        <p:tgtEl>
                                          <p:spTgt spid="62467">
                                            <p:txEl>
                                              <p:charRg st="98" end="114"/>
                                            </p:txEl>
                                          </p:spTgt>
                                        </p:tgtEl>
                                      </p:cBhvr>
                                    </p:anim>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62467">
                                            <p:txEl>
                                              <p:charRg st="114" end="131"/>
                                            </p:txEl>
                                          </p:spTgt>
                                        </p:tgtEl>
                                        <p:attrNameLst>
                                          <p:attrName>style.visibility</p:attrName>
                                        </p:attrNameLst>
                                      </p:cBhvr>
                                      <p:to>
                                        <p:strVal val="visible"/>
                                      </p:to>
                                    </p:set>
                                    <p:anim calcmode="lin" valueType="num">
                                      <p:cBhvr>
                                        <p:cTn id="37" dur="1" fill="hold"/>
                                        <p:tgtEl>
                                          <p:spTgt spid="62467">
                                            <p:txEl>
                                              <p:charRg st="114" end="131"/>
                                            </p:txEl>
                                          </p:spTgt>
                                        </p:tgtEl>
                                      </p:cBhvr>
                                    </p:anim>
                                  </p:childTnLst>
                                </p:cTn>
                              </p:par>
                            </p:childTnLst>
                          </p:cTn>
                        </p:par>
                      </p:childTnLst>
                    </p:cTn>
                  </p:par>
                  <p:par>
                    <p:cTn id="38" fill="hold">
                      <p:stCondLst>
                        <p:cond delay="indefinite"/>
                      </p:stCondLst>
                      <p:childTnLst>
                        <p:par>
                          <p:cTn id="39" fill="hold">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62467">
                                            <p:txEl>
                                              <p:charRg st="131" end="156"/>
                                            </p:txEl>
                                          </p:spTgt>
                                        </p:tgtEl>
                                        <p:attrNameLst>
                                          <p:attrName>style.visibility</p:attrName>
                                        </p:attrNameLst>
                                      </p:cBhvr>
                                      <p:to>
                                        <p:strVal val="visible"/>
                                      </p:to>
                                    </p:set>
                                    <p:anim calcmode="lin" valueType="num">
                                      <p:cBhvr>
                                        <p:cTn id="42" dur="1" fill="hold"/>
                                        <p:tgtEl>
                                          <p:spTgt spid="62467">
                                            <p:txEl>
                                              <p:charRg st="131" end="156"/>
                                            </p:txEl>
                                          </p:spTgt>
                                        </p:tgtEl>
                                      </p:cBhvr>
                                    </p:anim>
                                  </p:childTnLst>
                                </p:cTn>
                              </p:par>
                            </p:childTnLst>
                          </p:cTn>
                        </p:par>
                      </p:childTnLst>
                    </p:cTn>
                  </p:par>
                  <p:par>
                    <p:cTn id="43" fill="hold">
                      <p:stCondLst>
                        <p:cond delay="indefinite"/>
                      </p:stCondLst>
                      <p:childTnLst>
                        <p:par>
                          <p:cTn id="44" fill="hold">
                            <p:stCondLst>
                              <p:cond delay="0"/>
                            </p:stCondLst>
                            <p:childTnLst>
                              <p:par>
                                <p:cTn id="45" presetID="24" presetClass="entr" presetSubtype="0" fill="hold" grpId="0" nodeType="clickEffect">
                                  <p:stCondLst>
                                    <p:cond delay="0"/>
                                  </p:stCondLst>
                                  <p:childTnLst>
                                    <p:set>
                                      <p:cBhvr>
                                        <p:cTn id="46" dur="1" fill="hold">
                                          <p:stCondLst>
                                            <p:cond delay="0"/>
                                          </p:stCondLst>
                                        </p:cTn>
                                        <p:tgtEl>
                                          <p:spTgt spid="62467">
                                            <p:txEl>
                                              <p:charRg st="156" end="175"/>
                                            </p:txEl>
                                          </p:spTgt>
                                        </p:tgtEl>
                                        <p:attrNameLst>
                                          <p:attrName>style.visibility</p:attrName>
                                        </p:attrNameLst>
                                      </p:cBhvr>
                                      <p:to>
                                        <p:strVal val="visible"/>
                                      </p:to>
                                    </p:set>
                                    <p:anim calcmode="lin" valueType="num">
                                      <p:cBhvr>
                                        <p:cTn id="47" dur="1" fill="hold"/>
                                        <p:tgtEl>
                                          <p:spTgt spid="62467">
                                            <p:txEl>
                                              <p:charRg st="156" end="175"/>
                                            </p:txEl>
                                          </p:spTgt>
                                        </p:tgtEl>
                                      </p:cBhvr>
                                    </p:anim>
                                  </p:childTnLst>
                                </p:cTn>
                              </p:par>
                            </p:childTnLst>
                          </p:cTn>
                        </p:par>
                      </p:childTnLst>
                    </p:cTn>
                  </p:par>
                  <p:par>
                    <p:cTn id="48" fill="hold">
                      <p:stCondLst>
                        <p:cond delay="indefinite"/>
                      </p:stCondLst>
                      <p:childTnLst>
                        <p:par>
                          <p:cTn id="49" fill="hold">
                            <p:stCondLst>
                              <p:cond delay="0"/>
                            </p:stCondLst>
                            <p:childTnLst>
                              <p:par>
                                <p:cTn id="50" presetID="24" presetClass="entr" presetSubtype="0" fill="hold" grpId="0" nodeType="clickEffect">
                                  <p:stCondLst>
                                    <p:cond delay="0"/>
                                  </p:stCondLst>
                                  <p:childTnLst>
                                    <p:set>
                                      <p:cBhvr>
                                        <p:cTn id="51" dur="1" fill="hold">
                                          <p:stCondLst>
                                            <p:cond delay="0"/>
                                          </p:stCondLst>
                                        </p:cTn>
                                        <p:tgtEl>
                                          <p:spTgt spid="62467">
                                            <p:txEl>
                                              <p:charRg st="175" end="195"/>
                                            </p:txEl>
                                          </p:spTgt>
                                        </p:tgtEl>
                                        <p:attrNameLst>
                                          <p:attrName>style.visibility</p:attrName>
                                        </p:attrNameLst>
                                      </p:cBhvr>
                                      <p:to>
                                        <p:strVal val="visible"/>
                                      </p:to>
                                    </p:set>
                                    <p:anim calcmode="lin" valueType="num">
                                      <p:cBhvr>
                                        <p:cTn id="52" dur="1" fill="hold"/>
                                        <p:tgtEl>
                                          <p:spTgt spid="62467">
                                            <p:txEl>
                                              <p:charRg st="175" end="195"/>
                                            </p:txEl>
                                          </p:spTgt>
                                        </p:tgtEl>
                                      </p:cBhvr>
                                    </p:anim>
                                  </p:childTnLst>
                                </p:cTn>
                              </p:par>
                            </p:childTnLst>
                          </p:cTn>
                        </p:par>
                      </p:childTnLst>
                    </p:cTn>
                  </p:par>
                  <p:par>
                    <p:cTn id="53" fill="hold">
                      <p:stCondLst>
                        <p:cond delay="indefinite"/>
                      </p:stCondLst>
                      <p:childTnLst>
                        <p:par>
                          <p:cTn id="54" fill="hold">
                            <p:stCondLst>
                              <p:cond delay="0"/>
                            </p:stCondLst>
                            <p:childTnLst>
                              <p:par>
                                <p:cTn id="55" presetID="24" presetClass="entr" presetSubtype="0" fill="hold" grpId="0" nodeType="clickEffect">
                                  <p:stCondLst>
                                    <p:cond delay="0"/>
                                  </p:stCondLst>
                                  <p:childTnLst>
                                    <p:set>
                                      <p:cBhvr>
                                        <p:cTn id="56" dur="1" fill="hold">
                                          <p:stCondLst>
                                            <p:cond delay="0"/>
                                          </p:stCondLst>
                                        </p:cTn>
                                        <p:tgtEl>
                                          <p:spTgt spid="62467">
                                            <p:txEl>
                                              <p:charRg st="195" end="220"/>
                                            </p:txEl>
                                          </p:spTgt>
                                        </p:tgtEl>
                                        <p:attrNameLst>
                                          <p:attrName>style.visibility</p:attrName>
                                        </p:attrNameLst>
                                      </p:cBhvr>
                                      <p:to>
                                        <p:strVal val="visible"/>
                                      </p:to>
                                    </p:set>
                                    <p:anim calcmode="lin" valueType="num">
                                      <p:cBhvr>
                                        <p:cTn id="57" dur="1" fill="hold"/>
                                        <p:tgtEl>
                                          <p:spTgt spid="62467">
                                            <p:txEl>
                                              <p:charRg st="195" end="220"/>
                                            </p:txEl>
                                          </p:spTgt>
                                        </p:tgtEl>
                                      </p:cBhvr>
                                    </p:anim>
                                  </p:childTnLst>
                                </p:cTn>
                              </p:par>
                            </p:childTnLst>
                          </p:cTn>
                        </p:par>
                      </p:childTnLst>
                    </p:cTn>
                  </p:par>
                  <p:par>
                    <p:cTn id="58" fill="hold">
                      <p:stCondLst>
                        <p:cond delay="indefinite"/>
                      </p:stCondLst>
                      <p:childTnLst>
                        <p:par>
                          <p:cTn id="59" fill="hold">
                            <p:stCondLst>
                              <p:cond delay="0"/>
                            </p:stCondLst>
                            <p:childTnLst>
                              <p:par>
                                <p:cTn id="60" presetID="24" presetClass="entr" presetSubtype="0" fill="hold" grpId="0" nodeType="clickEffect">
                                  <p:stCondLst>
                                    <p:cond delay="0"/>
                                  </p:stCondLst>
                                  <p:childTnLst>
                                    <p:set>
                                      <p:cBhvr>
                                        <p:cTn id="61" dur="1" fill="hold">
                                          <p:stCondLst>
                                            <p:cond delay="0"/>
                                          </p:stCondLst>
                                        </p:cTn>
                                        <p:tgtEl>
                                          <p:spTgt spid="62467">
                                            <p:txEl>
                                              <p:charRg st="220" end="236"/>
                                            </p:txEl>
                                          </p:spTgt>
                                        </p:tgtEl>
                                        <p:attrNameLst>
                                          <p:attrName>style.visibility</p:attrName>
                                        </p:attrNameLst>
                                      </p:cBhvr>
                                      <p:to>
                                        <p:strVal val="visible"/>
                                      </p:to>
                                    </p:set>
                                    <p:anim calcmode="lin" valueType="num">
                                      <p:cBhvr>
                                        <p:cTn id="62" dur="1" fill="hold"/>
                                        <p:tgtEl>
                                          <p:spTgt spid="62467">
                                            <p:txEl>
                                              <p:charRg st="220" end="236"/>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7"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Rectangle 2"/>
          <p:cNvSpPr>
            <a:spLocks noGrp="1"/>
          </p:cNvSpPr>
          <p:nvPr>
            <p:ph type="title"/>
          </p:nvPr>
        </p:nvSpPr>
        <p:spPr/>
        <p:txBody>
          <a:bodyPr vert="horz" wrap="square" lIns="73799" tIns="36899" rIns="73799" bIns="36899" anchor="ctr"/>
          <a:p>
            <a:pPr algn="l" eaLnBrk="1" hangingPunct="1"/>
            <a:r>
              <a:rPr lang="zh-CN" altLang="en-US" sz="4845" dirty="0">
                <a:solidFill>
                  <a:schemeClr val="tx1"/>
                </a:solidFill>
                <a:ea typeface="华文新魏" pitchFamily="2" charset="-122"/>
              </a:rPr>
              <a:t>初读抢答</a:t>
            </a:r>
            <a:endParaRPr lang="zh-CN" altLang="en-US" sz="4845" dirty="0">
              <a:solidFill>
                <a:schemeClr val="tx1"/>
              </a:solidFill>
              <a:ea typeface="华文新魏" pitchFamily="2" charset="-122"/>
            </a:endParaRPr>
          </a:p>
        </p:txBody>
      </p:sp>
      <p:sp>
        <p:nvSpPr>
          <p:cNvPr id="63491" name="Rectangle 3"/>
          <p:cNvSpPr>
            <a:spLocks noGrp="1"/>
          </p:cNvSpPr>
          <p:nvPr>
            <p:ph idx="1"/>
          </p:nvPr>
        </p:nvSpPr>
        <p:spPr>
          <a:xfrm>
            <a:off x="202437" y="1688469"/>
            <a:ext cx="6916187" cy="4183281"/>
          </a:xfrm>
        </p:spPr>
        <p:txBody>
          <a:bodyPr vert="horz" wrap="square" lIns="73799" tIns="36899" rIns="73799" bIns="36899" anchor="t"/>
          <a:p>
            <a:pPr eaLnBrk="1" hangingPunct="1">
              <a:lnSpc>
                <a:spcPct val="90000"/>
              </a:lnSpc>
            </a:pPr>
            <a:r>
              <a:rPr lang="en-US" altLang="zh-CN" sz="2905" dirty="0">
                <a:latin typeface="黑体" panose="02010600030101010101" charset="-122"/>
                <a:ea typeface="黑体" panose="02010600030101010101" charset="-122"/>
              </a:rPr>
              <a:t>1 </a:t>
            </a:r>
            <a:r>
              <a:rPr lang="zh-CN" altLang="en-US" sz="2905" dirty="0">
                <a:latin typeface="黑体" panose="02010600030101010101" charset="-122"/>
                <a:ea typeface="黑体" panose="02010600030101010101" charset="-122"/>
              </a:rPr>
              <a:t>文中的故事发生在哪一年？</a:t>
            </a:r>
            <a:endParaRPr lang="zh-CN" altLang="en-US" sz="2905" dirty="0">
              <a:latin typeface="黑体" panose="02010600030101010101" charset="-122"/>
              <a:ea typeface="黑体" panose="02010600030101010101" charset="-122"/>
            </a:endParaRPr>
          </a:p>
          <a:p>
            <a:pPr eaLnBrk="1" hangingPunct="1">
              <a:lnSpc>
                <a:spcPct val="90000"/>
              </a:lnSpc>
            </a:pPr>
            <a:endParaRPr lang="en-US" altLang="zh-CN" sz="2905" dirty="0">
              <a:latin typeface="黑体" panose="02010600030101010101" charset="-122"/>
              <a:ea typeface="黑体" panose="02010600030101010101" charset="-122"/>
            </a:endParaRPr>
          </a:p>
          <a:p>
            <a:pPr eaLnBrk="1" hangingPunct="1">
              <a:lnSpc>
                <a:spcPct val="90000"/>
              </a:lnSpc>
            </a:pPr>
            <a:r>
              <a:rPr lang="en-US" altLang="zh-CN" sz="2905" dirty="0">
                <a:latin typeface="黑体" panose="02010600030101010101" charset="-122"/>
                <a:ea typeface="黑体" panose="02010600030101010101" charset="-122"/>
              </a:rPr>
              <a:t>2 </a:t>
            </a:r>
            <a:r>
              <a:rPr lang="zh-CN" altLang="en-US" sz="2905" dirty="0">
                <a:latin typeface="黑体" panose="02010600030101010101" charset="-122"/>
                <a:ea typeface="黑体" panose="02010600030101010101" charset="-122"/>
              </a:rPr>
              <a:t>斯科特探险队是哪个国家的探险队？</a:t>
            </a:r>
            <a:endParaRPr lang="zh-CN" altLang="en-US" sz="2905" dirty="0">
              <a:latin typeface="黑体" panose="02010600030101010101" charset="-122"/>
              <a:ea typeface="黑体" panose="02010600030101010101" charset="-122"/>
            </a:endParaRPr>
          </a:p>
          <a:p>
            <a:pPr eaLnBrk="1" hangingPunct="1">
              <a:lnSpc>
                <a:spcPct val="90000"/>
              </a:lnSpc>
            </a:pPr>
            <a:endParaRPr lang="zh-CN" altLang="en-US" sz="2905" dirty="0">
              <a:solidFill>
                <a:srgbClr val="FF0000"/>
              </a:solidFill>
              <a:latin typeface="黑体" panose="02010600030101010101" charset="-122"/>
              <a:ea typeface="黑体" panose="02010600030101010101" charset="-122"/>
            </a:endParaRPr>
          </a:p>
          <a:p>
            <a:pPr eaLnBrk="1" hangingPunct="1">
              <a:lnSpc>
                <a:spcPct val="90000"/>
              </a:lnSpc>
            </a:pPr>
            <a:r>
              <a:rPr lang="en-US" altLang="zh-CN" sz="2905" dirty="0">
                <a:latin typeface="黑体" panose="02010600030101010101" charset="-122"/>
                <a:ea typeface="黑体" panose="02010600030101010101" charset="-122"/>
              </a:rPr>
              <a:t>3 </a:t>
            </a:r>
            <a:r>
              <a:rPr lang="zh-CN" altLang="en-US" sz="2905" dirty="0">
                <a:latin typeface="黑体" panose="02010600030101010101" charset="-122"/>
                <a:ea typeface="黑体" panose="02010600030101010101" charset="-122"/>
              </a:rPr>
              <a:t>这个探险队共有几个人？分别是谁？</a:t>
            </a:r>
            <a:endParaRPr lang="zh-CN" altLang="en-US" sz="2905" dirty="0">
              <a:latin typeface="黑体" panose="02010600030101010101" charset="-122"/>
              <a:ea typeface="黑体" panose="02010600030101010101" charset="-122"/>
            </a:endParaRPr>
          </a:p>
          <a:p>
            <a:pPr eaLnBrk="1" hangingPunct="1">
              <a:lnSpc>
                <a:spcPct val="90000"/>
              </a:lnSpc>
            </a:pPr>
            <a:endParaRPr lang="zh-CN" altLang="en-US" sz="2905" dirty="0">
              <a:solidFill>
                <a:srgbClr val="FF0000"/>
              </a:solidFill>
              <a:latin typeface="黑体" panose="02010600030101010101" charset="-122"/>
              <a:ea typeface="黑体" panose="02010600030101010101" charset="-122"/>
            </a:endParaRPr>
          </a:p>
        </p:txBody>
      </p:sp>
      <p:sp>
        <p:nvSpPr>
          <p:cNvPr id="2" name="文本框 1"/>
          <p:cNvSpPr txBox="1"/>
          <p:nvPr/>
        </p:nvSpPr>
        <p:spPr>
          <a:xfrm>
            <a:off x="817880" y="2159635"/>
            <a:ext cx="1043940" cy="537210"/>
          </a:xfrm>
          <a:prstGeom prst="rect">
            <a:avLst/>
          </a:prstGeom>
          <a:noFill/>
        </p:spPr>
        <p:txBody>
          <a:bodyPr wrap="square" rtlCol="0">
            <a:spAutoFit/>
          </a:bodyPr>
          <a:p>
            <a:pPr eaLnBrk="1" hangingPunct="1">
              <a:lnSpc>
                <a:spcPct val="90000"/>
              </a:lnSpc>
            </a:pPr>
            <a:r>
              <a:rPr lang="en-US" altLang="zh-CN" sz="3200" dirty="0">
                <a:solidFill>
                  <a:srgbClr val="FF0000"/>
                </a:solidFill>
                <a:latin typeface="黑体" panose="02010600030101010101" charset="-122"/>
                <a:ea typeface="黑体" panose="02010600030101010101" charset="-122"/>
                <a:sym typeface="+mn-ea"/>
              </a:rPr>
              <a:t>1912</a:t>
            </a:r>
            <a:endParaRPr lang="en-US" altLang="zh-CN" sz="3200" dirty="0">
              <a:solidFill>
                <a:srgbClr val="FF0000"/>
              </a:solidFill>
              <a:latin typeface="黑体" panose="02010600030101010101" charset="-122"/>
              <a:ea typeface="黑体" panose="02010600030101010101" charset="-122"/>
              <a:sym typeface="+mn-ea"/>
            </a:endParaRPr>
          </a:p>
        </p:txBody>
      </p:sp>
      <p:sp>
        <p:nvSpPr>
          <p:cNvPr id="3" name="文本框 2"/>
          <p:cNvSpPr txBox="1"/>
          <p:nvPr/>
        </p:nvSpPr>
        <p:spPr>
          <a:xfrm>
            <a:off x="732155" y="2968625"/>
            <a:ext cx="1663065" cy="579120"/>
          </a:xfrm>
          <a:prstGeom prst="rect">
            <a:avLst/>
          </a:prstGeom>
          <a:noFill/>
        </p:spPr>
        <p:txBody>
          <a:bodyPr wrap="square" rtlCol="0">
            <a:spAutoFit/>
          </a:bodyPr>
          <a:p>
            <a:r>
              <a:rPr lang="zh-CN" altLang="en-US" sz="3200" dirty="0">
                <a:solidFill>
                  <a:srgbClr val="FF0000"/>
                </a:solidFill>
                <a:latin typeface="黑体" panose="02010600030101010101" charset="-122"/>
                <a:ea typeface="黑体" panose="02010600030101010101" charset="-122"/>
                <a:sym typeface="+mn-ea"/>
              </a:rPr>
              <a:t>英国</a:t>
            </a:r>
            <a:endParaRPr lang="zh-CN" altLang="en-US" sz="3200" dirty="0">
              <a:solidFill>
                <a:srgbClr val="FF0000"/>
              </a:solidFill>
              <a:latin typeface="黑体" panose="02010600030101010101" charset="-122"/>
              <a:ea typeface="黑体" panose="02010600030101010101" charset="-122"/>
              <a:sym typeface="+mn-ea"/>
            </a:endParaRPr>
          </a:p>
        </p:txBody>
      </p:sp>
      <p:sp>
        <p:nvSpPr>
          <p:cNvPr id="5" name="文本框 4"/>
          <p:cNvSpPr txBox="1"/>
          <p:nvPr/>
        </p:nvSpPr>
        <p:spPr>
          <a:xfrm>
            <a:off x="293370" y="4248785"/>
            <a:ext cx="6825615" cy="2042160"/>
          </a:xfrm>
          <a:prstGeom prst="rect">
            <a:avLst/>
          </a:prstGeom>
          <a:noFill/>
        </p:spPr>
        <p:txBody>
          <a:bodyPr wrap="square" rtlCol="0">
            <a:spAutoFit/>
          </a:bodyPr>
          <a:p>
            <a:r>
              <a:rPr lang="en-US" altLang="zh-CN" sz="3200" dirty="0">
                <a:solidFill>
                  <a:srgbClr val="FF0000"/>
                </a:solidFill>
                <a:latin typeface="黑体" panose="02010600030101010101" charset="-122"/>
                <a:ea typeface="黑体" panose="02010600030101010101" charset="-122"/>
                <a:sym typeface="+mn-ea"/>
              </a:rPr>
              <a:t>5</a:t>
            </a:r>
            <a:r>
              <a:rPr lang="zh-CN" altLang="en-US" sz="3200" dirty="0">
                <a:solidFill>
                  <a:srgbClr val="FF0000"/>
                </a:solidFill>
                <a:latin typeface="黑体" panose="02010600030101010101" charset="-122"/>
                <a:ea typeface="黑体" panose="02010600030101010101" charset="-122"/>
                <a:sym typeface="+mn-ea"/>
              </a:rPr>
              <a:t>个，斯科特（海军上校）、鲍尔斯（身份不明）、威尔逊（科研博士）、埃文斯（英国海军军士）、奥茨（英国皇家禁卫军骑兵上尉）</a:t>
            </a:r>
            <a:endParaRPr lang="zh-CN" altLang="en-US" sz="32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3491">
                                            <p:txEl>
                                              <p:charRg st="0" end="15"/>
                                            </p:txEl>
                                          </p:spTgt>
                                        </p:tgtEl>
                                        <p:attrNameLst>
                                          <p:attrName>style.visibility</p:attrName>
                                        </p:attrNameLst>
                                      </p:cBhvr>
                                      <p:to>
                                        <p:strVal val="visible"/>
                                      </p:to>
                                    </p:set>
                                    <p:animEffect transition="in" filter="blinds(horizontal)">
                                      <p:cBhvr>
                                        <p:cTn id="7" dur="500"/>
                                        <p:tgtEl>
                                          <p:spTgt spid="63491">
                                            <p:txEl>
                                              <p:charRg st="0" end="1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3491">
                                            <p:txEl>
                                              <p:charRg st="20" end="39"/>
                                            </p:txEl>
                                          </p:spTgt>
                                        </p:tgtEl>
                                        <p:attrNameLst>
                                          <p:attrName>style.visibility</p:attrName>
                                        </p:attrNameLst>
                                      </p:cBhvr>
                                      <p:to>
                                        <p:strVal val="visible"/>
                                      </p:to>
                                    </p:set>
                                    <p:animEffect transition="in" filter="blinds(horizontal)">
                                      <p:cBhvr>
                                        <p:cTn id="12" dur="500"/>
                                        <p:tgtEl>
                                          <p:spTgt spid="63491">
                                            <p:txEl>
                                              <p:charRg st="20" end="39"/>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3491">
                                            <p:txEl>
                                              <p:charRg st="42" end="61"/>
                                            </p:txEl>
                                          </p:spTgt>
                                        </p:tgtEl>
                                        <p:attrNameLst>
                                          <p:attrName>style.visibility</p:attrName>
                                        </p:attrNameLst>
                                      </p:cBhvr>
                                      <p:to>
                                        <p:strVal val="visible"/>
                                      </p:to>
                                    </p:set>
                                    <p:animEffect transition="in" filter="blinds(horizontal)">
                                      <p:cBhvr>
                                        <p:cTn id="17" dur="500"/>
                                        <p:tgtEl>
                                          <p:spTgt spid="63491">
                                            <p:txEl>
                                              <p:charRg st="42" end="6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fill="hold"/>
                                        <p:tgtEl>
                                          <p:spTgt spid="3"/>
                                        </p:tgtEl>
                                        <p:attrNameLst>
                                          <p:attrName>ppt_x</p:attrName>
                                        </p:attrNameLst>
                                      </p:cBhvr>
                                      <p:tavLst>
                                        <p:tav tm="0">
                                          <p:val>
                                            <p:strVal val="#ppt_x"/>
                                          </p:val>
                                        </p:tav>
                                        <p:tav tm="100000">
                                          <p:val>
                                            <p:strVal val="#ppt_x"/>
                                          </p:val>
                                        </p:tav>
                                      </p:tavLst>
                                    </p:anim>
                                    <p:anim calcmode="lin" valueType="num">
                                      <p:cBhvr additive="base">
                                        <p:cTn id="2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additive="base">
                                        <p:cTn id="34" dur="500" fill="hold"/>
                                        <p:tgtEl>
                                          <p:spTgt spid="5"/>
                                        </p:tgtEl>
                                        <p:attrNameLst>
                                          <p:attrName>ppt_x</p:attrName>
                                        </p:attrNameLst>
                                      </p:cBhvr>
                                      <p:tavLst>
                                        <p:tav tm="0">
                                          <p:val>
                                            <p:strVal val="#ppt_x"/>
                                          </p:val>
                                        </p:tav>
                                        <p:tav tm="100000">
                                          <p:val>
                                            <p:strVal val="#ppt_x"/>
                                          </p:val>
                                        </p:tav>
                                      </p:tavLst>
                                    </p:anim>
                                    <p:anim calcmode="lin" valueType="num">
                                      <p:cBhvr additive="base">
                                        <p:cTn id="3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1" grpId="0" uiExpand="1" build="p"/>
      <p:bldP spid="2" grpId="0"/>
      <p:bldP spid="3"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6" name="Picture 2" descr="冰雪"/>
          <p:cNvPicPr>
            <a:picLocks noChangeAspect="1"/>
          </p:cNvPicPr>
          <p:nvPr/>
        </p:nvPicPr>
        <p:blipFill>
          <a:blip r:embed="rId1"/>
          <a:stretch>
            <a:fillRect/>
          </a:stretch>
        </p:blipFill>
        <p:spPr>
          <a:xfrm>
            <a:off x="0" y="490500"/>
            <a:ext cx="7380000" cy="5535000"/>
          </a:xfrm>
          <a:prstGeom prst="rect">
            <a:avLst/>
          </a:prstGeom>
          <a:noFill/>
          <a:ln w="9525">
            <a:noFill/>
          </a:ln>
        </p:spPr>
      </p:pic>
      <p:sp>
        <p:nvSpPr>
          <p:cNvPr id="6147" name="Text Box 3"/>
          <p:cNvSpPr txBox="1"/>
          <p:nvPr/>
        </p:nvSpPr>
        <p:spPr>
          <a:xfrm>
            <a:off x="5904000" y="4365000"/>
            <a:ext cx="1107000" cy="386715"/>
          </a:xfrm>
          <a:prstGeom prst="rect">
            <a:avLst/>
          </a:prstGeom>
          <a:noFill/>
          <a:ln w="9525">
            <a:noFill/>
          </a:ln>
        </p:spPr>
        <p:txBody>
          <a:bodyPr>
            <a:spAutoFit/>
          </a:bodyPr>
          <a:p>
            <a:pPr lvl="0" eaLnBrk="1" hangingPunct="1">
              <a:spcBef>
                <a:spcPct val="50000"/>
              </a:spcBef>
            </a:pPr>
            <a:endParaRPr lang="zh-CN" altLang="zh-CN" sz="1935" dirty="0">
              <a:latin typeface="Times New Roman" panose="02020603050405020304" pitchFamily="18" charset="0"/>
              <a:ea typeface="宋体" panose="02010600030101010101" pitchFamily="2" charset="-122"/>
            </a:endParaRPr>
          </a:p>
        </p:txBody>
      </p:sp>
      <p:sp>
        <p:nvSpPr>
          <p:cNvPr id="57348" name="Text Box 4"/>
          <p:cNvSpPr txBox="1">
            <a:spLocks noChangeArrowheads="1"/>
          </p:cNvSpPr>
          <p:nvPr/>
        </p:nvSpPr>
        <p:spPr bwMode="auto">
          <a:xfrm>
            <a:off x="0" y="490500"/>
            <a:ext cx="7626000" cy="3930650"/>
          </a:xfrm>
          <a:prstGeom prst="rect">
            <a:avLst/>
          </a:prstGeom>
          <a:noFill/>
          <a:ln w="9525">
            <a:noFill/>
            <a:miter lim="800000"/>
          </a:ln>
          <a:effectLst>
            <a:outerShdw dist="35921" dir="2700000" algn="ctr" rotWithShape="0">
              <a:schemeClr val="tx1"/>
            </a:outerShdw>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en-US" altLang="zh-CN" sz="4845" b="1" i="0" u="none" strike="noStrike" kern="1200" cap="none" spc="0" normalizeH="0" baseline="0" noProof="0">
                <a:ln>
                  <a:noFill/>
                </a:ln>
                <a:solidFill>
                  <a:srgbClr val="FF6600"/>
                </a:solidFill>
                <a:effectLst/>
                <a:uLnTx/>
                <a:uFillTx/>
                <a:latin typeface="Times New Roman" panose="02020603050405020304" pitchFamily="18" charset="0"/>
                <a:ea typeface="宋体" panose="02010600030101010101" pitchFamily="2" charset="-122"/>
                <a:cs typeface="+mn-cs"/>
              </a:rPr>
              <a:t>        </a:t>
            </a:r>
            <a:r>
              <a:rPr kumimoji="1" lang="zh-CN" altLang="en-US" sz="4845" b="1" i="0" u="none" strike="noStrike" kern="1200" cap="none" spc="0" normalizeH="0" baseline="0" noProof="0">
                <a:ln>
                  <a:noFill/>
                </a:ln>
                <a:solidFill>
                  <a:schemeClr val="bg1"/>
                </a:solidFill>
                <a:effectLst/>
                <a:uLnTx/>
                <a:uFillTx/>
                <a:latin typeface="Times New Roman" panose="02020603050405020304" pitchFamily="18" charset="0"/>
                <a:ea typeface="宋体" panose="02010600030101010101" pitchFamily="2" charset="-122"/>
                <a:cs typeface="+mn-cs"/>
              </a:rPr>
              <a:t>南极气候</a:t>
            </a:r>
            <a:r>
              <a:rPr kumimoji="1" lang="zh-CN" altLang="en-US" sz="3875" b="1" i="0" u="none" strike="noStrike" kern="1200" cap="none" spc="0" normalizeH="0" baseline="0" noProof="0">
                <a:ln>
                  <a:noFill/>
                </a:ln>
                <a:solidFill>
                  <a:schemeClr val="bg1"/>
                </a:solidFill>
                <a:effectLst/>
                <a:uLnTx/>
                <a:uFillTx/>
                <a:latin typeface="Times New Roman" panose="02020603050405020304" pitchFamily="18" charset="0"/>
                <a:ea typeface="宋体" panose="02010600030101010101" pitchFamily="2" charset="-122"/>
                <a:cs typeface="+mn-cs"/>
              </a:rPr>
              <a:t>： 科学家曾测得           </a:t>
            </a:r>
            <a:r>
              <a:rPr kumimoji="1" lang="en-US" altLang="zh-CN" sz="5810" b="1" i="0" u="none" strike="noStrike" kern="1200" cap="none" spc="0" normalizeH="0" baseline="0" noProof="0">
                <a:ln>
                  <a:noFill/>
                </a:ln>
                <a:solidFill>
                  <a:schemeClr val="bg1"/>
                </a:solidFill>
                <a:effectLst/>
                <a:uLnTx/>
                <a:uFillTx/>
                <a:latin typeface="Times New Roman" panose="02020603050405020304" pitchFamily="18" charset="0"/>
                <a:ea typeface="宋体" panose="02010600030101010101" pitchFamily="2" charset="-122"/>
                <a:cs typeface="+mn-cs"/>
              </a:rPr>
              <a:t>-</a:t>
            </a:r>
            <a:r>
              <a:rPr kumimoji="1" lang="en-US" altLang="zh-CN" sz="3230" b="1" i="0" u="none" strike="noStrike" kern="1200" cap="none" spc="0" normalizeH="0" baseline="0" noProof="0">
                <a:ln>
                  <a:noFill/>
                </a:ln>
                <a:solidFill>
                  <a:schemeClr val="bg1"/>
                </a:solidFill>
                <a:effectLst/>
                <a:uLnTx/>
                <a:uFillTx/>
                <a:latin typeface="Times New Roman" panose="02020603050405020304" pitchFamily="18" charset="0"/>
                <a:ea typeface="宋体" panose="02010600030101010101" pitchFamily="2" charset="-122"/>
                <a:cs typeface="+mn-cs"/>
              </a:rPr>
              <a:t>88.3℃</a:t>
            </a:r>
            <a:r>
              <a:rPr kumimoji="1" lang="zh-CN" altLang="en-US" sz="3875" b="1" i="0" u="none" strike="noStrike" kern="1200" cap="none" spc="0" normalizeH="0" baseline="0" noProof="0">
                <a:ln>
                  <a:noFill/>
                </a:ln>
                <a:solidFill>
                  <a:schemeClr val="bg1"/>
                </a:solidFill>
                <a:effectLst/>
                <a:uLnTx/>
                <a:uFillTx/>
                <a:latin typeface="Times New Roman" panose="02020603050405020304" pitchFamily="18" charset="0"/>
                <a:ea typeface="宋体" panose="02010600030101010101" pitchFamily="2" charset="-122"/>
                <a:cs typeface="+mn-cs"/>
              </a:rPr>
              <a:t>的平均最低气温。 </a:t>
            </a:r>
            <a:r>
              <a:rPr kumimoji="1" lang="en-US" altLang="zh-CN" sz="4360" b="1" i="0" u="none" strike="noStrike" kern="1200" cap="none" spc="0" normalizeH="0" baseline="0" noProof="0">
                <a:ln>
                  <a:noFill/>
                </a:ln>
                <a:solidFill>
                  <a:schemeClr val="bg1"/>
                </a:solidFill>
                <a:effectLst/>
                <a:uLnTx/>
                <a:uFillTx/>
                <a:latin typeface="Times New Roman" panose="02020603050405020304" pitchFamily="18" charset="0"/>
                <a:ea typeface="宋体" panose="02010600030101010101" pitchFamily="2" charset="-122"/>
                <a:cs typeface="+mn-cs"/>
              </a:rPr>
              <a:t>(</a:t>
            </a:r>
            <a:r>
              <a:rPr kumimoji="1" lang="zh-CN" altLang="en-US" sz="4360" b="1" i="0" u="none" strike="noStrike" kern="1200" cap="none" spc="0" normalizeH="0" baseline="0" noProof="0">
                <a:ln>
                  <a:noFill/>
                </a:ln>
                <a:solidFill>
                  <a:schemeClr val="bg1"/>
                </a:solidFill>
                <a:effectLst/>
                <a:uLnTx/>
                <a:uFillTx/>
                <a:latin typeface="Times New Roman" panose="02020603050405020304" pitchFamily="18" charset="0"/>
                <a:ea typeface="宋体" panose="02010600030101010101" pitchFamily="2" charset="-122"/>
                <a:cs typeface="+mn-cs"/>
              </a:rPr>
              <a:t>酷寒</a:t>
            </a:r>
            <a:r>
              <a:rPr kumimoji="1" lang="en-US" altLang="zh-CN" sz="4360" b="1" i="0" u="none" strike="noStrike" kern="1200" cap="none" spc="0" normalizeH="0" baseline="0" noProof="0">
                <a:ln>
                  <a:noFill/>
                </a:ln>
                <a:solidFill>
                  <a:schemeClr val="bg1"/>
                </a:solidFill>
                <a:effectLst/>
                <a:uLnTx/>
                <a:uFillTx/>
                <a:latin typeface="Times New Roman" panose="02020603050405020304" pitchFamily="18" charset="0"/>
                <a:ea typeface="宋体" panose="02010600030101010101" pitchFamily="2" charset="-122"/>
                <a:cs typeface="+mn-cs"/>
              </a:rPr>
              <a:t>)</a:t>
            </a:r>
            <a:endParaRPr kumimoji="1" lang="en-US" altLang="zh-CN" sz="4360" b="1" i="0" u="none" strike="noStrike" kern="1200" cap="none" spc="0" normalizeH="0" baseline="0" noProof="0">
              <a:ln>
                <a:noFill/>
              </a:ln>
              <a:solidFill>
                <a:schemeClr val="bg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1" fontAlgn="base" latinLnBrk="0" hangingPunct="1">
              <a:lnSpc>
                <a:spcPct val="100000"/>
              </a:lnSpc>
              <a:spcBef>
                <a:spcPct val="50000"/>
              </a:spcBef>
              <a:spcAft>
                <a:spcPct val="0"/>
              </a:spcAft>
              <a:buClrTx/>
              <a:buSzTx/>
              <a:buFontTx/>
              <a:buNone/>
              <a:defRPr/>
            </a:pPr>
            <a:r>
              <a:rPr kumimoji="1" lang="en-US" altLang="zh-CN" sz="3875" b="1" i="0" u="none" strike="noStrike" kern="1200" cap="none" spc="0" normalizeH="0" baseline="0" noProof="0">
                <a:ln>
                  <a:noFill/>
                </a:ln>
                <a:solidFill>
                  <a:schemeClr val="bg1"/>
                </a:solidFill>
                <a:effectLst/>
                <a:uLnTx/>
                <a:uFillTx/>
                <a:latin typeface="Times New Roman" panose="02020603050405020304" pitchFamily="18" charset="0"/>
                <a:ea typeface="宋体" panose="02010600030101010101" pitchFamily="2" charset="-122"/>
                <a:cs typeface="+mn-cs"/>
              </a:rPr>
              <a:t>          </a:t>
            </a:r>
            <a:r>
              <a:rPr kumimoji="1" lang="zh-CN" altLang="en-US" sz="3875" b="1" i="0" u="none" strike="noStrike" kern="1200" cap="none" spc="0" normalizeH="0" baseline="0" noProof="0">
                <a:ln>
                  <a:noFill/>
                </a:ln>
                <a:solidFill>
                  <a:schemeClr val="bg1"/>
                </a:solidFill>
                <a:effectLst/>
                <a:uLnTx/>
                <a:uFillTx/>
                <a:latin typeface="Times New Roman" panose="02020603050405020304" pitchFamily="18" charset="0"/>
                <a:ea typeface="宋体" panose="02010600030101010101" pitchFamily="2" charset="-122"/>
                <a:cs typeface="+mn-cs"/>
              </a:rPr>
              <a:t>世上风力最大风暴最多的</a:t>
            </a:r>
            <a:r>
              <a:rPr kumimoji="1" lang="en-US" altLang="zh-CN" sz="3875" b="1" i="0" u="none" strike="noStrike" kern="1200" cap="none" spc="0" normalizeH="0" baseline="0" noProof="0">
                <a:ln>
                  <a:noFill/>
                </a:ln>
                <a:solidFill>
                  <a:schemeClr val="bg1"/>
                </a:solidFill>
                <a:effectLst/>
                <a:uLnTx/>
                <a:uFillTx/>
                <a:latin typeface="Times New Roman" panose="02020603050405020304" pitchFamily="18" charset="0"/>
                <a:ea typeface="宋体" panose="02010600030101010101" pitchFamily="2" charset="-122"/>
                <a:cs typeface="+mn-cs"/>
              </a:rPr>
              <a:t>.  </a:t>
            </a:r>
            <a:r>
              <a:rPr kumimoji="1" lang="zh-CN" altLang="en-US" sz="3875" b="1" i="0" u="none" strike="noStrike" kern="1200" cap="none" spc="0" normalizeH="0" baseline="0" noProof="0">
                <a:ln>
                  <a:noFill/>
                </a:ln>
                <a:solidFill>
                  <a:schemeClr val="bg1"/>
                </a:solidFill>
                <a:effectLst/>
                <a:uLnTx/>
                <a:uFillTx/>
                <a:latin typeface="Times New Roman" panose="02020603050405020304" pitchFamily="18" charset="0"/>
                <a:ea typeface="宋体" panose="02010600030101010101" pitchFamily="2" charset="-122"/>
                <a:cs typeface="+mn-cs"/>
              </a:rPr>
              <a:t>每年约有</a:t>
            </a:r>
            <a:r>
              <a:rPr kumimoji="1" lang="en-US" altLang="zh-CN" sz="4360" b="1" i="0" u="none" strike="noStrike" kern="1200" cap="none" spc="0" normalizeH="0" baseline="0" noProof="0">
                <a:ln>
                  <a:noFill/>
                </a:ln>
                <a:solidFill>
                  <a:schemeClr val="bg1"/>
                </a:solidFill>
                <a:effectLst/>
                <a:uLnTx/>
                <a:uFillTx/>
                <a:latin typeface="Times New Roman" panose="02020603050405020304" pitchFamily="18" charset="0"/>
                <a:ea typeface="宋体" panose="02010600030101010101" pitchFamily="2" charset="-122"/>
                <a:cs typeface="+mn-cs"/>
              </a:rPr>
              <a:t>2/3</a:t>
            </a:r>
            <a:r>
              <a:rPr kumimoji="1" lang="zh-CN" altLang="en-US" sz="3875" b="1" i="0" u="none" strike="noStrike" kern="1200" cap="none" spc="0" normalizeH="0" baseline="0" noProof="0">
                <a:ln>
                  <a:noFill/>
                </a:ln>
                <a:solidFill>
                  <a:schemeClr val="bg1"/>
                </a:solidFill>
                <a:effectLst/>
                <a:uLnTx/>
                <a:uFillTx/>
                <a:latin typeface="Times New Roman" panose="02020603050405020304" pitchFamily="18" charset="0"/>
                <a:ea typeface="宋体" panose="02010600030101010101" pitchFamily="2" charset="-122"/>
                <a:cs typeface="+mn-cs"/>
              </a:rPr>
              <a:t>的时间刮大风。有过每秒</a:t>
            </a:r>
            <a:r>
              <a:rPr kumimoji="1" lang="en-US" altLang="zh-CN" sz="3875" b="1" i="0" u="none" strike="noStrike" kern="1200" cap="none" spc="0" normalizeH="0" baseline="0" noProof="0">
                <a:ln>
                  <a:noFill/>
                </a:ln>
                <a:solidFill>
                  <a:schemeClr val="bg1"/>
                </a:solidFill>
                <a:effectLst/>
                <a:uLnTx/>
                <a:uFillTx/>
                <a:latin typeface="Times New Roman" panose="02020603050405020304" pitchFamily="18" charset="0"/>
                <a:ea typeface="宋体" panose="02010600030101010101" pitchFamily="2" charset="-122"/>
                <a:cs typeface="+mn-cs"/>
              </a:rPr>
              <a:t>92.5</a:t>
            </a:r>
            <a:r>
              <a:rPr kumimoji="1" lang="zh-CN" altLang="en-US" sz="3875" b="1" i="0" u="none" strike="noStrike" kern="1200" cap="none" spc="0" normalizeH="0" baseline="0" noProof="0">
                <a:ln>
                  <a:noFill/>
                </a:ln>
                <a:solidFill>
                  <a:schemeClr val="bg1"/>
                </a:solidFill>
                <a:effectLst/>
                <a:uLnTx/>
                <a:uFillTx/>
                <a:latin typeface="Times New Roman" panose="02020603050405020304" pitchFamily="18" charset="0"/>
                <a:ea typeface="宋体" panose="02010600030101010101" pitchFamily="2" charset="-122"/>
                <a:cs typeface="+mn-cs"/>
              </a:rPr>
              <a:t>米的风速。</a:t>
            </a:r>
            <a:r>
              <a:rPr kumimoji="1" lang="en-US" altLang="zh-CN" sz="4360" b="1" i="0" u="none" strike="noStrike" kern="1200" cap="none" spc="0" normalizeH="0" baseline="0" noProof="0">
                <a:ln>
                  <a:noFill/>
                </a:ln>
                <a:solidFill>
                  <a:schemeClr val="bg1"/>
                </a:solidFill>
                <a:effectLst/>
                <a:uLnTx/>
                <a:uFillTx/>
                <a:latin typeface="Times New Roman" panose="02020603050405020304" pitchFamily="18" charset="0"/>
                <a:ea typeface="宋体" panose="02010600030101010101" pitchFamily="2" charset="-122"/>
                <a:cs typeface="+mn-cs"/>
              </a:rPr>
              <a:t>(</a:t>
            </a:r>
            <a:r>
              <a:rPr kumimoji="1" lang="zh-CN" altLang="en-US" sz="4360" b="1" i="0" u="none" strike="noStrike" kern="1200" cap="none" spc="0" normalizeH="0" baseline="0" noProof="0">
                <a:ln>
                  <a:noFill/>
                </a:ln>
                <a:solidFill>
                  <a:schemeClr val="bg1"/>
                </a:solidFill>
                <a:effectLst/>
                <a:uLnTx/>
                <a:uFillTx/>
                <a:latin typeface="Times New Roman" panose="02020603050405020304" pitchFamily="18" charset="0"/>
                <a:ea typeface="宋体" panose="02010600030101010101" pitchFamily="2" charset="-122"/>
                <a:cs typeface="+mn-cs"/>
              </a:rPr>
              <a:t>烈风</a:t>
            </a:r>
            <a:r>
              <a:rPr kumimoji="1" lang="en-US" altLang="zh-CN" sz="3875" b="1" i="0" u="none" strike="noStrike" kern="1200" cap="none" spc="0" normalizeH="0" baseline="0" noProof="0">
                <a:ln>
                  <a:noFill/>
                </a:ln>
                <a:solidFill>
                  <a:schemeClr val="bg1"/>
                </a:solidFill>
                <a:effectLst/>
                <a:uLnTx/>
                <a:uFillTx/>
                <a:latin typeface="Times New Roman" panose="02020603050405020304" pitchFamily="18" charset="0"/>
                <a:ea typeface="宋体" panose="02010600030101010101" pitchFamily="2" charset="-122"/>
                <a:cs typeface="+mn-cs"/>
              </a:rPr>
              <a:t>)</a:t>
            </a:r>
            <a:endParaRPr kumimoji="1" lang="en-US" altLang="zh-CN" sz="3875" b="1" i="0" u="none" strike="noStrike" kern="1200" cap="none" spc="0" normalizeH="0" baseline="0" noProof="0">
              <a:ln>
                <a:noFill/>
              </a:ln>
              <a:solidFill>
                <a:schemeClr val="bg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57348">
                                            <p:txEl>
                                              <p:charRg st="4294967295" end="4294967295"/>
                                            </p:txEl>
                                          </p:spTgt>
                                        </p:tgtEl>
                                        <p:attrNameLst>
                                          <p:attrName>style.visibility</p:attrName>
                                        </p:attrNameLst>
                                      </p:cBhvr>
                                      <p:to>
                                        <p:strVal val="visible"/>
                                      </p:to>
                                    </p:set>
                                    <p:anim calcmode="lin" valueType="num">
                                      <p:cBhvr additive="base">
                                        <p:cTn id="7" dur="5000" fill="hold"/>
                                        <p:tgtEl>
                                          <p:spTgt spid="57348">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57348">
                                            <p:txEl>
                                              <p:charRg st="4294967295" end="429496729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57348">
                                            <p:txEl>
                                              <p:charRg st="0" end="51"/>
                                            </p:txEl>
                                          </p:spTgt>
                                        </p:tgtEl>
                                        <p:attrNameLst>
                                          <p:attrName>style.visibility</p:attrName>
                                        </p:attrNameLst>
                                      </p:cBhvr>
                                      <p:to>
                                        <p:strVal val="visible"/>
                                      </p:to>
                                    </p:set>
                                    <p:anim calcmode="lin" valueType="num">
                                      <p:cBhvr additive="base">
                                        <p:cTn id="13" dur="5000" fill="hold"/>
                                        <p:tgtEl>
                                          <p:spTgt spid="57348">
                                            <p:txEl>
                                              <p:charRg st="0" end="51"/>
                                            </p:txEl>
                                          </p:spTgt>
                                        </p:tgtEl>
                                        <p:attrNameLst>
                                          <p:attrName>ppt_x</p:attrName>
                                        </p:attrNameLst>
                                      </p:cBhvr>
                                      <p:tavLst>
                                        <p:tav tm="0">
                                          <p:val>
                                            <p:strVal val="#ppt_x"/>
                                          </p:val>
                                        </p:tav>
                                        <p:tav tm="100000">
                                          <p:val>
                                            <p:strVal val="#ppt_x"/>
                                          </p:val>
                                        </p:tav>
                                      </p:tavLst>
                                    </p:anim>
                                    <p:anim calcmode="lin" valueType="num">
                                      <p:cBhvr additive="base">
                                        <p:cTn id="14" dur="5000" fill="hold"/>
                                        <p:tgtEl>
                                          <p:spTgt spid="57348">
                                            <p:txEl>
                                              <p:charRg st="0" end="51"/>
                                            </p:txEl>
                                          </p:spTgt>
                                        </p:tgtEl>
                                        <p:attrNameLst>
                                          <p:attrName>ppt_y</p:attrName>
                                        </p:attrNameLst>
                                      </p:cBhvr>
                                      <p:tavLst>
                                        <p:tav tm="0">
                                          <p:val>
                                            <p:strVal val="1+#ppt_h/2"/>
                                          </p:val>
                                        </p:tav>
                                        <p:tav tm="100000">
                                          <p:val>
                                            <p:strVal val="#ppt_y"/>
                                          </p:val>
                                        </p:tav>
                                      </p:tavLst>
                                    </p:anim>
                                  </p:childTnLst>
                                </p:cTn>
                              </p:par>
                              <p:par>
                                <p:cTn id="15" presetID="7" presetClass="entr" presetSubtype="4" fill="hold" grpId="0" nodeType="withEffect">
                                  <p:stCondLst>
                                    <p:cond delay="0"/>
                                  </p:stCondLst>
                                  <p:childTnLst>
                                    <p:set>
                                      <p:cBhvr>
                                        <p:cTn id="16" dur="1" fill="hold">
                                          <p:stCondLst>
                                            <p:cond delay="0"/>
                                          </p:stCondLst>
                                        </p:cTn>
                                        <p:tgtEl>
                                          <p:spTgt spid="57348">
                                            <p:txEl>
                                              <p:charRg st="51" end="107"/>
                                            </p:txEl>
                                          </p:spTgt>
                                        </p:tgtEl>
                                        <p:attrNameLst>
                                          <p:attrName>style.visibility</p:attrName>
                                        </p:attrNameLst>
                                      </p:cBhvr>
                                      <p:to>
                                        <p:strVal val="visible"/>
                                      </p:to>
                                    </p:set>
                                    <p:anim calcmode="lin" valueType="num">
                                      <p:cBhvr additive="base">
                                        <p:cTn id="17" dur="5000" fill="hold"/>
                                        <p:tgtEl>
                                          <p:spTgt spid="57348">
                                            <p:txEl>
                                              <p:charRg st="51" end="107"/>
                                            </p:txEl>
                                          </p:spTgt>
                                        </p:tgtEl>
                                        <p:attrNameLst>
                                          <p:attrName>ppt_x</p:attrName>
                                        </p:attrNameLst>
                                      </p:cBhvr>
                                      <p:tavLst>
                                        <p:tav tm="0">
                                          <p:val>
                                            <p:strVal val="#ppt_x"/>
                                          </p:val>
                                        </p:tav>
                                        <p:tav tm="100000">
                                          <p:val>
                                            <p:strVal val="#ppt_x"/>
                                          </p:val>
                                        </p:tav>
                                      </p:tavLst>
                                    </p:anim>
                                    <p:anim calcmode="lin" valueType="num">
                                      <p:cBhvr additive="base">
                                        <p:cTn id="18" dur="5000" fill="hold"/>
                                        <p:tgtEl>
                                          <p:spTgt spid="57348">
                                            <p:txEl>
                                              <p:charRg st="51" end="10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8" grpId="0" build="allAtOnce"/>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4" name="Rectangle 2"/>
          <p:cNvSpPr>
            <a:spLocks noGrp="1"/>
          </p:cNvSpPr>
          <p:nvPr>
            <p:ph idx="1"/>
          </p:nvPr>
        </p:nvSpPr>
        <p:spPr>
          <a:xfrm>
            <a:off x="289562" y="1223375"/>
            <a:ext cx="7090437" cy="3952657"/>
          </a:xfrm>
        </p:spPr>
        <p:txBody>
          <a:bodyPr vert="horz" wrap="square" lIns="73799" tIns="36899" rIns="73799" bIns="36899" anchor="t"/>
          <a:p>
            <a:pPr eaLnBrk="1" hangingPunct="1">
              <a:lnSpc>
                <a:spcPct val="90000"/>
              </a:lnSpc>
              <a:buNone/>
            </a:pPr>
            <a:r>
              <a:rPr lang="en-US" altLang="zh-CN" sz="2905" dirty="0">
                <a:latin typeface="黑体" panose="02010600030101010101" charset="-122"/>
                <a:ea typeface="黑体" panose="02010600030101010101" charset="-122"/>
              </a:rPr>
              <a:t>4</a:t>
            </a:r>
            <a:r>
              <a:rPr lang="zh-CN" altLang="en-US" sz="2905" dirty="0">
                <a:latin typeface="黑体" panose="02010600030101010101" charset="-122"/>
                <a:ea typeface="黑体" panose="02010600030101010101" charset="-122"/>
              </a:rPr>
              <a:t>、先期到达极点的探险队是哪个国家的？</a:t>
            </a:r>
            <a:endParaRPr lang="zh-CN" altLang="en-US" sz="2905" dirty="0">
              <a:latin typeface="黑体" panose="02010600030101010101" charset="-122"/>
              <a:ea typeface="黑体" panose="02010600030101010101" charset="-122"/>
            </a:endParaRPr>
          </a:p>
          <a:p>
            <a:pPr eaLnBrk="1" hangingPunct="1">
              <a:lnSpc>
                <a:spcPct val="90000"/>
              </a:lnSpc>
            </a:pPr>
            <a:r>
              <a:rPr lang="zh-CN" altLang="en-US" sz="2905" dirty="0">
                <a:solidFill>
                  <a:srgbClr val="FF0000"/>
                </a:solidFill>
                <a:latin typeface="黑体" panose="02010600030101010101" charset="-122"/>
                <a:ea typeface="黑体" panose="02010600030101010101" charset="-122"/>
              </a:rPr>
              <a:t>挪威</a:t>
            </a:r>
            <a:endParaRPr lang="zh-CN" altLang="en-US" sz="2905" dirty="0">
              <a:solidFill>
                <a:srgbClr val="FF0000"/>
              </a:solidFill>
              <a:latin typeface="黑体" panose="02010600030101010101" charset="-122"/>
              <a:ea typeface="黑体" panose="02010600030101010101" charset="-122"/>
            </a:endParaRPr>
          </a:p>
          <a:p>
            <a:pPr eaLnBrk="1" hangingPunct="1">
              <a:lnSpc>
                <a:spcPct val="90000"/>
              </a:lnSpc>
              <a:buNone/>
            </a:pPr>
            <a:r>
              <a:rPr lang="en-US" altLang="zh-CN" sz="2905" dirty="0">
                <a:latin typeface="黑体" panose="02010600030101010101" charset="-122"/>
                <a:ea typeface="黑体" panose="02010600030101010101" charset="-122"/>
              </a:rPr>
              <a:t>5</a:t>
            </a:r>
            <a:r>
              <a:rPr lang="zh-CN" altLang="en-US" sz="2905" dirty="0">
                <a:latin typeface="黑体" panose="02010600030101010101" charset="-122"/>
                <a:ea typeface="黑体" panose="02010600030101010101" charset="-122"/>
              </a:rPr>
              <a:t>、斯科特到达南极点后，在南极点看见了什么？</a:t>
            </a:r>
            <a:endParaRPr lang="zh-CN" altLang="en-US" sz="2905" dirty="0">
              <a:latin typeface="黑体" panose="02010600030101010101" charset="-122"/>
              <a:ea typeface="黑体" panose="02010600030101010101" charset="-122"/>
            </a:endParaRPr>
          </a:p>
          <a:p>
            <a:pPr eaLnBrk="1" hangingPunct="1">
              <a:lnSpc>
                <a:spcPct val="90000"/>
              </a:lnSpc>
            </a:pPr>
            <a:r>
              <a:rPr lang="zh-CN" altLang="en-US" sz="2905" dirty="0">
                <a:solidFill>
                  <a:srgbClr val="FF0000"/>
                </a:solidFill>
                <a:latin typeface="黑体" panose="02010600030101010101" charset="-122"/>
                <a:ea typeface="黑体" panose="02010600030101010101" charset="-122"/>
              </a:rPr>
              <a:t>一面黑旗在滑雪杆上</a:t>
            </a:r>
            <a:endParaRPr lang="zh-CN" altLang="en-US" sz="2905" dirty="0">
              <a:solidFill>
                <a:srgbClr val="FF0000"/>
              </a:solidFill>
              <a:latin typeface="黑体" panose="02010600030101010101" charset="-122"/>
              <a:ea typeface="黑体" panose="02010600030101010101" charset="-122"/>
            </a:endParaRPr>
          </a:p>
          <a:p>
            <a:pPr eaLnBrk="1" hangingPunct="1">
              <a:lnSpc>
                <a:spcPct val="90000"/>
              </a:lnSpc>
              <a:buNone/>
            </a:pPr>
            <a:r>
              <a:rPr lang="en-US" altLang="zh-CN" sz="2905" dirty="0">
                <a:latin typeface="黑体" panose="02010600030101010101" charset="-122"/>
                <a:ea typeface="黑体" panose="02010600030101010101" charset="-122"/>
              </a:rPr>
              <a:t>6</a:t>
            </a:r>
            <a:r>
              <a:rPr lang="zh-CN" altLang="en-US" sz="2905" dirty="0">
                <a:latin typeface="黑体" panose="02010600030101010101" charset="-122"/>
                <a:ea typeface="黑体" panose="02010600030101010101" charset="-122"/>
              </a:rPr>
              <a:t>、斯科特探险队返回基地的途中他们遇到的主要危险是什么？</a:t>
            </a:r>
            <a:endParaRPr lang="zh-CN" altLang="en-US" sz="2905" dirty="0">
              <a:latin typeface="黑体" panose="02010600030101010101" charset="-122"/>
              <a:ea typeface="黑体" panose="02010600030101010101" charset="-122"/>
            </a:endParaRPr>
          </a:p>
          <a:p>
            <a:pPr eaLnBrk="1" hangingPunct="1">
              <a:lnSpc>
                <a:spcPct val="90000"/>
              </a:lnSpc>
            </a:pPr>
            <a:r>
              <a:rPr lang="zh-CN" altLang="en-US" sz="2905" dirty="0">
                <a:solidFill>
                  <a:srgbClr val="FF0000"/>
                </a:solidFill>
                <a:latin typeface="黑体" panose="02010600030101010101" charset="-122"/>
                <a:ea typeface="黑体" panose="02010600030101010101" charset="-122"/>
              </a:rPr>
              <a:t>恶劣的风雪天气和资源的短缺。</a:t>
            </a:r>
            <a:endParaRPr lang="zh-CN" altLang="en-US" sz="2905" dirty="0">
              <a:solidFill>
                <a:srgbClr val="FF0000"/>
              </a:solidFill>
              <a:latin typeface="黑体" panose="02010600030101010101" charset="-122"/>
              <a:ea typeface="黑体" panose="0201060003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4514">
                                            <p:txEl>
                                              <p:charRg st="0" end="20"/>
                                            </p:txEl>
                                          </p:spTgt>
                                        </p:tgtEl>
                                        <p:attrNameLst>
                                          <p:attrName>style.visibility</p:attrName>
                                        </p:attrNameLst>
                                      </p:cBhvr>
                                      <p:to>
                                        <p:strVal val="visible"/>
                                      </p:to>
                                    </p:set>
                                    <p:animEffect transition="in" filter="blinds(horizontal)">
                                      <p:cBhvr>
                                        <p:cTn id="7" dur="500"/>
                                        <p:tgtEl>
                                          <p:spTgt spid="64514">
                                            <p:txEl>
                                              <p:charRg st="0" end="2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4514">
                                            <p:txEl>
                                              <p:charRg st="20" end="23"/>
                                            </p:txEl>
                                          </p:spTgt>
                                        </p:tgtEl>
                                        <p:attrNameLst>
                                          <p:attrName>style.visibility</p:attrName>
                                        </p:attrNameLst>
                                      </p:cBhvr>
                                      <p:to>
                                        <p:strVal val="visible"/>
                                      </p:to>
                                    </p:set>
                                    <p:animEffect transition="in" filter="blinds(horizontal)">
                                      <p:cBhvr>
                                        <p:cTn id="12" dur="500"/>
                                        <p:tgtEl>
                                          <p:spTgt spid="64514">
                                            <p:txEl>
                                              <p:charRg st="20" end="2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4514">
                                            <p:txEl>
                                              <p:charRg st="23" end="46"/>
                                            </p:txEl>
                                          </p:spTgt>
                                        </p:tgtEl>
                                        <p:attrNameLst>
                                          <p:attrName>style.visibility</p:attrName>
                                        </p:attrNameLst>
                                      </p:cBhvr>
                                      <p:to>
                                        <p:strVal val="visible"/>
                                      </p:to>
                                    </p:set>
                                    <p:animEffect transition="in" filter="blinds(horizontal)">
                                      <p:cBhvr>
                                        <p:cTn id="17" dur="500"/>
                                        <p:tgtEl>
                                          <p:spTgt spid="64514">
                                            <p:txEl>
                                              <p:charRg st="23" end="4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4514">
                                            <p:txEl>
                                              <p:charRg st="46" end="56"/>
                                            </p:txEl>
                                          </p:spTgt>
                                        </p:tgtEl>
                                        <p:attrNameLst>
                                          <p:attrName>style.visibility</p:attrName>
                                        </p:attrNameLst>
                                      </p:cBhvr>
                                      <p:to>
                                        <p:strVal val="visible"/>
                                      </p:to>
                                    </p:set>
                                    <p:animEffect transition="in" filter="blinds(horizontal)">
                                      <p:cBhvr>
                                        <p:cTn id="22" dur="500"/>
                                        <p:tgtEl>
                                          <p:spTgt spid="64514">
                                            <p:txEl>
                                              <p:charRg st="46" end="5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4514">
                                            <p:txEl>
                                              <p:charRg st="56" end="85"/>
                                            </p:txEl>
                                          </p:spTgt>
                                        </p:tgtEl>
                                        <p:attrNameLst>
                                          <p:attrName>style.visibility</p:attrName>
                                        </p:attrNameLst>
                                      </p:cBhvr>
                                      <p:to>
                                        <p:strVal val="visible"/>
                                      </p:to>
                                    </p:set>
                                    <p:animEffect transition="in" filter="blinds(horizontal)">
                                      <p:cBhvr>
                                        <p:cTn id="27" dur="500"/>
                                        <p:tgtEl>
                                          <p:spTgt spid="64514">
                                            <p:txEl>
                                              <p:charRg st="56" end="8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4514">
                                            <p:txEl>
                                              <p:charRg st="85" end="100"/>
                                            </p:txEl>
                                          </p:spTgt>
                                        </p:tgtEl>
                                        <p:attrNameLst>
                                          <p:attrName>style.visibility</p:attrName>
                                        </p:attrNameLst>
                                      </p:cBhvr>
                                      <p:to>
                                        <p:strVal val="visible"/>
                                      </p:to>
                                    </p:set>
                                    <p:animEffect transition="in" filter="blinds(horizontal)">
                                      <p:cBhvr>
                                        <p:cTn id="32" dur="500"/>
                                        <p:tgtEl>
                                          <p:spTgt spid="64514">
                                            <p:txEl>
                                              <p:charRg st="85" end="10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4"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Rectangle 2"/>
          <p:cNvSpPr/>
          <p:nvPr/>
        </p:nvSpPr>
        <p:spPr>
          <a:xfrm>
            <a:off x="369000" y="1782000"/>
            <a:ext cx="6642000" cy="1599000"/>
          </a:xfrm>
          <a:prstGeom prst="rect">
            <a:avLst/>
          </a:prstGeom>
          <a:noFill/>
          <a:ln w="9525">
            <a:noFill/>
          </a:ln>
        </p:spPr>
        <p:txBody>
          <a:bodyPr/>
          <a:p>
            <a:pPr marL="342900" lvl="0" indent="-342900" eaLnBrk="1" hangingPunct="1">
              <a:spcBef>
                <a:spcPct val="20000"/>
              </a:spcBef>
            </a:pPr>
            <a:r>
              <a:rPr lang="zh-CN" altLang="en-US" sz="4845" dirty="0">
                <a:solidFill>
                  <a:srgbClr val="3333FF"/>
                </a:solidFill>
                <a:latin typeface="Arial" panose="020B0604020202020204" pitchFamily="34" charset="0"/>
                <a:ea typeface="宋体" panose="02010600030101010101" pitchFamily="2" charset="-122"/>
              </a:rPr>
              <a:t>抓住典型事件和人物，有感情地复述故事。</a:t>
            </a:r>
            <a:endParaRPr lang="zh-CN" altLang="en-US" sz="2585" dirty="0">
              <a:solidFill>
                <a:srgbClr val="3333FF"/>
              </a:solidFill>
              <a:latin typeface="Arial" panose="020B0604020202020204" pitchFamily="34" charset="0"/>
              <a:ea typeface="宋体" panose="02010600030101010101" pitchFamily="2" charset="-122"/>
            </a:endParaRPr>
          </a:p>
        </p:txBody>
      </p:sp>
      <p:pic>
        <p:nvPicPr>
          <p:cNvPr id="68611" name="Picture 3" descr="球">
            <a:hlinkClick r:id="rId1" action="ppaction://hlinksldjump"/>
          </p:cNvPr>
          <p:cNvPicPr>
            <a:picLocks noChangeAspect="1"/>
          </p:cNvPicPr>
          <p:nvPr/>
        </p:nvPicPr>
        <p:blipFill>
          <a:blip r:embed="rId2"/>
          <a:stretch>
            <a:fillRect/>
          </a:stretch>
        </p:blipFill>
        <p:spPr>
          <a:xfrm>
            <a:off x="3013500" y="3565500"/>
            <a:ext cx="166562" cy="166562"/>
          </a:xfrm>
          <a:prstGeom prst="rect">
            <a:avLst/>
          </a:prstGeom>
          <a:noFill/>
          <a:ln w="9525">
            <a:noFill/>
          </a:ln>
        </p:spPr>
      </p:pic>
      <p:pic>
        <p:nvPicPr>
          <p:cNvPr id="68612" name="Picture 4" descr="球">
            <a:hlinkClick r:id="rId1" action="ppaction://hlinksldjump"/>
          </p:cNvPr>
          <p:cNvPicPr>
            <a:picLocks noChangeAspect="1"/>
          </p:cNvPicPr>
          <p:nvPr/>
        </p:nvPicPr>
        <p:blipFill>
          <a:blip r:embed="rId2"/>
          <a:stretch>
            <a:fillRect/>
          </a:stretch>
        </p:blipFill>
        <p:spPr>
          <a:xfrm>
            <a:off x="3936000" y="4119000"/>
            <a:ext cx="123000" cy="123000"/>
          </a:xfrm>
          <a:prstGeom prst="rect">
            <a:avLst/>
          </a:prstGeom>
          <a:noFill/>
          <a:ln w="9525">
            <a:noFill/>
          </a:ln>
        </p:spPr>
      </p:pic>
      <p:sp>
        <p:nvSpPr>
          <p:cNvPr id="68613" name="Text Box 5"/>
          <p:cNvSpPr txBox="1">
            <a:spLocks noChangeArrowheads="1"/>
          </p:cNvSpPr>
          <p:nvPr/>
        </p:nvSpPr>
        <p:spPr bwMode="auto">
          <a:xfrm>
            <a:off x="738000" y="1355344"/>
            <a:ext cx="6353810" cy="435610"/>
          </a:xfrm>
          <a:prstGeom prst="rect">
            <a:avLst/>
          </a:prstGeom>
          <a:noFill/>
          <a:ln w="9525">
            <a:solidFill>
              <a:srgbClr val="008000"/>
            </a:solid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260" b="0" i="0" u="none" strike="noStrike" kern="1200" cap="none" spc="0" normalizeH="0" baseline="0" noProof="0">
                <a:ln>
                  <a:noFill/>
                </a:ln>
                <a:solidFill>
                  <a:srgbClr val="008000"/>
                </a:solidFill>
                <a:effectLst/>
                <a:uLnTx/>
                <a:uFillTx/>
                <a:latin typeface="黑体" panose="02010600030101010101" charset="-122"/>
                <a:ea typeface="黑体" panose="02010600030101010101" charset="-122"/>
                <a:cs typeface="+mn-cs"/>
              </a:rPr>
              <a:t>白色雪原　</a:t>
            </a:r>
            <a:r>
              <a:rPr kumimoji="1" lang="en-US" altLang="zh-CN" sz="2260" b="0" i="0" u="none" strike="noStrike" kern="1200" cap="none" spc="0" normalizeH="0" baseline="0" noProof="0">
                <a:ln>
                  <a:noFill/>
                </a:ln>
                <a:solidFill>
                  <a:srgbClr val="008000"/>
                </a:solidFill>
                <a:effectLst/>
                <a:uLnTx/>
                <a:uFillTx/>
                <a:latin typeface="黑体" panose="02010600030101010101" charset="-122"/>
                <a:ea typeface="黑体" panose="02010600030101010101" charset="-122"/>
                <a:cs typeface="+mn-cs"/>
              </a:rPr>
              <a:t>12.1.16</a:t>
            </a:r>
            <a:r>
              <a:rPr kumimoji="1" lang="zh-CN" altLang="en-US" sz="2260" b="0" i="0" u="none" strike="noStrike" kern="1200" cap="none" spc="0" normalizeH="0" baseline="0" noProof="0">
                <a:ln>
                  <a:noFill/>
                </a:ln>
                <a:solidFill>
                  <a:srgbClr val="008000"/>
                </a:solidFill>
                <a:effectLst/>
                <a:uLnTx/>
                <a:uFillTx/>
                <a:latin typeface="黑体" panose="02010600030101010101" charset="-122"/>
                <a:ea typeface="黑体" panose="02010600030101010101" charset="-122"/>
                <a:cs typeface="+mn-cs"/>
              </a:rPr>
              <a:t>　</a:t>
            </a:r>
            <a:r>
              <a:rPr kumimoji="0" lang="zh-CN" altLang="en-US" sz="2260" b="0" i="0" u="none" strike="noStrike" kern="1200" cap="none" spc="0" normalizeH="0" baseline="0" noProof="0">
                <a:ln>
                  <a:noFill/>
                </a:ln>
                <a:solidFill>
                  <a:srgbClr val="008000"/>
                </a:solidFill>
                <a:effectLst/>
                <a:uLnTx/>
                <a:uFillTx/>
                <a:latin typeface="黑体" panose="02010600030101010101" charset="-122"/>
                <a:ea typeface="黑体" panose="02010600030101010101" charset="-122"/>
                <a:cs typeface="+mn-cs"/>
              </a:rPr>
              <a:t>斯</a:t>
            </a:r>
            <a:r>
              <a:rPr kumimoji="0" lang="zh-CN" altLang="en-US" sz="2260" b="0" i="0" u="none" strike="noStrike" kern="1200" cap="none" spc="0" normalizeH="0" baseline="0" noProof="0">
                <a:ln>
                  <a:noFill/>
                </a:ln>
                <a:solidFill>
                  <a:srgbClr val="008000"/>
                </a:solidFill>
                <a:effectLst>
                  <a:outerShdw blurRad="38100" dist="38100" dir="2700000" algn="tl">
                    <a:srgbClr val="C0C0C0"/>
                  </a:outerShdw>
                </a:effectLst>
                <a:uLnTx/>
                <a:uFillTx/>
                <a:latin typeface="黑体" panose="02010600030101010101" charset="-122"/>
                <a:ea typeface="黑体" panose="02010600030101010101" charset="-122"/>
                <a:cs typeface="+mn-cs"/>
              </a:rPr>
              <a:t>科特</a:t>
            </a:r>
            <a:r>
              <a:rPr kumimoji="0" lang="zh-CN" altLang="en-US" sz="2260" b="0" i="0" u="none" strike="noStrike" kern="1200" cap="none" spc="0" normalizeH="0" baseline="0" noProof="0">
                <a:ln>
                  <a:noFill/>
                </a:ln>
                <a:solidFill>
                  <a:srgbClr val="008000"/>
                </a:solidFill>
                <a:effectLst/>
                <a:uLnTx/>
                <a:uFillTx/>
                <a:latin typeface="黑体" panose="02010600030101010101" charset="-122"/>
                <a:ea typeface="黑体" panose="02010600030101010101" charset="-122"/>
                <a:cs typeface="+mn-cs"/>
              </a:rPr>
              <a:t>等发现自己晚到一月</a:t>
            </a:r>
            <a:endParaRPr kumimoji="0" lang="zh-CN" altLang="en-US" sz="2260" b="0" i="0" u="none" strike="noStrike" kern="1200" cap="none" spc="0" normalizeH="0" baseline="0" noProof="0">
              <a:ln>
                <a:noFill/>
              </a:ln>
              <a:solidFill>
                <a:srgbClr val="008000"/>
              </a:solidFill>
              <a:effectLst/>
              <a:uLnTx/>
              <a:uFillTx/>
              <a:latin typeface="黑体" panose="02010600030101010101" charset="-122"/>
              <a:ea typeface="黑体" panose="02010600030101010101" charset="-122"/>
              <a:cs typeface="+mn-cs"/>
            </a:endParaRPr>
          </a:p>
        </p:txBody>
      </p:sp>
      <p:pic>
        <p:nvPicPr>
          <p:cNvPr id="68614" name="Picture 6" descr="球">
            <a:hlinkClick r:id="rId1" action="ppaction://hlinksldjump"/>
          </p:cNvPr>
          <p:cNvPicPr>
            <a:picLocks noChangeAspect="1"/>
          </p:cNvPicPr>
          <p:nvPr/>
        </p:nvPicPr>
        <p:blipFill>
          <a:blip r:embed="rId2"/>
          <a:stretch>
            <a:fillRect/>
          </a:stretch>
        </p:blipFill>
        <p:spPr>
          <a:xfrm>
            <a:off x="492000" y="1413000"/>
            <a:ext cx="166562" cy="166562"/>
          </a:xfrm>
          <a:prstGeom prst="rect">
            <a:avLst/>
          </a:prstGeom>
          <a:noFill/>
          <a:ln w="9525">
            <a:noFill/>
          </a:ln>
        </p:spPr>
      </p:pic>
      <p:pic>
        <p:nvPicPr>
          <p:cNvPr id="45063" name="Picture 7" descr="54dfd00a86b1b5af0b7b82b0"/>
          <p:cNvPicPr>
            <a:picLocks noChangeAspect="1"/>
          </p:cNvPicPr>
          <p:nvPr/>
        </p:nvPicPr>
        <p:blipFill>
          <a:blip r:embed="rId3"/>
          <a:stretch>
            <a:fillRect/>
          </a:stretch>
        </p:blipFill>
        <p:spPr>
          <a:xfrm>
            <a:off x="246000" y="613500"/>
            <a:ext cx="492000" cy="357469"/>
          </a:xfrm>
          <a:prstGeom prst="rect">
            <a:avLst/>
          </a:prstGeom>
          <a:noFill/>
          <a:ln w="9525">
            <a:noFill/>
          </a:ln>
        </p:spPr>
      </p:pic>
      <p:cxnSp>
        <p:nvCxnSpPr>
          <p:cNvPr id="68616" name="AutoShape 8"/>
          <p:cNvCxnSpPr/>
          <p:nvPr/>
        </p:nvCxnSpPr>
        <p:spPr>
          <a:xfrm flipH="1" flipV="1">
            <a:off x="430500" y="1167000"/>
            <a:ext cx="61500" cy="307500"/>
          </a:xfrm>
          <a:prstGeom prst="straightConnector1">
            <a:avLst/>
          </a:prstGeom>
          <a:ln w="34925" cap="flat" cmpd="sng">
            <a:solidFill>
              <a:srgbClr val="FF0000"/>
            </a:solidFill>
            <a:prstDash val="solid"/>
            <a:miter/>
            <a:headEnd type="none" w="med" len="med"/>
            <a:tailEnd type="triangle" w="med" len="med"/>
          </a:ln>
        </p:spPr>
      </p:cxnSp>
      <p:pic>
        <p:nvPicPr>
          <p:cNvPr id="68617" name="Picture 9" descr="球">
            <a:hlinkClick r:id="" action="ppaction://noaction"/>
          </p:cNvPr>
          <p:cNvPicPr>
            <a:picLocks noChangeAspect="1"/>
          </p:cNvPicPr>
          <p:nvPr/>
        </p:nvPicPr>
        <p:blipFill>
          <a:blip r:embed="rId2"/>
          <a:stretch>
            <a:fillRect/>
          </a:stretch>
        </p:blipFill>
        <p:spPr>
          <a:xfrm>
            <a:off x="369000" y="1044000"/>
            <a:ext cx="166562" cy="166562"/>
          </a:xfrm>
          <a:prstGeom prst="rect">
            <a:avLst/>
          </a:prstGeom>
          <a:noFill/>
          <a:ln w="9525">
            <a:noFill/>
          </a:ln>
        </p:spPr>
      </p:pic>
      <p:sp>
        <p:nvSpPr>
          <p:cNvPr id="68618" name="Text Box 10"/>
          <p:cNvSpPr txBox="1"/>
          <p:nvPr/>
        </p:nvSpPr>
        <p:spPr>
          <a:xfrm>
            <a:off x="615000" y="859500"/>
            <a:ext cx="4858500" cy="435610"/>
          </a:xfrm>
          <a:prstGeom prst="rect">
            <a:avLst/>
          </a:prstGeom>
          <a:noFill/>
          <a:ln w="9525" cap="flat" cmpd="sng">
            <a:solidFill>
              <a:srgbClr val="008000"/>
            </a:solidFill>
            <a:prstDash val="solid"/>
            <a:miter/>
            <a:headEnd type="none" w="med" len="med"/>
            <a:tailEnd type="none" w="med" len="med"/>
          </a:ln>
        </p:spPr>
        <p:txBody>
          <a:bodyPr>
            <a:spAutoFit/>
          </a:bodyPr>
          <a:p>
            <a:pPr lvl="0" eaLnBrk="1" hangingPunct="1">
              <a:spcBef>
                <a:spcPct val="50000"/>
              </a:spcBef>
            </a:pPr>
            <a:r>
              <a:rPr lang="zh-CN" altLang="en-US" sz="2260" dirty="0">
                <a:solidFill>
                  <a:srgbClr val="008000"/>
                </a:solidFill>
                <a:latin typeface="黑体" panose="02010600030101010101" charset="-122"/>
                <a:ea typeface="黑体" panose="02010600030101010101" charset="-122"/>
              </a:rPr>
              <a:t>南极点　</a:t>
            </a:r>
            <a:r>
              <a:rPr lang="en-US" altLang="zh-CN" sz="2260" dirty="0">
                <a:solidFill>
                  <a:srgbClr val="008000"/>
                </a:solidFill>
                <a:latin typeface="黑体" panose="02010600030101010101" charset="-122"/>
                <a:ea typeface="黑体" panose="02010600030101010101" charset="-122"/>
              </a:rPr>
              <a:t>1912</a:t>
            </a:r>
            <a:r>
              <a:rPr lang="en-US" altLang="zh-CN" sz="1455" dirty="0">
                <a:solidFill>
                  <a:srgbClr val="008000"/>
                </a:solidFill>
                <a:latin typeface="黑体" panose="02010600030101010101" charset="-122"/>
                <a:ea typeface="黑体" panose="02010600030101010101" charset="-122"/>
              </a:rPr>
              <a:t>.</a:t>
            </a:r>
            <a:r>
              <a:rPr lang="en-US" altLang="zh-CN" sz="2260" dirty="0">
                <a:solidFill>
                  <a:srgbClr val="008000"/>
                </a:solidFill>
                <a:latin typeface="黑体" panose="02010600030101010101" charset="-122"/>
                <a:ea typeface="黑体" panose="02010600030101010101" charset="-122"/>
              </a:rPr>
              <a:t> 1</a:t>
            </a:r>
            <a:r>
              <a:rPr lang="zh-CN" altLang="en-US" sz="1290" dirty="0">
                <a:solidFill>
                  <a:srgbClr val="008000"/>
                </a:solidFill>
                <a:latin typeface="黑体" panose="02010600030101010101" charset="-122"/>
                <a:ea typeface="黑体" panose="02010600030101010101" charset="-122"/>
              </a:rPr>
              <a:t>．</a:t>
            </a:r>
            <a:r>
              <a:rPr lang="en-US" altLang="zh-CN" sz="2260" dirty="0">
                <a:solidFill>
                  <a:srgbClr val="008000"/>
                </a:solidFill>
                <a:latin typeface="黑体" panose="02010600030101010101" charset="-122"/>
                <a:ea typeface="黑体" panose="02010600030101010101" charset="-122"/>
              </a:rPr>
              <a:t>18</a:t>
            </a:r>
            <a:r>
              <a:rPr lang="zh-CN" altLang="en-US" sz="2260" dirty="0">
                <a:solidFill>
                  <a:srgbClr val="008000"/>
                </a:solidFill>
                <a:latin typeface="黑体" panose="02010600030101010101" charset="-122"/>
                <a:ea typeface="黑体" panose="02010600030101010101" charset="-122"/>
              </a:rPr>
              <a:t>　伤心并要作证</a:t>
            </a:r>
            <a:endParaRPr lang="zh-CN" altLang="en-US" sz="2260" dirty="0">
              <a:solidFill>
                <a:srgbClr val="008000"/>
              </a:solidFill>
              <a:latin typeface="黑体" panose="02010600030101010101" charset="-122"/>
              <a:ea typeface="黑体" panose="02010600030101010101" charset="-122"/>
            </a:endParaRPr>
          </a:p>
        </p:txBody>
      </p:sp>
      <p:pic>
        <p:nvPicPr>
          <p:cNvPr id="68619" name="Picture 11" descr="2006719202923692"/>
          <p:cNvPicPr>
            <a:picLocks noChangeAspect="1"/>
          </p:cNvPicPr>
          <p:nvPr/>
        </p:nvPicPr>
        <p:blipFill>
          <a:blip r:embed="rId4"/>
          <a:stretch>
            <a:fillRect/>
          </a:stretch>
        </p:blipFill>
        <p:spPr>
          <a:xfrm>
            <a:off x="799500" y="613500"/>
            <a:ext cx="714937" cy="362594"/>
          </a:xfrm>
          <a:prstGeom prst="rect">
            <a:avLst/>
          </a:prstGeom>
          <a:noFill/>
          <a:ln w="9525">
            <a:noFill/>
          </a:ln>
        </p:spPr>
      </p:pic>
      <p:sp>
        <p:nvSpPr>
          <p:cNvPr id="68620" name="Line 12"/>
          <p:cNvSpPr/>
          <p:nvPr/>
        </p:nvSpPr>
        <p:spPr>
          <a:xfrm>
            <a:off x="492000" y="1167000"/>
            <a:ext cx="1291500" cy="1660500"/>
          </a:xfrm>
          <a:prstGeom prst="line">
            <a:avLst/>
          </a:prstGeom>
          <a:ln w="41275" cap="flat" cmpd="sng">
            <a:solidFill>
              <a:schemeClr val="tx1"/>
            </a:solidFill>
            <a:prstDash val="solid"/>
            <a:miter/>
            <a:headEnd type="none" w="med" len="med"/>
            <a:tailEnd type="triangle" w="med" len="med"/>
          </a:ln>
        </p:spPr>
      </p:sp>
      <p:sp>
        <p:nvSpPr>
          <p:cNvPr id="68621" name="Text Box 13"/>
          <p:cNvSpPr txBox="1"/>
          <p:nvPr/>
        </p:nvSpPr>
        <p:spPr>
          <a:xfrm>
            <a:off x="922500" y="1966500"/>
            <a:ext cx="1476000" cy="485775"/>
          </a:xfrm>
          <a:prstGeom prst="rect">
            <a:avLst/>
          </a:prstGeom>
          <a:noFill/>
          <a:ln w="9525">
            <a:noFill/>
          </a:ln>
        </p:spPr>
        <p:txBody>
          <a:bodyPr>
            <a:spAutoFit/>
          </a:bodyPr>
          <a:p>
            <a:pPr lvl="0" eaLnBrk="1" hangingPunct="1">
              <a:spcBef>
                <a:spcPct val="50000"/>
              </a:spcBef>
            </a:pPr>
            <a:r>
              <a:rPr lang="en-US" altLang="zh-CN" sz="2585" b="1" dirty="0">
                <a:solidFill>
                  <a:srgbClr val="FF0000"/>
                </a:solidFill>
                <a:latin typeface="Times New Roman" panose="02020603050405020304" pitchFamily="18" charset="0"/>
                <a:ea typeface="宋体" panose="02010600030101010101" pitchFamily="2" charset="-122"/>
              </a:rPr>
              <a:t>5</a:t>
            </a:r>
            <a:r>
              <a:rPr lang="zh-CN" altLang="en-US" sz="2585" b="1" dirty="0">
                <a:solidFill>
                  <a:srgbClr val="FF0000"/>
                </a:solidFill>
                <a:latin typeface="Times New Roman" panose="02020603050405020304" pitchFamily="18" charset="0"/>
                <a:ea typeface="宋体" panose="02010600030101010101" pitchFamily="2" charset="-122"/>
              </a:rPr>
              <a:t>个</a:t>
            </a:r>
            <a:r>
              <a:rPr lang="zh-CN" altLang="en-US" sz="2585" b="1" dirty="0">
                <a:solidFill>
                  <a:srgbClr val="FF0000"/>
                </a:solidFill>
                <a:latin typeface="Arial" panose="020B0604020202020204" pitchFamily="34" charset="0"/>
                <a:ea typeface="宋体" panose="02010600030101010101" pitchFamily="2" charset="-122"/>
              </a:rPr>
              <a:t>人</a:t>
            </a:r>
            <a:r>
              <a:rPr lang="zh-CN" altLang="en-US" sz="1935" b="1" dirty="0">
                <a:solidFill>
                  <a:srgbClr val="FF0066"/>
                </a:solidFill>
                <a:latin typeface="Times New Roman" panose="02020603050405020304" pitchFamily="18" charset="0"/>
                <a:ea typeface="宋体" panose="02010600030101010101" pitchFamily="2" charset="-122"/>
              </a:rPr>
              <a:t>                                        　　　</a:t>
            </a:r>
            <a:endParaRPr lang="zh-CN" altLang="en-US" sz="1935" b="1" dirty="0">
              <a:solidFill>
                <a:srgbClr val="FF0066"/>
              </a:solidFill>
              <a:latin typeface="Times New Roman" panose="02020603050405020304" pitchFamily="18" charset="0"/>
              <a:ea typeface="宋体" panose="02010600030101010101" pitchFamily="2" charset="-122"/>
            </a:endParaRPr>
          </a:p>
        </p:txBody>
      </p:sp>
      <p:pic>
        <p:nvPicPr>
          <p:cNvPr id="68622" name="Picture 14" descr="球">
            <a:hlinkClick r:id="rId1" action="ppaction://hlinksldjump"/>
          </p:cNvPr>
          <p:cNvPicPr>
            <a:picLocks noChangeAspect="1"/>
          </p:cNvPicPr>
          <p:nvPr/>
        </p:nvPicPr>
        <p:blipFill>
          <a:blip r:embed="rId2"/>
          <a:stretch>
            <a:fillRect/>
          </a:stretch>
        </p:blipFill>
        <p:spPr>
          <a:xfrm>
            <a:off x="1783500" y="2766000"/>
            <a:ext cx="166562" cy="166562"/>
          </a:xfrm>
          <a:prstGeom prst="rect">
            <a:avLst/>
          </a:prstGeom>
          <a:noFill/>
          <a:ln w="9525">
            <a:noFill/>
          </a:ln>
        </p:spPr>
      </p:pic>
      <p:sp>
        <p:nvSpPr>
          <p:cNvPr id="68623" name="Text Box 15"/>
          <p:cNvSpPr txBox="1"/>
          <p:nvPr/>
        </p:nvSpPr>
        <p:spPr>
          <a:xfrm>
            <a:off x="1968000" y="2458500"/>
            <a:ext cx="4612500" cy="435610"/>
          </a:xfrm>
          <a:prstGeom prst="rect">
            <a:avLst/>
          </a:prstGeom>
          <a:noFill/>
          <a:ln w="9525" cap="flat" cmpd="sng">
            <a:solidFill>
              <a:srgbClr val="008000"/>
            </a:solidFill>
            <a:prstDash val="solid"/>
            <a:miter/>
            <a:headEnd type="none" w="med" len="med"/>
            <a:tailEnd type="none" w="med" len="med"/>
          </a:ln>
        </p:spPr>
        <p:txBody>
          <a:bodyPr>
            <a:spAutoFit/>
          </a:bodyPr>
          <a:p>
            <a:pPr lvl="0" eaLnBrk="1" hangingPunct="1">
              <a:spcBef>
                <a:spcPct val="50000"/>
              </a:spcBef>
            </a:pPr>
            <a:r>
              <a:rPr lang="zh-CN" altLang="en-US" sz="2260" dirty="0">
                <a:solidFill>
                  <a:srgbClr val="008000"/>
                </a:solidFill>
                <a:latin typeface="黑体" panose="02010600030101010101" charset="-122"/>
                <a:ea typeface="黑体" panose="02010600030101010101" charset="-122"/>
              </a:rPr>
              <a:t>屠宰场地　</a:t>
            </a:r>
            <a:r>
              <a:rPr lang="en-US" altLang="zh-CN" sz="2260" dirty="0">
                <a:solidFill>
                  <a:srgbClr val="008000"/>
                </a:solidFill>
                <a:latin typeface="黑体" panose="02010600030101010101" charset="-122"/>
                <a:ea typeface="黑体" panose="02010600030101010101" charset="-122"/>
              </a:rPr>
              <a:t>12.2.17</a:t>
            </a:r>
            <a:r>
              <a:rPr lang="zh-CN" altLang="en-US" sz="2260" dirty="0">
                <a:solidFill>
                  <a:srgbClr val="008000"/>
                </a:solidFill>
                <a:latin typeface="黑体" panose="02010600030101010101" charset="-122"/>
                <a:ea typeface="黑体" panose="02010600030101010101" charset="-122"/>
              </a:rPr>
              <a:t>　埃文斯死去</a:t>
            </a:r>
            <a:endParaRPr lang="zh-CN" altLang="en-US" sz="2260" dirty="0">
              <a:solidFill>
                <a:srgbClr val="008000"/>
              </a:solidFill>
              <a:latin typeface="黑体" panose="02010600030101010101" charset="-122"/>
              <a:ea typeface="黑体" panose="02010600030101010101" charset="-122"/>
            </a:endParaRPr>
          </a:p>
        </p:txBody>
      </p:sp>
      <p:sp>
        <p:nvSpPr>
          <p:cNvPr id="68624" name="Text Box 16"/>
          <p:cNvSpPr txBox="1"/>
          <p:nvPr/>
        </p:nvSpPr>
        <p:spPr>
          <a:xfrm>
            <a:off x="1968000" y="3012000"/>
            <a:ext cx="1291500" cy="435610"/>
          </a:xfrm>
          <a:prstGeom prst="rect">
            <a:avLst/>
          </a:prstGeom>
          <a:noFill/>
          <a:ln w="9525">
            <a:noFill/>
          </a:ln>
        </p:spPr>
        <p:txBody>
          <a:bodyPr>
            <a:spAutoFit/>
          </a:bodyPr>
          <a:p>
            <a:pPr lvl="0" eaLnBrk="1" hangingPunct="1">
              <a:spcBef>
                <a:spcPct val="50000"/>
              </a:spcBef>
            </a:pPr>
            <a:r>
              <a:rPr lang="en-US" altLang="zh-CN" sz="2260" b="1" dirty="0">
                <a:solidFill>
                  <a:srgbClr val="FF0000"/>
                </a:solidFill>
                <a:latin typeface="Times New Roman" panose="02020603050405020304" pitchFamily="18" charset="0"/>
                <a:ea typeface="宋体" panose="02010600030101010101" pitchFamily="2" charset="-122"/>
              </a:rPr>
              <a:t>4</a:t>
            </a:r>
            <a:r>
              <a:rPr lang="zh-CN" altLang="en-US" sz="2260" b="1" dirty="0">
                <a:solidFill>
                  <a:srgbClr val="FF0000"/>
                </a:solidFill>
                <a:latin typeface="Times New Roman" panose="02020603050405020304" pitchFamily="18" charset="0"/>
                <a:ea typeface="宋体" panose="02010600030101010101" pitchFamily="2" charset="-122"/>
              </a:rPr>
              <a:t>个人</a:t>
            </a:r>
            <a:endParaRPr lang="zh-CN" altLang="en-US" sz="2260" b="1" dirty="0">
              <a:solidFill>
                <a:srgbClr val="FF0000"/>
              </a:solidFill>
              <a:latin typeface="Times New Roman" panose="02020603050405020304" pitchFamily="18" charset="0"/>
              <a:ea typeface="宋体" panose="02010600030101010101" pitchFamily="2" charset="-122"/>
            </a:endParaRPr>
          </a:p>
        </p:txBody>
      </p:sp>
      <p:sp>
        <p:nvSpPr>
          <p:cNvPr id="68625" name="Line 17"/>
          <p:cNvSpPr/>
          <p:nvPr/>
        </p:nvSpPr>
        <p:spPr>
          <a:xfrm>
            <a:off x="1845000" y="2889000"/>
            <a:ext cx="1230000" cy="738000"/>
          </a:xfrm>
          <a:prstGeom prst="line">
            <a:avLst/>
          </a:prstGeom>
          <a:ln w="34925" cap="flat" cmpd="sng">
            <a:solidFill>
              <a:schemeClr val="tx1"/>
            </a:solidFill>
            <a:prstDash val="solid"/>
            <a:miter/>
            <a:headEnd type="none" w="med" len="med"/>
            <a:tailEnd type="triangle" w="med" len="med"/>
          </a:ln>
        </p:spPr>
      </p:sp>
      <p:sp>
        <p:nvSpPr>
          <p:cNvPr id="68626" name="Text Box 18"/>
          <p:cNvSpPr txBox="1"/>
          <p:nvPr/>
        </p:nvSpPr>
        <p:spPr>
          <a:xfrm>
            <a:off x="2890500" y="3135000"/>
            <a:ext cx="4489500" cy="435610"/>
          </a:xfrm>
          <a:prstGeom prst="rect">
            <a:avLst/>
          </a:prstGeom>
          <a:noFill/>
          <a:ln w="9525" cap="flat" cmpd="sng">
            <a:solidFill>
              <a:srgbClr val="008000"/>
            </a:solidFill>
            <a:prstDash val="solid"/>
            <a:miter/>
            <a:headEnd type="none" w="med" len="med"/>
            <a:tailEnd type="none" w="med" len="med"/>
          </a:ln>
        </p:spPr>
        <p:txBody>
          <a:bodyPr>
            <a:spAutoFit/>
          </a:bodyPr>
          <a:p>
            <a:pPr lvl="0" eaLnBrk="1" hangingPunct="1">
              <a:spcBef>
                <a:spcPct val="50000"/>
              </a:spcBef>
            </a:pPr>
            <a:r>
              <a:rPr lang="zh-CN" altLang="en-US" sz="2260" dirty="0">
                <a:solidFill>
                  <a:srgbClr val="008000"/>
                </a:solidFill>
                <a:latin typeface="黑体" panose="02010600030101010101" charset="-122"/>
                <a:ea typeface="黑体" panose="02010600030101010101" charset="-122"/>
              </a:rPr>
              <a:t>贮藏点　</a:t>
            </a:r>
            <a:r>
              <a:rPr lang="en-US" altLang="zh-CN" sz="2260" dirty="0">
                <a:solidFill>
                  <a:srgbClr val="008000"/>
                </a:solidFill>
                <a:latin typeface="黑体" panose="02010600030101010101" charset="-122"/>
                <a:ea typeface="黑体" panose="02010600030101010101" charset="-122"/>
              </a:rPr>
              <a:t>12.3.2</a:t>
            </a:r>
            <a:r>
              <a:rPr lang="zh-CN" altLang="en-US" sz="2260" dirty="0">
                <a:solidFill>
                  <a:srgbClr val="008000"/>
                </a:solidFill>
                <a:latin typeface="黑体" panose="02010600030101010101" charset="-122"/>
                <a:ea typeface="黑体" panose="02010600030101010101" charset="-122"/>
              </a:rPr>
              <a:t>　奥茨向死神走去</a:t>
            </a:r>
            <a:r>
              <a:rPr lang="zh-CN" altLang="en-US" sz="2260" dirty="0">
                <a:solidFill>
                  <a:srgbClr val="008000"/>
                </a:solidFill>
                <a:latin typeface="宋体" panose="02010600030101010101" pitchFamily="2" charset="-122"/>
                <a:ea typeface="宋体" panose="02010600030101010101" pitchFamily="2" charset="-122"/>
              </a:rPr>
              <a:t> </a:t>
            </a:r>
            <a:endParaRPr lang="zh-CN" altLang="en-US" sz="2260" dirty="0">
              <a:solidFill>
                <a:srgbClr val="008000"/>
              </a:solidFill>
              <a:latin typeface="宋体" panose="02010600030101010101" pitchFamily="2" charset="-122"/>
              <a:ea typeface="宋体" panose="02010600030101010101" pitchFamily="2" charset="-122"/>
            </a:endParaRPr>
          </a:p>
        </p:txBody>
      </p:sp>
      <p:sp>
        <p:nvSpPr>
          <p:cNvPr id="68627" name="Line 19"/>
          <p:cNvSpPr/>
          <p:nvPr/>
        </p:nvSpPr>
        <p:spPr>
          <a:xfrm>
            <a:off x="3136500" y="3688500"/>
            <a:ext cx="861000" cy="492000"/>
          </a:xfrm>
          <a:prstGeom prst="line">
            <a:avLst/>
          </a:prstGeom>
          <a:ln w="31750" cap="flat" cmpd="sng">
            <a:solidFill>
              <a:schemeClr val="tx1"/>
            </a:solidFill>
            <a:prstDash val="solid"/>
            <a:miter/>
            <a:headEnd type="none" w="med" len="med"/>
            <a:tailEnd type="triangle" w="med" len="med"/>
          </a:ln>
        </p:spPr>
      </p:sp>
      <p:sp>
        <p:nvSpPr>
          <p:cNvPr id="68628" name="Text Box 20"/>
          <p:cNvSpPr txBox="1"/>
          <p:nvPr/>
        </p:nvSpPr>
        <p:spPr>
          <a:xfrm>
            <a:off x="3198000" y="3688500"/>
            <a:ext cx="861000" cy="386715"/>
          </a:xfrm>
          <a:prstGeom prst="rect">
            <a:avLst/>
          </a:prstGeom>
          <a:noFill/>
          <a:ln w="9525">
            <a:noFill/>
          </a:ln>
        </p:spPr>
        <p:txBody>
          <a:bodyPr>
            <a:spAutoFit/>
          </a:bodyPr>
          <a:p>
            <a:pPr lvl="0" eaLnBrk="1" hangingPunct="1">
              <a:spcBef>
                <a:spcPct val="50000"/>
              </a:spcBef>
            </a:pPr>
            <a:r>
              <a:rPr lang="en-US" altLang="zh-CN" sz="1935" b="1" dirty="0">
                <a:solidFill>
                  <a:srgbClr val="FF0000"/>
                </a:solidFill>
                <a:latin typeface="宋体" panose="02010600030101010101" pitchFamily="2" charset="-122"/>
                <a:ea typeface="宋体" panose="02010600030101010101" pitchFamily="2" charset="-122"/>
              </a:rPr>
              <a:t>3</a:t>
            </a:r>
            <a:r>
              <a:rPr lang="zh-CN" altLang="en-US" sz="1935" b="1" dirty="0">
                <a:solidFill>
                  <a:srgbClr val="FF0000"/>
                </a:solidFill>
                <a:latin typeface="宋体" panose="02010600030101010101" pitchFamily="2" charset="-122"/>
                <a:ea typeface="宋体" panose="02010600030101010101" pitchFamily="2" charset="-122"/>
              </a:rPr>
              <a:t>个人</a:t>
            </a:r>
            <a:endParaRPr lang="zh-CN" altLang="en-US" sz="1935" b="1" dirty="0">
              <a:solidFill>
                <a:srgbClr val="FF0000"/>
              </a:solidFill>
              <a:latin typeface="宋体" panose="02010600030101010101" pitchFamily="2" charset="-122"/>
              <a:ea typeface="宋体" panose="02010600030101010101" pitchFamily="2" charset="-122"/>
            </a:endParaRPr>
          </a:p>
        </p:txBody>
      </p:sp>
      <p:sp>
        <p:nvSpPr>
          <p:cNvPr id="68629" name="Line 21"/>
          <p:cNvSpPr/>
          <p:nvPr/>
        </p:nvSpPr>
        <p:spPr>
          <a:xfrm>
            <a:off x="4059000" y="4242000"/>
            <a:ext cx="430500" cy="246000"/>
          </a:xfrm>
          <a:prstGeom prst="line">
            <a:avLst/>
          </a:prstGeom>
          <a:ln w="31750" cap="flat" cmpd="sng">
            <a:solidFill>
              <a:schemeClr val="tx1"/>
            </a:solidFill>
            <a:prstDash val="solid"/>
            <a:miter/>
            <a:headEnd type="none" w="med" len="med"/>
            <a:tailEnd type="triangle" w="med" len="med"/>
          </a:ln>
        </p:spPr>
      </p:sp>
      <p:sp>
        <p:nvSpPr>
          <p:cNvPr id="68630" name="AutoShape 22">
            <a:hlinkClick r:id="" action="ppaction://noaction"/>
          </p:cNvPr>
          <p:cNvSpPr/>
          <p:nvPr/>
        </p:nvSpPr>
        <p:spPr>
          <a:xfrm>
            <a:off x="4428000" y="4365000"/>
            <a:ext cx="184500" cy="246000"/>
          </a:xfrm>
          <a:prstGeom prst="pentagon">
            <a:avLst/>
          </a:prstGeom>
          <a:solidFill>
            <a:schemeClr val="accent1"/>
          </a:solidFill>
          <a:ln w="9525" cap="flat" cmpd="sng">
            <a:solidFill>
              <a:schemeClr val="tx1"/>
            </a:solidFill>
            <a:prstDash val="solid"/>
            <a:miter/>
            <a:headEnd type="none" w="med" len="med"/>
            <a:tailEnd type="none" w="med" len="med"/>
          </a:ln>
        </p:spPr>
        <p:txBody>
          <a:bodyPr wrap="none" anchor="ctr"/>
          <a:p>
            <a:pPr lvl="0" eaLnBrk="1" hangingPunct="1"/>
            <a:endParaRPr lang="zh-CN" altLang="en-US" sz="1455" dirty="0">
              <a:latin typeface="Arial" panose="020B0604020202020204" pitchFamily="34" charset="0"/>
              <a:ea typeface="宋体" panose="02010600030101010101" pitchFamily="2" charset="-122"/>
            </a:endParaRPr>
          </a:p>
        </p:txBody>
      </p:sp>
      <p:pic>
        <p:nvPicPr>
          <p:cNvPr id="68631" name="Picture 23" descr="球">
            <a:hlinkClick r:id="rId1" action="ppaction://hlinksldjump"/>
          </p:cNvPr>
          <p:cNvPicPr>
            <a:picLocks noChangeAspect="1"/>
          </p:cNvPicPr>
          <p:nvPr/>
        </p:nvPicPr>
        <p:blipFill>
          <a:blip r:embed="rId2"/>
          <a:stretch>
            <a:fillRect/>
          </a:stretch>
        </p:blipFill>
        <p:spPr>
          <a:xfrm>
            <a:off x="4981500" y="4672500"/>
            <a:ext cx="184500" cy="184500"/>
          </a:xfrm>
          <a:prstGeom prst="rect">
            <a:avLst/>
          </a:prstGeom>
          <a:noFill/>
          <a:ln w="9525">
            <a:noFill/>
          </a:ln>
        </p:spPr>
      </p:pic>
      <p:sp>
        <p:nvSpPr>
          <p:cNvPr id="68632" name="Text Box 24"/>
          <p:cNvSpPr txBox="1"/>
          <p:nvPr/>
        </p:nvSpPr>
        <p:spPr>
          <a:xfrm>
            <a:off x="4120500" y="4734000"/>
            <a:ext cx="1107000" cy="435610"/>
          </a:xfrm>
          <a:prstGeom prst="rect">
            <a:avLst/>
          </a:prstGeom>
          <a:noFill/>
          <a:ln w="9525">
            <a:noFill/>
          </a:ln>
        </p:spPr>
        <p:txBody>
          <a:bodyPr>
            <a:spAutoFit/>
          </a:bodyPr>
          <a:p>
            <a:pPr lvl="0" eaLnBrk="1" hangingPunct="1">
              <a:spcBef>
                <a:spcPct val="50000"/>
              </a:spcBef>
            </a:pPr>
            <a:r>
              <a:rPr lang="zh-CN" altLang="en-US" sz="2260" b="1" dirty="0">
                <a:solidFill>
                  <a:srgbClr val="008000"/>
                </a:solidFill>
                <a:latin typeface="Times New Roman" panose="02020603050405020304" pitchFamily="18" charset="0"/>
                <a:ea typeface="宋体" panose="02010600030101010101" pitchFamily="2" charset="-122"/>
              </a:rPr>
              <a:t>贮藏点</a:t>
            </a:r>
            <a:endParaRPr lang="zh-CN" altLang="en-US" sz="2260" b="1" dirty="0">
              <a:solidFill>
                <a:srgbClr val="008000"/>
              </a:solidFill>
              <a:latin typeface="Times New Roman" panose="02020603050405020304" pitchFamily="18" charset="0"/>
              <a:ea typeface="宋体" panose="02010600030101010101" pitchFamily="2" charset="-122"/>
            </a:endParaRPr>
          </a:p>
        </p:txBody>
      </p:sp>
      <p:sp>
        <p:nvSpPr>
          <p:cNvPr id="68633" name="Text Box 25"/>
          <p:cNvSpPr txBox="1"/>
          <p:nvPr/>
        </p:nvSpPr>
        <p:spPr>
          <a:xfrm>
            <a:off x="307500" y="4057500"/>
            <a:ext cx="3321000" cy="1468120"/>
          </a:xfrm>
          <a:prstGeom prst="rect">
            <a:avLst/>
          </a:prstGeom>
          <a:noFill/>
          <a:ln w="9525" cap="flat" cmpd="sng">
            <a:solidFill>
              <a:srgbClr val="008000"/>
            </a:solidFill>
            <a:prstDash val="solid"/>
            <a:miter/>
            <a:headEnd type="none" w="med" len="med"/>
            <a:tailEnd type="none" w="med" len="med"/>
          </a:ln>
        </p:spPr>
        <p:txBody>
          <a:bodyPr>
            <a:spAutoFit/>
          </a:bodyPr>
          <a:p>
            <a:pPr lvl="0" eaLnBrk="1" hangingPunct="1">
              <a:spcBef>
                <a:spcPct val="50000"/>
              </a:spcBef>
            </a:pPr>
            <a:r>
              <a:rPr lang="zh-CN" altLang="en-US" sz="2260" dirty="0">
                <a:solidFill>
                  <a:srgbClr val="008000"/>
                </a:solidFill>
                <a:latin typeface="黑体" panose="02010600030101010101" charset="-122"/>
                <a:ea typeface="黑体" panose="02010600030101010101" charset="-122"/>
              </a:rPr>
              <a:t>离下一个贮藏点还有</a:t>
            </a:r>
            <a:r>
              <a:rPr lang="en-US" altLang="zh-CN" sz="2260" dirty="0">
                <a:solidFill>
                  <a:srgbClr val="008000"/>
                </a:solidFill>
                <a:latin typeface="黑体" panose="02010600030101010101" charset="-122"/>
                <a:ea typeface="黑体" panose="02010600030101010101" charset="-122"/>
              </a:rPr>
              <a:t>20</a:t>
            </a:r>
            <a:r>
              <a:rPr lang="zh-CN" altLang="en-US" sz="2260" dirty="0">
                <a:solidFill>
                  <a:srgbClr val="008000"/>
                </a:solidFill>
                <a:latin typeface="黑体" panose="02010600030101010101" charset="-122"/>
                <a:ea typeface="黑体" panose="02010600030101010101" charset="-122"/>
              </a:rPr>
              <a:t>公里　</a:t>
            </a:r>
            <a:r>
              <a:rPr lang="en-US" altLang="zh-CN" sz="2260" dirty="0">
                <a:solidFill>
                  <a:srgbClr val="008000"/>
                </a:solidFill>
                <a:latin typeface="黑体" panose="02010600030101010101" charset="-122"/>
                <a:ea typeface="黑体" panose="02010600030101010101" charset="-122"/>
              </a:rPr>
              <a:t>12.3.21</a:t>
            </a:r>
            <a:r>
              <a:rPr lang="en-US" altLang="zh-CN" sz="2260" dirty="0">
                <a:solidFill>
                  <a:srgbClr val="008000"/>
                </a:solidFill>
                <a:latin typeface="宋体" panose="02010600030101010101" pitchFamily="2" charset="-122"/>
                <a:ea typeface="黑体" panose="02010600030101010101" charset="-122"/>
              </a:rPr>
              <a:t>—</a:t>
            </a:r>
            <a:r>
              <a:rPr lang="en-US" altLang="zh-CN" sz="2260" dirty="0">
                <a:solidFill>
                  <a:srgbClr val="008000"/>
                </a:solidFill>
                <a:latin typeface="黑体" panose="02010600030101010101" charset="-122"/>
                <a:ea typeface="黑体" panose="02010600030101010101" charset="-122"/>
              </a:rPr>
              <a:t>29</a:t>
            </a:r>
            <a:r>
              <a:rPr lang="zh-CN" altLang="en-US" sz="2260" dirty="0">
                <a:solidFill>
                  <a:srgbClr val="008000"/>
                </a:solidFill>
                <a:latin typeface="黑体" panose="02010600030101010101" charset="-122"/>
                <a:ea typeface="黑体" panose="02010600030101010101" charset="-122"/>
              </a:rPr>
              <a:t>　帐篷里等待死神来临并写书信</a:t>
            </a:r>
            <a:endParaRPr lang="zh-CN" altLang="en-US" sz="2260" dirty="0">
              <a:solidFill>
                <a:srgbClr val="008000"/>
              </a:solidFill>
              <a:latin typeface="黑体" panose="02010600030101010101" charset="-122"/>
              <a:ea typeface="黑体" panose="02010600030101010101" charset="-122"/>
            </a:endParaRPr>
          </a:p>
        </p:txBody>
      </p:sp>
      <p:pic>
        <p:nvPicPr>
          <p:cNvPr id="68634" name="Picture 26" descr="球">
            <a:hlinkClick r:id="rId5" action="ppaction://hlinksldjump"/>
          </p:cNvPr>
          <p:cNvPicPr>
            <a:picLocks noChangeAspect="1"/>
          </p:cNvPicPr>
          <p:nvPr/>
        </p:nvPicPr>
        <p:blipFill>
          <a:blip r:embed="rId2"/>
          <a:stretch>
            <a:fillRect/>
          </a:stretch>
        </p:blipFill>
        <p:spPr>
          <a:xfrm>
            <a:off x="6888000" y="5533500"/>
            <a:ext cx="246000" cy="246000"/>
          </a:xfrm>
          <a:prstGeom prst="rect">
            <a:avLst/>
          </a:prstGeom>
          <a:noFill/>
          <a:ln w="9525">
            <a:noFill/>
          </a:ln>
        </p:spPr>
      </p:pic>
      <p:sp>
        <p:nvSpPr>
          <p:cNvPr id="68635" name="Text Box 27"/>
          <p:cNvSpPr txBox="1"/>
          <p:nvPr/>
        </p:nvSpPr>
        <p:spPr>
          <a:xfrm>
            <a:off x="3013500" y="5410500"/>
            <a:ext cx="3997500" cy="435610"/>
          </a:xfrm>
          <a:prstGeom prst="rect">
            <a:avLst/>
          </a:prstGeom>
          <a:noFill/>
          <a:ln w="9525" cap="flat" cmpd="sng">
            <a:solidFill>
              <a:srgbClr val="FF0000"/>
            </a:solidFill>
            <a:prstDash val="solid"/>
            <a:miter/>
            <a:headEnd type="none" w="med" len="med"/>
            <a:tailEnd type="none" w="med" len="med"/>
          </a:ln>
        </p:spPr>
        <p:txBody>
          <a:bodyPr>
            <a:spAutoFit/>
          </a:bodyPr>
          <a:p>
            <a:pPr lvl="0" eaLnBrk="1" hangingPunct="1">
              <a:spcBef>
                <a:spcPct val="50000"/>
              </a:spcBef>
            </a:pPr>
            <a:r>
              <a:rPr lang="zh-CN" altLang="en-US" sz="2260" b="1" dirty="0">
                <a:solidFill>
                  <a:srgbClr val="FF0000"/>
                </a:solidFill>
                <a:latin typeface="Times New Roman" panose="02020603050405020304" pitchFamily="18" charset="0"/>
                <a:ea typeface="宋体" panose="02010600030101010101" pitchFamily="2" charset="-122"/>
              </a:rPr>
              <a:t>搜救队从营地出发</a:t>
            </a:r>
            <a:r>
              <a:rPr lang="en-US" altLang="zh-CN" sz="2260" b="1" dirty="0">
                <a:solidFill>
                  <a:srgbClr val="FF0000"/>
                </a:solidFill>
                <a:latin typeface="Times New Roman" panose="02020603050405020304" pitchFamily="18" charset="0"/>
                <a:ea typeface="宋体" panose="02010600030101010101" pitchFamily="2" charset="-122"/>
              </a:rPr>
              <a:t>12.10.29</a:t>
            </a:r>
            <a:endParaRPr lang="en-US" altLang="zh-CN" sz="2260" b="1" dirty="0">
              <a:solidFill>
                <a:srgbClr val="FF0000"/>
              </a:solidFill>
              <a:latin typeface="Times New Roman" panose="02020603050405020304" pitchFamily="18" charset="0"/>
              <a:ea typeface="宋体" panose="02010600030101010101" pitchFamily="2" charset="-122"/>
            </a:endParaRPr>
          </a:p>
        </p:txBody>
      </p:sp>
      <p:sp>
        <p:nvSpPr>
          <p:cNvPr id="68636" name="Line 28"/>
          <p:cNvSpPr/>
          <p:nvPr/>
        </p:nvSpPr>
        <p:spPr>
          <a:xfrm flipH="1" flipV="1">
            <a:off x="4612500" y="4549500"/>
            <a:ext cx="2214000" cy="1045500"/>
          </a:xfrm>
          <a:prstGeom prst="line">
            <a:avLst/>
          </a:prstGeom>
          <a:ln w="38100" cap="flat" cmpd="sng">
            <a:solidFill>
              <a:srgbClr val="0000FF"/>
            </a:solidFill>
            <a:prstDash val="solid"/>
            <a:miter/>
            <a:headEnd type="none" w="med" len="med"/>
            <a:tailEnd type="triangle" w="med" len="med"/>
          </a:ln>
        </p:spPr>
      </p:sp>
      <p:grpSp>
        <p:nvGrpSpPr>
          <p:cNvPr id="2" name="Group 29"/>
          <p:cNvGrpSpPr/>
          <p:nvPr/>
        </p:nvGrpSpPr>
        <p:grpSpPr>
          <a:xfrm>
            <a:off x="4674000" y="3996000"/>
            <a:ext cx="2583000" cy="1036531"/>
            <a:chOff x="3648" y="2736"/>
            <a:chExt cx="2016" cy="809"/>
          </a:xfrm>
        </p:grpSpPr>
        <p:sp>
          <p:nvSpPr>
            <p:cNvPr id="45086" name="Text Box 30"/>
            <p:cNvSpPr txBox="1"/>
            <p:nvPr/>
          </p:nvSpPr>
          <p:spPr>
            <a:xfrm>
              <a:off x="4368" y="2736"/>
              <a:ext cx="1296" cy="809"/>
            </a:xfrm>
            <a:prstGeom prst="rect">
              <a:avLst/>
            </a:prstGeom>
            <a:noFill/>
            <a:ln w="9525">
              <a:noFill/>
            </a:ln>
          </p:spPr>
          <p:txBody>
            <a:bodyPr>
              <a:spAutoFit/>
            </a:bodyPr>
            <a:p>
              <a:pPr lvl="0" eaLnBrk="1" hangingPunct="1">
                <a:lnSpc>
                  <a:spcPct val="90000"/>
                </a:lnSpc>
              </a:pPr>
              <a:r>
                <a:rPr lang="en-US" altLang="zh-CN" sz="2260" b="1" dirty="0">
                  <a:solidFill>
                    <a:srgbClr val="FF0000"/>
                  </a:solidFill>
                  <a:latin typeface="Times New Roman" panose="02020603050405020304" pitchFamily="18" charset="0"/>
                  <a:ea typeface="宋体" panose="02010600030101010101" pitchFamily="2" charset="-122"/>
                </a:rPr>
                <a:t>12.11.12</a:t>
              </a:r>
              <a:r>
                <a:rPr lang="zh-CN" altLang="en-US" sz="2260" b="1" dirty="0">
                  <a:solidFill>
                    <a:srgbClr val="FF0000"/>
                  </a:solidFill>
                  <a:latin typeface="Times New Roman" panose="02020603050405020304" pitchFamily="18" charset="0"/>
                  <a:ea typeface="宋体" panose="02010600030101010101" pitchFamily="2" charset="-122"/>
                </a:rPr>
                <a:t>发现</a:t>
              </a:r>
              <a:r>
                <a:rPr lang="zh-CN" altLang="en-US" sz="2260" b="1" dirty="0">
                  <a:solidFill>
                    <a:srgbClr val="FF0000"/>
                  </a:solidFill>
                  <a:latin typeface="Arial" panose="020B0604020202020204" pitchFamily="34" charset="0"/>
                  <a:ea typeface="宋体" panose="02010600030101010101" pitchFamily="2" charset="-122"/>
                </a:rPr>
                <a:t>尸体并垒了石墓</a:t>
              </a:r>
              <a:endParaRPr lang="zh-CN" altLang="en-US" sz="2260" b="1" dirty="0">
                <a:solidFill>
                  <a:srgbClr val="FF0000"/>
                </a:solidFill>
                <a:latin typeface="Arial" panose="020B0604020202020204" pitchFamily="34" charset="0"/>
                <a:ea typeface="宋体" panose="02010600030101010101" pitchFamily="2" charset="-122"/>
              </a:endParaRPr>
            </a:p>
          </p:txBody>
        </p:sp>
        <p:sp>
          <p:nvSpPr>
            <p:cNvPr id="45087" name="AutoShape 31"/>
            <p:cNvSpPr/>
            <p:nvPr/>
          </p:nvSpPr>
          <p:spPr>
            <a:xfrm rot="-5400000">
              <a:off x="4272" y="2112"/>
              <a:ext cx="768" cy="2016"/>
            </a:xfrm>
            <a:prstGeom prst="upArrowCallout">
              <a:avLst>
                <a:gd name="adj1" fmla="val 25000"/>
                <a:gd name="adj2" fmla="val 25000"/>
                <a:gd name="adj3" fmla="val 43750"/>
                <a:gd name="adj4" fmla="val 66667"/>
              </a:avLst>
            </a:prstGeom>
            <a:noFill/>
            <a:ln w="9525" cap="flat" cmpd="sng">
              <a:solidFill>
                <a:schemeClr val="tx1"/>
              </a:solidFill>
              <a:prstDash val="solid"/>
              <a:miter/>
              <a:headEnd type="none" w="med" len="med"/>
              <a:tailEnd type="none" w="med" len="med"/>
            </a:ln>
          </p:spPr>
          <p:txBody>
            <a:bodyPr wrap="none" anchor="ctr"/>
            <a:p>
              <a:pPr lvl="0" eaLnBrk="1" hangingPunct="1"/>
              <a:endParaRPr lang="zh-CN" altLang="en-US" sz="1455" dirty="0">
                <a:latin typeface="Arial" panose="020B0604020202020204" pitchFamily="34" charset="0"/>
                <a:ea typeface="宋体" panose="02010600030101010101" pitchFamily="2"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68614"/>
                                        </p:tgtEl>
                                        <p:attrNameLst>
                                          <p:attrName>style.visibility</p:attrName>
                                        </p:attrNameLst>
                                      </p:cBhvr>
                                      <p:to>
                                        <p:strVal val="visible"/>
                                      </p:to>
                                    </p:set>
                                    <p:anim calcmode="lin" valueType="num">
                                      <p:cBhvr>
                                        <p:cTn id="7" dur="1" fill="hold"/>
                                        <p:tgtEl>
                                          <p:spTgt spid="68614"/>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68613"/>
                                        </p:tgtEl>
                                        <p:attrNameLst>
                                          <p:attrName>style.visibility</p:attrName>
                                        </p:attrNameLst>
                                      </p:cBhvr>
                                      <p:to>
                                        <p:strVal val="visible"/>
                                      </p:to>
                                    </p:set>
                                    <p:anim calcmode="lin" valueType="num">
                                      <p:cBhvr>
                                        <p:cTn id="12" dur="1" fill="hold"/>
                                        <p:tgtEl>
                                          <p:spTgt spid="68613"/>
                                        </p:tgtEl>
                                      </p:cBhvr>
                                    </p:anim>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68616"/>
                                        </p:tgtEl>
                                        <p:attrNameLst>
                                          <p:attrName>style.visibility</p:attrName>
                                        </p:attrNameLst>
                                      </p:cBhvr>
                                      <p:to>
                                        <p:strVal val="visible"/>
                                      </p:to>
                                    </p:set>
                                    <p:animEffect transition="in" filter="slide(fromBottom)">
                                      <p:cBhvr>
                                        <p:cTn id="17" dur="500"/>
                                        <p:tgtEl>
                                          <p:spTgt spid="68616"/>
                                        </p:tgtEl>
                                      </p:cBhvr>
                                    </p:animEffect>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nodeType="clickEffect">
                                  <p:stCondLst>
                                    <p:cond delay="0"/>
                                  </p:stCondLst>
                                  <p:childTnLst>
                                    <p:set>
                                      <p:cBhvr>
                                        <p:cTn id="21" dur="1" fill="hold">
                                          <p:stCondLst>
                                            <p:cond delay="0"/>
                                          </p:stCondLst>
                                        </p:cTn>
                                        <p:tgtEl>
                                          <p:spTgt spid="68617"/>
                                        </p:tgtEl>
                                        <p:attrNameLst>
                                          <p:attrName>style.visibility</p:attrName>
                                        </p:attrNameLst>
                                      </p:cBhvr>
                                      <p:to>
                                        <p:strVal val="visible"/>
                                      </p:to>
                                    </p:set>
                                    <p:anim calcmode="lin" valueType="num">
                                      <p:cBhvr>
                                        <p:cTn id="22" dur="1" fill="hold"/>
                                        <p:tgtEl>
                                          <p:spTgt spid="68617"/>
                                        </p:tgtEl>
                                      </p:cBhvr>
                                    </p:anim>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68618"/>
                                        </p:tgtEl>
                                        <p:attrNameLst>
                                          <p:attrName>style.visibility</p:attrName>
                                        </p:attrNameLst>
                                      </p:cBhvr>
                                      <p:to>
                                        <p:strVal val="visible"/>
                                      </p:to>
                                    </p:set>
                                    <p:animEffect transition="in" filter="slide(fromBottom)">
                                      <p:cBhvr>
                                        <p:cTn id="27" dur="500"/>
                                        <p:tgtEl>
                                          <p:spTgt spid="68618"/>
                                        </p:tgtEl>
                                      </p:cBhvr>
                                    </p:animEffect>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nodeType="clickEffect">
                                  <p:stCondLst>
                                    <p:cond delay="0"/>
                                  </p:stCondLst>
                                  <p:childTnLst>
                                    <p:set>
                                      <p:cBhvr>
                                        <p:cTn id="31" dur="1" fill="hold">
                                          <p:stCondLst>
                                            <p:cond delay="0"/>
                                          </p:stCondLst>
                                        </p:cTn>
                                        <p:tgtEl>
                                          <p:spTgt spid="68619"/>
                                        </p:tgtEl>
                                        <p:attrNameLst>
                                          <p:attrName>style.visibility</p:attrName>
                                        </p:attrNameLst>
                                      </p:cBhvr>
                                      <p:to>
                                        <p:strVal val="visible"/>
                                      </p:to>
                                    </p:set>
                                    <p:anim calcmode="lin" valueType="num">
                                      <p:cBhvr>
                                        <p:cTn id="32" dur="1" fill="hold"/>
                                        <p:tgtEl>
                                          <p:spTgt spid="68619"/>
                                        </p:tgtEl>
                                      </p:cBhvr>
                                    </p:anim>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nodeType="clickEffect">
                                  <p:stCondLst>
                                    <p:cond delay="0"/>
                                  </p:stCondLst>
                                  <p:childTnLst>
                                    <p:set>
                                      <p:cBhvr>
                                        <p:cTn id="36" dur="1" fill="hold">
                                          <p:stCondLst>
                                            <p:cond delay="0"/>
                                          </p:stCondLst>
                                        </p:cTn>
                                        <p:tgtEl>
                                          <p:spTgt spid="68620"/>
                                        </p:tgtEl>
                                        <p:attrNameLst>
                                          <p:attrName>style.visibility</p:attrName>
                                        </p:attrNameLst>
                                      </p:cBhvr>
                                      <p:to>
                                        <p:strVal val="visible"/>
                                      </p:to>
                                    </p:set>
                                    <p:animEffect transition="in" filter="randombar(horizontal)">
                                      <p:cBhvr>
                                        <p:cTn id="37" dur="500"/>
                                        <p:tgtEl>
                                          <p:spTgt spid="68620"/>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68621"/>
                                        </p:tgtEl>
                                        <p:attrNameLst>
                                          <p:attrName>style.visibility</p:attrName>
                                        </p:attrNameLst>
                                      </p:cBhvr>
                                      <p:to>
                                        <p:strVal val="visible"/>
                                      </p:to>
                                    </p:set>
                                    <p:animEffect transition="in" filter="randombar(horizontal)">
                                      <p:cBhvr>
                                        <p:cTn id="42" dur="500"/>
                                        <p:tgtEl>
                                          <p:spTgt spid="68621"/>
                                        </p:tgtEl>
                                      </p:cBhvr>
                                    </p:animEffect>
                                  </p:childTnLst>
                                </p:cTn>
                              </p:par>
                            </p:childTnLst>
                          </p:cTn>
                        </p:par>
                      </p:childTnLst>
                    </p:cTn>
                  </p:par>
                  <p:par>
                    <p:cTn id="43" fill="hold">
                      <p:stCondLst>
                        <p:cond delay="indefinite"/>
                      </p:stCondLst>
                      <p:childTnLst>
                        <p:par>
                          <p:cTn id="44" fill="hold">
                            <p:stCondLst>
                              <p:cond delay="0"/>
                            </p:stCondLst>
                            <p:childTnLst>
                              <p:par>
                                <p:cTn id="45" presetID="24" presetClass="entr" presetSubtype="0" fill="hold" nodeType="clickEffect">
                                  <p:stCondLst>
                                    <p:cond delay="0"/>
                                  </p:stCondLst>
                                  <p:childTnLst>
                                    <p:set>
                                      <p:cBhvr>
                                        <p:cTn id="46" dur="1" fill="hold">
                                          <p:stCondLst>
                                            <p:cond delay="0"/>
                                          </p:stCondLst>
                                        </p:cTn>
                                        <p:tgtEl>
                                          <p:spTgt spid="68622"/>
                                        </p:tgtEl>
                                        <p:attrNameLst>
                                          <p:attrName>style.visibility</p:attrName>
                                        </p:attrNameLst>
                                      </p:cBhvr>
                                      <p:to>
                                        <p:strVal val="visible"/>
                                      </p:to>
                                    </p:set>
                                    <p:anim calcmode="lin" valueType="num">
                                      <p:cBhvr>
                                        <p:cTn id="47" dur="1" fill="hold"/>
                                        <p:tgtEl>
                                          <p:spTgt spid="68622"/>
                                        </p:tgtEl>
                                      </p:cBhvr>
                                    </p:anim>
                                  </p:childTnLst>
                                </p:cTn>
                              </p:par>
                            </p:childTnLst>
                          </p:cTn>
                        </p:par>
                      </p:childTnLst>
                    </p:cTn>
                  </p:par>
                  <p:par>
                    <p:cTn id="48" fill="hold">
                      <p:stCondLst>
                        <p:cond delay="indefinite"/>
                      </p:stCondLst>
                      <p:childTnLst>
                        <p:par>
                          <p:cTn id="49" fill="hold">
                            <p:stCondLst>
                              <p:cond delay="0"/>
                            </p:stCondLst>
                            <p:childTnLst>
                              <p:par>
                                <p:cTn id="50" presetID="12" presetClass="entr" presetSubtype="4" fill="hold" grpId="0" nodeType="clickEffect">
                                  <p:stCondLst>
                                    <p:cond delay="0"/>
                                  </p:stCondLst>
                                  <p:childTnLst>
                                    <p:set>
                                      <p:cBhvr>
                                        <p:cTn id="51" dur="1" fill="hold">
                                          <p:stCondLst>
                                            <p:cond delay="0"/>
                                          </p:stCondLst>
                                        </p:cTn>
                                        <p:tgtEl>
                                          <p:spTgt spid="68623"/>
                                        </p:tgtEl>
                                        <p:attrNameLst>
                                          <p:attrName>style.visibility</p:attrName>
                                        </p:attrNameLst>
                                      </p:cBhvr>
                                      <p:to>
                                        <p:strVal val="visible"/>
                                      </p:to>
                                    </p:set>
                                    <p:animEffect transition="in" filter="slide(fromBottom)">
                                      <p:cBhvr>
                                        <p:cTn id="52" dur="500"/>
                                        <p:tgtEl>
                                          <p:spTgt spid="68623"/>
                                        </p:tgtEl>
                                      </p:cBhvr>
                                    </p:animEffect>
                                  </p:childTnLst>
                                </p:cTn>
                              </p:par>
                            </p:childTnLst>
                          </p:cTn>
                        </p:par>
                      </p:childTnLst>
                    </p:cTn>
                  </p:par>
                  <p:par>
                    <p:cTn id="53" fill="hold">
                      <p:stCondLst>
                        <p:cond delay="indefinite"/>
                      </p:stCondLst>
                      <p:childTnLst>
                        <p:par>
                          <p:cTn id="54" fill="hold">
                            <p:stCondLst>
                              <p:cond delay="0"/>
                            </p:stCondLst>
                            <p:childTnLst>
                              <p:par>
                                <p:cTn id="55" presetID="14" presetClass="entr" presetSubtype="10" fill="hold" grpId="0" nodeType="clickEffect">
                                  <p:stCondLst>
                                    <p:cond delay="0"/>
                                  </p:stCondLst>
                                  <p:childTnLst>
                                    <p:set>
                                      <p:cBhvr>
                                        <p:cTn id="56" dur="1" fill="hold">
                                          <p:stCondLst>
                                            <p:cond delay="0"/>
                                          </p:stCondLst>
                                        </p:cTn>
                                        <p:tgtEl>
                                          <p:spTgt spid="68624"/>
                                        </p:tgtEl>
                                        <p:attrNameLst>
                                          <p:attrName>style.visibility</p:attrName>
                                        </p:attrNameLst>
                                      </p:cBhvr>
                                      <p:to>
                                        <p:strVal val="visible"/>
                                      </p:to>
                                    </p:set>
                                    <p:animEffect transition="in" filter="randombar(horizontal)">
                                      <p:cBhvr>
                                        <p:cTn id="57" dur="500"/>
                                        <p:tgtEl>
                                          <p:spTgt spid="68624"/>
                                        </p:tgtEl>
                                      </p:cBhvr>
                                    </p:animEffect>
                                  </p:childTnLst>
                                </p:cTn>
                              </p:par>
                            </p:childTnLst>
                          </p:cTn>
                        </p:par>
                      </p:childTnLst>
                    </p:cTn>
                  </p:par>
                  <p:par>
                    <p:cTn id="58" fill="hold">
                      <p:stCondLst>
                        <p:cond delay="indefinite"/>
                      </p:stCondLst>
                      <p:childTnLst>
                        <p:par>
                          <p:cTn id="59" fill="hold">
                            <p:stCondLst>
                              <p:cond delay="0"/>
                            </p:stCondLst>
                            <p:childTnLst>
                              <p:par>
                                <p:cTn id="60" presetID="14" presetClass="entr" presetSubtype="10" fill="hold" nodeType="clickEffect">
                                  <p:stCondLst>
                                    <p:cond delay="0"/>
                                  </p:stCondLst>
                                  <p:childTnLst>
                                    <p:set>
                                      <p:cBhvr>
                                        <p:cTn id="61" dur="1" fill="hold">
                                          <p:stCondLst>
                                            <p:cond delay="0"/>
                                          </p:stCondLst>
                                        </p:cTn>
                                        <p:tgtEl>
                                          <p:spTgt spid="68625"/>
                                        </p:tgtEl>
                                        <p:attrNameLst>
                                          <p:attrName>style.visibility</p:attrName>
                                        </p:attrNameLst>
                                      </p:cBhvr>
                                      <p:to>
                                        <p:strVal val="visible"/>
                                      </p:to>
                                    </p:set>
                                    <p:animEffect transition="in" filter="randombar(horizontal)">
                                      <p:cBhvr>
                                        <p:cTn id="62" dur="500"/>
                                        <p:tgtEl>
                                          <p:spTgt spid="68625"/>
                                        </p:tgtEl>
                                      </p:cBhvr>
                                    </p:animEffect>
                                  </p:childTnLst>
                                </p:cTn>
                              </p:par>
                            </p:childTnLst>
                          </p:cTn>
                        </p:par>
                      </p:childTnLst>
                    </p:cTn>
                  </p:par>
                  <p:par>
                    <p:cTn id="63" fill="hold">
                      <p:stCondLst>
                        <p:cond delay="indefinite"/>
                      </p:stCondLst>
                      <p:childTnLst>
                        <p:par>
                          <p:cTn id="64" fill="hold">
                            <p:stCondLst>
                              <p:cond delay="0"/>
                            </p:stCondLst>
                            <p:childTnLst>
                              <p:par>
                                <p:cTn id="65" presetID="24" presetClass="entr" presetSubtype="0" fill="hold" nodeType="clickEffect">
                                  <p:stCondLst>
                                    <p:cond delay="0"/>
                                  </p:stCondLst>
                                  <p:childTnLst>
                                    <p:set>
                                      <p:cBhvr>
                                        <p:cTn id="66" dur="1" fill="hold">
                                          <p:stCondLst>
                                            <p:cond delay="0"/>
                                          </p:stCondLst>
                                        </p:cTn>
                                        <p:tgtEl>
                                          <p:spTgt spid="68611"/>
                                        </p:tgtEl>
                                        <p:attrNameLst>
                                          <p:attrName>style.visibility</p:attrName>
                                        </p:attrNameLst>
                                      </p:cBhvr>
                                      <p:to>
                                        <p:strVal val="visible"/>
                                      </p:to>
                                    </p:set>
                                    <p:anim calcmode="lin" valueType="num">
                                      <p:cBhvr>
                                        <p:cTn id="67" dur="1" fill="hold"/>
                                        <p:tgtEl>
                                          <p:spTgt spid="68611"/>
                                        </p:tgtEl>
                                      </p:cBhvr>
                                    </p:anim>
                                  </p:childTnLst>
                                </p:cTn>
                              </p:par>
                            </p:childTnLst>
                          </p:cTn>
                        </p:par>
                      </p:childTnLst>
                    </p:cTn>
                  </p:par>
                  <p:par>
                    <p:cTn id="68" fill="hold">
                      <p:stCondLst>
                        <p:cond delay="indefinite"/>
                      </p:stCondLst>
                      <p:childTnLst>
                        <p:par>
                          <p:cTn id="69" fill="hold">
                            <p:stCondLst>
                              <p:cond delay="0"/>
                            </p:stCondLst>
                            <p:childTnLst>
                              <p:par>
                                <p:cTn id="70" presetID="12" presetClass="entr" presetSubtype="4" fill="hold" grpId="0" nodeType="clickEffect">
                                  <p:stCondLst>
                                    <p:cond delay="0"/>
                                  </p:stCondLst>
                                  <p:childTnLst>
                                    <p:set>
                                      <p:cBhvr>
                                        <p:cTn id="71" dur="1" fill="hold">
                                          <p:stCondLst>
                                            <p:cond delay="0"/>
                                          </p:stCondLst>
                                        </p:cTn>
                                        <p:tgtEl>
                                          <p:spTgt spid="68626"/>
                                        </p:tgtEl>
                                        <p:attrNameLst>
                                          <p:attrName>style.visibility</p:attrName>
                                        </p:attrNameLst>
                                      </p:cBhvr>
                                      <p:to>
                                        <p:strVal val="visible"/>
                                      </p:to>
                                    </p:set>
                                    <p:animEffect transition="in" filter="slide(fromBottom)">
                                      <p:cBhvr>
                                        <p:cTn id="72" dur="500"/>
                                        <p:tgtEl>
                                          <p:spTgt spid="68626"/>
                                        </p:tgtEl>
                                      </p:cBhvr>
                                    </p:animEffect>
                                  </p:childTnLst>
                                </p:cTn>
                              </p:par>
                            </p:childTnLst>
                          </p:cTn>
                        </p:par>
                      </p:childTnLst>
                    </p:cTn>
                  </p:par>
                  <p:par>
                    <p:cTn id="73" fill="hold">
                      <p:stCondLst>
                        <p:cond delay="indefinite"/>
                      </p:stCondLst>
                      <p:childTnLst>
                        <p:par>
                          <p:cTn id="74" fill="hold">
                            <p:stCondLst>
                              <p:cond delay="0"/>
                            </p:stCondLst>
                            <p:childTnLst>
                              <p:par>
                                <p:cTn id="75" presetID="14" presetClass="entr" presetSubtype="10" fill="hold" nodeType="clickEffect">
                                  <p:stCondLst>
                                    <p:cond delay="0"/>
                                  </p:stCondLst>
                                  <p:childTnLst>
                                    <p:set>
                                      <p:cBhvr>
                                        <p:cTn id="76" dur="1" fill="hold">
                                          <p:stCondLst>
                                            <p:cond delay="0"/>
                                          </p:stCondLst>
                                        </p:cTn>
                                        <p:tgtEl>
                                          <p:spTgt spid="68627"/>
                                        </p:tgtEl>
                                        <p:attrNameLst>
                                          <p:attrName>style.visibility</p:attrName>
                                        </p:attrNameLst>
                                      </p:cBhvr>
                                      <p:to>
                                        <p:strVal val="visible"/>
                                      </p:to>
                                    </p:set>
                                    <p:animEffect transition="in" filter="randombar(horizontal)">
                                      <p:cBhvr>
                                        <p:cTn id="77" dur="500"/>
                                        <p:tgtEl>
                                          <p:spTgt spid="68627"/>
                                        </p:tgtEl>
                                      </p:cBhvr>
                                    </p:animEffect>
                                  </p:childTnLst>
                                </p:cTn>
                              </p:par>
                            </p:childTnLst>
                          </p:cTn>
                        </p:par>
                      </p:childTnLst>
                    </p:cTn>
                  </p:par>
                  <p:par>
                    <p:cTn id="78" fill="hold">
                      <p:stCondLst>
                        <p:cond delay="indefinite"/>
                      </p:stCondLst>
                      <p:childTnLst>
                        <p:par>
                          <p:cTn id="79" fill="hold">
                            <p:stCondLst>
                              <p:cond delay="0"/>
                            </p:stCondLst>
                            <p:childTnLst>
                              <p:par>
                                <p:cTn id="80" presetID="14" presetClass="entr" presetSubtype="10" fill="hold" grpId="0" nodeType="clickEffect">
                                  <p:stCondLst>
                                    <p:cond delay="0"/>
                                  </p:stCondLst>
                                  <p:childTnLst>
                                    <p:set>
                                      <p:cBhvr>
                                        <p:cTn id="81" dur="1" fill="hold">
                                          <p:stCondLst>
                                            <p:cond delay="0"/>
                                          </p:stCondLst>
                                        </p:cTn>
                                        <p:tgtEl>
                                          <p:spTgt spid="68628"/>
                                        </p:tgtEl>
                                        <p:attrNameLst>
                                          <p:attrName>style.visibility</p:attrName>
                                        </p:attrNameLst>
                                      </p:cBhvr>
                                      <p:to>
                                        <p:strVal val="visible"/>
                                      </p:to>
                                    </p:set>
                                    <p:animEffect transition="in" filter="randombar(horizontal)">
                                      <p:cBhvr>
                                        <p:cTn id="82" dur="500"/>
                                        <p:tgtEl>
                                          <p:spTgt spid="68628"/>
                                        </p:tgtEl>
                                      </p:cBhvr>
                                    </p:animEffect>
                                  </p:childTnLst>
                                </p:cTn>
                              </p:par>
                            </p:childTnLst>
                          </p:cTn>
                        </p:par>
                      </p:childTnLst>
                    </p:cTn>
                  </p:par>
                  <p:par>
                    <p:cTn id="83" fill="hold">
                      <p:stCondLst>
                        <p:cond delay="indefinite"/>
                      </p:stCondLst>
                      <p:childTnLst>
                        <p:par>
                          <p:cTn id="84" fill="hold">
                            <p:stCondLst>
                              <p:cond delay="0"/>
                            </p:stCondLst>
                            <p:childTnLst>
                              <p:par>
                                <p:cTn id="85" presetID="24" presetClass="entr" presetSubtype="0" fill="hold" nodeType="clickEffect">
                                  <p:stCondLst>
                                    <p:cond delay="0"/>
                                  </p:stCondLst>
                                  <p:childTnLst>
                                    <p:set>
                                      <p:cBhvr>
                                        <p:cTn id="86" dur="1" fill="hold">
                                          <p:stCondLst>
                                            <p:cond delay="0"/>
                                          </p:stCondLst>
                                        </p:cTn>
                                        <p:tgtEl>
                                          <p:spTgt spid="68612"/>
                                        </p:tgtEl>
                                        <p:attrNameLst>
                                          <p:attrName>style.visibility</p:attrName>
                                        </p:attrNameLst>
                                      </p:cBhvr>
                                      <p:to>
                                        <p:strVal val="visible"/>
                                      </p:to>
                                    </p:set>
                                    <p:anim calcmode="lin" valueType="num">
                                      <p:cBhvr>
                                        <p:cTn id="87" dur="1" fill="hold"/>
                                        <p:tgtEl>
                                          <p:spTgt spid="68612"/>
                                        </p:tgtEl>
                                      </p:cBhvr>
                                    </p:anim>
                                  </p:childTnLst>
                                </p:cTn>
                              </p:par>
                            </p:childTnLst>
                          </p:cTn>
                        </p:par>
                      </p:childTnLst>
                    </p:cTn>
                  </p:par>
                  <p:par>
                    <p:cTn id="88" fill="hold">
                      <p:stCondLst>
                        <p:cond delay="indefinite"/>
                      </p:stCondLst>
                      <p:childTnLst>
                        <p:par>
                          <p:cTn id="89" fill="hold">
                            <p:stCondLst>
                              <p:cond delay="0"/>
                            </p:stCondLst>
                            <p:childTnLst>
                              <p:par>
                                <p:cTn id="90" presetID="14" presetClass="entr" presetSubtype="10" fill="hold" nodeType="clickEffect">
                                  <p:stCondLst>
                                    <p:cond delay="0"/>
                                  </p:stCondLst>
                                  <p:childTnLst>
                                    <p:set>
                                      <p:cBhvr>
                                        <p:cTn id="91" dur="1" fill="hold">
                                          <p:stCondLst>
                                            <p:cond delay="0"/>
                                          </p:stCondLst>
                                        </p:cTn>
                                        <p:tgtEl>
                                          <p:spTgt spid="68629"/>
                                        </p:tgtEl>
                                        <p:attrNameLst>
                                          <p:attrName>style.visibility</p:attrName>
                                        </p:attrNameLst>
                                      </p:cBhvr>
                                      <p:to>
                                        <p:strVal val="visible"/>
                                      </p:to>
                                    </p:set>
                                    <p:animEffect transition="in" filter="randombar(horizontal)">
                                      <p:cBhvr>
                                        <p:cTn id="92" dur="500"/>
                                        <p:tgtEl>
                                          <p:spTgt spid="68629"/>
                                        </p:tgtEl>
                                      </p:cBhvr>
                                    </p:animEffect>
                                  </p:childTnLst>
                                </p:cTn>
                              </p:par>
                            </p:childTnLst>
                          </p:cTn>
                        </p:par>
                      </p:childTnLst>
                    </p:cTn>
                  </p:par>
                  <p:par>
                    <p:cTn id="93" fill="hold">
                      <p:stCondLst>
                        <p:cond delay="indefinite"/>
                      </p:stCondLst>
                      <p:childTnLst>
                        <p:par>
                          <p:cTn id="94" fill="hold">
                            <p:stCondLst>
                              <p:cond delay="0"/>
                            </p:stCondLst>
                            <p:childTnLst>
                              <p:par>
                                <p:cTn id="95" presetID="24" presetClass="entr" presetSubtype="0" fill="hold" grpId="0" nodeType="clickEffect">
                                  <p:stCondLst>
                                    <p:cond delay="0"/>
                                  </p:stCondLst>
                                  <p:childTnLst>
                                    <p:set>
                                      <p:cBhvr>
                                        <p:cTn id="96" dur="1" fill="hold">
                                          <p:stCondLst>
                                            <p:cond delay="0"/>
                                          </p:stCondLst>
                                        </p:cTn>
                                        <p:tgtEl>
                                          <p:spTgt spid="68630"/>
                                        </p:tgtEl>
                                        <p:attrNameLst>
                                          <p:attrName>style.visibility</p:attrName>
                                        </p:attrNameLst>
                                      </p:cBhvr>
                                      <p:to>
                                        <p:strVal val="visible"/>
                                      </p:to>
                                    </p:set>
                                    <p:anim calcmode="lin" valueType="num">
                                      <p:cBhvr>
                                        <p:cTn id="97" dur="1" fill="hold"/>
                                        <p:tgtEl>
                                          <p:spTgt spid="68630"/>
                                        </p:tgtEl>
                                      </p:cBhvr>
                                    </p:anim>
                                  </p:childTnLst>
                                </p:cTn>
                              </p:par>
                            </p:childTnLst>
                          </p:cTn>
                        </p:par>
                      </p:childTnLst>
                    </p:cTn>
                  </p:par>
                  <p:par>
                    <p:cTn id="98" fill="hold">
                      <p:stCondLst>
                        <p:cond delay="indefinite"/>
                      </p:stCondLst>
                      <p:childTnLst>
                        <p:par>
                          <p:cTn id="99" fill="hold">
                            <p:stCondLst>
                              <p:cond delay="0"/>
                            </p:stCondLst>
                            <p:childTnLst>
                              <p:par>
                                <p:cTn id="100" presetID="24" presetClass="entr" presetSubtype="0" fill="hold" nodeType="clickEffect">
                                  <p:stCondLst>
                                    <p:cond delay="0"/>
                                  </p:stCondLst>
                                  <p:childTnLst>
                                    <p:set>
                                      <p:cBhvr>
                                        <p:cTn id="101" dur="1" fill="hold">
                                          <p:stCondLst>
                                            <p:cond delay="0"/>
                                          </p:stCondLst>
                                        </p:cTn>
                                        <p:tgtEl>
                                          <p:spTgt spid="68631"/>
                                        </p:tgtEl>
                                        <p:attrNameLst>
                                          <p:attrName>style.visibility</p:attrName>
                                        </p:attrNameLst>
                                      </p:cBhvr>
                                      <p:to>
                                        <p:strVal val="visible"/>
                                      </p:to>
                                    </p:set>
                                    <p:anim calcmode="lin" valueType="num">
                                      <p:cBhvr>
                                        <p:cTn id="102" dur="1" fill="hold"/>
                                        <p:tgtEl>
                                          <p:spTgt spid="68631"/>
                                        </p:tgtEl>
                                      </p:cBhvr>
                                    </p:anim>
                                  </p:childTnLst>
                                </p:cTn>
                              </p:par>
                            </p:childTnLst>
                          </p:cTn>
                        </p:par>
                      </p:childTnLst>
                    </p:cTn>
                  </p:par>
                  <p:par>
                    <p:cTn id="103" fill="hold">
                      <p:stCondLst>
                        <p:cond delay="indefinite"/>
                      </p:stCondLst>
                      <p:childTnLst>
                        <p:par>
                          <p:cTn id="104" fill="hold">
                            <p:stCondLst>
                              <p:cond delay="0"/>
                            </p:stCondLst>
                            <p:childTnLst>
                              <p:par>
                                <p:cTn id="105" presetID="24" presetClass="entr" presetSubtype="0" fill="hold" grpId="0" nodeType="clickEffect">
                                  <p:stCondLst>
                                    <p:cond delay="0"/>
                                  </p:stCondLst>
                                  <p:childTnLst>
                                    <p:set>
                                      <p:cBhvr>
                                        <p:cTn id="106" dur="1" fill="hold">
                                          <p:stCondLst>
                                            <p:cond delay="0"/>
                                          </p:stCondLst>
                                        </p:cTn>
                                        <p:tgtEl>
                                          <p:spTgt spid="68632"/>
                                        </p:tgtEl>
                                        <p:attrNameLst>
                                          <p:attrName>style.visibility</p:attrName>
                                        </p:attrNameLst>
                                      </p:cBhvr>
                                      <p:to>
                                        <p:strVal val="visible"/>
                                      </p:to>
                                    </p:set>
                                    <p:anim calcmode="lin" valueType="num">
                                      <p:cBhvr>
                                        <p:cTn id="107" dur="1" fill="hold"/>
                                        <p:tgtEl>
                                          <p:spTgt spid="68632"/>
                                        </p:tgtEl>
                                      </p:cBhvr>
                                    </p:anim>
                                  </p:childTnLst>
                                </p:cTn>
                              </p:par>
                            </p:childTnLst>
                          </p:cTn>
                        </p:par>
                      </p:childTnLst>
                    </p:cTn>
                  </p:par>
                  <p:par>
                    <p:cTn id="108" fill="hold">
                      <p:stCondLst>
                        <p:cond delay="indefinite"/>
                      </p:stCondLst>
                      <p:childTnLst>
                        <p:par>
                          <p:cTn id="109" fill="hold">
                            <p:stCondLst>
                              <p:cond delay="0"/>
                            </p:stCondLst>
                            <p:childTnLst>
                              <p:par>
                                <p:cTn id="110" presetID="12" presetClass="entr" presetSubtype="4" fill="hold" grpId="0" nodeType="clickEffect">
                                  <p:stCondLst>
                                    <p:cond delay="0"/>
                                  </p:stCondLst>
                                  <p:childTnLst>
                                    <p:set>
                                      <p:cBhvr>
                                        <p:cTn id="111" dur="1" fill="hold">
                                          <p:stCondLst>
                                            <p:cond delay="0"/>
                                          </p:stCondLst>
                                        </p:cTn>
                                        <p:tgtEl>
                                          <p:spTgt spid="68633"/>
                                        </p:tgtEl>
                                        <p:attrNameLst>
                                          <p:attrName>style.visibility</p:attrName>
                                        </p:attrNameLst>
                                      </p:cBhvr>
                                      <p:to>
                                        <p:strVal val="visible"/>
                                      </p:to>
                                    </p:set>
                                    <p:animEffect transition="in" filter="slide(fromBottom)">
                                      <p:cBhvr>
                                        <p:cTn id="112" dur="500"/>
                                        <p:tgtEl>
                                          <p:spTgt spid="68633"/>
                                        </p:tgtEl>
                                      </p:cBhvr>
                                    </p:animEffect>
                                  </p:childTnLst>
                                </p:cTn>
                              </p:par>
                            </p:childTnLst>
                          </p:cTn>
                        </p:par>
                      </p:childTnLst>
                    </p:cTn>
                  </p:par>
                  <p:par>
                    <p:cTn id="113" fill="hold">
                      <p:stCondLst>
                        <p:cond delay="indefinite"/>
                      </p:stCondLst>
                      <p:childTnLst>
                        <p:par>
                          <p:cTn id="114" fill="hold">
                            <p:stCondLst>
                              <p:cond delay="0"/>
                            </p:stCondLst>
                            <p:childTnLst>
                              <p:par>
                                <p:cTn id="115" presetID="24" presetClass="entr" presetSubtype="0" fill="hold" nodeType="clickEffect">
                                  <p:stCondLst>
                                    <p:cond delay="0"/>
                                  </p:stCondLst>
                                  <p:childTnLst>
                                    <p:set>
                                      <p:cBhvr>
                                        <p:cTn id="116" dur="1" fill="hold">
                                          <p:stCondLst>
                                            <p:cond delay="0"/>
                                          </p:stCondLst>
                                        </p:cTn>
                                        <p:tgtEl>
                                          <p:spTgt spid="68634"/>
                                        </p:tgtEl>
                                        <p:attrNameLst>
                                          <p:attrName>style.visibility</p:attrName>
                                        </p:attrNameLst>
                                      </p:cBhvr>
                                      <p:to>
                                        <p:strVal val="visible"/>
                                      </p:to>
                                    </p:set>
                                    <p:anim calcmode="lin" valueType="num">
                                      <p:cBhvr>
                                        <p:cTn id="117" dur="1" fill="hold"/>
                                        <p:tgtEl>
                                          <p:spTgt spid="68634"/>
                                        </p:tgtEl>
                                      </p:cBhvr>
                                    </p:anim>
                                  </p:childTnLst>
                                </p:cTn>
                              </p:par>
                            </p:childTnLst>
                          </p:cTn>
                        </p:par>
                      </p:childTnLst>
                    </p:cTn>
                  </p:par>
                  <p:par>
                    <p:cTn id="118" fill="hold">
                      <p:stCondLst>
                        <p:cond delay="indefinite"/>
                      </p:stCondLst>
                      <p:childTnLst>
                        <p:par>
                          <p:cTn id="119" fill="hold">
                            <p:stCondLst>
                              <p:cond delay="0"/>
                            </p:stCondLst>
                            <p:childTnLst>
                              <p:par>
                                <p:cTn id="120" presetID="24" presetClass="entr" presetSubtype="0" fill="hold" grpId="0" nodeType="clickEffect">
                                  <p:stCondLst>
                                    <p:cond delay="0"/>
                                  </p:stCondLst>
                                  <p:childTnLst>
                                    <p:set>
                                      <p:cBhvr>
                                        <p:cTn id="121" dur="1" fill="hold">
                                          <p:stCondLst>
                                            <p:cond delay="0"/>
                                          </p:stCondLst>
                                        </p:cTn>
                                        <p:tgtEl>
                                          <p:spTgt spid="68635"/>
                                        </p:tgtEl>
                                        <p:attrNameLst>
                                          <p:attrName>style.visibility</p:attrName>
                                        </p:attrNameLst>
                                      </p:cBhvr>
                                      <p:to>
                                        <p:strVal val="visible"/>
                                      </p:to>
                                    </p:set>
                                    <p:anim calcmode="lin" valueType="num">
                                      <p:cBhvr>
                                        <p:cTn id="122" dur="1" fill="hold"/>
                                        <p:tgtEl>
                                          <p:spTgt spid="68635"/>
                                        </p:tgtEl>
                                      </p:cBhvr>
                                    </p:anim>
                                  </p:childTnLst>
                                </p:cTn>
                              </p:par>
                            </p:childTnLst>
                          </p:cTn>
                        </p:par>
                      </p:childTnLst>
                    </p:cTn>
                  </p:par>
                  <p:par>
                    <p:cTn id="123" fill="hold">
                      <p:stCondLst>
                        <p:cond delay="indefinite"/>
                      </p:stCondLst>
                      <p:childTnLst>
                        <p:par>
                          <p:cTn id="124" fill="hold">
                            <p:stCondLst>
                              <p:cond delay="0"/>
                            </p:stCondLst>
                            <p:childTnLst>
                              <p:par>
                                <p:cTn id="125" presetID="14" presetClass="entr" presetSubtype="10" fill="hold" nodeType="clickEffect">
                                  <p:stCondLst>
                                    <p:cond delay="0"/>
                                  </p:stCondLst>
                                  <p:childTnLst>
                                    <p:set>
                                      <p:cBhvr>
                                        <p:cTn id="126" dur="1" fill="hold">
                                          <p:stCondLst>
                                            <p:cond delay="0"/>
                                          </p:stCondLst>
                                        </p:cTn>
                                        <p:tgtEl>
                                          <p:spTgt spid="68636"/>
                                        </p:tgtEl>
                                        <p:attrNameLst>
                                          <p:attrName>style.visibility</p:attrName>
                                        </p:attrNameLst>
                                      </p:cBhvr>
                                      <p:to>
                                        <p:strVal val="visible"/>
                                      </p:to>
                                    </p:set>
                                    <p:animEffect transition="in" filter="randombar(horizontal)">
                                      <p:cBhvr>
                                        <p:cTn id="127" dur="500"/>
                                        <p:tgtEl>
                                          <p:spTgt spid="68636"/>
                                        </p:tgtEl>
                                      </p:cBhvr>
                                    </p:animEffect>
                                  </p:childTnLst>
                                </p:cTn>
                              </p:par>
                            </p:childTnLst>
                          </p:cTn>
                        </p:par>
                      </p:childTnLst>
                    </p:cTn>
                  </p:par>
                  <p:par>
                    <p:cTn id="128" fill="hold">
                      <p:stCondLst>
                        <p:cond delay="indefinite"/>
                      </p:stCondLst>
                      <p:childTnLst>
                        <p:par>
                          <p:cTn id="129" fill="hold">
                            <p:stCondLst>
                              <p:cond delay="0"/>
                            </p:stCondLst>
                            <p:childTnLst>
                              <p:par>
                                <p:cTn id="130" presetID="24" presetClass="entr" presetSubtype="0" fill="hold" nodeType="clickEffect">
                                  <p:stCondLst>
                                    <p:cond delay="0"/>
                                  </p:stCondLst>
                                  <p:childTnLst>
                                    <p:set>
                                      <p:cBhvr>
                                        <p:cTn id="131" dur="1" fill="hold">
                                          <p:stCondLst>
                                            <p:cond delay="0"/>
                                          </p:stCondLst>
                                        </p:cTn>
                                        <p:tgtEl>
                                          <p:spTgt spid="2"/>
                                        </p:tgtEl>
                                        <p:attrNameLst>
                                          <p:attrName>style.visibility</p:attrName>
                                        </p:attrNameLst>
                                      </p:cBhvr>
                                      <p:to>
                                        <p:strVal val="visible"/>
                                      </p:to>
                                    </p:set>
                                    <p:anim calcmode="lin" valueType="num">
                                      <p:cBhvr>
                                        <p:cTn id="132"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3" grpId="0" bldLvl="0" animBg="1"/>
      <p:bldP spid="68618" grpId="0" bldLvl="0" animBg="1"/>
      <p:bldP spid="68621" grpId="0"/>
      <p:bldP spid="68623" grpId="0" bldLvl="0" animBg="1"/>
      <p:bldP spid="68624" grpId="0"/>
      <p:bldP spid="68626" grpId="0" bldLvl="0" animBg="1"/>
      <p:bldP spid="68628" grpId="0"/>
      <p:bldP spid="68630" grpId="0" bldLvl="0" animBg="1"/>
      <p:bldP spid="68632" grpId="0"/>
      <p:bldP spid="68633" grpId="0" bldLvl="0" animBg="1"/>
      <p:bldP spid="68635"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4034" name="Picture 2" descr="008"/>
          <p:cNvPicPr>
            <a:picLocks noChangeAspect="1"/>
          </p:cNvPicPr>
          <p:nvPr/>
        </p:nvPicPr>
        <p:blipFill>
          <a:blip r:embed="rId1"/>
          <a:stretch>
            <a:fillRect/>
          </a:stretch>
        </p:blipFill>
        <p:spPr>
          <a:xfrm>
            <a:off x="0" y="490500"/>
            <a:ext cx="7380000" cy="5535000"/>
          </a:xfrm>
          <a:prstGeom prst="rect">
            <a:avLst/>
          </a:prstGeom>
          <a:noFill/>
          <a:ln w="9525">
            <a:noFill/>
          </a:ln>
        </p:spPr>
      </p:pic>
      <p:sp>
        <p:nvSpPr>
          <p:cNvPr id="44035" name="Rectangle 3"/>
          <p:cNvSpPr>
            <a:spLocks noGrp="1"/>
          </p:cNvSpPr>
          <p:nvPr>
            <p:ph type="title"/>
          </p:nvPr>
        </p:nvSpPr>
        <p:spPr>
          <a:xfrm>
            <a:off x="307500" y="736500"/>
            <a:ext cx="6642000" cy="922500"/>
          </a:xfrm>
        </p:spPr>
        <p:txBody>
          <a:bodyPr vert="horz" wrap="square" lIns="73799" tIns="36899" rIns="73799" bIns="36899" anchor="ctr"/>
          <a:p>
            <a:pPr eaLnBrk="1" hangingPunct="1"/>
            <a:r>
              <a:rPr lang="zh-CN" altLang="en-US" sz="4360" dirty="0">
                <a:solidFill>
                  <a:schemeClr val="bg1"/>
                </a:solidFill>
                <a:latin typeface="黑体" panose="02010600030101010101" charset="-122"/>
                <a:ea typeface="黑体" panose="02010600030101010101" charset="-122"/>
              </a:rPr>
              <a:t>整 体 把 握</a:t>
            </a:r>
            <a:endParaRPr lang="zh-CN" altLang="en-US" sz="4360" dirty="0">
              <a:solidFill>
                <a:schemeClr val="bg1"/>
              </a:solidFill>
              <a:latin typeface="黑体" panose="02010600030101010101" charset="-122"/>
              <a:ea typeface="黑体" panose="02010600030101010101" charset="-122"/>
            </a:endParaRPr>
          </a:p>
        </p:txBody>
      </p:sp>
      <p:sp>
        <p:nvSpPr>
          <p:cNvPr id="67588" name="Rectangle 4"/>
          <p:cNvSpPr>
            <a:spLocks noGrp="1" noChangeArrowheads="1"/>
          </p:cNvSpPr>
          <p:nvPr>
            <p:ph idx="1"/>
          </p:nvPr>
        </p:nvSpPr>
        <p:spPr>
          <a:xfrm>
            <a:off x="307500" y="1843500"/>
            <a:ext cx="6642000" cy="676500"/>
          </a:xfrm>
          <a:effectLst>
            <a:outerShdw dist="35921" dir="2700000" algn="ctr" rotWithShape="0">
              <a:srgbClr val="FFFF00"/>
            </a:outerShdw>
          </a:effectLst>
        </p:spPr>
        <p:txBody>
          <a:bodyPr vert="horz" wrap="square" lIns="73799" tIns="36899" rIns="73799" bIns="36899" numCol="1" anchor="t" anchorCtr="0" compatLnSpc="1"/>
          <a:lstStyle/>
          <a:p>
            <a:pPr marL="342900" marR="0" lvl="0" indent="-342900" algn="l" defTabSz="914400" rtl="0" eaLnBrk="1" fontAlgn="base" latinLnBrk="0" hangingPunct="1">
              <a:lnSpc>
                <a:spcPct val="90000"/>
              </a:lnSpc>
              <a:spcBef>
                <a:spcPct val="20000"/>
              </a:spcBef>
              <a:spcAft>
                <a:spcPct val="0"/>
              </a:spcAft>
              <a:buClrTx/>
              <a:buSzTx/>
              <a:buFontTx/>
              <a:buChar char="•"/>
              <a:defRPr/>
            </a:pPr>
            <a:r>
              <a:rPr kumimoji="0" lang="zh-CN" altLang="en-US" sz="3230" b="1" i="0" u="none" strike="noStrike" kern="0" cap="none" spc="0" normalizeH="0" baseline="0" noProof="0" smtClean="0">
                <a:ln>
                  <a:noFill/>
                </a:ln>
                <a:solidFill>
                  <a:srgbClr val="FF0000"/>
                </a:solidFill>
                <a:effectLst/>
                <a:uLnTx/>
                <a:uFillTx/>
                <a:latin typeface="宋体" panose="02010600030101010101" pitchFamily="2" charset="-122"/>
                <a:ea typeface="+mn-ea"/>
                <a:cs typeface="+mn-cs"/>
              </a:rPr>
              <a:t>用简洁的语言介绍这个故事</a:t>
            </a:r>
            <a:r>
              <a:rPr kumimoji="0" lang="zh-CN" altLang="en-US" sz="3230" b="1" i="0" u="none" strike="noStrike" kern="0" cap="none" spc="0" normalizeH="0" baseline="0" noProof="0" smtClean="0">
                <a:ln>
                  <a:noFill/>
                </a:ln>
                <a:solidFill>
                  <a:srgbClr val="FF0000"/>
                </a:solidFill>
                <a:effectLst/>
                <a:uLnTx/>
                <a:uFillTx/>
                <a:latin typeface="+mn-lt"/>
                <a:ea typeface="+mn-ea"/>
                <a:cs typeface="+mn-cs"/>
              </a:rPr>
              <a:t>。</a:t>
            </a:r>
            <a:endParaRPr kumimoji="0" lang="zh-CN" altLang="en-US" sz="3230" b="1" i="0" u="none" strike="noStrike" kern="0" cap="none" spc="0" normalizeH="0" baseline="0" noProof="0" smtClean="0">
              <a:ln>
                <a:noFill/>
              </a:ln>
              <a:solidFill>
                <a:srgbClr val="FF0000"/>
              </a:solidFill>
              <a:effectLst/>
              <a:uLnTx/>
              <a:uFillTx/>
              <a:latin typeface="+mn-lt"/>
              <a:ea typeface="+mn-ea"/>
              <a:cs typeface="+mn-cs"/>
            </a:endParaRPr>
          </a:p>
        </p:txBody>
      </p:sp>
      <p:sp>
        <p:nvSpPr>
          <p:cNvPr id="67589" name="Rectangle 5"/>
          <p:cNvSpPr>
            <a:spLocks noChangeArrowheads="1"/>
          </p:cNvSpPr>
          <p:nvPr/>
        </p:nvSpPr>
        <p:spPr bwMode="auto">
          <a:xfrm>
            <a:off x="307500" y="2704500"/>
            <a:ext cx="6642000" cy="3321000"/>
          </a:xfrm>
          <a:prstGeom prst="rect">
            <a:avLst/>
          </a:prstGeom>
          <a:noFill/>
          <a:ln w="9525">
            <a:noFill/>
            <a:miter lim="800000"/>
          </a:ln>
          <a:effectLst>
            <a:outerShdw dist="35921" dir="2700000" algn="ctr" rotWithShape="0">
              <a:schemeClr val="tx1"/>
            </a:outerShdw>
          </a:effectLst>
        </p:spPr>
        <p:txBody>
          <a:bodyPr/>
          <a:lstStyle/>
          <a:p>
            <a:pPr marL="342900" marR="0" lvl="0" indent="-342900" algn="l" defTabSz="914400" rtl="0" eaLnBrk="1" fontAlgn="base" latinLnBrk="0" hangingPunct="1">
              <a:lnSpc>
                <a:spcPct val="125000"/>
              </a:lnSpc>
              <a:spcBef>
                <a:spcPct val="0"/>
              </a:spcBef>
              <a:spcAft>
                <a:spcPct val="0"/>
              </a:spcAft>
              <a:buClrTx/>
              <a:buSzTx/>
              <a:buFontTx/>
              <a:buChar char="•"/>
              <a:defRPr/>
            </a:pPr>
            <a:r>
              <a:rPr kumimoji="0" lang="zh-CN" altLang="en-US" sz="2905" b="1" i="0" u="none" strike="noStrike" kern="1200" cap="none" spc="0" normalizeH="0" baseline="0" noProof="0">
                <a:ln>
                  <a:noFill/>
                </a:ln>
                <a:solidFill>
                  <a:srgbClr val="FFFF00"/>
                </a:solidFill>
                <a:effectLst/>
                <a:uLnTx/>
                <a:uFillTx/>
                <a:latin typeface="黑体" panose="02010600030101010101" charset="-122"/>
                <a:ea typeface="黑体" panose="02010600030101010101" charset="-122"/>
                <a:cs typeface="+mn-cs"/>
              </a:rPr>
              <a:t>课文写的事件发生在</a:t>
            </a:r>
            <a:r>
              <a:rPr kumimoji="1" lang="en-US" altLang="zh-CN" sz="2905" b="1" i="0" u="none" strike="noStrike" kern="1200" cap="none" spc="0" normalizeH="0" baseline="0" noProof="0">
                <a:ln>
                  <a:noFill/>
                </a:ln>
                <a:solidFill>
                  <a:srgbClr val="FFFF00"/>
                </a:solidFill>
                <a:effectLst/>
                <a:uLnTx/>
                <a:uFillTx/>
                <a:latin typeface="黑体" panose="02010600030101010101" charset="-122"/>
                <a:ea typeface="黑体" panose="02010600030101010101" charset="-122"/>
                <a:cs typeface="+mn-cs"/>
              </a:rPr>
              <a:t>191</a:t>
            </a:r>
            <a:r>
              <a:rPr kumimoji="1" lang="zh-CN" altLang="en-US" sz="2905" b="1" i="0" u="none" strike="noStrike" kern="1200" cap="none" spc="0" normalizeH="0" baseline="0" noProof="0">
                <a:ln>
                  <a:noFill/>
                </a:ln>
                <a:solidFill>
                  <a:srgbClr val="FFFF00"/>
                </a:solidFill>
                <a:effectLst/>
                <a:uLnTx/>
                <a:uFillTx/>
                <a:latin typeface="黑体" panose="02010600030101010101" charset="-122"/>
                <a:ea typeface="黑体" panose="02010600030101010101" charset="-122"/>
                <a:cs typeface="+mn-cs"/>
              </a:rPr>
              <a:t>２</a:t>
            </a:r>
            <a:r>
              <a:rPr kumimoji="0" lang="zh-CN" altLang="en-US" sz="2905" b="1" i="0" u="none" strike="noStrike" kern="1200" cap="none" spc="0" normalizeH="0" baseline="0" noProof="0">
                <a:ln>
                  <a:noFill/>
                </a:ln>
                <a:solidFill>
                  <a:srgbClr val="FFFF00"/>
                </a:solidFill>
                <a:effectLst/>
                <a:uLnTx/>
                <a:uFillTx/>
                <a:latin typeface="黑体" panose="02010600030101010101" charset="-122"/>
                <a:ea typeface="黑体" panose="02010600030101010101" charset="-122"/>
                <a:cs typeface="+mn-cs"/>
              </a:rPr>
              <a:t>年，斯科特探险队一行五人精疲力尽却又满怀希望奔向南极点，却悲哀地发现已经有人捷足先登，只好垂头丧气地踏上归途，最后一个个悲壮地死去。</a:t>
            </a:r>
            <a:endParaRPr kumimoji="0" lang="zh-CN" altLang="en-US" sz="2905" b="1" i="0" u="none" strike="noStrike" kern="1200" cap="none" spc="0" normalizeH="0" baseline="0" noProof="0">
              <a:ln>
                <a:noFill/>
              </a:ln>
              <a:solidFill>
                <a:srgbClr val="FFFF00"/>
              </a:solidFill>
              <a:effectLst/>
              <a:uLnTx/>
              <a:uFillTx/>
              <a:latin typeface="黑体" panose="02010600030101010101" charset="-122"/>
              <a:ea typeface="黑体" panose="02010600030101010101"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67588">
                                            <p:txEl>
                                              <p:charRg st="4294967295" end="4294967295"/>
                                            </p:txEl>
                                          </p:spTgt>
                                        </p:tgtEl>
                                        <p:attrNameLst>
                                          <p:attrName>style.visibility</p:attrName>
                                        </p:attrNameLst>
                                      </p:cBhvr>
                                      <p:to>
                                        <p:strVal val="visible"/>
                                      </p:to>
                                    </p:set>
                                    <p:anim calcmode="lin" valueType="num">
                                      <p:cBhvr>
                                        <p:cTn id="7" dur="1" fill="hold"/>
                                        <p:tgtEl>
                                          <p:spTgt spid="67588">
                                            <p:txEl>
                                              <p:charRg st="4294967295" end="4294967295"/>
                                            </p:txEl>
                                          </p:spTgt>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67588">
                                            <p:txEl>
                                              <p:charRg st="0" end="14"/>
                                            </p:txEl>
                                          </p:spTgt>
                                        </p:tgtEl>
                                        <p:attrNameLst>
                                          <p:attrName>style.visibility</p:attrName>
                                        </p:attrNameLst>
                                      </p:cBhvr>
                                      <p:to>
                                        <p:strVal val="visible"/>
                                      </p:to>
                                    </p:set>
                                    <p:anim calcmode="lin" valueType="num">
                                      <p:cBhvr>
                                        <p:cTn id="12" dur="1" fill="hold"/>
                                        <p:tgtEl>
                                          <p:spTgt spid="67588">
                                            <p:txEl>
                                              <p:charRg st="0" end="14"/>
                                            </p:txEl>
                                          </p:spTgt>
                                        </p:tgtEl>
                                      </p:cBhvr>
                                    </p:anim>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67589">
                                            <p:txEl>
                                              <p:charRg st="4294967295" end="4294967295"/>
                                            </p:txEl>
                                          </p:spTgt>
                                        </p:tgtEl>
                                        <p:attrNameLst>
                                          <p:attrName>style.visibility</p:attrName>
                                        </p:attrNameLst>
                                      </p:cBhvr>
                                      <p:to>
                                        <p:strVal val="visible"/>
                                      </p:to>
                                    </p:set>
                                    <p:animEffect transition="in" filter="box(out)">
                                      <p:cBhvr>
                                        <p:cTn id="17" dur="500"/>
                                        <p:tgtEl>
                                          <p:spTgt spid="67589">
                                            <p:txEl>
                                              <p:charRg st="4294967295" end="429496729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67589">
                                            <p:txEl>
                                              <p:charRg st="0" end="80"/>
                                            </p:txEl>
                                          </p:spTgt>
                                        </p:tgtEl>
                                        <p:attrNameLst>
                                          <p:attrName>style.visibility</p:attrName>
                                        </p:attrNameLst>
                                      </p:cBhvr>
                                      <p:to>
                                        <p:strVal val="visible"/>
                                      </p:to>
                                    </p:set>
                                    <p:animEffect transition="in" filter="box(out)">
                                      <p:cBhvr>
                                        <p:cTn id="22" dur="500"/>
                                        <p:tgtEl>
                                          <p:spTgt spid="67589">
                                            <p:txEl>
                                              <p:charRg st="0" end="8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8" grpId="0" build="p"/>
      <p:bldP spid="67589" grpId="0" uiExpand="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Text Box 2"/>
          <p:cNvSpPr txBox="1"/>
          <p:nvPr/>
        </p:nvSpPr>
        <p:spPr>
          <a:xfrm>
            <a:off x="184500" y="490500"/>
            <a:ext cx="5900156" cy="1274445"/>
          </a:xfrm>
          <a:prstGeom prst="rect">
            <a:avLst/>
          </a:prstGeom>
          <a:noFill/>
          <a:ln w="12700">
            <a:noFill/>
          </a:ln>
        </p:spPr>
        <p:txBody>
          <a:bodyPr>
            <a:spAutoFit/>
          </a:bodyPr>
          <a:p>
            <a:pPr lvl="0" eaLnBrk="1" hangingPunct="1">
              <a:spcBef>
                <a:spcPct val="50000"/>
              </a:spcBef>
            </a:pPr>
            <a:r>
              <a:rPr lang="zh-CN" altLang="en-US" sz="2585" b="1" dirty="0">
                <a:latin typeface="Arial" panose="020B0604020202020204" pitchFamily="34" charset="0"/>
                <a:ea typeface="宋体" panose="02010600030101010101" pitchFamily="2" charset="-122"/>
              </a:rPr>
              <a:t>本文按故事的开端、发展、高潮、结局可分为几个部分？给每个部分加个小标题。</a:t>
            </a:r>
            <a:endParaRPr lang="zh-CN" altLang="en-US" sz="2585" b="1" dirty="0">
              <a:latin typeface="Arial" panose="020B0604020202020204" pitchFamily="34" charset="0"/>
              <a:ea typeface="宋体" panose="02010600030101010101" pitchFamily="2" charset="-122"/>
            </a:endParaRPr>
          </a:p>
        </p:txBody>
      </p:sp>
      <p:sp>
        <p:nvSpPr>
          <p:cNvPr id="66563" name="Text Box 3"/>
          <p:cNvSpPr txBox="1"/>
          <p:nvPr/>
        </p:nvSpPr>
        <p:spPr>
          <a:xfrm>
            <a:off x="-369000" y="1720500"/>
            <a:ext cx="3567000" cy="534670"/>
          </a:xfrm>
          <a:prstGeom prst="rect">
            <a:avLst/>
          </a:prstGeom>
          <a:noFill/>
          <a:ln w="12700">
            <a:noFill/>
          </a:ln>
        </p:spPr>
        <p:txBody>
          <a:bodyPr>
            <a:spAutoFit/>
          </a:bodyPr>
          <a:p>
            <a:pPr lvl="0" algn="ctr" eaLnBrk="1" hangingPunct="1">
              <a:spcBef>
                <a:spcPct val="50000"/>
              </a:spcBef>
            </a:pPr>
            <a:r>
              <a:rPr lang="zh-CN" altLang="en-US" sz="2905" b="1" dirty="0">
                <a:solidFill>
                  <a:srgbClr val="CC0000"/>
                </a:solidFill>
                <a:latin typeface="黑体" panose="02010600030101010101" charset="-122"/>
                <a:ea typeface="黑体" panose="02010600030101010101" charset="-122"/>
              </a:rPr>
              <a:t>开端（</a:t>
            </a:r>
            <a:r>
              <a:rPr lang="en-US" altLang="zh-CN" sz="2905" b="1" dirty="0">
                <a:solidFill>
                  <a:srgbClr val="CC0000"/>
                </a:solidFill>
                <a:latin typeface="黑体" panose="02010600030101010101" charset="-122"/>
                <a:ea typeface="黑体" panose="02010600030101010101" charset="-122"/>
              </a:rPr>
              <a:t>1</a:t>
            </a:r>
            <a:r>
              <a:rPr lang="en-US" altLang="zh-CN" sz="2905" b="1" dirty="0">
                <a:solidFill>
                  <a:srgbClr val="CC0000"/>
                </a:solidFill>
                <a:latin typeface="Arial" panose="020B0604020202020204" pitchFamily="34" charset="0"/>
                <a:ea typeface="黑体" panose="02010600030101010101" charset="-122"/>
              </a:rPr>
              <a:t>——</a:t>
            </a:r>
            <a:r>
              <a:rPr lang="en-US" altLang="zh-CN" sz="2905" b="1" dirty="0">
                <a:solidFill>
                  <a:srgbClr val="CC0000"/>
                </a:solidFill>
                <a:latin typeface="黑体" panose="02010600030101010101" charset="-122"/>
                <a:ea typeface="黑体" panose="02010600030101010101" charset="-122"/>
              </a:rPr>
              <a:t>3</a:t>
            </a:r>
            <a:r>
              <a:rPr lang="zh-CN" altLang="en-US" sz="2905" b="1" dirty="0">
                <a:solidFill>
                  <a:srgbClr val="CC0000"/>
                </a:solidFill>
                <a:latin typeface="黑体" panose="02010600030101010101" charset="-122"/>
                <a:ea typeface="黑体" panose="02010600030101010101" charset="-122"/>
              </a:rPr>
              <a:t>）</a:t>
            </a:r>
            <a:endParaRPr lang="zh-CN" altLang="en-US" sz="2905" b="1" dirty="0">
              <a:solidFill>
                <a:srgbClr val="CC0000"/>
              </a:solidFill>
              <a:latin typeface="黑体" panose="02010600030101010101" charset="-122"/>
              <a:ea typeface="黑体" panose="02010600030101010101" charset="-122"/>
            </a:endParaRPr>
          </a:p>
        </p:txBody>
      </p:sp>
      <p:sp>
        <p:nvSpPr>
          <p:cNvPr id="66564" name="Text Box 4"/>
          <p:cNvSpPr txBox="1"/>
          <p:nvPr/>
        </p:nvSpPr>
        <p:spPr>
          <a:xfrm>
            <a:off x="3259500" y="1474500"/>
            <a:ext cx="3379937" cy="1199515"/>
          </a:xfrm>
          <a:prstGeom prst="rect">
            <a:avLst/>
          </a:prstGeom>
          <a:noFill/>
          <a:ln w="12700">
            <a:noFill/>
          </a:ln>
        </p:spPr>
        <p:txBody>
          <a:bodyPr>
            <a:spAutoFit/>
          </a:bodyPr>
          <a:p>
            <a:pPr lvl="0" eaLnBrk="1" hangingPunct="1">
              <a:spcBef>
                <a:spcPct val="50000"/>
              </a:spcBef>
            </a:pPr>
            <a:r>
              <a:rPr lang="zh-CN" altLang="en-US" sz="2905" b="1" dirty="0">
                <a:solidFill>
                  <a:schemeClr val="accent2"/>
                </a:solidFill>
                <a:latin typeface="Arial" panose="020B0604020202020204" pitchFamily="34" charset="0"/>
                <a:ea typeface="黑体" panose="02010600030101010101" charset="-122"/>
              </a:rPr>
              <a:t>满怀希望奔南极</a:t>
            </a:r>
            <a:endParaRPr lang="zh-CN" altLang="en-US" sz="2905" b="1" dirty="0">
              <a:solidFill>
                <a:schemeClr val="accent2"/>
              </a:solidFill>
              <a:latin typeface="Arial" panose="020B0604020202020204" pitchFamily="34" charset="0"/>
              <a:ea typeface="黑体" panose="02010600030101010101" charset="-122"/>
            </a:endParaRPr>
          </a:p>
          <a:p>
            <a:pPr lvl="0" eaLnBrk="1" hangingPunct="1">
              <a:spcBef>
                <a:spcPct val="50000"/>
              </a:spcBef>
            </a:pPr>
            <a:r>
              <a:rPr lang="zh-CN" altLang="en-US" sz="2905" b="1" dirty="0">
                <a:solidFill>
                  <a:schemeClr val="accent2"/>
                </a:solidFill>
                <a:latin typeface="Arial" panose="020B0604020202020204" pitchFamily="34" charset="0"/>
                <a:ea typeface="黑体" panose="02010600030101010101" charset="-122"/>
              </a:rPr>
              <a:t>垂头丧气踏归途</a:t>
            </a:r>
            <a:endParaRPr lang="zh-CN" altLang="en-US" sz="2905" b="1" dirty="0">
              <a:solidFill>
                <a:schemeClr val="accent2"/>
              </a:solidFill>
              <a:latin typeface="Arial" panose="020B0604020202020204" pitchFamily="34" charset="0"/>
              <a:ea typeface="黑体" panose="02010600030101010101" charset="-122"/>
            </a:endParaRPr>
          </a:p>
        </p:txBody>
      </p:sp>
      <p:sp>
        <p:nvSpPr>
          <p:cNvPr id="66565" name="Text Box 5"/>
          <p:cNvSpPr txBox="1"/>
          <p:nvPr/>
        </p:nvSpPr>
        <p:spPr>
          <a:xfrm>
            <a:off x="-246000" y="2766000"/>
            <a:ext cx="3936000" cy="534670"/>
          </a:xfrm>
          <a:prstGeom prst="rect">
            <a:avLst/>
          </a:prstGeom>
          <a:noFill/>
          <a:ln w="12700">
            <a:noFill/>
          </a:ln>
        </p:spPr>
        <p:txBody>
          <a:bodyPr>
            <a:spAutoFit/>
          </a:bodyPr>
          <a:p>
            <a:pPr lvl="0" algn="ctr" eaLnBrk="1" hangingPunct="1">
              <a:spcBef>
                <a:spcPct val="50000"/>
              </a:spcBef>
            </a:pPr>
            <a:r>
              <a:rPr lang="zh-CN" altLang="en-US" sz="2905" b="1" dirty="0">
                <a:solidFill>
                  <a:srgbClr val="CC0000"/>
                </a:solidFill>
                <a:latin typeface="黑体" panose="02010600030101010101" charset="-122"/>
                <a:ea typeface="黑体" panose="02010600030101010101" charset="-122"/>
              </a:rPr>
              <a:t>发展、高潮（</a:t>
            </a:r>
            <a:r>
              <a:rPr lang="en-US" altLang="zh-CN" sz="2905" b="1" dirty="0">
                <a:solidFill>
                  <a:srgbClr val="CC0000"/>
                </a:solidFill>
                <a:latin typeface="黑体" panose="02010600030101010101" charset="-122"/>
                <a:ea typeface="黑体" panose="02010600030101010101" charset="-122"/>
              </a:rPr>
              <a:t>4</a:t>
            </a:r>
            <a:r>
              <a:rPr lang="en-US" altLang="zh-CN" sz="2905" b="1" dirty="0">
                <a:solidFill>
                  <a:srgbClr val="CC0000"/>
                </a:solidFill>
                <a:latin typeface="Arial" panose="020B0604020202020204" pitchFamily="34" charset="0"/>
                <a:ea typeface="黑体" panose="02010600030101010101" charset="-122"/>
              </a:rPr>
              <a:t>—</a:t>
            </a:r>
            <a:r>
              <a:rPr lang="en-US" altLang="zh-CN" sz="2905" b="1" dirty="0">
                <a:solidFill>
                  <a:srgbClr val="CC0000"/>
                </a:solidFill>
                <a:latin typeface="黑体" panose="02010600030101010101" charset="-122"/>
                <a:ea typeface="黑体" panose="02010600030101010101" charset="-122"/>
              </a:rPr>
              <a:t>13</a:t>
            </a:r>
            <a:r>
              <a:rPr lang="zh-CN" altLang="en-US" sz="2905" b="1" dirty="0">
                <a:solidFill>
                  <a:srgbClr val="CC0000"/>
                </a:solidFill>
                <a:latin typeface="黑体" panose="02010600030101010101" charset="-122"/>
                <a:ea typeface="黑体" panose="02010600030101010101" charset="-122"/>
              </a:rPr>
              <a:t>）</a:t>
            </a:r>
            <a:endParaRPr lang="zh-CN" altLang="en-US" sz="2905" b="1" dirty="0">
              <a:solidFill>
                <a:srgbClr val="CC0000"/>
              </a:solidFill>
              <a:latin typeface="黑体" panose="02010600030101010101" charset="-122"/>
              <a:ea typeface="黑体" panose="02010600030101010101" charset="-122"/>
            </a:endParaRPr>
          </a:p>
        </p:txBody>
      </p:sp>
      <p:sp>
        <p:nvSpPr>
          <p:cNvPr id="66566" name="Text Box 6"/>
          <p:cNvSpPr txBox="1"/>
          <p:nvPr/>
        </p:nvSpPr>
        <p:spPr>
          <a:xfrm>
            <a:off x="3444000" y="2643000"/>
            <a:ext cx="2927657" cy="1199515"/>
          </a:xfrm>
          <a:prstGeom prst="rect">
            <a:avLst/>
          </a:prstGeom>
          <a:noFill/>
          <a:ln w="12700">
            <a:noFill/>
          </a:ln>
        </p:spPr>
        <p:txBody>
          <a:bodyPr>
            <a:spAutoFit/>
          </a:bodyPr>
          <a:p>
            <a:pPr lvl="0" eaLnBrk="1" hangingPunct="1">
              <a:spcBef>
                <a:spcPct val="50000"/>
              </a:spcBef>
            </a:pPr>
            <a:r>
              <a:rPr lang="zh-CN" altLang="en-US" sz="2905" b="1" dirty="0">
                <a:solidFill>
                  <a:schemeClr val="hlink"/>
                </a:solidFill>
                <a:latin typeface="Arial" panose="020B0604020202020204" pitchFamily="34" charset="0"/>
                <a:ea typeface="黑体" panose="02010600030101010101" charset="-122"/>
              </a:rPr>
              <a:t>不惧严寒顶风雪</a:t>
            </a:r>
            <a:endParaRPr lang="zh-CN" altLang="en-US" sz="2905" b="1" dirty="0">
              <a:solidFill>
                <a:schemeClr val="hlink"/>
              </a:solidFill>
              <a:latin typeface="Arial" panose="020B0604020202020204" pitchFamily="34" charset="0"/>
              <a:ea typeface="黑体" panose="02010600030101010101" charset="-122"/>
            </a:endParaRPr>
          </a:p>
          <a:p>
            <a:pPr lvl="0" eaLnBrk="1" hangingPunct="1">
              <a:spcBef>
                <a:spcPct val="50000"/>
              </a:spcBef>
            </a:pPr>
            <a:r>
              <a:rPr lang="zh-CN" altLang="en-US" sz="2905" b="1" dirty="0">
                <a:solidFill>
                  <a:schemeClr val="hlink"/>
                </a:solidFill>
                <a:latin typeface="Arial" panose="020B0604020202020204" pitchFamily="34" charset="0"/>
                <a:ea typeface="黑体" panose="02010600030101010101" charset="-122"/>
              </a:rPr>
              <a:t>疲惫不堪全军亡</a:t>
            </a:r>
            <a:endParaRPr lang="zh-CN" altLang="en-US" sz="2905" b="1" dirty="0">
              <a:solidFill>
                <a:schemeClr val="hlink"/>
              </a:solidFill>
              <a:latin typeface="Arial" panose="020B0604020202020204" pitchFamily="34" charset="0"/>
              <a:ea typeface="黑体" panose="02010600030101010101" charset="-122"/>
            </a:endParaRPr>
          </a:p>
        </p:txBody>
      </p:sp>
      <p:sp>
        <p:nvSpPr>
          <p:cNvPr id="66567" name="Text Box 7"/>
          <p:cNvSpPr txBox="1"/>
          <p:nvPr/>
        </p:nvSpPr>
        <p:spPr>
          <a:xfrm>
            <a:off x="0" y="4119000"/>
            <a:ext cx="2890500" cy="534670"/>
          </a:xfrm>
          <a:prstGeom prst="rect">
            <a:avLst/>
          </a:prstGeom>
          <a:noFill/>
          <a:ln w="12700">
            <a:noFill/>
          </a:ln>
        </p:spPr>
        <p:txBody>
          <a:bodyPr>
            <a:spAutoFit/>
          </a:bodyPr>
          <a:p>
            <a:pPr lvl="0" algn="ctr" eaLnBrk="1" hangingPunct="1">
              <a:spcBef>
                <a:spcPct val="50000"/>
              </a:spcBef>
            </a:pPr>
            <a:r>
              <a:rPr lang="zh-CN" altLang="en-US" sz="2905" b="1" dirty="0">
                <a:solidFill>
                  <a:srgbClr val="CC0000"/>
                </a:solidFill>
                <a:latin typeface="黑体" panose="02010600030101010101" charset="-122"/>
                <a:ea typeface="黑体" panose="02010600030101010101" charset="-122"/>
              </a:rPr>
              <a:t>结局（</a:t>
            </a:r>
            <a:r>
              <a:rPr lang="en-US" altLang="zh-CN" sz="2905" b="1" dirty="0">
                <a:solidFill>
                  <a:srgbClr val="CC0000"/>
                </a:solidFill>
                <a:latin typeface="黑体" panose="02010600030101010101" charset="-122"/>
                <a:ea typeface="黑体" panose="02010600030101010101" charset="-122"/>
              </a:rPr>
              <a:t>14</a:t>
            </a:r>
            <a:r>
              <a:rPr lang="en-US" altLang="zh-CN" sz="2905" b="1" dirty="0">
                <a:solidFill>
                  <a:srgbClr val="CC0000"/>
                </a:solidFill>
                <a:latin typeface="Arial" panose="020B0604020202020204" pitchFamily="34" charset="0"/>
                <a:ea typeface="黑体" panose="02010600030101010101" charset="-122"/>
              </a:rPr>
              <a:t>——</a:t>
            </a:r>
            <a:r>
              <a:rPr lang="en-US" altLang="zh-CN" sz="2905" b="1" dirty="0">
                <a:solidFill>
                  <a:srgbClr val="CC0000"/>
                </a:solidFill>
                <a:latin typeface="黑体" panose="02010600030101010101" charset="-122"/>
                <a:ea typeface="黑体" panose="02010600030101010101" charset="-122"/>
              </a:rPr>
              <a:t>16</a:t>
            </a:r>
            <a:r>
              <a:rPr lang="zh-CN" altLang="en-US" sz="2905" b="1" dirty="0">
                <a:solidFill>
                  <a:srgbClr val="CC0000"/>
                </a:solidFill>
                <a:latin typeface="黑体" panose="02010600030101010101" charset="-122"/>
                <a:ea typeface="黑体" panose="02010600030101010101" charset="-122"/>
              </a:rPr>
              <a:t>）</a:t>
            </a:r>
            <a:endParaRPr lang="zh-CN" altLang="en-US" sz="2905" b="1" dirty="0">
              <a:solidFill>
                <a:srgbClr val="CC0000"/>
              </a:solidFill>
              <a:latin typeface="黑体" panose="02010600030101010101" charset="-122"/>
              <a:ea typeface="黑体" panose="02010600030101010101" charset="-122"/>
            </a:endParaRPr>
          </a:p>
        </p:txBody>
      </p:sp>
      <p:sp>
        <p:nvSpPr>
          <p:cNvPr id="66568" name="Text Box 8"/>
          <p:cNvSpPr txBox="1"/>
          <p:nvPr/>
        </p:nvSpPr>
        <p:spPr>
          <a:xfrm>
            <a:off x="3075000" y="4057500"/>
            <a:ext cx="2829000" cy="534670"/>
          </a:xfrm>
          <a:prstGeom prst="rect">
            <a:avLst/>
          </a:prstGeom>
          <a:noFill/>
          <a:ln w="12700">
            <a:noFill/>
          </a:ln>
        </p:spPr>
        <p:txBody>
          <a:bodyPr>
            <a:spAutoFit/>
          </a:bodyPr>
          <a:p>
            <a:pPr lvl="0" eaLnBrk="1" hangingPunct="1">
              <a:spcBef>
                <a:spcPct val="50000"/>
              </a:spcBef>
            </a:pPr>
            <a:r>
              <a:rPr lang="zh-CN" altLang="en-US" sz="2905" b="1" dirty="0">
                <a:solidFill>
                  <a:schemeClr val="accent2"/>
                </a:solidFill>
                <a:latin typeface="Arial" panose="020B0604020202020204" pitchFamily="34" charset="0"/>
                <a:ea typeface="黑体" panose="02010600030101010101" charset="-122"/>
              </a:rPr>
              <a:t>虽败犹荣美名扬</a:t>
            </a:r>
            <a:endParaRPr lang="zh-CN" altLang="en-US" sz="2905" b="1" dirty="0">
              <a:solidFill>
                <a:schemeClr val="accent2"/>
              </a:solidFill>
              <a:latin typeface="Arial" panose="020B0604020202020204" pitchFamily="34" charset="0"/>
              <a:ea typeface="黑体" panose="02010600030101010101" charset="-122"/>
            </a:endParaRPr>
          </a:p>
        </p:txBody>
      </p:sp>
      <p:sp>
        <p:nvSpPr>
          <p:cNvPr id="46089" name="AutoShape 10"/>
          <p:cNvSpPr/>
          <p:nvPr/>
        </p:nvSpPr>
        <p:spPr>
          <a:xfrm>
            <a:off x="2767500" y="1720500"/>
            <a:ext cx="61500" cy="922500"/>
          </a:xfrm>
          <a:prstGeom prst="leftBrace">
            <a:avLst>
              <a:gd name="adj1" fmla="val 125000"/>
              <a:gd name="adj2" fmla="val 50000"/>
            </a:avLst>
          </a:prstGeom>
          <a:noFill/>
          <a:ln w="9525" cap="flat" cmpd="sng">
            <a:solidFill>
              <a:schemeClr val="tx1"/>
            </a:solidFill>
            <a:prstDash val="solid"/>
            <a:headEnd type="none" w="med" len="med"/>
            <a:tailEnd type="none" w="med" len="med"/>
          </a:ln>
        </p:spPr>
        <p:txBody>
          <a:bodyPr wrap="none" anchor="ctr"/>
          <a:p>
            <a:pPr lvl="0" algn="ctr" eaLnBrk="1" hangingPunct="1"/>
            <a:endParaRPr lang="zh-CN" altLang="zh-CN" sz="1455" b="1" dirty="0">
              <a:latin typeface="Arial" panose="020B0604020202020204" pitchFamily="34" charset="0"/>
              <a:ea typeface="宋体" panose="02010600030101010101" pitchFamily="2" charset="-122"/>
            </a:endParaRPr>
          </a:p>
        </p:txBody>
      </p:sp>
      <p:sp>
        <p:nvSpPr>
          <p:cNvPr id="46090" name="AutoShape 11"/>
          <p:cNvSpPr/>
          <p:nvPr/>
        </p:nvSpPr>
        <p:spPr>
          <a:xfrm>
            <a:off x="3321000" y="2950500"/>
            <a:ext cx="184500" cy="738000"/>
          </a:xfrm>
          <a:prstGeom prst="leftBrace">
            <a:avLst>
              <a:gd name="adj1" fmla="val 33333"/>
              <a:gd name="adj2" fmla="val 50000"/>
            </a:avLst>
          </a:prstGeom>
          <a:noFill/>
          <a:ln w="9525" cap="flat" cmpd="sng">
            <a:solidFill>
              <a:schemeClr val="tx1"/>
            </a:solidFill>
            <a:prstDash val="solid"/>
            <a:headEnd type="none" w="med" len="med"/>
            <a:tailEnd type="none" w="med" len="med"/>
          </a:ln>
        </p:spPr>
        <p:txBody>
          <a:bodyPr wrap="none" anchor="ctr"/>
          <a:p>
            <a:pPr lvl="0" eaLnBrk="1" hangingPunct="1"/>
            <a:endParaRPr lang="zh-CN" altLang="en-US" sz="1455" dirty="0">
              <a:latin typeface="Arial" panose="020B0604020202020204" pitchFamily="34" charset="0"/>
              <a:ea typeface="宋体" panose="02010600030101010101" pitchFamily="2" charset="-122"/>
            </a:endParaRPr>
          </a:p>
        </p:txBody>
      </p:sp>
      <p:sp>
        <p:nvSpPr>
          <p:cNvPr id="46091" name="AutoShape 12"/>
          <p:cNvSpPr/>
          <p:nvPr/>
        </p:nvSpPr>
        <p:spPr>
          <a:xfrm>
            <a:off x="5535000" y="6025500"/>
            <a:ext cx="123000" cy="738000"/>
          </a:xfrm>
          <a:prstGeom prst="leftBrace">
            <a:avLst>
              <a:gd name="adj1" fmla="val 50000"/>
              <a:gd name="adj2" fmla="val 50000"/>
            </a:avLst>
          </a:prstGeom>
          <a:noFill/>
          <a:ln w="9525" cap="flat" cmpd="sng">
            <a:solidFill>
              <a:schemeClr val="tx1"/>
            </a:solidFill>
            <a:prstDash val="solid"/>
            <a:headEnd type="none" w="med" len="med"/>
            <a:tailEnd type="none" w="med" len="med"/>
          </a:ln>
        </p:spPr>
        <p:txBody>
          <a:bodyPr wrap="none" anchor="ctr"/>
          <a:p>
            <a:pPr lvl="0" eaLnBrk="1" hangingPunct="1"/>
            <a:endParaRPr lang="zh-CN" altLang="en-US" sz="1455" dirty="0">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6563"/>
                                        </p:tgtEl>
                                        <p:attrNameLst>
                                          <p:attrName>style.visibility</p:attrName>
                                        </p:attrNameLst>
                                      </p:cBhvr>
                                      <p:to>
                                        <p:strVal val="visible"/>
                                      </p:to>
                                    </p:set>
                                    <p:anim calcmode="lin" valueType="num">
                                      <p:cBhvr additive="base">
                                        <p:cTn id="7" dur="500" fill="hold"/>
                                        <p:tgtEl>
                                          <p:spTgt spid="66563"/>
                                        </p:tgtEl>
                                        <p:attrNameLst>
                                          <p:attrName>ppt_x</p:attrName>
                                        </p:attrNameLst>
                                      </p:cBhvr>
                                      <p:tavLst>
                                        <p:tav tm="0">
                                          <p:val>
                                            <p:strVal val="0-#ppt_w/2"/>
                                          </p:val>
                                        </p:tav>
                                        <p:tav tm="100000">
                                          <p:val>
                                            <p:strVal val="#ppt_x"/>
                                          </p:val>
                                        </p:tav>
                                      </p:tavLst>
                                    </p:anim>
                                    <p:anim calcmode="lin" valueType="num">
                                      <p:cBhvr additive="base">
                                        <p:cTn id="8" dur="500" fill="hold"/>
                                        <p:tgtEl>
                                          <p:spTgt spid="6656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6565"/>
                                        </p:tgtEl>
                                        <p:attrNameLst>
                                          <p:attrName>style.visibility</p:attrName>
                                        </p:attrNameLst>
                                      </p:cBhvr>
                                      <p:to>
                                        <p:strVal val="visible"/>
                                      </p:to>
                                    </p:set>
                                    <p:anim calcmode="lin" valueType="num">
                                      <p:cBhvr additive="base">
                                        <p:cTn id="13" dur="500" fill="hold"/>
                                        <p:tgtEl>
                                          <p:spTgt spid="66565"/>
                                        </p:tgtEl>
                                        <p:attrNameLst>
                                          <p:attrName>ppt_x</p:attrName>
                                        </p:attrNameLst>
                                      </p:cBhvr>
                                      <p:tavLst>
                                        <p:tav tm="0">
                                          <p:val>
                                            <p:strVal val="0-#ppt_w/2"/>
                                          </p:val>
                                        </p:tav>
                                        <p:tav tm="100000">
                                          <p:val>
                                            <p:strVal val="#ppt_x"/>
                                          </p:val>
                                        </p:tav>
                                      </p:tavLst>
                                    </p:anim>
                                    <p:anim calcmode="lin" valueType="num">
                                      <p:cBhvr additive="base">
                                        <p:cTn id="14" dur="500" fill="hold"/>
                                        <p:tgtEl>
                                          <p:spTgt spid="6656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6567"/>
                                        </p:tgtEl>
                                        <p:attrNameLst>
                                          <p:attrName>style.visibility</p:attrName>
                                        </p:attrNameLst>
                                      </p:cBhvr>
                                      <p:to>
                                        <p:strVal val="visible"/>
                                      </p:to>
                                    </p:set>
                                    <p:anim calcmode="lin" valueType="num">
                                      <p:cBhvr additive="base">
                                        <p:cTn id="19" dur="500" fill="hold"/>
                                        <p:tgtEl>
                                          <p:spTgt spid="66567"/>
                                        </p:tgtEl>
                                        <p:attrNameLst>
                                          <p:attrName>ppt_x</p:attrName>
                                        </p:attrNameLst>
                                      </p:cBhvr>
                                      <p:tavLst>
                                        <p:tav tm="0">
                                          <p:val>
                                            <p:strVal val="0-#ppt_w/2"/>
                                          </p:val>
                                        </p:tav>
                                        <p:tav tm="100000">
                                          <p:val>
                                            <p:strVal val="#ppt_x"/>
                                          </p:val>
                                        </p:tav>
                                      </p:tavLst>
                                    </p:anim>
                                    <p:anim calcmode="lin" valueType="num">
                                      <p:cBhvr additive="base">
                                        <p:cTn id="20" dur="500" fill="hold"/>
                                        <p:tgtEl>
                                          <p:spTgt spid="6656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6089"/>
                                        </p:tgtEl>
                                        <p:attrNameLst>
                                          <p:attrName>style.visibility</p:attrName>
                                        </p:attrNameLst>
                                      </p:cBhvr>
                                      <p:to>
                                        <p:strVal val="visible"/>
                                      </p:to>
                                    </p:set>
                                    <p:anim calcmode="lin" valueType="num">
                                      <p:cBhvr additive="base">
                                        <p:cTn id="25" dur="500" fill="hold"/>
                                        <p:tgtEl>
                                          <p:spTgt spid="46089"/>
                                        </p:tgtEl>
                                        <p:attrNameLst>
                                          <p:attrName>ppt_x</p:attrName>
                                        </p:attrNameLst>
                                      </p:cBhvr>
                                      <p:tavLst>
                                        <p:tav tm="0">
                                          <p:val>
                                            <p:strVal val="#ppt_x"/>
                                          </p:val>
                                        </p:tav>
                                        <p:tav tm="100000">
                                          <p:val>
                                            <p:strVal val="#ppt_x"/>
                                          </p:val>
                                        </p:tav>
                                      </p:tavLst>
                                    </p:anim>
                                    <p:anim calcmode="lin" valueType="num">
                                      <p:cBhvr additive="base">
                                        <p:cTn id="26" dur="500" fill="hold"/>
                                        <p:tgtEl>
                                          <p:spTgt spid="4608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66564"/>
                                        </p:tgtEl>
                                        <p:attrNameLst>
                                          <p:attrName>style.visibility</p:attrName>
                                        </p:attrNameLst>
                                      </p:cBhvr>
                                      <p:to>
                                        <p:strVal val="visible"/>
                                      </p:to>
                                    </p:set>
                                    <p:anim calcmode="lin" valueType="num">
                                      <p:cBhvr additive="base">
                                        <p:cTn id="31" dur="500" fill="hold"/>
                                        <p:tgtEl>
                                          <p:spTgt spid="66564"/>
                                        </p:tgtEl>
                                        <p:attrNameLst>
                                          <p:attrName>ppt_x</p:attrName>
                                        </p:attrNameLst>
                                      </p:cBhvr>
                                      <p:tavLst>
                                        <p:tav tm="0">
                                          <p:val>
                                            <p:strVal val="1+#ppt_w/2"/>
                                          </p:val>
                                        </p:tav>
                                        <p:tav tm="100000">
                                          <p:val>
                                            <p:strVal val="#ppt_x"/>
                                          </p:val>
                                        </p:tav>
                                      </p:tavLst>
                                    </p:anim>
                                    <p:anim calcmode="lin" valueType="num">
                                      <p:cBhvr additive="base">
                                        <p:cTn id="32" dur="500" fill="hold"/>
                                        <p:tgtEl>
                                          <p:spTgt spid="66564"/>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6090"/>
                                        </p:tgtEl>
                                        <p:attrNameLst>
                                          <p:attrName>style.visibility</p:attrName>
                                        </p:attrNameLst>
                                      </p:cBhvr>
                                      <p:to>
                                        <p:strVal val="visible"/>
                                      </p:to>
                                    </p:set>
                                    <p:anim calcmode="lin" valueType="num">
                                      <p:cBhvr additive="base">
                                        <p:cTn id="37" dur="500" fill="hold"/>
                                        <p:tgtEl>
                                          <p:spTgt spid="46090"/>
                                        </p:tgtEl>
                                        <p:attrNameLst>
                                          <p:attrName>ppt_x</p:attrName>
                                        </p:attrNameLst>
                                      </p:cBhvr>
                                      <p:tavLst>
                                        <p:tav tm="0">
                                          <p:val>
                                            <p:strVal val="#ppt_x"/>
                                          </p:val>
                                        </p:tav>
                                        <p:tav tm="100000">
                                          <p:val>
                                            <p:strVal val="#ppt_x"/>
                                          </p:val>
                                        </p:tav>
                                      </p:tavLst>
                                    </p:anim>
                                    <p:anim calcmode="lin" valueType="num">
                                      <p:cBhvr additive="base">
                                        <p:cTn id="38" dur="500" fill="hold"/>
                                        <p:tgtEl>
                                          <p:spTgt spid="4609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66566"/>
                                        </p:tgtEl>
                                        <p:attrNameLst>
                                          <p:attrName>style.visibility</p:attrName>
                                        </p:attrNameLst>
                                      </p:cBhvr>
                                      <p:to>
                                        <p:strVal val="visible"/>
                                      </p:to>
                                    </p:set>
                                    <p:anim calcmode="lin" valueType="num">
                                      <p:cBhvr additive="base">
                                        <p:cTn id="43" dur="500" fill="hold"/>
                                        <p:tgtEl>
                                          <p:spTgt spid="66566"/>
                                        </p:tgtEl>
                                        <p:attrNameLst>
                                          <p:attrName>ppt_x</p:attrName>
                                        </p:attrNameLst>
                                      </p:cBhvr>
                                      <p:tavLst>
                                        <p:tav tm="0">
                                          <p:val>
                                            <p:strVal val="1+#ppt_w/2"/>
                                          </p:val>
                                        </p:tav>
                                        <p:tav tm="100000">
                                          <p:val>
                                            <p:strVal val="#ppt_x"/>
                                          </p:val>
                                        </p:tav>
                                      </p:tavLst>
                                    </p:anim>
                                    <p:anim calcmode="lin" valueType="num">
                                      <p:cBhvr additive="base">
                                        <p:cTn id="44" dur="500" fill="hold"/>
                                        <p:tgtEl>
                                          <p:spTgt spid="66566"/>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nodeType="clickEffect">
                                  <p:stCondLst>
                                    <p:cond delay="0"/>
                                  </p:stCondLst>
                                  <p:childTnLst>
                                    <p:set>
                                      <p:cBhvr>
                                        <p:cTn id="48" dur="1" fill="hold">
                                          <p:stCondLst>
                                            <p:cond delay="0"/>
                                          </p:stCondLst>
                                        </p:cTn>
                                        <p:tgtEl>
                                          <p:spTgt spid="66568">
                                            <p:txEl>
                                              <p:charRg st="0" end="8"/>
                                            </p:txEl>
                                          </p:spTgt>
                                        </p:tgtEl>
                                        <p:attrNameLst>
                                          <p:attrName>style.visibility</p:attrName>
                                        </p:attrNameLst>
                                      </p:cBhvr>
                                      <p:to>
                                        <p:strVal val="visible"/>
                                      </p:to>
                                    </p:set>
                                    <p:anim calcmode="lin" valueType="num">
                                      <p:cBhvr additive="base">
                                        <p:cTn id="49" dur="500" fill="hold"/>
                                        <p:tgtEl>
                                          <p:spTgt spid="66568">
                                            <p:txEl>
                                              <p:charRg st="0" end="8"/>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66568">
                                            <p:txEl>
                                              <p:charRg st="0"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3" grpId="0"/>
      <p:bldP spid="66564" grpId="0"/>
      <p:bldP spid="66565" grpId="0"/>
      <p:bldP spid="66566" grpId="0"/>
      <p:bldP spid="66567" grpId="0"/>
      <p:bldP spid="46089" grpId="0" bldLvl="0" animBg="1"/>
      <p:bldP spid="46090" grpId="0" bldLvl="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7106" name="Picture 2" descr="南极3"/>
          <p:cNvPicPr>
            <a:picLocks noChangeAspect="1"/>
          </p:cNvPicPr>
          <p:nvPr/>
        </p:nvPicPr>
        <p:blipFill>
          <a:blip r:embed="rId1"/>
          <a:stretch>
            <a:fillRect/>
          </a:stretch>
        </p:blipFill>
        <p:spPr>
          <a:xfrm>
            <a:off x="0" y="490500"/>
            <a:ext cx="7380000" cy="5535000"/>
          </a:xfrm>
          <a:prstGeom prst="rect">
            <a:avLst/>
          </a:prstGeom>
          <a:noFill/>
          <a:ln w="9525">
            <a:noFill/>
          </a:ln>
        </p:spPr>
      </p:pic>
      <p:sp>
        <p:nvSpPr>
          <p:cNvPr id="47107" name="Text Box 3"/>
          <p:cNvSpPr txBox="1"/>
          <p:nvPr/>
        </p:nvSpPr>
        <p:spPr>
          <a:xfrm>
            <a:off x="2706000" y="1264375"/>
            <a:ext cx="2521500" cy="903605"/>
          </a:xfrm>
          <a:prstGeom prst="rect">
            <a:avLst/>
          </a:prstGeom>
          <a:noFill/>
          <a:ln w="9525">
            <a:noFill/>
          </a:ln>
        </p:spPr>
        <p:txBody>
          <a:bodyPr>
            <a:spAutoFit/>
          </a:bodyPr>
          <a:p>
            <a:pPr lvl="0" eaLnBrk="1" hangingPunct="1">
              <a:spcBef>
                <a:spcPct val="50000"/>
              </a:spcBef>
            </a:pPr>
            <a:r>
              <a:rPr lang="zh-CN" altLang="en-US" sz="5325" dirty="0">
                <a:solidFill>
                  <a:srgbClr val="FF0000"/>
                </a:solidFill>
                <a:latin typeface="Arial" panose="020B0604020202020204" pitchFamily="34" charset="0"/>
                <a:ea typeface="华文行楷" pitchFamily="2" charset="-122"/>
              </a:rPr>
              <a:t>讨  论</a:t>
            </a:r>
            <a:endParaRPr lang="zh-CN" altLang="en-US" sz="5325" dirty="0">
              <a:solidFill>
                <a:srgbClr val="FF0000"/>
              </a:solidFill>
              <a:latin typeface="Arial" panose="020B0604020202020204" pitchFamily="34" charset="0"/>
              <a:ea typeface="华文行楷" pitchFamily="2" charset="-122"/>
            </a:endParaRPr>
          </a:p>
        </p:txBody>
      </p:sp>
      <p:sp>
        <p:nvSpPr>
          <p:cNvPr id="69636" name="Text Box 4"/>
          <p:cNvSpPr txBox="1">
            <a:spLocks noChangeArrowheads="1"/>
          </p:cNvSpPr>
          <p:nvPr/>
        </p:nvSpPr>
        <p:spPr bwMode="auto">
          <a:xfrm>
            <a:off x="369000" y="3565500"/>
            <a:ext cx="6765000" cy="2308860"/>
          </a:xfrm>
          <a:prstGeom prst="rect">
            <a:avLst/>
          </a:prstGeom>
          <a:noFill/>
          <a:ln w="9525">
            <a:noFill/>
            <a:miter lim="800000"/>
          </a:ln>
          <a:effectLst/>
        </p:spPr>
        <p:txBody>
          <a:bodyPr>
            <a:spAutoFit/>
          </a:bodyPr>
          <a:lstStyle/>
          <a:p>
            <a:pPr marL="0" marR="0" lvl="0" indent="0" algn="l" defTabSz="914400" rtl="0" eaLnBrk="1" fontAlgn="base" latinLnBrk="0" hangingPunct="1">
              <a:lnSpc>
                <a:spcPct val="125000"/>
              </a:lnSpc>
              <a:spcBef>
                <a:spcPct val="50000"/>
              </a:spcBef>
              <a:spcAft>
                <a:spcPct val="0"/>
              </a:spcAft>
              <a:buClrTx/>
              <a:buSzTx/>
              <a:buFontTx/>
              <a:buNone/>
              <a:defRPr/>
            </a:pPr>
            <a:r>
              <a:rPr kumimoji="1" lang="en-US" altLang="zh-CN" sz="3875" b="1" i="0" u="none" strike="noStrike" kern="1200" cap="none" spc="0" normalizeH="0" baseline="0" noProof="0">
                <a:ln>
                  <a:noFill/>
                </a:ln>
                <a:solidFill>
                  <a:srgbClr val="090387"/>
                </a:solidFill>
                <a:effectLst/>
                <a:uLnTx/>
                <a:uFillTx/>
                <a:latin typeface="黑体" panose="02010600030101010101" charset="-122"/>
                <a:ea typeface="黑体" panose="02010600030101010101" charset="-122"/>
                <a:cs typeface="+mn-cs"/>
              </a:rPr>
              <a:t>    </a:t>
            </a:r>
            <a:r>
              <a:rPr kumimoji="0" lang="zh-CN" altLang="en-US" sz="3875" b="1" i="0" u="none" strike="noStrike" kern="1200" cap="none" spc="0" normalizeH="0" baseline="0" noProof="0">
                <a:ln>
                  <a:noFill/>
                </a:ln>
                <a:solidFill>
                  <a:srgbClr val="090387"/>
                </a:solidFill>
                <a:effectLst>
                  <a:outerShdw blurRad="38100" dist="38100" dir="2700000" algn="tl">
                    <a:srgbClr val="C0C0C0"/>
                  </a:outerShdw>
                </a:effectLst>
                <a:uLnTx/>
                <a:uFillTx/>
                <a:latin typeface="黑体" panose="02010600030101010101" charset="-122"/>
                <a:ea typeface="黑体" panose="02010600030101010101" charset="-122"/>
                <a:cs typeface="+mn-cs"/>
              </a:rPr>
              <a:t>题目叫</a:t>
            </a:r>
            <a:r>
              <a:rPr kumimoji="0" lang="zh-CN" altLang="en-US" sz="3875" b="1" i="0" u="none" strike="noStrike" kern="1200" cap="none" spc="0" normalizeH="0" baseline="0" noProof="0">
                <a:ln>
                  <a:noFill/>
                </a:ln>
                <a:solidFill>
                  <a:srgbClr val="090387"/>
                </a:solidFill>
                <a:effectLst>
                  <a:outerShdw blurRad="38100" dist="38100" dir="2700000" algn="tl">
                    <a:srgbClr val="C0C0C0"/>
                  </a:outerShdw>
                </a:effectLst>
                <a:uLnTx/>
                <a:uFillTx/>
                <a:latin typeface="Arial" panose="020B0604020202020204"/>
                <a:ea typeface="黑体" panose="02010600030101010101" charset="-122"/>
                <a:cs typeface="+mn-cs"/>
              </a:rPr>
              <a:t>“</a:t>
            </a:r>
            <a:r>
              <a:rPr kumimoji="0" lang="zh-CN" altLang="en-US" sz="3875" b="1" i="0" u="none" strike="noStrike" kern="1200" cap="none" spc="0" normalizeH="0" baseline="0" noProof="0">
                <a:ln>
                  <a:noFill/>
                </a:ln>
                <a:solidFill>
                  <a:srgbClr val="090387"/>
                </a:solidFill>
                <a:effectLst>
                  <a:outerShdw blurRad="38100" dist="38100" dir="2700000" algn="tl">
                    <a:srgbClr val="C0C0C0"/>
                  </a:outerShdw>
                </a:effectLst>
                <a:uLnTx/>
                <a:uFillTx/>
                <a:latin typeface="黑体" panose="02010600030101010101" charset="-122"/>
                <a:ea typeface="黑体" panose="02010600030101010101" charset="-122"/>
                <a:cs typeface="+mn-cs"/>
              </a:rPr>
              <a:t>伟大的悲剧</a:t>
            </a:r>
            <a:r>
              <a:rPr kumimoji="0" lang="zh-CN" altLang="en-US" sz="3875" b="1" i="0" u="none" strike="noStrike" kern="1200" cap="none" spc="0" normalizeH="0" baseline="0" noProof="0">
                <a:ln>
                  <a:noFill/>
                </a:ln>
                <a:solidFill>
                  <a:srgbClr val="090387"/>
                </a:solidFill>
                <a:effectLst>
                  <a:outerShdw blurRad="38100" dist="38100" dir="2700000" algn="tl">
                    <a:srgbClr val="C0C0C0"/>
                  </a:outerShdw>
                </a:effectLst>
                <a:uLnTx/>
                <a:uFillTx/>
                <a:latin typeface="Arial" panose="020B0604020202020204"/>
                <a:ea typeface="黑体" panose="02010600030101010101" charset="-122"/>
                <a:cs typeface="+mn-cs"/>
              </a:rPr>
              <a:t>”</a:t>
            </a:r>
            <a:r>
              <a:rPr kumimoji="0" lang="zh-CN" altLang="en-US" sz="3875" b="1" i="0" u="none" strike="noStrike" kern="1200" cap="none" spc="0" normalizeH="0" baseline="0" noProof="0">
                <a:ln>
                  <a:noFill/>
                </a:ln>
                <a:solidFill>
                  <a:srgbClr val="090387"/>
                </a:solidFill>
                <a:effectLst>
                  <a:outerShdw blurRad="38100" dist="38100" dir="2700000" algn="tl">
                    <a:srgbClr val="C0C0C0"/>
                  </a:outerShdw>
                </a:effectLst>
                <a:uLnTx/>
                <a:uFillTx/>
                <a:latin typeface="黑体" panose="02010600030101010101" charset="-122"/>
                <a:ea typeface="黑体" panose="02010600030101010101" charset="-122"/>
                <a:cs typeface="+mn-cs"/>
              </a:rPr>
              <a:t>， </a:t>
            </a:r>
            <a:r>
              <a:rPr kumimoji="0" lang="zh-CN" altLang="en-US" sz="3875" b="1" i="0" u="none" strike="noStrike" kern="1200" cap="none" spc="0" normalizeH="0" baseline="0" noProof="0">
                <a:ln>
                  <a:noFill/>
                </a:ln>
                <a:solidFill>
                  <a:srgbClr val="090387"/>
                </a:solidFill>
                <a:effectLst>
                  <a:outerShdw blurRad="38100" dist="38100" dir="2700000" algn="tl">
                    <a:srgbClr val="C0C0C0"/>
                  </a:outerShdw>
                </a:effectLst>
                <a:uLnTx/>
                <a:uFillTx/>
                <a:latin typeface="Arial" panose="020B0604020202020204"/>
                <a:ea typeface="黑体" panose="02010600030101010101" charset="-122"/>
                <a:cs typeface="+mn-cs"/>
              </a:rPr>
              <a:t>“</a:t>
            </a:r>
            <a:r>
              <a:rPr kumimoji="0" lang="zh-CN" altLang="en-US" sz="3875" b="1" i="0" u="none" strike="noStrike" kern="1200" cap="none" spc="0" normalizeH="0" baseline="0" noProof="0">
                <a:ln>
                  <a:noFill/>
                </a:ln>
                <a:solidFill>
                  <a:srgbClr val="090387"/>
                </a:solidFill>
                <a:effectLst>
                  <a:outerShdw blurRad="38100" dist="38100" dir="2700000" algn="tl">
                    <a:srgbClr val="C0C0C0"/>
                  </a:outerShdw>
                </a:effectLst>
                <a:uLnTx/>
                <a:uFillTx/>
                <a:latin typeface="黑体" panose="02010600030101010101" charset="-122"/>
                <a:ea typeface="黑体" panose="02010600030101010101" charset="-122"/>
                <a:cs typeface="+mn-cs"/>
              </a:rPr>
              <a:t>悲</a:t>
            </a:r>
            <a:r>
              <a:rPr kumimoji="0" lang="zh-CN" altLang="en-US" sz="3875" b="1" i="0" u="none" strike="noStrike" kern="1200" cap="none" spc="0" normalizeH="0" baseline="0" noProof="0">
                <a:ln>
                  <a:noFill/>
                </a:ln>
                <a:solidFill>
                  <a:srgbClr val="090387"/>
                </a:solidFill>
                <a:effectLst>
                  <a:outerShdw blurRad="38100" dist="38100" dir="2700000" algn="tl">
                    <a:srgbClr val="C0C0C0"/>
                  </a:outerShdw>
                </a:effectLst>
                <a:uLnTx/>
                <a:uFillTx/>
                <a:latin typeface="Arial" panose="020B0604020202020204"/>
                <a:ea typeface="黑体" panose="02010600030101010101" charset="-122"/>
                <a:cs typeface="+mn-cs"/>
              </a:rPr>
              <a:t>”</a:t>
            </a:r>
            <a:r>
              <a:rPr kumimoji="0" lang="zh-CN" altLang="en-US" sz="3875" b="1" i="0" u="none" strike="noStrike" kern="1200" cap="none" spc="0" normalizeH="0" baseline="0" noProof="0">
                <a:ln>
                  <a:noFill/>
                </a:ln>
                <a:solidFill>
                  <a:srgbClr val="090387"/>
                </a:solidFill>
                <a:effectLst>
                  <a:outerShdw blurRad="38100" dist="38100" dir="2700000" algn="tl">
                    <a:srgbClr val="C0C0C0"/>
                  </a:outerShdw>
                </a:effectLst>
                <a:uLnTx/>
                <a:uFillTx/>
                <a:latin typeface="黑体" panose="02010600030101010101" charset="-122"/>
                <a:ea typeface="黑体" panose="02010600030101010101" charset="-122"/>
                <a:cs typeface="+mn-cs"/>
              </a:rPr>
              <a:t>在哪些方面？</a:t>
            </a:r>
            <a:r>
              <a:rPr kumimoji="0" lang="zh-CN" altLang="en-US" sz="3875" b="1" i="0" u="none" strike="noStrike" kern="1200" cap="none" spc="0" normalizeH="0" baseline="0" noProof="0">
                <a:ln>
                  <a:noFill/>
                </a:ln>
                <a:solidFill>
                  <a:srgbClr val="090387"/>
                </a:solidFill>
                <a:effectLst>
                  <a:outerShdw blurRad="38100" dist="38100" dir="2700000" algn="tl">
                    <a:srgbClr val="C0C0C0"/>
                  </a:outerShdw>
                </a:effectLst>
                <a:uLnTx/>
                <a:uFillTx/>
                <a:latin typeface="Arial" panose="020B0604020202020204"/>
                <a:ea typeface="黑体" panose="02010600030101010101" charset="-122"/>
                <a:cs typeface="+mn-cs"/>
              </a:rPr>
              <a:t>“</a:t>
            </a:r>
            <a:r>
              <a:rPr kumimoji="0" lang="zh-CN" altLang="en-US" sz="3875" b="1" i="0" u="none" strike="noStrike" kern="1200" cap="none" spc="0" normalizeH="0" baseline="0" noProof="0">
                <a:ln>
                  <a:noFill/>
                </a:ln>
                <a:solidFill>
                  <a:srgbClr val="090387"/>
                </a:solidFill>
                <a:effectLst>
                  <a:outerShdw blurRad="38100" dist="38100" dir="2700000" algn="tl">
                    <a:srgbClr val="C0C0C0"/>
                  </a:outerShdw>
                </a:effectLst>
                <a:uLnTx/>
                <a:uFillTx/>
                <a:latin typeface="黑体" panose="02010600030101010101" charset="-122"/>
                <a:ea typeface="黑体" panose="02010600030101010101" charset="-122"/>
                <a:cs typeface="+mn-cs"/>
              </a:rPr>
              <a:t>伟大</a:t>
            </a:r>
            <a:r>
              <a:rPr kumimoji="0" lang="zh-CN" altLang="en-US" sz="3875" b="1" i="0" u="none" strike="noStrike" kern="1200" cap="none" spc="0" normalizeH="0" baseline="0" noProof="0">
                <a:ln>
                  <a:noFill/>
                </a:ln>
                <a:solidFill>
                  <a:srgbClr val="090387"/>
                </a:solidFill>
                <a:effectLst>
                  <a:outerShdw blurRad="38100" dist="38100" dir="2700000" algn="tl">
                    <a:srgbClr val="C0C0C0"/>
                  </a:outerShdw>
                </a:effectLst>
                <a:uLnTx/>
                <a:uFillTx/>
                <a:latin typeface="Arial" panose="020B0604020202020204"/>
                <a:ea typeface="黑体" panose="02010600030101010101" charset="-122"/>
                <a:cs typeface="+mn-cs"/>
              </a:rPr>
              <a:t>”</a:t>
            </a:r>
            <a:r>
              <a:rPr kumimoji="0" lang="zh-CN" altLang="en-US" sz="3875" b="1" i="0" u="none" strike="noStrike" kern="1200" cap="none" spc="0" normalizeH="0" baseline="0" noProof="0">
                <a:ln>
                  <a:noFill/>
                </a:ln>
                <a:solidFill>
                  <a:srgbClr val="090387"/>
                </a:solidFill>
                <a:effectLst>
                  <a:outerShdw blurRad="38100" dist="38100" dir="2700000" algn="tl">
                    <a:srgbClr val="C0C0C0"/>
                  </a:outerShdw>
                </a:effectLst>
                <a:uLnTx/>
                <a:uFillTx/>
                <a:latin typeface="黑体" panose="02010600030101010101" charset="-122"/>
                <a:ea typeface="黑体" panose="02010600030101010101" charset="-122"/>
                <a:cs typeface="+mn-cs"/>
              </a:rPr>
              <a:t>在哪里</a:t>
            </a:r>
            <a:r>
              <a:rPr kumimoji="0" lang="en-US" altLang="zh-CN" sz="3875" b="1" i="0" u="none" strike="noStrike" kern="1200" cap="none" spc="0" normalizeH="0" baseline="0" noProof="0">
                <a:ln>
                  <a:noFill/>
                </a:ln>
                <a:solidFill>
                  <a:srgbClr val="090387"/>
                </a:solidFill>
                <a:effectLst>
                  <a:outerShdw blurRad="38100" dist="38100" dir="2700000" algn="tl">
                    <a:srgbClr val="C0C0C0"/>
                  </a:outerShdw>
                </a:effectLst>
                <a:uLnTx/>
                <a:uFillTx/>
                <a:latin typeface="黑体" panose="02010600030101010101" charset="-122"/>
                <a:ea typeface="黑体" panose="02010600030101010101" charset="-122"/>
                <a:cs typeface="+mn-cs"/>
              </a:rPr>
              <a:t>?</a:t>
            </a:r>
            <a:endParaRPr kumimoji="0" lang="en-US" altLang="zh-CN" sz="3875" b="1" i="0" u="none" strike="noStrike" kern="1200" cap="none" spc="0" normalizeH="0" baseline="0" noProof="0">
              <a:ln>
                <a:noFill/>
              </a:ln>
              <a:solidFill>
                <a:srgbClr val="090387"/>
              </a:solidFill>
              <a:effectLst>
                <a:outerShdw blurRad="38100" dist="38100" dir="2700000" algn="tl">
                  <a:srgbClr val="C0C0C0"/>
                </a:outerShdw>
              </a:effectLst>
              <a:uLnTx/>
              <a:uFillTx/>
              <a:latin typeface="黑体" panose="02010600030101010101" charset="-122"/>
              <a:ea typeface="黑体" panose="02010600030101010101" charset="-122"/>
              <a:cs typeface="+mn-cs"/>
            </a:endParaRP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8130" name="Picture 2" descr="南极3"/>
          <p:cNvPicPr>
            <a:picLocks noChangeAspect="1"/>
          </p:cNvPicPr>
          <p:nvPr/>
        </p:nvPicPr>
        <p:blipFill>
          <a:blip r:embed="rId1"/>
          <a:stretch>
            <a:fillRect/>
          </a:stretch>
        </p:blipFill>
        <p:spPr>
          <a:xfrm>
            <a:off x="1906500" y="2827500"/>
            <a:ext cx="4920000" cy="2684219"/>
          </a:xfrm>
          <a:prstGeom prst="rect">
            <a:avLst/>
          </a:prstGeom>
          <a:noFill/>
          <a:ln w="9525">
            <a:noFill/>
          </a:ln>
        </p:spPr>
      </p:pic>
      <p:sp>
        <p:nvSpPr>
          <p:cNvPr id="72707" name="Text Box 3"/>
          <p:cNvSpPr txBox="1"/>
          <p:nvPr/>
        </p:nvSpPr>
        <p:spPr>
          <a:xfrm>
            <a:off x="430500" y="736500"/>
            <a:ext cx="6519000" cy="2255520"/>
          </a:xfrm>
          <a:prstGeom prst="rect">
            <a:avLst/>
          </a:prstGeom>
          <a:noFill/>
          <a:ln w="9525">
            <a:noFill/>
          </a:ln>
        </p:spPr>
        <p:txBody>
          <a:bodyPr>
            <a:spAutoFit/>
          </a:bodyPr>
          <a:p>
            <a:pPr lvl="0" eaLnBrk="1" hangingPunct="1">
              <a:spcBef>
                <a:spcPct val="50000"/>
              </a:spcBef>
            </a:pPr>
            <a:r>
              <a:rPr lang="en-US" altLang="zh-CN" sz="3550" b="1" dirty="0">
                <a:solidFill>
                  <a:schemeClr val="bg2"/>
                </a:solidFill>
                <a:latin typeface="Times New Roman" panose="02020603050405020304" pitchFamily="18" charset="0"/>
                <a:ea typeface="隶书" pitchFamily="49" charset="-122"/>
              </a:rPr>
              <a:t>        </a:t>
            </a:r>
            <a:r>
              <a:rPr lang="zh-CN" altLang="en-US" sz="3550" b="1" dirty="0">
                <a:solidFill>
                  <a:srgbClr val="800000"/>
                </a:solidFill>
                <a:latin typeface="Times New Roman" panose="02020603050405020304" pitchFamily="18" charset="0"/>
                <a:ea typeface="隶书" pitchFamily="49" charset="-122"/>
              </a:rPr>
              <a:t>你认为“悲剧”之所以“悲”，体现在斯科特一行南极之行的哪几个方面？从文中哪些文字可以看出？</a:t>
            </a:r>
            <a:endParaRPr lang="zh-CN" altLang="en-US" sz="3550" b="1" dirty="0">
              <a:solidFill>
                <a:srgbClr val="800000"/>
              </a:solidFill>
              <a:latin typeface="Times New Roman" panose="02020603050405020304" pitchFamily="18" charset="0"/>
              <a:ea typeface="隶书" pitchFamily="49" charset="-122"/>
            </a:endParaRPr>
          </a:p>
        </p:txBody>
      </p:sp>
      <p:sp>
        <p:nvSpPr>
          <p:cNvPr id="48132" name="WordArt 4"/>
          <p:cNvSpPr>
            <a:spLocks noTextEdit="1"/>
          </p:cNvSpPr>
          <p:nvPr/>
        </p:nvSpPr>
        <p:spPr>
          <a:xfrm>
            <a:off x="3444000" y="4119000"/>
            <a:ext cx="3075000" cy="861000"/>
          </a:xfrm>
          <a:prstGeom prst="rect">
            <a:avLst/>
          </a:prstGeom>
        </p:spPr>
        <p:txBody>
          <a:bodyPr wrap="none" fromWordArt="1">
            <a:prstTxWarp prst="textPlain">
              <a:avLst>
                <a:gd name="adj" fmla="val 51403"/>
              </a:avLst>
            </a:prstTxWarp>
            <a:normAutofit/>
          </a:bodyPr>
          <a:p>
            <a:pPr algn="ctr" eaLnBrk="0" hangingPunct="0"/>
            <a:r>
              <a:rPr lang="zh-CN" altLang="en-US" sz="3875" b="1" i="1">
                <a:ln w="25400" cap="flat" cmpd="sng">
                  <a:solidFill>
                    <a:srgbClr val="FFFF00"/>
                  </a:solidFill>
                  <a:prstDash val="solid"/>
                  <a:miter/>
                  <a:headEnd type="none" w="med" len="med"/>
                  <a:tailEnd type="none" w="med" len="med"/>
                </a:ln>
                <a:solidFill>
                  <a:srgbClr val="FF0000"/>
                </a:solidFill>
                <a:effectLst>
                  <a:outerShdw dist="35921" dir="2699999" algn="ctr" rotWithShape="0">
                    <a:srgbClr val="808080"/>
                  </a:outerShdw>
                </a:effectLst>
                <a:latin typeface="宋体" panose="02010600030101010101" pitchFamily="2" charset="-122"/>
                <a:ea typeface="宋体" panose="02010600030101010101" pitchFamily="2" charset="-122"/>
              </a:rPr>
              <a:t>感受悲情</a:t>
            </a:r>
            <a:endParaRPr lang="zh-CN" altLang="en-US" sz="3875" b="1" i="1">
              <a:ln w="25400" cap="flat" cmpd="sng">
                <a:solidFill>
                  <a:srgbClr val="FFFF00"/>
                </a:solidFill>
                <a:prstDash val="solid"/>
                <a:miter/>
                <a:headEnd type="none" w="med" len="med"/>
                <a:tailEnd type="none" w="med" len="med"/>
              </a:ln>
              <a:solidFill>
                <a:srgbClr val="FF0000"/>
              </a:solidFill>
              <a:effectLst>
                <a:outerShdw dist="35921" dir="2699999" algn="ctr" rotWithShape="0">
                  <a:srgbClr val="808080"/>
                </a:outerShdw>
              </a:effectLst>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72707"/>
                                        </p:tgtEl>
                                        <p:attrNameLst>
                                          <p:attrName>style.visibility</p:attrName>
                                        </p:attrNameLst>
                                      </p:cBhvr>
                                      <p:to>
                                        <p:strVal val="visible"/>
                                      </p:to>
                                    </p:set>
                                    <p:animEffect transition="in" filter="barn(outVertical)">
                                      <p:cBhvr>
                                        <p:cTn id="7" dur="500"/>
                                        <p:tgtEl>
                                          <p:spTgt spid="727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7"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Rectangle 2"/>
          <p:cNvSpPr/>
          <p:nvPr/>
        </p:nvSpPr>
        <p:spPr>
          <a:xfrm>
            <a:off x="738000" y="1351500"/>
            <a:ext cx="5904000" cy="3048000"/>
          </a:xfrm>
          <a:prstGeom prst="rect">
            <a:avLst/>
          </a:prstGeom>
          <a:noFill/>
          <a:ln w="9525">
            <a:noFill/>
          </a:ln>
        </p:spPr>
        <p:txBody>
          <a:bodyPr>
            <a:spAutoFit/>
          </a:bodyPr>
          <a:p>
            <a:pPr lvl="0" eaLnBrk="1" hangingPunct="1"/>
            <a:r>
              <a:rPr lang="en-US" altLang="zh-CN" sz="4845" dirty="0">
                <a:solidFill>
                  <a:srgbClr val="FFFF66"/>
                </a:solidFill>
                <a:latin typeface="Arial" panose="020B0604020202020204" pitchFamily="34" charset="0"/>
                <a:ea typeface="华文新魏" pitchFamily="2" charset="-122"/>
              </a:rPr>
              <a:t>       </a:t>
            </a:r>
            <a:r>
              <a:rPr lang="zh-CN" altLang="en-US" sz="4845" b="1" dirty="0">
                <a:solidFill>
                  <a:srgbClr val="FF0000"/>
                </a:solidFill>
                <a:latin typeface="Arial" panose="020B0604020202020204" pitchFamily="34" charset="0"/>
                <a:ea typeface="华文新魏" pitchFamily="2" charset="-122"/>
              </a:rPr>
              <a:t>悲剧是把有价值的东西毁灭给人看。</a:t>
            </a:r>
            <a:endParaRPr lang="zh-CN" altLang="en-US" sz="4845" b="1" dirty="0">
              <a:solidFill>
                <a:srgbClr val="FF0000"/>
              </a:solidFill>
              <a:latin typeface="Arial" panose="020B0604020202020204" pitchFamily="34" charset="0"/>
              <a:ea typeface="华文新魏" pitchFamily="2" charset="-122"/>
            </a:endParaRPr>
          </a:p>
          <a:p>
            <a:pPr lvl="0" eaLnBrk="1" hangingPunct="1"/>
            <a:r>
              <a:rPr lang="zh-CN" altLang="en-US" sz="4845" dirty="0">
                <a:solidFill>
                  <a:srgbClr val="FF0000"/>
                </a:solidFill>
                <a:latin typeface="Arial" panose="020B0604020202020204" pitchFamily="34" charset="0"/>
                <a:ea typeface="华文新魏" pitchFamily="2" charset="-122"/>
              </a:rPr>
              <a:t>                                                    </a:t>
            </a:r>
            <a:r>
              <a:rPr lang="en-US" altLang="zh-CN" sz="4845" dirty="0">
                <a:solidFill>
                  <a:srgbClr val="FF0000"/>
                </a:solidFill>
                <a:latin typeface="Arial" panose="020B0604020202020204" pitchFamily="34" charset="0"/>
                <a:ea typeface="华文新魏" pitchFamily="2" charset="-122"/>
              </a:rPr>
              <a:t>——</a:t>
            </a:r>
            <a:r>
              <a:rPr lang="zh-CN" altLang="en-US" sz="4845" dirty="0">
                <a:solidFill>
                  <a:srgbClr val="FF0000"/>
                </a:solidFill>
                <a:latin typeface="Arial" panose="020B0604020202020204" pitchFamily="34" charset="0"/>
                <a:ea typeface="华文新魏" pitchFamily="2" charset="-122"/>
              </a:rPr>
              <a:t>鲁迅</a:t>
            </a:r>
            <a:endParaRPr lang="zh-CN" altLang="en-US" sz="4845" dirty="0">
              <a:solidFill>
                <a:srgbClr val="FF0000"/>
              </a:solidFill>
              <a:latin typeface="Arial" panose="020B0604020202020204" pitchFamily="34" charset="0"/>
              <a:ea typeface="华文新魏" pitchFamily="2" charset="-122"/>
            </a:endParaRP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0178" name="Picture 2" descr="c1"/>
          <p:cNvPicPr>
            <a:picLocks noChangeAspect="1"/>
          </p:cNvPicPr>
          <p:nvPr/>
        </p:nvPicPr>
        <p:blipFill>
          <a:blip r:embed="rId1"/>
          <a:stretch>
            <a:fillRect/>
          </a:stretch>
        </p:blipFill>
        <p:spPr>
          <a:xfrm>
            <a:off x="0" y="3688500"/>
            <a:ext cx="7380000" cy="2337000"/>
          </a:xfrm>
          <a:prstGeom prst="rect">
            <a:avLst/>
          </a:prstGeom>
          <a:noFill/>
          <a:ln w="9525">
            <a:noFill/>
          </a:ln>
        </p:spPr>
      </p:pic>
      <p:sp>
        <p:nvSpPr>
          <p:cNvPr id="73731" name="Text Box 3"/>
          <p:cNvSpPr txBox="1"/>
          <p:nvPr/>
        </p:nvSpPr>
        <p:spPr>
          <a:xfrm>
            <a:off x="246000" y="798000"/>
            <a:ext cx="6949500" cy="1864995"/>
          </a:xfrm>
          <a:prstGeom prst="rect">
            <a:avLst/>
          </a:prstGeom>
          <a:noFill/>
          <a:ln w="9525">
            <a:noFill/>
          </a:ln>
        </p:spPr>
        <p:txBody>
          <a:bodyPr>
            <a:spAutoFit/>
          </a:bodyPr>
          <a:p>
            <a:pPr lvl="0" eaLnBrk="1" hangingPunct="1">
              <a:spcBef>
                <a:spcPct val="20000"/>
              </a:spcBef>
              <a:buClr>
                <a:schemeClr val="tx2"/>
              </a:buClr>
            </a:pPr>
            <a:r>
              <a:rPr lang="zh-CN" altLang="en-US" sz="3875" b="1" dirty="0">
                <a:solidFill>
                  <a:srgbClr val="990000"/>
                </a:solidFill>
                <a:latin typeface="Arial" panose="020B0604020202020204" pitchFamily="34" charset="0"/>
                <a:ea typeface="宋体" panose="02010600030101010101" pitchFamily="2" charset="-122"/>
              </a:rPr>
              <a:t>他们认为</a:t>
            </a:r>
            <a:r>
              <a:rPr lang="en-US" altLang="zh-CN" sz="3875" b="1" dirty="0">
                <a:solidFill>
                  <a:srgbClr val="990000"/>
                </a:solidFill>
                <a:latin typeface="Arial" panose="020B0604020202020204" pitchFamily="34" charset="0"/>
                <a:ea typeface="宋体" panose="02010600030101010101" pitchFamily="2" charset="-122"/>
              </a:rPr>
              <a:t>:“</a:t>
            </a:r>
            <a:r>
              <a:rPr lang="zh-CN" altLang="en-US" sz="3875" b="1" dirty="0">
                <a:solidFill>
                  <a:srgbClr val="990000"/>
                </a:solidFill>
                <a:latin typeface="Arial" panose="020B0604020202020204" pitchFamily="34" charset="0"/>
                <a:ea typeface="宋体" panose="02010600030101010101" pitchFamily="2" charset="-122"/>
              </a:rPr>
              <a:t>对于人类来说</a:t>
            </a:r>
            <a:r>
              <a:rPr lang="en-US" altLang="zh-CN" sz="3875" b="1" dirty="0">
                <a:solidFill>
                  <a:srgbClr val="990000"/>
                </a:solidFill>
                <a:latin typeface="Arial" panose="020B0604020202020204" pitchFamily="34" charset="0"/>
                <a:ea typeface="宋体" panose="02010600030101010101" pitchFamily="2" charset="-122"/>
              </a:rPr>
              <a:t>,</a:t>
            </a:r>
            <a:r>
              <a:rPr lang="zh-CN" altLang="en-US" sz="3875" b="1" dirty="0">
                <a:solidFill>
                  <a:srgbClr val="990000"/>
                </a:solidFill>
                <a:latin typeface="Arial" panose="020B0604020202020204" pitchFamily="34" charset="0"/>
                <a:ea typeface="宋体" panose="02010600030101010101" pitchFamily="2" charset="-122"/>
              </a:rPr>
              <a:t>第一个  到达者拥有一切</a:t>
            </a:r>
            <a:r>
              <a:rPr lang="en-US" altLang="zh-CN" sz="3875" b="1" dirty="0">
                <a:solidFill>
                  <a:srgbClr val="990000"/>
                </a:solidFill>
                <a:latin typeface="Arial" panose="020B0604020202020204" pitchFamily="34" charset="0"/>
                <a:ea typeface="宋体" panose="02010600030101010101" pitchFamily="2" charset="-122"/>
              </a:rPr>
              <a:t>,</a:t>
            </a:r>
            <a:r>
              <a:rPr lang="zh-CN" altLang="en-US" sz="3875" b="1" dirty="0">
                <a:solidFill>
                  <a:srgbClr val="990000"/>
                </a:solidFill>
                <a:latin typeface="Arial" panose="020B0604020202020204" pitchFamily="34" charset="0"/>
                <a:ea typeface="宋体" panose="02010600030101010101" pitchFamily="2" charset="-122"/>
              </a:rPr>
              <a:t>第二个什么也不是”。</a:t>
            </a:r>
            <a:endParaRPr lang="zh-CN" altLang="en-US" sz="3875" b="1" dirty="0">
              <a:solidFill>
                <a:srgbClr val="990000"/>
              </a:solidFill>
              <a:latin typeface="Arial" panose="020B0604020202020204" pitchFamily="34" charset="0"/>
              <a:ea typeface="宋体" panose="02010600030101010101" pitchFamily="2" charset="-122"/>
            </a:endParaRPr>
          </a:p>
        </p:txBody>
      </p:sp>
      <p:sp>
        <p:nvSpPr>
          <p:cNvPr id="73732" name="Text Box 4"/>
          <p:cNvSpPr txBox="1">
            <a:spLocks noChangeArrowheads="1"/>
          </p:cNvSpPr>
          <p:nvPr/>
        </p:nvSpPr>
        <p:spPr bwMode="auto">
          <a:xfrm>
            <a:off x="3013500" y="4180500"/>
            <a:ext cx="3628500" cy="682625"/>
          </a:xfrm>
          <a:prstGeom prst="rect">
            <a:avLst/>
          </a:prstGeom>
          <a:noFill/>
          <a:ln w="9525">
            <a:noFill/>
            <a:miter lim="800000"/>
          </a:ln>
          <a:effectLst>
            <a:outerShdw dist="35921" dir="2700000" algn="ctr" rotWithShape="0">
              <a:schemeClr val="bg1"/>
            </a:outerShdw>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875" b="1" i="0" u="none" strike="noStrike" kern="1200" cap="none" spc="0" normalizeH="0" baseline="0" noProof="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t>
            </a:r>
            <a:r>
              <a:rPr kumimoji="1" lang="zh-CN" altLang="en-US" sz="3875" b="1" i="0" u="none" strike="noStrike" kern="1200" cap="none" spc="0" normalizeH="0" baseline="0" noProof="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失败之悲</a:t>
            </a:r>
            <a:endParaRPr kumimoji="1" lang="zh-CN" altLang="en-US" sz="3875" b="1" i="0" u="none" strike="noStrike" kern="1200" cap="none" spc="0" normalizeH="0" baseline="0" noProof="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73731"/>
                                        </p:tgtEl>
                                        <p:attrNameLst>
                                          <p:attrName>style.visibility</p:attrName>
                                        </p:attrNameLst>
                                      </p:cBhvr>
                                      <p:to>
                                        <p:strVal val="visible"/>
                                      </p:to>
                                    </p:set>
                                    <p:anim calcmode="lin" valueType="num">
                                      <p:cBhvr>
                                        <p:cTn id="7" dur="1" fill="hold"/>
                                        <p:tgtEl>
                                          <p:spTgt spid="73731"/>
                                        </p:tgtEl>
                                      </p:cBhvr>
                                    </p:anim>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73732"/>
                                        </p:tgtEl>
                                        <p:attrNameLst>
                                          <p:attrName>style.visibility</p:attrName>
                                        </p:attrNameLst>
                                      </p:cBhvr>
                                      <p:to>
                                        <p:strVal val="visible"/>
                                      </p:to>
                                    </p:set>
                                    <p:anim calcmode="lin" valueType="num">
                                      <p:cBhvr additive="base">
                                        <p:cTn id="12" dur="500" fill="hold"/>
                                        <p:tgtEl>
                                          <p:spTgt spid="73732"/>
                                        </p:tgtEl>
                                        <p:attrNameLst>
                                          <p:attrName>ppt_x</p:attrName>
                                        </p:attrNameLst>
                                      </p:cBhvr>
                                      <p:tavLst>
                                        <p:tav tm="0">
                                          <p:val>
                                            <p:strVal val="#ppt_x"/>
                                          </p:val>
                                        </p:tav>
                                        <p:tav tm="100000">
                                          <p:val>
                                            <p:strVal val="#ppt_x"/>
                                          </p:val>
                                        </p:tav>
                                      </p:tavLst>
                                    </p:anim>
                                    <p:anim calcmode="lin" valueType="num">
                                      <p:cBhvr additive="base">
                                        <p:cTn id="13" dur="500" fill="hold"/>
                                        <p:tgtEl>
                                          <p:spTgt spid="737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p:bldP spid="73732"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8482" name="Rectangle 2"/>
          <p:cNvSpPr>
            <a:spLocks noGrp="1"/>
          </p:cNvSpPr>
          <p:nvPr>
            <p:ph idx="1"/>
          </p:nvPr>
        </p:nvSpPr>
        <p:spPr>
          <a:xfrm>
            <a:off x="369000" y="700625"/>
            <a:ext cx="6807281" cy="5055812"/>
          </a:xfrm>
        </p:spPr>
        <p:txBody>
          <a:bodyPr vert="horz" wrap="square" lIns="73799" tIns="36899" rIns="73799" bIns="36899" anchor="t"/>
          <a:p>
            <a:pPr eaLnBrk="1" hangingPunct="1">
              <a:lnSpc>
                <a:spcPct val="130000"/>
              </a:lnSpc>
              <a:buNone/>
            </a:pPr>
            <a:r>
              <a:rPr lang="zh-CN" altLang="en-US" sz="2905" dirty="0">
                <a:latin typeface="黑体" panose="02010600030101010101" charset="-122"/>
                <a:ea typeface="黑体" panose="02010600030101010101" charset="-122"/>
              </a:rPr>
              <a:t>课后练习二</a:t>
            </a:r>
            <a:r>
              <a:rPr lang="en-US" altLang="zh-CN" sz="2905" dirty="0">
                <a:latin typeface="黑体" panose="02010600030101010101" charset="-122"/>
                <a:ea typeface="黑体" panose="02010600030101010101" charset="-122"/>
              </a:rPr>
              <a:t>.1</a:t>
            </a:r>
            <a:r>
              <a:rPr lang="zh-CN" altLang="en-US" sz="2905" dirty="0">
                <a:latin typeface="黑体" panose="02010600030101010101" charset="-122"/>
                <a:ea typeface="黑体" panose="02010600030101010101" charset="-122"/>
              </a:rPr>
              <a:t>答案：</a:t>
            </a:r>
            <a:endParaRPr lang="zh-CN" altLang="en-US" sz="2905" dirty="0">
              <a:latin typeface="黑体" panose="02010600030101010101" charset="-122"/>
              <a:ea typeface="黑体" panose="02010600030101010101" charset="-122"/>
            </a:endParaRPr>
          </a:p>
          <a:p>
            <a:pPr eaLnBrk="1" hangingPunct="1">
              <a:lnSpc>
                <a:spcPct val="130000"/>
              </a:lnSpc>
              <a:buNone/>
            </a:pPr>
            <a:r>
              <a:rPr lang="zh-CN" altLang="en-US" sz="2905" dirty="0">
                <a:solidFill>
                  <a:srgbClr val="000099"/>
                </a:solidFill>
                <a:latin typeface="黑体" panose="02010600030101010101" charset="-122"/>
                <a:ea typeface="黑体" panose="02010600030101010101" charset="-122"/>
              </a:rPr>
              <a:t>答：</a:t>
            </a:r>
            <a:r>
              <a:rPr lang="zh-CN" altLang="en-US" sz="2905" b="1" dirty="0">
                <a:solidFill>
                  <a:srgbClr val="000099"/>
                </a:solidFill>
                <a:latin typeface="黑体" panose="02010600030101010101" charset="-122"/>
                <a:ea typeface="黑体" panose="02010600030101010101" charset="-122"/>
              </a:rPr>
              <a:t>这里作者</a:t>
            </a:r>
            <a:r>
              <a:rPr lang="zh-CN" altLang="en-US" sz="2905" b="1" u="sng" dirty="0">
                <a:solidFill>
                  <a:srgbClr val="000099"/>
                </a:solidFill>
                <a:latin typeface="黑体" panose="02010600030101010101" charset="-122"/>
                <a:ea typeface="黑体" panose="02010600030101010101" charset="-122"/>
              </a:rPr>
              <a:t>站在斯科特的角度，</a:t>
            </a:r>
            <a:r>
              <a:rPr lang="zh-CN" altLang="en-US" sz="2905" b="1" u="sng" dirty="0">
                <a:solidFill>
                  <a:srgbClr val="FF0000"/>
                </a:solidFill>
                <a:latin typeface="黑体" panose="02010600030101010101" charset="-122"/>
                <a:ea typeface="黑体" panose="02010600030101010101" charset="-122"/>
              </a:rPr>
              <a:t>表达了角逐失败后的一种极度沮丧、悲哀的心情。但事实上作者并不这么认为</a:t>
            </a:r>
            <a:r>
              <a:rPr lang="zh-CN" altLang="en-US" sz="2905" b="1" dirty="0">
                <a:solidFill>
                  <a:srgbClr val="FF0000"/>
                </a:solidFill>
                <a:latin typeface="黑体" panose="02010600030101010101" charset="-122"/>
                <a:ea typeface="黑体" panose="02010600030101010101" charset="-122"/>
              </a:rPr>
              <a:t>，</a:t>
            </a:r>
            <a:r>
              <a:rPr lang="zh-CN" altLang="en-US" sz="2905" b="1" dirty="0">
                <a:solidFill>
                  <a:srgbClr val="000099"/>
                </a:solidFill>
                <a:latin typeface="黑体" panose="02010600030101010101" charset="-122"/>
                <a:ea typeface="黑体" panose="02010600030101010101" charset="-122"/>
              </a:rPr>
              <a:t>理由是，他为斯科特作传，就说明他不同意这个观点。</a:t>
            </a:r>
            <a:endParaRPr lang="zh-CN" altLang="en-US" sz="2905" b="1" dirty="0">
              <a:solidFill>
                <a:srgbClr val="000099"/>
              </a:solidFill>
              <a:latin typeface="黑体" panose="02010600030101010101" charset="-122"/>
              <a:ea typeface="黑体" panose="02010600030101010101" charset="-122"/>
            </a:endParaRPr>
          </a:p>
          <a:p>
            <a:pPr eaLnBrk="1" hangingPunct="1">
              <a:lnSpc>
                <a:spcPct val="130000"/>
              </a:lnSpc>
              <a:buNone/>
            </a:pPr>
            <a:endParaRPr lang="en-US" altLang="zh-CN" sz="2905" b="1" dirty="0">
              <a:solidFill>
                <a:srgbClr val="000099"/>
              </a:solidFill>
              <a:latin typeface="黑体" panose="02010600030101010101" charset="-122"/>
              <a:ea typeface="黑体" panose="0201060003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8482">
                                            <p:txEl>
                                              <p:charRg st="11" end="86"/>
                                            </p:txEl>
                                          </p:spTgt>
                                        </p:tgtEl>
                                        <p:attrNameLst>
                                          <p:attrName>style.visibility</p:attrName>
                                        </p:attrNameLst>
                                      </p:cBhvr>
                                      <p:to>
                                        <p:strVal val="visible"/>
                                      </p:to>
                                    </p:set>
                                    <p:anim calcmode="lin" valueType="num">
                                      <p:cBhvr additive="base">
                                        <p:cTn id="7" dur="500" fill="hold"/>
                                        <p:tgtEl>
                                          <p:spTgt spid="148482">
                                            <p:txEl>
                                              <p:charRg st="11" end="8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8482">
                                            <p:txEl>
                                              <p:charRg st="11" end="8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149506" name="Rectangle 2"/>
          <p:cNvSpPr>
            <a:spLocks noGrp="1"/>
          </p:cNvSpPr>
          <p:nvPr>
            <p:ph idx="1"/>
          </p:nvPr>
        </p:nvSpPr>
        <p:spPr>
          <a:xfrm>
            <a:off x="369000" y="700625"/>
            <a:ext cx="6807281" cy="5055812"/>
          </a:xfrm>
        </p:spPr>
        <p:txBody>
          <a:bodyPr vert="horz" wrap="square" lIns="73799" tIns="36899" rIns="73799" bIns="36899" anchor="t"/>
          <a:p>
            <a:pPr eaLnBrk="1" hangingPunct="1">
              <a:lnSpc>
                <a:spcPct val="130000"/>
              </a:lnSpc>
              <a:buNone/>
            </a:pPr>
            <a:r>
              <a:rPr lang="zh-CN" altLang="en-US" sz="2905" dirty="0">
                <a:latin typeface="黑体" panose="02010600030101010101" charset="-122"/>
                <a:ea typeface="黑体" panose="02010600030101010101" charset="-122"/>
              </a:rPr>
              <a:t>补充课后练习：</a:t>
            </a:r>
            <a:r>
              <a:rPr lang="en-US" altLang="zh-CN" sz="2905" dirty="0">
                <a:latin typeface="黑体" panose="02010600030101010101" charset="-122"/>
                <a:ea typeface="黑体" panose="02010600030101010101" charset="-122"/>
              </a:rPr>
              <a:t>……</a:t>
            </a:r>
            <a:r>
              <a:rPr lang="zh-CN" altLang="en-US" sz="2905" dirty="0">
                <a:latin typeface="黑体" panose="02010600030101010101" charset="-122"/>
                <a:ea typeface="黑体" panose="02010600030101010101" charset="-122"/>
              </a:rPr>
              <a:t>猎猎作响</a:t>
            </a:r>
            <a:endParaRPr lang="zh-CN" altLang="en-US" sz="2905" dirty="0">
              <a:latin typeface="黑体" panose="02010600030101010101" charset="-122"/>
              <a:ea typeface="黑体" panose="02010600030101010101" charset="-122"/>
            </a:endParaRPr>
          </a:p>
          <a:p>
            <a:pPr eaLnBrk="1" hangingPunct="1">
              <a:lnSpc>
                <a:spcPct val="130000"/>
              </a:lnSpc>
              <a:buNone/>
            </a:pPr>
            <a:r>
              <a:rPr lang="zh-CN" altLang="en-US" sz="2905" dirty="0">
                <a:solidFill>
                  <a:srgbClr val="000099"/>
                </a:solidFill>
                <a:latin typeface="黑体" panose="02010600030101010101" charset="-122"/>
                <a:ea typeface="黑体" panose="02010600030101010101" charset="-122"/>
              </a:rPr>
              <a:t>答：</a:t>
            </a:r>
            <a:r>
              <a:rPr lang="zh-CN" altLang="en-US" sz="2905" b="1" dirty="0">
                <a:solidFill>
                  <a:srgbClr val="FF0000"/>
                </a:solidFill>
                <a:latin typeface="黑体" panose="02010600030101010101" charset="-122"/>
                <a:ea typeface="黑体" panose="02010600030101010101" charset="-122"/>
              </a:rPr>
              <a:t>拟人</a:t>
            </a:r>
            <a:r>
              <a:rPr lang="zh-CN" altLang="en-US" sz="2905" b="1" dirty="0">
                <a:solidFill>
                  <a:srgbClr val="000099"/>
                </a:solidFill>
                <a:latin typeface="黑体" panose="02010600030101010101" charset="-122"/>
                <a:ea typeface="黑体" panose="02010600030101010101" charset="-122"/>
              </a:rPr>
              <a:t>修辞。</a:t>
            </a:r>
            <a:r>
              <a:rPr lang="zh-CN" altLang="en-US" sz="2905" b="1" u="sng" dirty="0">
                <a:solidFill>
                  <a:srgbClr val="FF0000"/>
                </a:solidFill>
                <a:latin typeface="黑体" panose="02010600030101010101" charset="-122"/>
                <a:ea typeface="黑体" panose="02010600030101010101" charset="-122"/>
              </a:rPr>
              <a:t>表达了斯科特和伙伴们痛苦万分的心情。</a:t>
            </a:r>
            <a:r>
              <a:rPr lang="zh-CN" altLang="en-US" sz="2905" b="1" dirty="0">
                <a:solidFill>
                  <a:srgbClr val="000099"/>
                </a:solidFill>
                <a:latin typeface="黑体" panose="02010600030101010101" charset="-122"/>
                <a:ea typeface="黑体" panose="02010600030101010101" charset="-122"/>
              </a:rPr>
              <a:t>此时，在他眼中，风中飘扬的挪威国旗就是他对手，胜利者阿蒙森似乎站在那里耀武扬威、洋洋得意。</a:t>
            </a:r>
            <a:endParaRPr lang="zh-CN" altLang="en-US" sz="2905" dirty="0">
              <a:solidFill>
                <a:srgbClr val="000099"/>
              </a:solidFill>
              <a:latin typeface="黑体" panose="02010600030101010101" charset="-122"/>
              <a:ea typeface="黑体" panose="0201060003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9506">
                                            <p:txEl>
                                              <p:charRg st="14" end="85"/>
                                            </p:txEl>
                                          </p:spTgt>
                                        </p:tgtEl>
                                        <p:attrNameLst>
                                          <p:attrName>style.visibility</p:attrName>
                                        </p:attrNameLst>
                                      </p:cBhvr>
                                      <p:to>
                                        <p:strVal val="visible"/>
                                      </p:to>
                                    </p:set>
                                    <p:anim calcmode="lin" valueType="num">
                                      <p:cBhvr additive="base">
                                        <p:cTn id="7" dur="500" fill="hold"/>
                                        <p:tgtEl>
                                          <p:spTgt spid="149506">
                                            <p:txEl>
                                              <p:charRg st="14" end="8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9506">
                                            <p:txEl>
                                              <p:charRg st="14" end="8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70" name="Picture 2" descr="btxd_07"/>
          <p:cNvPicPr>
            <a:picLocks noChangeAspect="1"/>
          </p:cNvPicPr>
          <p:nvPr/>
        </p:nvPicPr>
        <p:blipFill>
          <a:blip r:embed="rId1"/>
          <a:stretch>
            <a:fillRect/>
          </a:stretch>
        </p:blipFill>
        <p:spPr>
          <a:xfrm>
            <a:off x="0" y="490500"/>
            <a:ext cx="7564500" cy="5535000"/>
          </a:xfrm>
          <a:prstGeom prst="rect">
            <a:avLst/>
          </a:prstGeom>
          <a:noFill/>
          <a:ln w="9525">
            <a:noFill/>
          </a:ln>
        </p:spPr>
      </p:pic>
      <p:sp>
        <p:nvSpPr>
          <p:cNvPr id="7171" name="Text Box 3"/>
          <p:cNvSpPr txBox="1"/>
          <p:nvPr/>
        </p:nvSpPr>
        <p:spPr>
          <a:xfrm>
            <a:off x="5904000" y="4365000"/>
            <a:ext cx="1107000" cy="386715"/>
          </a:xfrm>
          <a:prstGeom prst="rect">
            <a:avLst/>
          </a:prstGeom>
          <a:noFill/>
          <a:ln w="9525">
            <a:noFill/>
          </a:ln>
        </p:spPr>
        <p:txBody>
          <a:bodyPr>
            <a:spAutoFit/>
          </a:bodyPr>
          <a:p>
            <a:pPr lvl="0" eaLnBrk="1" hangingPunct="1">
              <a:spcBef>
                <a:spcPct val="50000"/>
              </a:spcBef>
            </a:pPr>
            <a:endParaRPr lang="zh-CN" altLang="zh-CN" sz="1935" dirty="0">
              <a:latin typeface="Times New Roman" panose="02020603050405020304" pitchFamily="18" charset="0"/>
              <a:ea typeface="宋体" panose="02010600030101010101" pitchFamily="2" charset="-122"/>
            </a:endParaRPr>
          </a:p>
        </p:txBody>
      </p:sp>
      <p:sp>
        <p:nvSpPr>
          <p:cNvPr id="11268" name="Rectangle 4"/>
          <p:cNvSpPr>
            <a:spLocks noChangeArrowheads="1"/>
          </p:cNvSpPr>
          <p:nvPr/>
        </p:nvSpPr>
        <p:spPr bwMode="auto">
          <a:xfrm>
            <a:off x="799500" y="1167000"/>
            <a:ext cx="5781000" cy="1168500"/>
          </a:xfrm>
          <a:prstGeom prst="rect">
            <a:avLst/>
          </a:prstGeom>
          <a:noFill/>
          <a:ln w="9525">
            <a:noFill/>
            <a:miter lim="800000"/>
          </a:ln>
          <a:effectLst>
            <a:outerShdw dist="35921" dir="2700000" algn="ctr" rotWithShape="0">
              <a:srgbClr val="FFFF00"/>
            </a:outerShdw>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5810" b="0" i="0" u="none" strike="noStrike" kern="1200" cap="none" spc="0" normalizeH="0" baseline="0" noProof="0">
                <a:ln>
                  <a:noFill/>
                </a:ln>
                <a:solidFill>
                  <a:srgbClr val="FF0000"/>
                </a:solidFill>
                <a:effectLst/>
                <a:uLnTx/>
                <a:uFillTx/>
                <a:latin typeface="Arial" panose="020B0604020202020204" pitchFamily="34" charset="0"/>
                <a:ea typeface="宋体" panose="02010600030101010101" pitchFamily="2" charset="-122"/>
                <a:cs typeface="+mn-cs"/>
              </a:rPr>
              <a:t>南极图片欣赏</a:t>
            </a:r>
            <a:endParaRPr kumimoji="0" lang="zh-CN" altLang="en-US" sz="5810" b="0" i="0" u="none" strike="noStrike" kern="1200" cap="none" spc="0" normalizeH="0" baseline="0" noProof="0">
              <a:ln>
                <a:noFill/>
              </a:ln>
              <a:solidFill>
                <a:srgbClr val="FF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3250" name="Picture 2" descr="antview10_s"/>
          <p:cNvPicPr>
            <a:picLocks noChangeAspect="1"/>
          </p:cNvPicPr>
          <p:nvPr/>
        </p:nvPicPr>
        <p:blipFill>
          <a:blip r:embed="rId1"/>
          <a:stretch>
            <a:fillRect/>
          </a:stretch>
        </p:blipFill>
        <p:spPr>
          <a:xfrm>
            <a:off x="861000" y="3504000"/>
            <a:ext cx="2767500" cy="2075625"/>
          </a:xfrm>
          <a:prstGeom prst="rect">
            <a:avLst/>
          </a:prstGeom>
          <a:noFill/>
          <a:ln w="9525">
            <a:noFill/>
          </a:ln>
        </p:spPr>
      </p:pic>
      <p:sp>
        <p:nvSpPr>
          <p:cNvPr id="74755" name="Text Box 3"/>
          <p:cNvSpPr txBox="1">
            <a:spLocks noChangeArrowheads="1"/>
          </p:cNvSpPr>
          <p:nvPr/>
        </p:nvSpPr>
        <p:spPr bwMode="auto">
          <a:xfrm>
            <a:off x="3628500" y="4119000"/>
            <a:ext cx="3321000" cy="68262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875" b="1" i="0" u="none" strike="noStrike" kern="1200" cap="none" spc="0" normalizeH="0" baseline="0" noProof="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t>
            </a:r>
            <a:r>
              <a:rPr kumimoji="1" lang="zh-CN" altLang="en-US" sz="3875" b="1" i="0" u="none" strike="noStrike" kern="1200" cap="none" spc="0" normalizeH="0" baseline="0" noProof="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作证之悲</a:t>
            </a:r>
            <a:endParaRPr kumimoji="1" lang="zh-CN" altLang="en-US" sz="3875" b="1" i="0" u="none" strike="noStrike" kern="1200" cap="none" spc="0" normalizeH="0" baseline="0" noProof="0">
              <a:ln>
                <a:noFill/>
              </a:ln>
              <a:solidFill>
                <a:srgbClr val="FF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74756" name="Text Box 4"/>
          <p:cNvSpPr txBox="1">
            <a:spLocks noChangeArrowheads="1"/>
          </p:cNvSpPr>
          <p:nvPr/>
        </p:nvSpPr>
        <p:spPr bwMode="auto">
          <a:xfrm>
            <a:off x="492000" y="1105500"/>
            <a:ext cx="6457500" cy="2306955"/>
          </a:xfrm>
          <a:prstGeom prst="rect">
            <a:avLst/>
          </a:prstGeom>
          <a:noFill/>
          <a:ln w="9525">
            <a:noFill/>
            <a:miter lim="800000"/>
          </a:ln>
          <a:effectLst/>
        </p:spPr>
        <p:txBody>
          <a:bodyPr>
            <a:spAutoFit/>
          </a:bodyPr>
          <a:p>
            <a:pPr lvl="0" eaLnBrk="1" hangingPunct="1">
              <a:spcBef>
                <a:spcPct val="50000"/>
              </a:spcBef>
            </a:pPr>
            <a:r>
              <a:rPr lang="en-US" altLang="zh-CN" sz="4845" b="1" dirty="0">
                <a:solidFill>
                  <a:srgbClr val="FF0066"/>
                </a:solidFill>
                <a:effectLst>
                  <a:outerShdw blurRad="38100" dist="38100" dir="2700000">
                    <a:srgbClr val="C0C0C0"/>
                  </a:outerShdw>
                </a:effectLst>
                <a:latin typeface="Times New Roman" panose="02020603050405020304" pitchFamily="18" charset="0"/>
                <a:ea typeface="宋体" panose="02010600030101010101" pitchFamily="2" charset="-122"/>
              </a:rPr>
              <a:t>    </a:t>
            </a:r>
            <a:r>
              <a:rPr lang="en-US" altLang="zh-CN" sz="4845" b="1" dirty="0">
                <a:solidFill>
                  <a:schemeClr val="tx1"/>
                </a:solidFill>
                <a:effectLst/>
                <a:latin typeface="Times New Roman" panose="02020603050405020304" pitchFamily="18" charset="0"/>
                <a:ea typeface="宋体" panose="02010600030101010101" pitchFamily="2" charset="-122"/>
              </a:rPr>
              <a:t>  </a:t>
            </a:r>
            <a:r>
              <a:rPr lang="en-US" altLang="zh-CN" sz="3230" b="1" dirty="0">
                <a:solidFill>
                  <a:schemeClr val="tx1"/>
                </a:solidFill>
                <a:effectLst/>
                <a:latin typeface="Times New Roman" panose="02020603050405020304" pitchFamily="18" charset="0"/>
                <a:ea typeface="隶书" pitchFamily="49" charset="-122"/>
              </a:rPr>
              <a:t>“</a:t>
            </a:r>
            <a:r>
              <a:rPr lang="zh-CN" altLang="en-US" sz="3230" b="1" dirty="0">
                <a:solidFill>
                  <a:schemeClr val="tx1"/>
                </a:solidFill>
                <a:effectLst/>
                <a:latin typeface="Times New Roman" panose="02020603050405020304" pitchFamily="18" charset="0"/>
                <a:ea typeface="隶书" pitchFamily="49" charset="-122"/>
              </a:rPr>
              <a:t>他要忠实地去履行这一最冷酷无情的职责：在世界面前为另一个人完成的业绩作证，而这一事业正是他自己所热烈追求的。”</a:t>
            </a:r>
            <a:endParaRPr lang="zh-CN" altLang="en-US" sz="3230" b="1" dirty="0">
              <a:solidFill>
                <a:schemeClr val="tx1"/>
              </a:solidFill>
              <a:effectLst/>
              <a:latin typeface="Times New Roman" panose="02020603050405020304" pitchFamily="18" charset="0"/>
              <a:ea typeface="隶书"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4756"/>
                                        </p:tgtEl>
                                        <p:attrNameLst>
                                          <p:attrName>style.visibility</p:attrName>
                                        </p:attrNameLst>
                                      </p:cBhvr>
                                      <p:to>
                                        <p:strVal val="visible"/>
                                      </p:to>
                                    </p:set>
                                    <p:animEffect transition="in" filter="dissolve">
                                      <p:cBhvr>
                                        <p:cTn id="7" dur="500"/>
                                        <p:tgtEl>
                                          <p:spTgt spid="7475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74755"/>
                                        </p:tgtEl>
                                        <p:attrNameLst>
                                          <p:attrName>style.visibility</p:attrName>
                                        </p:attrNameLst>
                                      </p:cBhvr>
                                      <p:to>
                                        <p:strVal val="visible"/>
                                      </p:to>
                                    </p:set>
                                    <p:anim calcmode="lin" valueType="num">
                                      <p:cBhvr additive="base">
                                        <p:cTn id="12" dur="500" fill="hold"/>
                                        <p:tgtEl>
                                          <p:spTgt spid="74755"/>
                                        </p:tgtEl>
                                        <p:attrNameLst>
                                          <p:attrName>ppt_x</p:attrName>
                                        </p:attrNameLst>
                                      </p:cBhvr>
                                      <p:tavLst>
                                        <p:tav tm="0">
                                          <p:val>
                                            <p:strVal val="#ppt_x"/>
                                          </p:val>
                                        </p:tav>
                                        <p:tav tm="100000">
                                          <p:val>
                                            <p:strVal val="#ppt_x"/>
                                          </p:val>
                                        </p:tav>
                                      </p:tavLst>
                                    </p:anim>
                                    <p:anim calcmode="lin" valueType="num">
                                      <p:cBhvr additive="base">
                                        <p:cTn id="13" dur="500" fill="hold"/>
                                        <p:tgtEl>
                                          <p:spTgt spid="7475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5" grpId="0" bldLvl="0" animBg="1"/>
      <p:bldP spid="74756"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0530" name="Rectangle 2"/>
          <p:cNvSpPr>
            <a:spLocks noGrp="1"/>
          </p:cNvSpPr>
          <p:nvPr>
            <p:ph idx="1"/>
          </p:nvPr>
        </p:nvSpPr>
        <p:spPr>
          <a:xfrm>
            <a:off x="148625" y="642969"/>
            <a:ext cx="7082750" cy="5230062"/>
          </a:xfrm>
        </p:spPr>
        <p:txBody>
          <a:bodyPr vert="horz" wrap="square" lIns="73799" tIns="36899" rIns="73799" bIns="36899" anchor="t"/>
          <a:p>
            <a:pPr eaLnBrk="1" hangingPunct="1">
              <a:lnSpc>
                <a:spcPct val="115000"/>
              </a:lnSpc>
              <a:buNone/>
            </a:pPr>
            <a:r>
              <a:rPr lang="zh-CN" altLang="en-US" dirty="0">
                <a:latin typeface="黑体" panose="02010600030101010101" charset="-122"/>
                <a:ea typeface="黑体" panose="02010600030101010101" charset="-122"/>
              </a:rPr>
              <a:t>课后练习二</a:t>
            </a:r>
            <a:r>
              <a:rPr lang="en-US" altLang="zh-CN" dirty="0">
                <a:latin typeface="黑体" panose="02010600030101010101" charset="-122"/>
                <a:ea typeface="黑体" panose="02010600030101010101" charset="-122"/>
              </a:rPr>
              <a:t>.2</a:t>
            </a:r>
            <a:r>
              <a:rPr lang="zh-CN" altLang="en-US" dirty="0">
                <a:latin typeface="黑体" panose="02010600030101010101" charset="-122"/>
                <a:ea typeface="黑体" panose="02010600030101010101" charset="-122"/>
              </a:rPr>
              <a:t>答案：</a:t>
            </a:r>
            <a:endParaRPr lang="zh-CN" altLang="en-US" dirty="0">
              <a:latin typeface="黑体" panose="02010600030101010101" charset="-122"/>
              <a:ea typeface="黑体" panose="02010600030101010101" charset="-122"/>
            </a:endParaRPr>
          </a:p>
          <a:p>
            <a:pPr eaLnBrk="1" hangingPunct="1">
              <a:lnSpc>
                <a:spcPct val="115000"/>
              </a:lnSpc>
              <a:buNone/>
            </a:pPr>
            <a:r>
              <a:rPr lang="zh-CN" altLang="en-US" dirty="0">
                <a:solidFill>
                  <a:srgbClr val="000099"/>
                </a:solidFill>
                <a:latin typeface="黑体" panose="02010600030101010101" charset="-122"/>
                <a:ea typeface="黑体" panose="02010600030101010101" charset="-122"/>
              </a:rPr>
              <a:t>答：</a:t>
            </a:r>
            <a:r>
              <a:rPr lang="zh-CN" altLang="en-US" sz="2905" b="1" u="sng" dirty="0">
                <a:solidFill>
                  <a:srgbClr val="FF0000"/>
                </a:solidFill>
              </a:rPr>
              <a:t>英国人普遍讲求绅士风度，主张诚实、守信，坦然面对成功和失败。</a:t>
            </a:r>
            <a:r>
              <a:rPr lang="zh-CN" altLang="en-US" sz="2905" b="1" dirty="0">
                <a:solidFill>
                  <a:srgbClr val="000099"/>
                </a:solidFill>
              </a:rPr>
              <a:t>这种</a:t>
            </a:r>
            <a:r>
              <a:rPr lang="zh-CN" altLang="en-US" sz="2905" b="1" dirty="0">
                <a:solidFill>
                  <a:srgbClr val="FF0000"/>
                </a:solidFill>
              </a:rPr>
              <a:t>文化传统熏陶</a:t>
            </a:r>
            <a:r>
              <a:rPr lang="zh-CN" altLang="en-US" sz="2905" b="1" dirty="0">
                <a:solidFill>
                  <a:srgbClr val="000099"/>
                </a:solidFill>
              </a:rPr>
              <a:t>下的斯科特，</a:t>
            </a:r>
            <a:r>
              <a:rPr lang="zh-CN" altLang="en-US" sz="2905" b="1" dirty="0">
                <a:solidFill>
                  <a:srgbClr val="FF0000"/>
                </a:solidFill>
              </a:rPr>
              <a:t>不能不接受</a:t>
            </a:r>
            <a:r>
              <a:rPr lang="zh-CN" altLang="en-US" sz="2905" b="1" dirty="0">
                <a:solidFill>
                  <a:srgbClr val="000099"/>
                </a:solidFill>
              </a:rPr>
              <a:t>这项为他人的业绩作证的任务。</a:t>
            </a:r>
            <a:r>
              <a:rPr lang="zh-CN" altLang="en-US" sz="2905" b="1" dirty="0">
                <a:solidFill>
                  <a:srgbClr val="FF0000"/>
                </a:solidFill>
              </a:rPr>
              <a:t>他的人格也因此显得无比高尚，让人尊重。</a:t>
            </a:r>
            <a:endParaRPr lang="zh-CN" altLang="en-US" sz="2905" dirty="0">
              <a:solidFill>
                <a:srgbClr val="FF0000"/>
              </a:solidFill>
              <a:latin typeface="黑体" panose="02010600030101010101" charset="-122"/>
              <a:ea typeface="黑体" panose="02010600030101010101" charset="-122"/>
            </a:endParaRPr>
          </a:p>
          <a:p>
            <a:pPr eaLnBrk="1" hangingPunct="1">
              <a:lnSpc>
                <a:spcPct val="115000"/>
              </a:lnSpc>
              <a:buNone/>
            </a:pPr>
            <a:endParaRPr lang="en-US" altLang="zh-CN" sz="2905" dirty="0">
              <a:solidFill>
                <a:srgbClr val="FF0000"/>
              </a:solidFill>
              <a:latin typeface="黑体" panose="02010600030101010101" charset="-122"/>
              <a:ea typeface="黑体" panose="0201060003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0530">
                                            <p:txEl>
                                              <p:charRg st="11" end="96"/>
                                            </p:txEl>
                                          </p:spTgt>
                                        </p:tgtEl>
                                        <p:attrNameLst>
                                          <p:attrName>style.visibility</p:attrName>
                                        </p:attrNameLst>
                                      </p:cBhvr>
                                      <p:to>
                                        <p:strVal val="visible"/>
                                      </p:to>
                                    </p:set>
                                    <p:anim calcmode="lin" valueType="num">
                                      <p:cBhvr additive="base">
                                        <p:cTn id="7" dur="500" fill="hold"/>
                                        <p:tgtEl>
                                          <p:spTgt spid="150530">
                                            <p:txEl>
                                              <p:charRg st="11" end="9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0530">
                                            <p:txEl>
                                              <p:charRg st="11" end="9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5298" name="Picture 2" descr="antview13_s"/>
          <p:cNvPicPr>
            <a:picLocks noChangeAspect="1"/>
          </p:cNvPicPr>
          <p:nvPr/>
        </p:nvPicPr>
        <p:blipFill>
          <a:blip r:embed="rId1"/>
          <a:stretch>
            <a:fillRect/>
          </a:stretch>
        </p:blipFill>
        <p:spPr>
          <a:xfrm>
            <a:off x="0" y="4303500"/>
            <a:ext cx="7380000" cy="1722000"/>
          </a:xfrm>
          <a:prstGeom prst="rect">
            <a:avLst/>
          </a:prstGeom>
          <a:noFill/>
          <a:ln w="9525">
            <a:noFill/>
          </a:ln>
        </p:spPr>
      </p:pic>
      <p:sp>
        <p:nvSpPr>
          <p:cNvPr id="75779" name="Text Box 3"/>
          <p:cNvSpPr txBox="1">
            <a:spLocks noChangeArrowheads="1"/>
          </p:cNvSpPr>
          <p:nvPr/>
        </p:nvSpPr>
        <p:spPr bwMode="auto">
          <a:xfrm>
            <a:off x="246000" y="982500"/>
            <a:ext cx="6642000" cy="583565"/>
          </a:xfrm>
          <a:prstGeom prst="rect">
            <a:avLst/>
          </a:prstGeom>
          <a:noFill/>
          <a:ln w="9525">
            <a:noFill/>
            <a:miter lim="800000"/>
          </a:ln>
          <a:effectLst/>
        </p:spPr>
        <p:txBody>
          <a:bodyPr>
            <a:spAutoFit/>
          </a:bodyPr>
          <a:p>
            <a:pPr lvl="0" eaLnBrk="1" hangingPunct="1">
              <a:spcBef>
                <a:spcPct val="50000"/>
              </a:spcBef>
            </a:pPr>
            <a:r>
              <a:rPr lang="zh-CN" altLang="en-US" sz="3230" b="1" dirty="0">
                <a:solidFill>
                  <a:srgbClr val="3333FF"/>
                </a:solidFill>
                <a:effectLst/>
                <a:latin typeface="Arial" panose="020B0604020202020204" pitchFamily="34" charset="0"/>
                <a:ea typeface="宋体" panose="02010600030101010101" pitchFamily="2" charset="-122"/>
              </a:rPr>
              <a:t>（</a:t>
            </a:r>
            <a:r>
              <a:rPr lang="en-US" altLang="zh-CN" sz="3230" b="1" dirty="0">
                <a:solidFill>
                  <a:srgbClr val="3333FF"/>
                </a:solidFill>
                <a:effectLst/>
                <a:latin typeface="Arial" panose="020B0604020202020204" pitchFamily="34" charset="0"/>
                <a:ea typeface="宋体" panose="02010600030101010101" pitchFamily="2" charset="-122"/>
              </a:rPr>
              <a:t>1</a:t>
            </a:r>
            <a:r>
              <a:rPr lang="zh-CN" altLang="en-US" sz="3230" b="1" dirty="0">
                <a:solidFill>
                  <a:srgbClr val="3333FF"/>
                </a:solidFill>
                <a:effectLst/>
                <a:latin typeface="Arial" panose="020B0604020202020204" pitchFamily="34" charset="0"/>
                <a:ea typeface="宋体" panose="02010600030101010101" pitchFamily="2" charset="-122"/>
              </a:rPr>
              <a:t>）埃</a:t>
            </a:r>
            <a:r>
              <a:rPr lang="zh-CN" altLang="en-US" sz="3230" b="1" dirty="0">
                <a:solidFill>
                  <a:srgbClr val="3333FF"/>
                </a:solidFill>
                <a:effectLst/>
                <a:latin typeface="隶书" pitchFamily="49" charset="-122"/>
                <a:ea typeface="隶书" pitchFamily="49" charset="-122"/>
              </a:rPr>
              <a:t>文斯精神失常，死了。</a:t>
            </a:r>
            <a:endParaRPr lang="zh-CN" altLang="en-US" sz="3230" b="1" dirty="0">
              <a:solidFill>
                <a:srgbClr val="3333FF"/>
              </a:solidFill>
              <a:effectLst/>
              <a:latin typeface="隶书" pitchFamily="49" charset="-122"/>
              <a:ea typeface="隶书" pitchFamily="49" charset="-122"/>
            </a:endParaRPr>
          </a:p>
        </p:txBody>
      </p:sp>
      <p:sp>
        <p:nvSpPr>
          <p:cNvPr id="75780" name="Text Box 4"/>
          <p:cNvSpPr txBox="1">
            <a:spLocks noChangeArrowheads="1"/>
          </p:cNvSpPr>
          <p:nvPr/>
        </p:nvSpPr>
        <p:spPr bwMode="auto">
          <a:xfrm>
            <a:off x="246000" y="1720500"/>
            <a:ext cx="7011000" cy="583565"/>
          </a:xfrm>
          <a:prstGeom prst="rect">
            <a:avLst/>
          </a:prstGeom>
          <a:noFill/>
          <a:ln w="9525">
            <a:noFill/>
            <a:miter lim="800000"/>
          </a:ln>
          <a:effectLst/>
        </p:spPr>
        <p:txBody>
          <a:bodyPr>
            <a:spAutoFit/>
          </a:bodyPr>
          <a:p>
            <a:pPr lvl="0" eaLnBrk="1" hangingPunct="1">
              <a:spcBef>
                <a:spcPct val="50000"/>
              </a:spcBef>
            </a:pPr>
            <a:r>
              <a:rPr lang="zh-CN" altLang="en-US" sz="3230" b="1" dirty="0">
                <a:effectLst/>
                <a:latin typeface="Arial" panose="020B0604020202020204" pitchFamily="34" charset="0"/>
                <a:ea typeface="宋体" panose="02010600030101010101" pitchFamily="2" charset="-122"/>
              </a:rPr>
              <a:t>（</a:t>
            </a:r>
            <a:r>
              <a:rPr lang="en-US" altLang="zh-CN" sz="3230" b="1" dirty="0">
                <a:effectLst/>
                <a:latin typeface="Arial" panose="020B0604020202020204" pitchFamily="34" charset="0"/>
                <a:ea typeface="宋体" panose="02010600030101010101" pitchFamily="2" charset="-122"/>
              </a:rPr>
              <a:t>2</a:t>
            </a:r>
            <a:r>
              <a:rPr lang="zh-CN" altLang="en-US" sz="3230" b="1" dirty="0">
                <a:effectLst/>
                <a:latin typeface="Arial" panose="020B0604020202020204" pitchFamily="34" charset="0"/>
                <a:ea typeface="宋体" panose="02010600030101010101" pitchFamily="2" charset="-122"/>
              </a:rPr>
              <a:t>）</a:t>
            </a:r>
            <a:r>
              <a:rPr lang="zh-CN" altLang="en-US" sz="3230" b="1" dirty="0">
                <a:effectLst/>
                <a:latin typeface="隶书" pitchFamily="49" charset="-122"/>
                <a:ea typeface="隶书" pitchFamily="49" charset="-122"/>
              </a:rPr>
              <a:t>奥茨像一位英雄似的向死神走去。</a:t>
            </a:r>
            <a:endParaRPr lang="zh-CN" altLang="en-US" sz="3230" b="1" dirty="0">
              <a:effectLst/>
              <a:latin typeface="隶书" pitchFamily="49" charset="-122"/>
              <a:ea typeface="隶书" pitchFamily="49" charset="-122"/>
            </a:endParaRPr>
          </a:p>
        </p:txBody>
      </p:sp>
      <p:sp>
        <p:nvSpPr>
          <p:cNvPr id="75781" name="Text Box 5"/>
          <p:cNvSpPr txBox="1">
            <a:spLocks noChangeArrowheads="1"/>
          </p:cNvSpPr>
          <p:nvPr/>
        </p:nvSpPr>
        <p:spPr bwMode="auto">
          <a:xfrm>
            <a:off x="184500" y="2397000"/>
            <a:ext cx="7195500" cy="1567815"/>
          </a:xfrm>
          <a:prstGeom prst="rect">
            <a:avLst/>
          </a:prstGeom>
          <a:noFill/>
          <a:ln w="9525">
            <a:noFill/>
            <a:miter lim="800000"/>
          </a:ln>
          <a:effectLst/>
        </p:spPr>
        <p:txBody>
          <a:bodyPr>
            <a:spAutoFit/>
          </a:bodyPr>
          <a:p>
            <a:pPr lvl="0" eaLnBrk="1" hangingPunct="1">
              <a:spcBef>
                <a:spcPct val="50000"/>
              </a:spcBef>
            </a:pPr>
            <a:r>
              <a:rPr lang="zh-CN" altLang="en-US" sz="3230" b="1" dirty="0">
                <a:solidFill>
                  <a:srgbClr val="800000"/>
                </a:solidFill>
                <a:effectLst>
                  <a:outerShdw blurRad="38100" dist="38100" dir="2700000">
                    <a:srgbClr val="C0C0C0"/>
                  </a:outerShdw>
                </a:effectLst>
                <a:latin typeface="Arial" panose="020B0604020202020204" pitchFamily="34" charset="0"/>
                <a:ea typeface="宋体" panose="02010600030101010101" pitchFamily="2" charset="-122"/>
              </a:rPr>
              <a:t>（</a:t>
            </a:r>
            <a:r>
              <a:rPr lang="en-US" altLang="zh-CN" sz="3230" b="1" dirty="0">
                <a:solidFill>
                  <a:srgbClr val="800000"/>
                </a:solidFill>
                <a:effectLst/>
                <a:latin typeface="Arial" panose="020B0604020202020204" pitchFamily="34" charset="0"/>
                <a:ea typeface="宋体" panose="02010600030101010101" pitchFamily="2" charset="-122"/>
              </a:rPr>
              <a:t>3</a:t>
            </a:r>
            <a:r>
              <a:rPr lang="zh-CN" altLang="en-US" sz="3230" b="1" dirty="0">
                <a:solidFill>
                  <a:srgbClr val="800000"/>
                </a:solidFill>
                <a:effectLst/>
                <a:latin typeface="Arial" panose="020B0604020202020204" pitchFamily="34" charset="0"/>
                <a:ea typeface="宋体" panose="02010600030101010101" pitchFamily="2" charset="-122"/>
              </a:rPr>
              <a:t>）</a:t>
            </a:r>
            <a:r>
              <a:rPr lang="zh-CN" altLang="en-US" sz="3230" b="1" dirty="0">
                <a:solidFill>
                  <a:srgbClr val="800000"/>
                </a:solidFill>
                <a:effectLst/>
                <a:latin typeface="隶书" pitchFamily="49" charset="-122"/>
                <a:ea typeface="隶书" pitchFamily="49" charset="-122"/>
              </a:rPr>
              <a:t>羸弱的三个人决定骄傲地在帐篷里等待死神的来临。而且始终没向世界哀叹过自己最后遭遇到的种种苦难。</a:t>
            </a:r>
            <a:endParaRPr lang="zh-CN" altLang="en-US" sz="3230" b="1" dirty="0">
              <a:solidFill>
                <a:srgbClr val="800000"/>
              </a:solidFill>
              <a:effectLst/>
              <a:latin typeface="隶书" pitchFamily="49" charset="-122"/>
              <a:ea typeface="隶书" pitchFamily="49" charset="-122"/>
            </a:endParaRPr>
          </a:p>
        </p:txBody>
      </p:sp>
      <p:sp>
        <p:nvSpPr>
          <p:cNvPr id="75782" name="Text Box 6"/>
          <p:cNvSpPr txBox="1">
            <a:spLocks noChangeArrowheads="1"/>
          </p:cNvSpPr>
          <p:nvPr/>
        </p:nvSpPr>
        <p:spPr bwMode="auto">
          <a:xfrm>
            <a:off x="2029500" y="4795500"/>
            <a:ext cx="4428000" cy="903605"/>
          </a:xfrm>
          <a:prstGeom prst="rect">
            <a:avLst/>
          </a:prstGeom>
          <a:noFill/>
          <a:ln w="9525">
            <a:noFill/>
            <a:miter lim="800000"/>
          </a:ln>
          <a:effectLst>
            <a:outerShdw dist="35921" dir="2700000" algn="ctr" rotWithShape="0">
              <a:schemeClr val="tx1"/>
            </a:outerShdw>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en-US" altLang="zh-CN" sz="3875" b="1" i="0" u="none" strike="noStrike" kern="1200" cap="none" spc="0" normalizeH="0" baseline="0" noProof="0">
                <a:ln>
                  <a:noFill/>
                </a:ln>
                <a:solidFill>
                  <a:srgbClr val="FFFF00"/>
                </a:solidFill>
                <a:effectLst>
                  <a:outerShdw blurRad="38100" dist="38100" dir="2700000" algn="tl">
                    <a:srgbClr val="C0C0C0"/>
                  </a:outerShdw>
                </a:effectLst>
                <a:uLnTx/>
                <a:uFillTx/>
                <a:latin typeface="Times New Roman" panose="02020603050405020304"/>
                <a:ea typeface="宋体" panose="02010600030101010101" pitchFamily="2" charset="-122"/>
                <a:cs typeface="+mn-cs"/>
              </a:rPr>
              <a:t>——</a:t>
            </a:r>
            <a:r>
              <a:rPr kumimoji="1" lang="zh-CN" altLang="en-US" sz="5325" b="1" i="1" u="none" strike="noStrike" kern="1200" cap="none" spc="0" normalizeH="0" baseline="0" noProof="0">
                <a:ln>
                  <a:noFill/>
                </a:ln>
                <a:solidFill>
                  <a:srgbClr val="FFFF00"/>
                </a:solidFill>
                <a:effectLst/>
                <a:uLnTx/>
                <a:uFillTx/>
                <a:latin typeface="宋体" panose="02010600030101010101" pitchFamily="2" charset="-122"/>
                <a:ea typeface="宋体" panose="02010600030101010101" pitchFamily="2" charset="-122"/>
                <a:cs typeface="+mn-cs"/>
              </a:rPr>
              <a:t>死亡之悲</a:t>
            </a:r>
            <a:endParaRPr kumimoji="1" lang="zh-CN" altLang="en-US" sz="5325" b="1" i="1" u="none" strike="noStrike" kern="1200" cap="none" spc="0" normalizeH="0" baseline="0" noProof="0">
              <a:ln>
                <a:noFill/>
              </a:ln>
              <a:solidFill>
                <a:srgbClr val="FFFF00"/>
              </a:solidFill>
              <a:effectLst/>
              <a:uLnTx/>
              <a:uFillTx/>
              <a:latin typeface="宋体" panose="02010600030101010101" pitchFamily="2" charset="-122"/>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75779"/>
                                        </p:tgtEl>
                                        <p:attrNameLst>
                                          <p:attrName>style.visibility</p:attrName>
                                        </p:attrNameLst>
                                      </p:cBhvr>
                                      <p:to>
                                        <p:strVal val="visible"/>
                                      </p:to>
                                    </p:set>
                                    <p:anim calcmode="lin" valueType="num">
                                      <p:cBhvr>
                                        <p:cTn id="7" dur="1" fill="hold"/>
                                        <p:tgtEl>
                                          <p:spTgt spid="75779"/>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75780"/>
                                        </p:tgtEl>
                                        <p:attrNameLst>
                                          <p:attrName>style.visibility</p:attrName>
                                        </p:attrNameLst>
                                      </p:cBhvr>
                                      <p:to>
                                        <p:strVal val="visible"/>
                                      </p:to>
                                    </p:set>
                                    <p:anim calcmode="lin" valueType="num">
                                      <p:cBhvr>
                                        <p:cTn id="12" dur="1" fill="hold"/>
                                        <p:tgtEl>
                                          <p:spTgt spid="75780"/>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75781"/>
                                        </p:tgtEl>
                                        <p:attrNameLst>
                                          <p:attrName>style.visibility</p:attrName>
                                        </p:attrNameLst>
                                      </p:cBhvr>
                                      <p:to>
                                        <p:strVal val="visible"/>
                                      </p:to>
                                    </p:set>
                                    <p:anim calcmode="lin" valueType="num">
                                      <p:cBhvr>
                                        <p:cTn id="17" dur="1" fill="hold"/>
                                        <p:tgtEl>
                                          <p:spTgt spid="75781"/>
                                        </p:tgtEl>
                                      </p:cBhvr>
                                    </p:anim>
                                  </p:childTnLst>
                                </p:cTn>
                              </p:par>
                            </p:childTnLst>
                          </p:cTn>
                        </p:par>
                      </p:childTnLst>
                    </p:cTn>
                  </p:par>
                  <p:par>
                    <p:cTn id="18" fill="hold">
                      <p:stCondLst>
                        <p:cond delay="indefinite"/>
                      </p:stCondLst>
                      <p:childTnLst>
                        <p:par>
                          <p:cTn id="19" fill="hold">
                            <p:stCondLst>
                              <p:cond delay="0"/>
                            </p:stCondLst>
                            <p:childTnLst>
                              <p:par>
                                <p:cTn id="20" presetID="2" presetClass="entr" presetSubtype="1" fill="hold" grpId="0" nodeType="clickEffect">
                                  <p:stCondLst>
                                    <p:cond delay="0"/>
                                  </p:stCondLst>
                                  <p:childTnLst>
                                    <p:set>
                                      <p:cBhvr>
                                        <p:cTn id="21" dur="1" fill="hold">
                                          <p:stCondLst>
                                            <p:cond delay="0"/>
                                          </p:stCondLst>
                                        </p:cTn>
                                        <p:tgtEl>
                                          <p:spTgt spid="75782"/>
                                        </p:tgtEl>
                                        <p:attrNameLst>
                                          <p:attrName>style.visibility</p:attrName>
                                        </p:attrNameLst>
                                      </p:cBhvr>
                                      <p:to>
                                        <p:strVal val="visible"/>
                                      </p:to>
                                    </p:set>
                                    <p:anim calcmode="lin" valueType="num">
                                      <p:cBhvr additive="base">
                                        <p:cTn id="22" dur="500" fill="hold"/>
                                        <p:tgtEl>
                                          <p:spTgt spid="75782"/>
                                        </p:tgtEl>
                                        <p:attrNameLst>
                                          <p:attrName>ppt_x</p:attrName>
                                        </p:attrNameLst>
                                      </p:cBhvr>
                                      <p:tavLst>
                                        <p:tav tm="0">
                                          <p:val>
                                            <p:strVal val="#ppt_x"/>
                                          </p:val>
                                        </p:tav>
                                        <p:tav tm="100000">
                                          <p:val>
                                            <p:strVal val="#ppt_x"/>
                                          </p:val>
                                        </p:tav>
                                      </p:tavLst>
                                    </p:anim>
                                    <p:anim calcmode="lin" valueType="num">
                                      <p:cBhvr additive="base">
                                        <p:cTn id="23" dur="500" fill="hold"/>
                                        <p:tgtEl>
                                          <p:spTgt spid="7578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9" grpId="0" bldLvl="0" animBg="1"/>
      <p:bldP spid="75780" grpId="0" bldLvl="0" animBg="1"/>
      <p:bldP spid="75781" grpId="0" bldLvl="0" animBg="1"/>
      <p:bldP spid="75782"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151554" name="Rectangle 2"/>
          <p:cNvSpPr>
            <a:spLocks noGrp="1"/>
          </p:cNvSpPr>
          <p:nvPr>
            <p:ph idx="1"/>
          </p:nvPr>
        </p:nvSpPr>
        <p:spPr>
          <a:xfrm>
            <a:off x="148625" y="642969"/>
            <a:ext cx="7082750" cy="5230062"/>
          </a:xfrm>
        </p:spPr>
        <p:txBody>
          <a:bodyPr vert="horz" wrap="square" lIns="73799" tIns="36899" rIns="73799" bIns="36899" anchor="t"/>
          <a:p>
            <a:pPr eaLnBrk="1" hangingPunct="1">
              <a:lnSpc>
                <a:spcPct val="115000"/>
              </a:lnSpc>
              <a:buNone/>
            </a:pPr>
            <a:r>
              <a:rPr lang="zh-CN" altLang="en-US" dirty="0">
                <a:latin typeface="黑体" panose="02010600030101010101" charset="-122"/>
                <a:ea typeface="黑体" panose="02010600030101010101" charset="-122"/>
              </a:rPr>
              <a:t>课后练习</a:t>
            </a:r>
            <a:r>
              <a:rPr lang="en-US" altLang="zh-CN" dirty="0">
                <a:latin typeface="黑体" panose="02010600030101010101" charset="-122"/>
                <a:ea typeface="黑体" panose="02010600030101010101" charset="-122"/>
              </a:rPr>
              <a:t>4</a:t>
            </a:r>
            <a:r>
              <a:rPr lang="zh-CN" altLang="en-US" dirty="0">
                <a:latin typeface="黑体" panose="02010600030101010101" charset="-122"/>
                <a:ea typeface="黑体" panose="02010600030101010101" charset="-122"/>
              </a:rPr>
              <a:t>答案：</a:t>
            </a:r>
            <a:endParaRPr lang="zh-CN" altLang="en-US" dirty="0">
              <a:latin typeface="黑体" panose="02010600030101010101" charset="-122"/>
              <a:ea typeface="黑体" panose="02010600030101010101" charset="-122"/>
            </a:endParaRPr>
          </a:p>
          <a:p>
            <a:pPr eaLnBrk="1" hangingPunct="1">
              <a:lnSpc>
                <a:spcPct val="115000"/>
              </a:lnSpc>
              <a:buNone/>
            </a:pPr>
            <a:r>
              <a:rPr lang="zh-CN" altLang="en-US" dirty="0">
                <a:solidFill>
                  <a:srgbClr val="000099"/>
                </a:solidFill>
                <a:latin typeface="黑体" panose="02010600030101010101" charset="-122"/>
                <a:ea typeface="黑体" panose="02010600030101010101" charset="-122"/>
              </a:rPr>
              <a:t>答：</a:t>
            </a:r>
            <a:r>
              <a:rPr lang="zh-CN" altLang="en-US" b="1" u="sng" dirty="0">
                <a:solidFill>
                  <a:srgbClr val="FF0000"/>
                </a:solidFill>
              </a:rPr>
              <a:t>指斯科特在离开世界前心里回忆的美好往事和他对遥远祖国、亲人和朋友的怀想，</a:t>
            </a:r>
            <a:r>
              <a:rPr lang="zh-CN" altLang="en-US" b="1" u="sng" dirty="0">
                <a:solidFill>
                  <a:srgbClr val="000099"/>
                </a:solidFill>
              </a:rPr>
              <a:t>它们与现实的严酷形成了</a:t>
            </a:r>
            <a:r>
              <a:rPr lang="zh-CN" altLang="en-US" b="1" u="sng" dirty="0">
                <a:solidFill>
                  <a:srgbClr val="FF0000"/>
                </a:solidFill>
              </a:rPr>
              <a:t>鲜明的对照。</a:t>
            </a:r>
            <a:r>
              <a:rPr lang="zh-CN" altLang="en-US" b="1" dirty="0">
                <a:solidFill>
                  <a:srgbClr val="FF0000"/>
                </a:solidFill>
              </a:rPr>
              <a:t>这样写</a:t>
            </a:r>
            <a:r>
              <a:rPr lang="zh-CN" altLang="en-US" b="1" u="sng" dirty="0">
                <a:solidFill>
                  <a:srgbClr val="FF0000"/>
                </a:solidFill>
              </a:rPr>
              <a:t>突出了悲剧效果，给人心灵的冲击</a:t>
            </a:r>
            <a:r>
              <a:rPr lang="zh-CN" altLang="en-US" b="1" dirty="0">
                <a:solidFill>
                  <a:srgbClr val="FF0000"/>
                </a:solidFill>
              </a:rPr>
              <a:t>。</a:t>
            </a:r>
            <a:endParaRPr lang="zh-CN" altLang="en-US" b="1" dirty="0">
              <a:solidFill>
                <a:srgbClr val="FF0000"/>
              </a:solidFill>
            </a:endParaRPr>
          </a:p>
          <a:p>
            <a:pPr eaLnBrk="1" hangingPunct="1">
              <a:lnSpc>
                <a:spcPct val="115000"/>
              </a:lnSpc>
              <a:buNone/>
            </a:pPr>
            <a:endParaRPr lang="en-US" altLang="zh-CN" dirty="0">
              <a:solidFill>
                <a:srgbClr val="FF0000"/>
              </a:solidFill>
              <a:latin typeface="黑体" panose="02010600030101010101" charset="-122"/>
              <a:ea typeface="黑体" panose="0201060003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1554">
                                            <p:txEl>
                                              <p:charRg st="9" end="84"/>
                                            </p:txEl>
                                          </p:spTgt>
                                        </p:tgtEl>
                                        <p:attrNameLst>
                                          <p:attrName>style.visibility</p:attrName>
                                        </p:attrNameLst>
                                      </p:cBhvr>
                                      <p:to>
                                        <p:strVal val="visible"/>
                                      </p:to>
                                    </p:set>
                                    <p:anim calcmode="lin" valueType="num">
                                      <p:cBhvr additive="base">
                                        <p:cTn id="7" dur="500" fill="hold"/>
                                        <p:tgtEl>
                                          <p:spTgt spid="151554">
                                            <p:txEl>
                                              <p:charRg st="9" end="8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1554">
                                            <p:txEl>
                                              <p:charRg st="9" end="8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7346" name="Picture 2" descr="南极2"/>
          <p:cNvPicPr>
            <a:picLocks noChangeAspect="1"/>
          </p:cNvPicPr>
          <p:nvPr/>
        </p:nvPicPr>
        <p:blipFill>
          <a:blip r:embed="rId1"/>
          <a:stretch>
            <a:fillRect/>
          </a:stretch>
        </p:blipFill>
        <p:spPr>
          <a:xfrm>
            <a:off x="0" y="4119000"/>
            <a:ext cx="7380000" cy="1906500"/>
          </a:xfrm>
          <a:prstGeom prst="rect">
            <a:avLst/>
          </a:prstGeom>
          <a:noFill/>
          <a:ln w="9525">
            <a:noFill/>
          </a:ln>
        </p:spPr>
      </p:pic>
      <p:sp>
        <p:nvSpPr>
          <p:cNvPr id="76803" name="Rectangle 3"/>
          <p:cNvSpPr>
            <a:spLocks noChangeArrowheads="1"/>
          </p:cNvSpPr>
          <p:nvPr/>
        </p:nvSpPr>
        <p:spPr bwMode="auto">
          <a:xfrm>
            <a:off x="799500" y="1167000"/>
            <a:ext cx="6027000" cy="1075690"/>
          </a:xfrm>
          <a:prstGeom prst="rect">
            <a:avLst/>
          </a:prstGeom>
          <a:noFill/>
          <a:ln w="9525">
            <a:noFill/>
            <a:miter lim="800000"/>
          </a:ln>
          <a:effectLst/>
        </p:spPr>
        <p:txBody>
          <a:bodyPr>
            <a:spAutoFit/>
          </a:bodyPr>
          <a:p>
            <a:pPr lvl="0" eaLnBrk="1" hangingPunct="1"/>
            <a:r>
              <a:rPr lang="zh-CN" altLang="en-US" sz="3230" b="1" dirty="0">
                <a:solidFill>
                  <a:srgbClr val="990033"/>
                </a:solidFill>
                <a:effectLst>
                  <a:outerShdw blurRad="38100" dist="38100" dir="2700000">
                    <a:srgbClr val="C0C0C0"/>
                  </a:outerShdw>
                </a:effectLst>
                <a:latin typeface="Times New Roman" panose="02020603050405020304" pitchFamily="18" charset="0"/>
                <a:ea typeface="隶书" pitchFamily="49" charset="-122"/>
              </a:rPr>
              <a:t>在英国国家主教堂里，国王跪下来悼念这几位英雄。</a:t>
            </a:r>
            <a:endParaRPr lang="zh-CN" altLang="en-US" sz="3230" b="1" dirty="0">
              <a:solidFill>
                <a:srgbClr val="990033"/>
              </a:solidFill>
              <a:effectLst>
                <a:outerShdw blurRad="38100" dist="38100" dir="2700000">
                  <a:srgbClr val="C0C0C0"/>
                </a:outerShdw>
              </a:effectLst>
              <a:latin typeface="Times New Roman" panose="02020603050405020304" pitchFamily="18" charset="0"/>
              <a:ea typeface="隶书" pitchFamily="49" charset="-122"/>
            </a:endParaRPr>
          </a:p>
        </p:txBody>
      </p:sp>
      <p:sp>
        <p:nvSpPr>
          <p:cNvPr id="76804" name="Rectangle 4"/>
          <p:cNvSpPr>
            <a:spLocks noChangeArrowheads="1"/>
          </p:cNvSpPr>
          <p:nvPr/>
        </p:nvSpPr>
        <p:spPr bwMode="auto">
          <a:xfrm>
            <a:off x="676500" y="2458500"/>
            <a:ext cx="6150000" cy="1075690"/>
          </a:xfrm>
          <a:prstGeom prst="rect">
            <a:avLst/>
          </a:prstGeom>
          <a:noFill/>
          <a:ln w="9525">
            <a:noFill/>
            <a:miter lim="800000"/>
          </a:ln>
          <a:effectLst/>
        </p:spPr>
        <p:txBody>
          <a:bodyPr>
            <a:spAutoFit/>
          </a:bodyPr>
          <a:p>
            <a:pPr lvl="0" eaLnBrk="1" hangingPunct="1">
              <a:spcBef>
                <a:spcPct val="50000"/>
              </a:spcBef>
            </a:pPr>
            <a:r>
              <a:rPr lang="en-US" altLang="zh-CN" sz="3230" b="1" dirty="0">
                <a:solidFill>
                  <a:srgbClr val="990033"/>
                </a:solidFill>
                <a:effectLst>
                  <a:outerShdw blurRad="38100" dist="38100" dir="2700000">
                    <a:srgbClr val="C0C0C0"/>
                  </a:outerShdw>
                </a:effectLst>
                <a:latin typeface="隶书" pitchFamily="49" charset="-122"/>
                <a:ea typeface="隶书" pitchFamily="49" charset="-122"/>
              </a:rPr>
              <a:t>2002</a:t>
            </a:r>
            <a:r>
              <a:rPr lang="zh-CN" altLang="en-US" sz="3230" b="1" dirty="0">
                <a:solidFill>
                  <a:srgbClr val="990033"/>
                </a:solidFill>
                <a:effectLst>
                  <a:outerShdw blurRad="38100" dist="38100" dir="2700000">
                    <a:srgbClr val="C0C0C0"/>
                  </a:outerShdw>
                </a:effectLst>
                <a:latin typeface="隶书" pitchFamily="49" charset="-122"/>
                <a:ea typeface="隶书" pitchFamily="49" charset="-122"/>
              </a:rPr>
              <a:t>年，安妮公主登上南极，悼念斯科特他们南极探险</a:t>
            </a:r>
            <a:r>
              <a:rPr lang="en-US" altLang="zh-CN" sz="3230" b="1" dirty="0">
                <a:solidFill>
                  <a:srgbClr val="990033"/>
                </a:solidFill>
                <a:effectLst>
                  <a:outerShdw blurRad="38100" dist="38100" dir="2700000">
                    <a:srgbClr val="C0C0C0"/>
                  </a:outerShdw>
                </a:effectLst>
                <a:latin typeface="隶书" pitchFamily="49" charset="-122"/>
                <a:ea typeface="隶书" pitchFamily="49" charset="-122"/>
              </a:rPr>
              <a:t>90</a:t>
            </a:r>
            <a:r>
              <a:rPr lang="zh-CN" altLang="en-US" sz="3230" b="1" dirty="0">
                <a:solidFill>
                  <a:srgbClr val="990033"/>
                </a:solidFill>
                <a:effectLst>
                  <a:outerShdw blurRad="38100" dist="38100" dir="2700000">
                    <a:srgbClr val="C0C0C0"/>
                  </a:outerShdw>
                </a:effectLst>
                <a:latin typeface="隶书" pitchFamily="49" charset="-122"/>
                <a:ea typeface="隶书" pitchFamily="49" charset="-122"/>
              </a:rPr>
              <a:t>周年。</a:t>
            </a:r>
            <a:endParaRPr lang="zh-CN" altLang="en-US" sz="3230" b="1" dirty="0">
              <a:solidFill>
                <a:srgbClr val="990033"/>
              </a:solidFill>
              <a:effectLst>
                <a:outerShdw blurRad="38100" dist="38100" dir="2700000">
                  <a:srgbClr val="C0C0C0"/>
                </a:outerShdw>
              </a:effectLst>
              <a:latin typeface="隶书" pitchFamily="49" charset="-122"/>
              <a:ea typeface="隶书" pitchFamily="49" charset="-122"/>
            </a:endParaRPr>
          </a:p>
        </p:txBody>
      </p:sp>
      <p:sp>
        <p:nvSpPr>
          <p:cNvPr id="76805" name="Rectangle 5"/>
          <p:cNvSpPr>
            <a:spLocks noChangeArrowheads="1"/>
          </p:cNvSpPr>
          <p:nvPr/>
        </p:nvSpPr>
        <p:spPr bwMode="auto">
          <a:xfrm>
            <a:off x="3567000" y="4303500"/>
            <a:ext cx="3813000" cy="682625"/>
          </a:xfrm>
          <a:prstGeom prst="rect">
            <a:avLst/>
          </a:prstGeom>
          <a:noFill/>
          <a:ln w="9525">
            <a:noFill/>
            <a:miter lim="800000"/>
          </a:ln>
          <a:effectLst>
            <a:outerShdw dist="35921" dir="2700000" algn="ctr" rotWithShape="0">
              <a:schemeClr val="tx1"/>
            </a:outerShdw>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en-US" altLang="zh-CN" sz="3875" b="1" i="0" u="none" strike="noStrike" kern="1200" cap="none" spc="0" normalizeH="0" baseline="0" noProof="0">
                <a:ln>
                  <a:noFill/>
                </a:ln>
                <a:solidFill>
                  <a:srgbClr val="FFFF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t>
            </a:r>
            <a:r>
              <a:rPr kumimoji="1" lang="zh-CN" altLang="en-US" sz="3875" b="1" i="0" u="none" strike="noStrike" kern="1200" cap="none" spc="0" normalizeH="0" baseline="0" noProof="0">
                <a:ln>
                  <a:noFill/>
                </a:ln>
                <a:solidFill>
                  <a:srgbClr val="FFFF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世人之悲</a:t>
            </a:r>
            <a:endParaRPr kumimoji="1" lang="zh-CN" altLang="en-US" sz="3875" b="1" i="0" u="none" strike="noStrike" kern="1200" cap="none" spc="0" normalizeH="0" baseline="0" noProof="0">
              <a:ln>
                <a:noFill/>
              </a:ln>
              <a:solidFill>
                <a:srgbClr val="FFFF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76803"/>
                                        </p:tgtEl>
                                        <p:attrNameLst>
                                          <p:attrName>style.visibility</p:attrName>
                                        </p:attrNameLst>
                                      </p:cBhvr>
                                      <p:to>
                                        <p:strVal val="visible"/>
                                      </p:to>
                                    </p:set>
                                    <p:anim calcmode="lin" valueType="num">
                                      <p:cBhvr>
                                        <p:cTn id="7" dur="1" fill="hold"/>
                                        <p:tgtEl>
                                          <p:spTgt spid="76803"/>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76804"/>
                                        </p:tgtEl>
                                        <p:attrNameLst>
                                          <p:attrName>style.visibility</p:attrName>
                                        </p:attrNameLst>
                                      </p:cBhvr>
                                      <p:to>
                                        <p:strVal val="visible"/>
                                      </p:to>
                                    </p:set>
                                    <p:anim calcmode="lin" valueType="num">
                                      <p:cBhvr>
                                        <p:cTn id="12" dur="1" fill="hold"/>
                                        <p:tgtEl>
                                          <p:spTgt spid="76804"/>
                                        </p:tgtEl>
                                      </p:cBhvr>
                                    </p:anim>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grpId="0" nodeType="clickEffect">
                                  <p:stCondLst>
                                    <p:cond delay="0"/>
                                  </p:stCondLst>
                                  <p:childTnLst>
                                    <p:set>
                                      <p:cBhvr>
                                        <p:cTn id="16" dur="1" fill="hold">
                                          <p:stCondLst>
                                            <p:cond delay="0"/>
                                          </p:stCondLst>
                                        </p:cTn>
                                        <p:tgtEl>
                                          <p:spTgt spid="76805"/>
                                        </p:tgtEl>
                                        <p:attrNameLst>
                                          <p:attrName>style.visibility</p:attrName>
                                        </p:attrNameLst>
                                      </p:cBhvr>
                                      <p:to>
                                        <p:strVal val="visible"/>
                                      </p:to>
                                    </p:set>
                                    <p:anim calcmode="lin" valueType="num">
                                      <p:cBhvr additive="base">
                                        <p:cTn id="17" dur="500" fill="hold"/>
                                        <p:tgtEl>
                                          <p:spTgt spid="76805"/>
                                        </p:tgtEl>
                                        <p:attrNameLst>
                                          <p:attrName>ppt_x</p:attrName>
                                        </p:attrNameLst>
                                      </p:cBhvr>
                                      <p:tavLst>
                                        <p:tav tm="0">
                                          <p:val>
                                            <p:strVal val="#ppt_x"/>
                                          </p:val>
                                        </p:tav>
                                        <p:tav tm="100000">
                                          <p:val>
                                            <p:strVal val="#ppt_x"/>
                                          </p:val>
                                        </p:tav>
                                      </p:tavLst>
                                    </p:anim>
                                    <p:anim calcmode="lin" valueType="num">
                                      <p:cBhvr additive="base">
                                        <p:cTn id="18" dur="500" fill="hold"/>
                                        <p:tgtEl>
                                          <p:spTgt spid="7680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3" grpId="0" bldLvl="0" animBg="1"/>
      <p:bldP spid="76804" grpId="0" bldLvl="0" animBg="1"/>
      <p:bldP spid="76805" grpId="0" bldLvl="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Text Box 2"/>
          <p:cNvSpPr txBox="1"/>
          <p:nvPr/>
        </p:nvSpPr>
        <p:spPr>
          <a:xfrm>
            <a:off x="123000" y="490500"/>
            <a:ext cx="6826500" cy="880110"/>
          </a:xfrm>
          <a:prstGeom prst="rect">
            <a:avLst/>
          </a:prstGeom>
          <a:noFill/>
          <a:ln w="9525">
            <a:noFill/>
          </a:ln>
        </p:spPr>
        <p:txBody>
          <a:bodyPr>
            <a:spAutoFit/>
          </a:bodyPr>
          <a:p>
            <a:pPr lvl="0" eaLnBrk="1" hangingPunct="1">
              <a:spcBef>
                <a:spcPct val="50000"/>
              </a:spcBef>
            </a:pPr>
            <a:r>
              <a:rPr lang="en-US" altLang="zh-CN" sz="2585" b="1" dirty="0">
                <a:latin typeface="黑体" panose="02010600030101010101" charset="-122"/>
                <a:ea typeface="黑体" panose="02010600030101010101" charset="-122"/>
              </a:rPr>
              <a:t>    </a:t>
            </a:r>
            <a:r>
              <a:rPr lang="zh-CN" altLang="en-US" sz="2585" b="1" dirty="0">
                <a:latin typeface="黑体" panose="02010600030101010101" charset="-122"/>
                <a:ea typeface="黑体" panose="02010600030101010101" charset="-122"/>
              </a:rPr>
              <a:t>本文的悲剧之所以悲，体现在斯科特探险队之行的四个方面</a:t>
            </a:r>
            <a:r>
              <a:rPr lang="zh-CN" altLang="en-US" sz="1455" b="1" dirty="0">
                <a:latin typeface="Arial" panose="020B0604020202020204" pitchFamily="34" charset="0"/>
                <a:ea typeface="宋体" panose="02010600030101010101" pitchFamily="2" charset="-122"/>
              </a:rPr>
              <a:t>。</a:t>
            </a:r>
            <a:r>
              <a:rPr lang="zh-CN" altLang="en-US" sz="2585" b="1" dirty="0">
                <a:latin typeface="黑体" panose="02010600030101010101" charset="-122"/>
                <a:ea typeface="黑体" panose="02010600030101010101" charset="-122"/>
              </a:rPr>
              <a:t> </a:t>
            </a:r>
            <a:endParaRPr lang="zh-CN" altLang="en-US" sz="2585" b="1" dirty="0">
              <a:latin typeface="黑体" panose="02010600030101010101" charset="-122"/>
              <a:ea typeface="黑体" panose="02010600030101010101" charset="-122"/>
            </a:endParaRPr>
          </a:p>
        </p:txBody>
      </p:sp>
      <p:sp>
        <p:nvSpPr>
          <p:cNvPr id="77827" name="Text Box 3"/>
          <p:cNvSpPr txBox="1">
            <a:spLocks noChangeArrowheads="1"/>
          </p:cNvSpPr>
          <p:nvPr/>
        </p:nvSpPr>
        <p:spPr bwMode="auto">
          <a:xfrm>
            <a:off x="5252936" y="2643000"/>
            <a:ext cx="774065" cy="2214000"/>
          </a:xfrm>
          <a:prstGeom prst="rect">
            <a:avLst/>
          </a:prstGeom>
          <a:solidFill>
            <a:srgbClr val="FFFF00"/>
          </a:solidFill>
          <a:ln w="9525">
            <a:solidFill>
              <a:srgbClr val="FF0000"/>
            </a:solidFill>
            <a:miter lim="800000"/>
          </a:ln>
          <a:effectLst/>
        </p:spPr>
        <p:txBody>
          <a:bodyPr vert="eaVert">
            <a:spAutoFit/>
          </a:bodyPr>
          <a:p>
            <a:pPr lvl="0" eaLnBrk="1" hangingPunct="1">
              <a:spcBef>
                <a:spcPct val="50000"/>
              </a:spcBef>
            </a:pPr>
            <a:r>
              <a:rPr lang="zh-CN" altLang="en-US" sz="3875" b="1" dirty="0">
                <a:solidFill>
                  <a:srgbClr val="FF3300"/>
                </a:solidFill>
                <a:effectLst>
                  <a:outerShdw blurRad="38100" dist="38100" dir="2700000">
                    <a:srgbClr val="C0C0C0"/>
                  </a:outerShdw>
                </a:effectLst>
                <a:latin typeface="迷你简启体" pitchFamily="65" charset="-122"/>
                <a:ea typeface="迷你简启体" pitchFamily="65" charset="-122"/>
              </a:rPr>
              <a:t>失败之悲</a:t>
            </a:r>
            <a:endParaRPr lang="zh-CN" altLang="en-US" sz="3875" b="1" dirty="0">
              <a:solidFill>
                <a:srgbClr val="FF3300"/>
              </a:solidFill>
              <a:effectLst>
                <a:outerShdw blurRad="38100" dist="38100" dir="2700000">
                  <a:srgbClr val="C0C0C0"/>
                </a:outerShdw>
              </a:effectLst>
              <a:latin typeface="迷你简启体" pitchFamily="65" charset="-122"/>
              <a:ea typeface="迷你简启体" pitchFamily="65" charset="-122"/>
            </a:endParaRPr>
          </a:p>
        </p:txBody>
      </p:sp>
      <p:sp>
        <p:nvSpPr>
          <p:cNvPr id="77828" name="Text Box 4"/>
          <p:cNvSpPr txBox="1">
            <a:spLocks noChangeArrowheads="1"/>
          </p:cNvSpPr>
          <p:nvPr/>
        </p:nvSpPr>
        <p:spPr bwMode="auto">
          <a:xfrm>
            <a:off x="3908904" y="2643000"/>
            <a:ext cx="774065" cy="2214000"/>
          </a:xfrm>
          <a:prstGeom prst="rect">
            <a:avLst/>
          </a:prstGeom>
          <a:solidFill>
            <a:srgbClr val="FFFF00"/>
          </a:solidFill>
          <a:ln w="9525">
            <a:solidFill>
              <a:srgbClr val="FF0000"/>
            </a:solidFill>
            <a:miter lim="800000"/>
          </a:ln>
          <a:effectLst/>
        </p:spPr>
        <p:txBody>
          <a:bodyPr vert="eaVert">
            <a:spAutoFit/>
          </a:bodyPr>
          <a:p>
            <a:pPr lvl="0" eaLnBrk="1" hangingPunct="1">
              <a:spcBef>
                <a:spcPct val="50000"/>
              </a:spcBef>
            </a:pPr>
            <a:r>
              <a:rPr lang="zh-CN" altLang="en-US" sz="3875" b="1" dirty="0">
                <a:solidFill>
                  <a:srgbClr val="FF3300"/>
                </a:solidFill>
                <a:effectLst>
                  <a:outerShdw blurRad="38100" dist="38100" dir="2700000">
                    <a:srgbClr val="C0C0C0"/>
                  </a:outerShdw>
                </a:effectLst>
                <a:latin typeface="迷你简启体" pitchFamily="65" charset="-122"/>
                <a:ea typeface="迷你简启体" pitchFamily="65" charset="-122"/>
              </a:rPr>
              <a:t>作证之悲 </a:t>
            </a:r>
            <a:endParaRPr lang="zh-CN" altLang="en-US" sz="3875" b="1" dirty="0">
              <a:solidFill>
                <a:srgbClr val="FF3300"/>
              </a:solidFill>
              <a:effectLst>
                <a:outerShdw blurRad="38100" dist="38100" dir="2700000">
                  <a:srgbClr val="C0C0C0"/>
                </a:outerShdw>
              </a:effectLst>
              <a:latin typeface="迷你简启体" pitchFamily="65" charset="-122"/>
              <a:ea typeface="迷你简启体" pitchFamily="65" charset="-122"/>
            </a:endParaRPr>
          </a:p>
        </p:txBody>
      </p:sp>
      <p:sp>
        <p:nvSpPr>
          <p:cNvPr id="77829" name="Text Box 5"/>
          <p:cNvSpPr txBox="1">
            <a:spLocks noChangeArrowheads="1"/>
          </p:cNvSpPr>
          <p:nvPr/>
        </p:nvSpPr>
        <p:spPr bwMode="auto">
          <a:xfrm>
            <a:off x="1817904" y="2643000"/>
            <a:ext cx="774065" cy="2214000"/>
          </a:xfrm>
          <a:prstGeom prst="rect">
            <a:avLst/>
          </a:prstGeom>
          <a:solidFill>
            <a:srgbClr val="FFFF00"/>
          </a:solidFill>
          <a:ln w="9525">
            <a:solidFill>
              <a:srgbClr val="FF0000"/>
            </a:solidFill>
            <a:miter lim="800000"/>
          </a:ln>
          <a:effectLst/>
        </p:spPr>
        <p:txBody>
          <a:bodyPr vert="eaVert">
            <a:spAutoFit/>
          </a:bodyPr>
          <a:p>
            <a:pPr lvl="0" eaLnBrk="1" hangingPunct="1">
              <a:spcBef>
                <a:spcPct val="50000"/>
              </a:spcBef>
            </a:pPr>
            <a:r>
              <a:rPr lang="zh-CN" altLang="en-US" sz="3875" b="1" dirty="0">
                <a:solidFill>
                  <a:srgbClr val="FF3300"/>
                </a:solidFill>
                <a:effectLst>
                  <a:outerShdw blurRad="38100" dist="38100" dir="2700000">
                    <a:srgbClr val="C0C0C0"/>
                  </a:outerShdw>
                </a:effectLst>
                <a:latin typeface="迷你简启体" pitchFamily="65" charset="-122"/>
                <a:ea typeface="迷你简启体" pitchFamily="65" charset="-122"/>
              </a:rPr>
              <a:t>死亡之悲</a:t>
            </a:r>
            <a:endParaRPr lang="zh-CN" altLang="en-US" sz="3875" b="1" dirty="0">
              <a:solidFill>
                <a:srgbClr val="FF3300"/>
              </a:solidFill>
              <a:effectLst>
                <a:outerShdw blurRad="38100" dist="38100" dir="2700000">
                  <a:srgbClr val="C0C0C0"/>
                </a:outerShdw>
              </a:effectLst>
              <a:latin typeface="迷你简启体" pitchFamily="65" charset="-122"/>
              <a:ea typeface="迷你简启体" pitchFamily="65" charset="-122"/>
            </a:endParaRPr>
          </a:p>
        </p:txBody>
      </p:sp>
      <p:sp>
        <p:nvSpPr>
          <p:cNvPr id="77830" name="Text Box 6"/>
          <p:cNvSpPr txBox="1">
            <a:spLocks noChangeArrowheads="1"/>
          </p:cNvSpPr>
          <p:nvPr/>
        </p:nvSpPr>
        <p:spPr bwMode="auto">
          <a:xfrm>
            <a:off x="157404" y="2704500"/>
            <a:ext cx="774065" cy="2214000"/>
          </a:xfrm>
          <a:prstGeom prst="rect">
            <a:avLst/>
          </a:prstGeom>
          <a:solidFill>
            <a:srgbClr val="FFFF00"/>
          </a:solidFill>
          <a:ln w="9525">
            <a:solidFill>
              <a:srgbClr val="FF0000"/>
            </a:solidFill>
            <a:miter lim="800000"/>
          </a:ln>
          <a:effectLst/>
        </p:spPr>
        <p:txBody>
          <a:bodyPr vert="eaVert">
            <a:spAutoFit/>
          </a:bodyPr>
          <a:p>
            <a:pPr lvl="0" eaLnBrk="1" hangingPunct="1">
              <a:spcBef>
                <a:spcPct val="50000"/>
              </a:spcBef>
            </a:pPr>
            <a:r>
              <a:rPr lang="zh-CN" altLang="en-US" sz="3875" b="1" dirty="0">
                <a:solidFill>
                  <a:srgbClr val="FF3300"/>
                </a:solidFill>
                <a:effectLst>
                  <a:outerShdw blurRad="38100" dist="38100" dir="2700000">
                    <a:srgbClr val="C0C0C0"/>
                  </a:outerShdw>
                </a:effectLst>
                <a:latin typeface="迷你简启体" pitchFamily="65" charset="-122"/>
                <a:ea typeface="迷你简启体" pitchFamily="65" charset="-122"/>
              </a:rPr>
              <a:t>世人之悲</a:t>
            </a:r>
            <a:endParaRPr lang="zh-CN" altLang="en-US" sz="3875" b="1" dirty="0">
              <a:solidFill>
                <a:srgbClr val="FF3300"/>
              </a:solidFill>
              <a:effectLst>
                <a:outerShdw blurRad="38100" dist="38100" dir="2700000">
                  <a:srgbClr val="C0C0C0"/>
                </a:outerShdw>
              </a:effectLst>
              <a:latin typeface="迷你简启体" pitchFamily="65" charset="-122"/>
              <a:ea typeface="迷你简启体" pitchFamily="65" charset="-122"/>
            </a:endParaRPr>
          </a:p>
        </p:txBody>
      </p:sp>
      <p:sp>
        <p:nvSpPr>
          <p:cNvPr id="77831" name="AutoShape 7"/>
          <p:cNvSpPr/>
          <p:nvPr/>
        </p:nvSpPr>
        <p:spPr>
          <a:xfrm>
            <a:off x="4858500" y="859500"/>
            <a:ext cx="2521500" cy="1660500"/>
          </a:xfrm>
          <a:prstGeom prst="wedgeEllipseCallout">
            <a:avLst>
              <a:gd name="adj1" fmla="val -17986"/>
              <a:gd name="adj2" fmla="val 59644"/>
            </a:avLst>
          </a:prstGeom>
          <a:solidFill>
            <a:schemeClr val="bg1"/>
          </a:solidFill>
          <a:ln w="9525" cap="flat" cmpd="sng">
            <a:solidFill>
              <a:schemeClr val="tx1"/>
            </a:solidFill>
            <a:prstDash val="solid"/>
            <a:miter/>
            <a:headEnd type="none" w="med" len="med"/>
            <a:tailEnd type="none" w="med" len="med"/>
          </a:ln>
        </p:spPr>
        <p:txBody>
          <a:bodyPr/>
          <a:p>
            <a:pPr lvl="0" eaLnBrk="1" hangingPunct="1">
              <a:spcBef>
                <a:spcPct val="50000"/>
              </a:spcBef>
            </a:pPr>
            <a:r>
              <a:rPr lang="zh-CN" altLang="en-US" sz="2260" b="1" dirty="0">
                <a:solidFill>
                  <a:srgbClr val="6600CC"/>
                </a:solidFill>
                <a:latin typeface="Arial" panose="020B0604020202020204" pitchFamily="34" charset="0"/>
                <a:ea typeface="宋体" panose="02010600030101010101" pitchFamily="2" charset="-122"/>
              </a:rPr>
              <a:t>斯科特比阿蒙森迟</a:t>
            </a:r>
            <a:r>
              <a:rPr lang="en-US" altLang="zh-CN" sz="2260" b="1" dirty="0">
                <a:solidFill>
                  <a:srgbClr val="6600CC"/>
                </a:solidFill>
                <a:latin typeface="Arial" panose="020B0604020202020204" pitchFamily="34" charset="0"/>
                <a:ea typeface="宋体" panose="02010600030101010101" pitchFamily="2" charset="-122"/>
              </a:rPr>
              <a:t>1</a:t>
            </a:r>
            <a:r>
              <a:rPr lang="zh-CN" altLang="en-US" sz="2260" b="1" dirty="0">
                <a:solidFill>
                  <a:srgbClr val="6600CC"/>
                </a:solidFill>
                <a:latin typeface="Arial" panose="020B0604020202020204" pitchFamily="34" charset="0"/>
                <a:ea typeface="宋体" panose="02010600030101010101" pitchFamily="2" charset="-122"/>
              </a:rPr>
              <a:t>个多月到达南极点。</a:t>
            </a:r>
            <a:endParaRPr lang="zh-CN" altLang="en-US" sz="2260" b="1" dirty="0">
              <a:solidFill>
                <a:srgbClr val="6600CC"/>
              </a:solidFill>
              <a:latin typeface="Arial" panose="020B0604020202020204" pitchFamily="34" charset="0"/>
              <a:ea typeface="宋体" panose="02010600030101010101" pitchFamily="2" charset="-122"/>
            </a:endParaRPr>
          </a:p>
          <a:p>
            <a:pPr lvl="0" algn="ctr" eaLnBrk="1" hangingPunct="1"/>
            <a:endParaRPr lang="en-US" altLang="zh-CN" sz="2260" dirty="0">
              <a:latin typeface="Arial" panose="020B0604020202020204" pitchFamily="34" charset="0"/>
              <a:ea typeface="宋体" panose="02010600030101010101" pitchFamily="2" charset="-122"/>
            </a:endParaRPr>
          </a:p>
        </p:txBody>
      </p:sp>
      <p:sp>
        <p:nvSpPr>
          <p:cNvPr id="77832" name="AutoShape 8"/>
          <p:cNvSpPr/>
          <p:nvPr/>
        </p:nvSpPr>
        <p:spPr>
          <a:xfrm>
            <a:off x="3545840" y="889635"/>
            <a:ext cx="1501140" cy="1660525"/>
          </a:xfrm>
          <a:prstGeom prst="wedgeEllipseCallout">
            <a:avLst>
              <a:gd name="adj1" fmla="val -6514"/>
              <a:gd name="adj2" fmla="val 61892"/>
            </a:avLst>
          </a:prstGeom>
          <a:solidFill>
            <a:schemeClr val="bg1"/>
          </a:solidFill>
          <a:ln w="9525" cap="flat" cmpd="sng">
            <a:solidFill>
              <a:schemeClr val="tx1"/>
            </a:solidFill>
            <a:prstDash val="solid"/>
            <a:miter/>
            <a:headEnd type="none" w="med" len="med"/>
            <a:tailEnd type="none" w="med" len="med"/>
          </a:ln>
        </p:spPr>
        <p:txBody>
          <a:bodyPr/>
          <a:p>
            <a:pPr lvl="0" eaLnBrk="1" hangingPunct="1">
              <a:spcBef>
                <a:spcPct val="50000"/>
              </a:spcBef>
            </a:pPr>
            <a:r>
              <a:rPr lang="zh-CN" altLang="en-US" sz="2260" b="1" dirty="0">
                <a:solidFill>
                  <a:srgbClr val="6600CC"/>
                </a:solidFill>
                <a:latin typeface="Arial" panose="020B0604020202020204" pitchFamily="34" charset="0"/>
                <a:ea typeface="宋体" panose="02010600030101010101" pitchFamily="2" charset="-122"/>
              </a:rPr>
              <a:t>为阿蒙森的成功作证。</a:t>
            </a:r>
            <a:endParaRPr lang="zh-CN" altLang="en-US" sz="2260" b="1" dirty="0">
              <a:solidFill>
                <a:srgbClr val="6600CC"/>
              </a:solidFill>
              <a:latin typeface="Arial" panose="020B0604020202020204" pitchFamily="34" charset="0"/>
              <a:ea typeface="宋体" panose="02010600030101010101" pitchFamily="2" charset="-122"/>
            </a:endParaRPr>
          </a:p>
          <a:p>
            <a:pPr lvl="0" algn="ctr" eaLnBrk="1" hangingPunct="1"/>
            <a:endParaRPr lang="en-US" altLang="zh-CN" sz="2260" dirty="0">
              <a:latin typeface="Arial" panose="020B0604020202020204" pitchFamily="34" charset="0"/>
              <a:ea typeface="宋体" panose="02010600030101010101" pitchFamily="2" charset="-122"/>
            </a:endParaRPr>
          </a:p>
        </p:txBody>
      </p:sp>
      <p:sp>
        <p:nvSpPr>
          <p:cNvPr id="77833" name="AutoShape 9"/>
          <p:cNvSpPr/>
          <p:nvPr/>
        </p:nvSpPr>
        <p:spPr>
          <a:xfrm>
            <a:off x="1906500" y="1290000"/>
            <a:ext cx="1906500" cy="1476000"/>
          </a:xfrm>
          <a:prstGeom prst="wedgeEllipseCallout">
            <a:avLst>
              <a:gd name="adj1" fmla="val -34208"/>
              <a:gd name="adj2" fmla="val 44444"/>
            </a:avLst>
          </a:prstGeom>
          <a:solidFill>
            <a:schemeClr val="bg1"/>
          </a:solidFill>
          <a:ln w="9525" cap="flat" cmpd="sng">
            <a:solidFill>
              <a:schemeClr val="tx1"/>
            </a:solidFill>
            <a:prstDash val="solid"/>
            <a:miter/>
            <a:headEnd type="none" w="med" len="med"/>
            <a:tailEnd type="none" w="med" len="med"/>
          </a:ln>
        </p:spPr>
        <p:txBody>
          <a:bodyPr/>
          <a:p>
            <a:pPr lvl="0" eaLnBrk="1" hangingPunct="1">
              <a:spcBef>
                <a:spcPct val="50000"/>
              </a:spcBef>
            </a:pPr>
            <a:r>
              <a:rPr lang="zh-CN" altLang="en-US" sz="2260" b="1" dirty="0">
                <a:solidFill>
                  <a:srgbClr val="6600CC"/>
                </a:solidFill>
                <a:latin typeface="Arial" panose="020B0604020202020204" pitchFamily="34" charset="0"/>
                <a:ea typeface="宋体" panose="02010600030101010101" pitchFamily="2" charset="-122"/>
              </a:rPr>
              <a:t>归途中</a:t>
            </a:r>
            <a:r>
              <a:rPr lang="en-US" altLang="zh-CN" sz="2260" b="1" dirty="0">
                <a:solidFill>
                  <a:srgbClr val="6600CC"/>
                </a:solidFill>
                <a:latin typeface="Arial" panose="020B0604020202020204" pitchFamily="34" charset="0"/>
                <a:ea typeface="宋体" panose="02010600030101010101" pitchFamily="2" charset="-122"/>
              </a:rPr>
              <a:t>5</a:t>
            </a:r>
            <a:r>
              <a:rPr lang="zh-CN" altLang="en-US" sz="2260" b="1" dirty="0">
                <a:solidFill>
                  <a:srgbClr val="6600CC"/>
                </a:solidFill>
                <a:latin typeface="Arial" panose="020B0604020202020204" pitchFamily="34" charset="0"/>
                <a:ea typeface="宋体" panose="02010600030101010101" pitchFamily="2" charset="-122"/>
              </a:rPr>
              <a:t>个队员全部牺牲。</a:t>
            </a:r>
            <a:endParaRPr lang="zh-CN" altLang="en-US" sz="2260" b="1" dirty="0">
              <a:solidFill>
                <a:srgbClr val="6600CC"/>
              </a:solidFill>
              <a:latin typeface="Arial" panose="020B0604020202020204" pitchFamily="34" charset="0"/>
              <a:ea typeface="宋体" panose="02010600030101010101" pitchFamily="2" charset="-122"/>
            </a:endParaRPr>
          </a:p>
          <a:p>
            <a:pPr lvl="0" algn="ctr" eaLnBrk="1" hangingPunct="1"/>
            <a:endParaRPr lang="en-US" altLang="zh-CN" sz="2260" dirty="0">
              <a:latin typeface="Arial" panose="020B0604020202020204" pitchFamily="34" charset="0"/>
              <a:ea typeface="宋体" panose="02010600030101010101" pitchFamily="2" charset="-122"/>
            </a:endParaRPr>
          </a:p>
        </p:txBody>
      </p:sp>
      <p:sp>
        <p:nvSpPr>
          <p:cNvPr id="77834" name="AutoShape 10"/>
          <p:cNvSpPr/>
          <p:nvPr/>
        </p:nvSpPr>
        <p:spPr>
          <a:xfrm>
            <a:off x="0" y="1290000"/>
            <a:ext cx="2152500" cy="861000"/>
          </a:xfrm>
          <a:prstGeom prst="wedgeEllipseCallout">
            <a:avLst>
              <a:gd name="adj1" fmla="val -26606"/>
              <a:gd name="adj2" fmla="val 129019"/>
            </a:avLst>
          </a:prstGeom>
          <a:solidFill>
            <a:schemeClr val="bg1"/>
          </a:solidFill>
          <a:ln w="9525" cap="flat" cmpd="sng">
            <a:solidFill>
              <a:schemeClr val="tx1"/>
            </a:solidFill>
            <a:prstDash val="solid"/>
            <a:miter/>
            <a:headEnd type="none" w="med" len="med"/>
            <a:tailEnd type="none" w="med" len="med"/>
          </a:ln>
        </p:spPr>
        <p:txBody>
          <a:bodyPr/>
          <a:p>
            <a:pPr lvl="0" eaLnBrk="1" hangingPunct="1"/>
            <a:r>
              <a:rPr lang="zh-CN" altLang="en-US" sz="2260" b="1" dirty="0">
                <a:solidFill>
                  <a:schemeClr val="accent2"/>
                </a:solidFill>
                <a:latin typeface="Arial" panose="020B0604020202020204" pitchFamily="34" charset="0"/>
                <a:ea typeface="宋体" panose="02010600030101010101" pitchFamily="2" charset="-122"/>
              </a:rPr>
              <a:t>世人悼念惋叹</a:t>
            </a:r>
            <a:endParaRPr lang="zh-CN" altLang="en-US" sz="2260" b="1" dirty="0">
              <a:solidFill>
                <a:schemeClr val="accent2"/>
              </a:solidFill>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7827"/>
                                        </p:tgtEl>
                                        <p:attrNameLst>
                                          <p:attrName>style.visibility</p:attrName>
                                        </p:attrNameLst>
                                      </p:cBhvr>
                                      <p:to>
                                        <p:strVal val="visible"/>
                                      </p:to>
                                    </p:set>
                                    <p:anim calcmode="lin" valueType="num">
                                      <p:cBhvr additive="base">
                                        <p:cTn id="7" dur="500" fill="hold"/>
                                        <p:tgtEl>
                                          <p:spTgt spid="77827"/>
                                        </p:tgtEl>
                                        <p:attrNameLst>
                                          <p:attrName>ppt_x</p:attrName>
                                        </p:attrNameLst>
                                      </p:cBhvr>
                                      <p:tavLst>
                                        <p:tav tm="0">
                                          <p:val>
                                            <p:strVal val="#ppt_x"/>
                                          </p:val>
                                        </p:tav>
                                        <p:tav tm="100000">
                                          <p:val>
                                            <p:strVal val="#ppt_x"/>
                                          </p:val>
                                        </p:tav>
                                      </p:tavLst>
                                    </p:anim>
                                    <p:anim calcmode="lin" valueType="num">
                                      <p:cBhvr additive="base">
                                        <p:cTn id="8" dur="500" fill="hold"/>
                                        <p:tgtEl>
                                          <p:spTgt spid="7782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7831"/>
                                        </p:tgtEl>
                                        <p:attrNameLst>
                                          <p:attrName>style.visibility</p:attrName>
                                        </p:attrNameLst>
                                      </p:cBhvr>
                                      <p:to>
                                        <p:strVal val="visible"/>
                                      </p:to>
                                    </p:set>
                                    <p:anim calcmode="lin" valueType="num">
                                      <p:cBhvr additive="base">
                                        <p:cTn id="13" dur="500" fill="hold"/>
                                        <p:tgtEl>
                                          <p:spTgt spid="77831"/>
                                        </p:tgtEl>
                                        <p:attrNameLst>
                                          <p:attrName>ppt_x</p:attrName>
                                        </p:attrNameLst>
                                      </p:cBhvr>
                                      <p:tavLst>
                                        <p:tav tm="0">
                                          <p:val>
                                            <p:strVal val="#ppt_x"/>
                                          </p:val>
                                        </p:tav>
                                        <p:tav tm="100000">
                                          <p:val>
                                            <p:strVal val="#ppt_x"/>
                                          </p:val>
                                        </p:tav>
                                      </p:tavLst>
                                    </p:anim>
                                    <p:anim calcmode="lin" valueType="num">
                                      <p:cBhvr additive="base">
                                        <p:cTn id="14" dur="500" fill="hold"/>
                                        <p:tgtEl>
                                          <p:spTgt spid="7783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7828"/>
                                        </p:tgtEl>
                                        <p:attrNameLst>
                                          <p:attrName>style.visibility</p:attrName>
                                        </p:attrNameLst>
                                      </p:cBhvr>
                                      <p:to>
                                        <p:strVal val="visible"/>
                                      </p:to>
                                    </p:set>
                                    <p:anim calcmode="lin" valueType="num">
                                      <p:cBhvr additive="base">
                                        <p:cTn id="19" dur="500" fill="hold"/>
                                        <p:tgtEl>
                                          <p:spTgt spid="77828"/>
                                        </p:tgtEl>
                                        <p:attrNameLst>
                                          <p:attrName>ppt_x</p:attrName>
                                        </p:attrNameLst>
                                      </p:cBhvr>
                                      <p:tavLst>
                                        <p:tav tm="0">
                                          <p:val>
                                            <p:strVal val="#ppt_x"/>
                                          </p:val>
                                        </p:tav>
                                        <p:tav tm="100000">
                                          <p:val>
                                            <p:strVal val="#ppt_x"/>
                                          </p:val>
                                        </p:tav>
                                      </p:tavLst>
                                    </p:anim>
                                    <p:anim calcmode="lin" valueType="num">
                                      <p:cBhvr additive="base">
                                        <p:cTn id="20" dur="500" fill="hold"/>
                                        <p:tgtEl>
                                          <p:spTgt spid="7782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grpId="0" nodeType="clickEffect">
                                  <p:stCondLst>
                                    <p:cond delay="0"/>
                                  </p:stCondLst>
                                  <p:childTnLst>
                                    <p:set>
                                      <p:cBhvr>
                                        <p:cTn id="24" dur="1" fill="hold">
                                          <p:stCondLst>
                                            <p:cond delay="0"/>
                                          </p:stCondLst>
                                        </p:cTn>
                                        <p:tgtEl>
                                          <p:spTgt spid="77832"/>
                                        </p:tgtEl>
                                        <p:attrNameLst>
                                          <p:attrName>style.visibility</p:attrName>
                                        </p:attrNameLst>
                                      </p:cBhvr>
                                      <p:to>
                                        <p:strVal val="visible"/>
                                      </p:to>
                                    </p:set>
                                    <p:animEffect transition="in" filter="box(in)">
                                      <p:cBhvr>
                                        <p:cTn id="25" dur="500"/>
                                        <p:tgtEl>
                                          <p:spTgt spid="77832"/>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77829"/>
                                        </p:tgtEl>
                                        <p:attrNameLst>
                                          <p:attrName>style.visibility</p:attrName>
                                        </p:attrNameLst>
                                      </p:cBhvr>
                                      <p:to>
                                        <p:strVal val="visible"/>
                                      </p:to>
                                    </p:set>
                                    <p:anim calcmode="lin" valueType="num">
                                      <p:cBhvr additive="base">
                                        <p:cTn id="30" dur="500" fill="hold"/>
                                        <p:tgtEl>
                                          <p:spTgt spid="77829"/>
                                        </p:tgtEl>
                                        <p:attrNameLst>
                                          <p:attrName>ppt_x</p:attrName>
                                        </p:attrNameLst>
                                      </p:cBhvr>
                                      <p:tavLst>
                                        <p:tav tm="0">
                                          <p:val>
                                            <p:strVal val="#ppt_x"/>
                                          </p:val>
                                        </p:tav>
                                        <p:tav tm="100000">
                                          <p:val>
                                            <p:strVal val="#ppt_x"/>
                                          </p:val>
                                        </p:tav>
                                      </p:tavLst>
                                    </p:anim>
                                    <p:anim calcmode="lin" valueType="num">
                                      <p:cBhvr additive="base">
                                        <p:cTn id="31" dur="500" fill="hold"/>
                                        <p:tgtEl>
                                          <p:spTgt spid="77829"/>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77833"/>
                                        </p:tgtEl>
                                        <p:attrNameLst>
                                          <p:attrName>style.visibility</p:attrName>
                                        </p:attrNameLst>
                                      </p:cBhvr>
                                      <p:to>
                                        <p:strVal val="visible"/>
                                      </p:to>
                                    </p:set>
                                    <p:anim calcmode="lin" valueType="num">
                                      <p:cBhvr additive="base">
                                        <p:cTn id="36" dur="500" fill="hold"/>
                                        <p:tgtEl>
                                          <p:spTgt spid="77833"/>
                                        </p:tgtEl>
                                        <p:attrNameLst>
                                          <p:attrName>ppt_x</p:attrName>
                                        </p:attrNameLst>
                                      </p:cBhvr>
                                      <p:tavLst>
                                        <p:tav tm="0">
                                          <p:val>
                                            <p:strVal val="#ppt_x"/>
                                          </p:val>
                                        </p:tav>
                                        <p:tav tm="100000">
                                          <p:val>
                                            <p:strVal val="#ppt_x"/>
                                          </p:val>
                                        </p:tav>
                                      </p:tavLst>
                                    </p:anim>
                                    <p:anim calcmode="lin" valueType="num">
                                      <p:cBhvr additive="base">
                                        <p:cTn id="37" dur="500" fill="hold"/>
                                        <p:tgtEl>
                                          <p:spTgt spid="77833"/>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77830"/>
                                        </p:tgtEl>
                                        <p:attrNameLst>
                                          <p:attrName>style.visibility</p:attrName>
                                        </p:attrNameLst>
                                      </p:cBhvr>
                                      <p:to>
                                        <p:strVal val="visible"/>
                                      </p:to>
                                    </p:set>
                                    <p:anim calcmode="lin" valueType="num">
                                      <p:cBhvr additive="base">
                                        <p:cTn id="42" dur="500" fill="hold"/>
                                        <p:tgtEl>
                                          <p:spTgt spid="77830"/>
                                        </p:tgtEl>
                                        <p:attrNameLst>
                                          <p:attrName>ppt_x</p:attrName>
                                        </p:attrNameLst>
                                      </p:cBhvr>
                                      <p:tavLst>
                                        <p:tav tm="0">
                                          <p:val>
                                            <p:strVal val="#ppt_x"/>
                                          </p:val>
                                        </p:tav>
                                        <p:tav tm="100000">
                                          <p:val>
                                            <p:strVal val="#ppt_x"/>
                                          </p:val>
                                        </p:tav>
                                      </p:tavLst>
                                    </p:anim>
                                    <p:anim calcmode="lin" valueType="num">
                                      <p:cBhvr additive="base">
                                        <p:cTn id="43" dur="500" fill="hold"/>
                                        <p:tgtEl>
                                          <p:spTgt spid="77830"/>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 presetClass="entr" presetSubtype="16" fill="hold" grpId="0" nodeType="clickEffect">
                                  <p:stCondLst>
                                    <p:cond delay="0"/>
                                  </p:stCondLst>
                                  <p:childTnLst>
                                    <p:set>
                                      <p:cBhvr>
                                        <p:cTn id="47" dur="1" fill="hold">
                                          <p:stCondLst>
                                            <p:cond delay="0"/>
                                          </p:stCondLst>
                                        </p:cTn>
                                        <p:tgtEl>
                                          <p:spTgt spid="77834"/>
                                        </p:tgtEl>
                                        <p:attrNameLst>
                                          <p:attrName>style.visibility</p:attrName>
                                        </p:attrNameLst>
                                      </p:cBhvr>
                                      <p:to>
                                        <p:strVal val="visible"/>
                                      </p:to>
                                    </p:set>
                                    <p:animEffect transition="in" filter="box(in)">
                                      <p:cBhvr>
                                        <p:cTn id="48" dur="500"/>
                                        <p:tgtEl>
                                          <p:spTgt spid="778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7" grpId="0" bldLvl="0" animBg="1"/>
      <p:bldP spid="77828" grpId="0" bldLvl="0" animBg="1"/>
      <p:bldP spid="77829" grpId="0" bldLvl="0" animBg="1"/>
      <p:bldP spid="77830" grpId="0" bldLvl="0" animBg="1"/>
      <p:bldP spid="77831" grpId="0" bldLvl="0" animBg="1"/>
      <p:bldP spid="77832" grpId="0" bldLvl="0" animBg="1"/>
      <p:bldP spid="77833" grpId="0" bldLvl="0" animBg="1"/>
      <p:bldP spid="77834" grpId="0" bldLvl="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4" name="Text Box 2"/>
          <p:cNvSpPr txBox="1"/>
          <p:nvPr/>
        </p:nvSpPr>
        <p:spPr>
          <a:xfrm>
            <a:off x="430500" y="490500"/>
            <a:ext cx="6027000" cy="485775"/>
          </a:xfrm>
          <a:prstGeom prst="rect">
            <a:avLst/>
          </a:prstGeom>
          <a:noFill/>
          <a:ln w="9525">
            <a:noFill/>
          </a:ln>
        </p:spPr>
        <p:txBody>
          <a:bodyPr>
            <a:spAutoFit/>
          </a:bodyPr>
          <a:p>
            <a:pPr lvl="0" eaLnBrk="1" hangingPunct="1">
              <a:spcBef>
                <a:spcPct val="50000"/>
              </a:spcBef>
            </a:pPr>
            <a:r>
              <a:rPr lang="zh-CN" altLang="en-US" sz="2585" b="1" dirty="0">
                <a:latin typeface="黑体" panose="02010600030101010101" charset="-122"/>
                <a:ea typeface="黑体" panose="02010600030101010101" charset="-122"/>
              </a:rPr>
              <a:t>文章所渲染的</a:t>
            </a:r>
            <a:r>
              <a:rPr lang="zh-CN" altLang="en-US" sz="2585" b="1" dirty="0">
                <a:latin typeface="Arial" panose="020B0604020202020204" pitchFamily="34" charset="0"/>
                <a:ea typeface="黑体" panose="02010600030101010101" charset="-122"/>
              </a:rPr>
              <a:t>“</a:t>
            </a:r>
            <a:r>
              <a:rPr lang="zh-CN" altLang="en-US" sz="2585" b="1" dirty="0">
                <a:latin typeface="黑体" panose="02010600030101010101" charset="-122"/>
                <a:ea typeface="黑体" panose="02010600030101010101" charset="-122"/>
              </a:rPr>
              <a:t>悲</a:t>
            </a:r>
            <a:r>
              <a:rPr lang="zh-CN" altLang="en-US" sz="2585" b="1" dirty="0">
                <a:latin typeface="Arial" panose="020B0604020202020204" pitchFamily="34" charset="0"/>
                <a:ea typeface="黑体" panose="02010600030101010101" charset="-122"/>
              </a:rPr>
              <a:t>”</a:t>
            </a:r>
            <a:r>
              <a:rPr lang="zh-CN" altLang="en-US" sz="2585" b="1" dirty="0">
                <a:latin typeface="黑体" panose="02010600030101010101" charset="-122"/>
                <a:ea typeface="黑体" panose="02010600030101010101" charset="-122"/>
              </a:rPr>
              <a:t>，是悲哀还是悲壮</a:t>
            </a:r>
            <a:r>
              <a:rPr lang="en-US" altLang="zh-CN" sz="2585" b="1" dirty="0">
                <a:latin typeface="黑体" panose="02010600030101010101" charset="-122"/>
                <a:ea typeface="黑体" panose="02010600030101010101" charset="-122"/>
              </a:rPr>
              <a:t>?</a:t>
            </a:r>
            <a:r>
              <a:rPr lang="en-US" altLang="zh-CN" sz="1455" dirty="0">
                <a:latin typeface="Times New Roman" panose="02020603050405020304" pitchFamily="18" charset="0"/>
                <a:ea typeface="宋体" panose="02010600030101010101" pitchFamily="2" charset="-122"/>
              </a:rPr>
              <a:t> </a:t>
            </a:r>
            <a:endParaRPr lang="en-US" altLang="zh-CN" sz="1455" dirty="0">
              <a:latin typeface="Times New Roman" panose="02020603050405020304" pitchFamily="18" charset="0"/>
              <a:ea typeface="宋体" panose="02010600030101010101" pitchFamily="2" charset="-122"/>
            </a:endParaRPr>
          </a:p>
        </p:txBody>
      </p:sp>
      <p:sp>
        <p:nvSpPr>
          <p:cNvPr id="79875" name="Text Box 3"/>
          <p:cNvSpPr txBox="1">
            <a:spLocks noChangeArrowheads="1"/>
          </p:cNvSpPr>
          <p:nvPr/>
        </p:nvSpPr>
        <p:spPr bwMode="auto">
          <a:xfrm>
            <a:off x="307500" y="1105500"/>
            <a:ext cx="6580500" cy="2278380"/>
          </a:xfrm>
          <a:prstGeom prst="rect">
            <a:avLst/>
          </a:prstGeom>
          <a:noFill/>
          <a:ln w="9525">
            <a:noFill/>
            <a:miter lim="800000"/>
          </a:ln>
          <a:effectLst/>
        </p:spPr>
        <p:txBody>
          <a:bodyPr>
            <a:spAutoFit/>
          </a:bodyPr>
          <a:p>
            <a:pPr lvl="0" eaLnBrk="1" hangingPunct="1">
              <a:lnSpc>
                <a:spcPct val="120000"/>
              </a:lnSpc>
            </a:pPr>
            <a:r>
              <a:rPr lang="en-US" altLang="zh-CN" sz="3230" b="1" dirty="0">
                <a:solidFill>
                  <a:srgbClr val="FF3300"/>
                </a:solidFill>
                <a:effectLst>
                  <a:outerShdw blurRad="38100" dist="38100" dir="2700000">
                    <a:srgbClr val="C0C0C0"/>
                  </a:outerShdw>
                </a:effectLst>
                <a:latin typeface="迷你简启体" pitchFamily="65" charset="-122"/>
                <a:ea typeface="迷你简启体" pitchFamily="65" charset="-122"/>
              </a:rPr>
              <a:t>    </a:t>
            </a:r>
            <a:r>
              <a:rPr lang="zh-CN" altLang="en-US" sz="2905" b="1" dirty="0">
                <a:solidFill>
                  <a:srgbClr val="FF3300"/>
                </a:solidFill>
                <a:effectLst>
                  <a:outerShdw blurRad="38100" dist="38100" dir="2700000">
                    <a:srgbClr val="C0C0C0"/>
                  </a:outerShdw>
                </a:effectLst>
                <a:latin typeface="迷你简启体" pitchFamily="65" charset="-122"/>
                <a:ea typeface="迷你简启体" pitchFamily="65" charset="-122"/>
              </a:rPr>
              <a:t>遭到毁灭的仅仅是斯科特一行人的肉体，生命，而他们的精神是有价值的，是伟大的。所以文章充满了悲壮的情感。</a:t>
            </a:r>
            <a:r>
              <a:rPr lang="zh-CN" altLang="en-US" sz="2905" dirty="0">
                <a:latin typeface="Times New Roman" panose="02020603050405020304" pitchFamily="18" charset="0"/>
                <a:ea typeface="宋体" panose="02010600030101010101" pitchFamily="2" charset="-122"/>
              </a:rPr>
              <a:t> </a:t>
            </a:r>
            <a:endParaRPr lang="zh-CN" altLang="en-US" sz="2905" dirty="0">
              <a:latin typeface="Times New Roman" panose="02020603050405020304" pitchFamily="18" charset="0"/>
              <a:ea typeface="宋体" panose="02010600030101010101" pitchFamily="2" charset="-122"/>
            </a:endParaRPr>
          </a:p>
        </p:txBody>
      </p:sp>
      <p:sp>
        <p:nvSpPr>
          <p:cNvPr id="79876" name="WordArt 4" descr="白色大理石"/>
          <p:cNvSpPr>
            <a:spLocks noChangeArrowheads="1" noChangeShapeType="1"/>
          </p:cNvSpPr>
          <p:nvPr/>
        </p:nvSpPr>
        <p:spPr bwMode="auto">
          <a:xfrm>
            <a:off x="1845000" y="1659000"/>
            <a:ext cx="3259500" cy="3567000"/>
          </a:xfrm>
          <a:prstGeom prst="rect">
            <a:avLst/>
          </a:prstGeom>
        </p:spPr>
        <p:txBody>
          <a:bodyPr wrap="none" numCol="1" fromWordArt="1">
            <a:prstTxWarp prst="textPlain">
              <a:avLst>
                <a:gd name="adj" fmla="val 50000"/>
              </a:avLst>
            </a:prstTxWarp>
            <a:scene3d>
              <a:camera prst="legacyObliqueRight"/>
              <a:lightRig rig="legacyFlat1" dir="r"/>
            </a:scene3d>
            <a:sp3d extrusionH="100000" prstMaterial="legacyMatte">
              <a:extrusionClr>
                <a:srgbClr val="663300"/>
              </a:extrusionClr>
            </a:sp3d>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7750" b="0" i="0" u="none" strike="noStrike" kern="1200" cap="none" spc="0" normalizeH="0" baseline="0" noProof="0">
                <a:ln w="9525">
                  <a:round/>
                </a:ln>
                <a:blipFill dpi="0" rotWithShape="0">
                  <a:blip r:embed="rId1"/>
                  <a:srcRect/>
                  <a:tile tx="0" ty="0" sx="100000" sy="100000" flip="none" algn="tl"/>
                </a:blipFill>
                <a:effectLst/>
                <a:uLnTx/>
                <a:uFillTx/>
                <a:latin typeface="华文行楷"/>
                <a:ea typeface="宋体" panose="02010600030101010101" pitchFamily="2" charset="-122"/>
                <a:cs typeface="+mn-cs"/>
              </a:rPr>
              <a:t>悲壮</a:t>
            </a:r>
            <a:endParaRPr kumimoji="0" lang="zh-CN" altLang="en-US" sz="7750" b="0" i="0" u="none" strike="noStrike" kern="1200" cap="none" spc="0" normalizeH="0" baseline="0" noProof="0">
              <a:ln w="9525">
                <a:round/>
              </a:ln>
              <a:blipFill dpi="0" rotWithShape="0">
                <a:blip r:embed="rId1"/>
                <a:srcRect/>
                <a:tile tx="0" ty="0" sx="100000" sy="100000" flip="none" algn="tl"/>
              </a:blipFill>
              <a:effectLst/>
              <a:uLnTx/>
              <a:uFillTx/>
              <a:latin typeface="华文行楷"/>
              <a:ea typeface="宋体" panose="02010600030101010101" pitchFamily="2" charset="-122"/>
              <a:cs typeface="+mn-cs"/>
            </a:endParaRPr>
          </a:p>
        </p:txBody>
      </p:sp>
      <p:sp>
        <p:nvSpPr>
          <p:cNvPr id="79877" name="Rectangle 5"/>
          <p:cNvSpPr/>
          <p:nvPr/>
        </p:nvSpPr>
        <p:spPr>
          <a:xfrm>
            <a:off x="4059000" y="2879445"/>
            <a:ext cx="3075000" cy="880110"/>
          </a:xfrm>
          <a:prstGeom prst="rect">
            <a:avLst/>
          </a:prstGeom>
          <a:noFill/>
          <a:ln w="9525">
            <a:noFill/>
          </a:ln>
        </p:spPr>
        <p:txBody>
          <a:bodyPr anchor="ctr">
            <a:spAutoFit/>
          </a:bodyPr>
          <a:p>
            <a:pPr lvl="0" eaLnBrk="1" hangingPunct="1"/>
            <a:r>
              <a:rPr lang="zh-CN" altLang="en-US" sz="2585" b="1" i="1" u="sng" dirty="0">
                <a:solidFill>
                  <a:srgbClr val="0000FF"/>
                </a:solidFill>
                <a:latin typeface="Arial" panose="020B0604020202020204" pitchFamily="34" charset="0"/>
                <a:ea typeface="宋体" panose="02010600030101010101" pitchFamily="2" charset="-122"/>
              </a:rPr>
              <a:t>悲哀</a:t>
            </a:r>
            <a:r>
              <a:rPr lang="zh-CN" altLang="en-US" sz="2585" b="1" dirty="0">
                <a:solidFill>
                  <a:srgbClr val="0000FF"/>
                </a:solidFill>
                <a:latin typeface="Arial" panose="020B0604020202020204" pitchFamily="34" charset="0"/>
                <a:ea typeface="宋体" panose="02010600030101010101" pitchFamily="2" charset="-122"/>
              </a:rPr>
              <a:t>：</a:t>
            </a:r>
            <a:r>
              <a:rPr lang="zh-CN" altLang="en-US" sz="2585" b="1" dirty="0">
                <a:latin typeface="Arial" panose="020B0604020202020204" pitchFamily="34" charset="0"/>
                <a:ea typeface="宋体" panose="02010600030101010101" pitchFamily="2" charset="-122"/>
              </a:rPr>
              <a:t>是指伤心、难过。</a:t>
            </a:r>
            <a:r>
              <a:rPr lang="zh-CN" altLang="en-US" sz="1455" dirty="0">
                <a:latin typeface="Arial" panose="020B0604020202020204" pitchFamily="34" charset="0"/>
                <a:ea typeface="宋体" panose="02010600030101010101" pitchFamily="2" charset="-122"/>
              </a:rPr>
              <a:t> </a:t>
            </a:r>
            <a:endParaRPr lang="zh-CN" altLang="en-US" sz="1455" dirty="0">
              <a:latin typeface="Arial" panose="020B0604020202020204" pitchFamily="34" charset="0"/>
              <a:ea typeface="宋体" panose="02010600030101010101" pitchFamily="2" charset="-122"/>
            </a:endParaRPr>
          </a:p>
        </p:txBody>
      </p:sp>
      <p:sp>
        <p:nvSpPr>
          <p:cNvPr id="79879" name="Rectangle 7"/>
          <p:cNvSpPr/>
          <p:nvPr/>
        </p:nvSpPr>
        <p:spPr>
          <a:xfrm>
            <a:off x="246000" y="3371941"/>
            <a:ext cx="3567000" cy="485775"/>
          </a:xfrm>
          <a:prstGeom prst="rect">
            <a:avLst/>
          </a:prstGeom>
          <a:noFill/>
          <a:ln w="9525">
            <a:noFill/>
          </a:ln>
        </p:spPr>
        <p:txBody>
          <a:bodyPr anchor="ctr">
            <a:spAutoFit/>
          </a:bodyPr>
          <a:p>
            <a:pPr lvl="0" eaLnBrk="1" hangingPunct="1"/>
            <a:r>
              <a:rPr lang="zh-CN" altLang="en-US" sz="2585" b="1" dirty="0">
                <a:solidFill>
                  <a:srgbClr val="FF0000"/>
                </a:solidFill>
                <a:latin typeface="Arial" panose="020B0604020202020204" pitchFamily="34" charset="0"/>
                <a:ea typeface="宋体" panose="02010600030101010101" pitchFamily="2" charset="-122"/>
              </a:rPr>
              <a:t>悲壮</a:t>
            </a:r>
            <a:r>
              <a:rPr lang="zh-CN" altLang="en-US" sz="2585" b="1" dirty="0">
                <a:latin typeface="Arial" panose="020B0604020202020204" pitchFamily="34" charset="0"/>
                <a:ea typeface="宋体" panose="02010600030101010101" pitchFamily="2" charset="-122"/>
              </a:rPr>
              <a:t>：</a:t>
            </a:r>
            <a:r>
              <a:rPr lang="zh-CN" altLang="en-US" sz="2585" b="1" dirty="0">
                <a:solidFill>
                  <a:schemeClr val="accent2"/>
                </a:solidFill>
                <a:latin typeface="Arial" panose="020B0604020202020204" pitchFamily="34" charset="0"/>
                <a:ea typeface="宋体" panose="02010600030101010101" pitchFamily="2" charset="-122"/>
                <a:hlinkClick r:id="rId2"/>
              </a:rPr>
              <a:t>悲哀</a:t>
            </a:r>
            <a:r>
              <a:rPr lang="zh-CN" altLang="en-US" sz="2585" b="1" dirty="0">
                <a:latin typeface="Arial" panose="020B0604020202020204" pitchFamily="34" charset="0"/>
                <a:ea typeface="宋体" panose="02010600030101010101" pitchFamily="2" charset="-122"/>
              </a:rPr>
              <a:t>而</a:t>
            </a:r>
            <a:r>
              <a:rPr lang="zh-CN" altLang="en-US" sz="2585" b="1" dirty="0">
                <a:latin typeface="Arial" panose="020B0604020202020204" pitchFamily="34" charset="0"/>
                <a:ea typeface="宋体" panose="02010600030101010101" pitchFamily="2" charset="-122"/>
                <a:hlinkClick r:id="rId3"/>
              </a:rPr>
              <a:t>壮烈</a:t>
            </a:r>
            <a:r>
              <a:rPr lang="zh-CN" altLang="en-US" sz="2585" b="1" dirty="0">
                <a:latin typeface="Arial" panose="020B0604020202020204" pitchFamily="34" charset="0"/>
                <a:ea typeface="宋体" panose="02010600030101010101" pitchFamily="2" charset="-122"/>
              </a:rPr>
              <a:t>的 </a:t>
            </a:r>
            <a:endParaRPr lang="zh-CN" altLang="en-US" sz="2585" b="1" dirty="0">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9874"/>
                                        </p:tgtEl>
                                        <p:attrNameLst>
                                          <p:attrName>style.visibility</p:attrName>
                                        </p:attrNameLst>
                                      </p:cBhvr>
                                      <p:to>
                                        <p:strVal val="visible"/>
                                      </p:to>
                                    </p:set>
                                    <p:anim calcmode="lin" valueType="num">
                                      <p:cBhvr additive="base">
                                        <p:cTn id="7" dur="500" fill="hold"/>
                                        <p:tgtEl>
                                          <p:spTgt spid="79874"/>
                                        </p:tgtEl>
                                        <p:attrNameLst>
                                          <p:attrName>ppt_x</p:attrName>
                                        </p:attrNameLst>
                                      </p:cBhvr>
                                      <p:tavLst>
                                        <p:tav tm="0">
                                          <p:val>
                                            <p:strVal val="#ppt_x"/>
                                          </p:val>
                                        </p:tav>
                                        <p:tav tm="100000">
                                          <p:val>
                                            <p:strVal val="#ppt_x"/>
                                          </p:val>
                                        </p:tav>
                                      </p:tavLst>
                                    </p:anim>
                                    <p:anim calcmode="lin" valueType="num">
                                      <p:cBhvr additive="base">
                                        <p:cTn id="8" dur="500" fill="hold"/>
                                        <p:tgtEl>
                                          <p:spTgt spid="7987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79877"/>
                                        </p:tgtEl>
                                        <p:attrNameLst>
                                          <p:attrName>style.visibility</p:attrName>
                                        </p:attrNameLst>
                                      </p:cBhvr>
                                      <p:to>
                                        <p:strVal val="visible"/>
                                      </p:to>
                                    </p:set>
                                    <p:animEffect transition="in" filter="box(in)">
                                      <p:cBhvr>
                                        <p:cTn id="13" dur="500"/>
                                        <p:tgtEl>
                                          <p:spTgt spid="79877"/>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79879"/>
                                        </p:tgtEl>
                                        <p:attrNameLst>
                                          <p:attrName>style.visibility</p:attrName>
                                        </p:attrNameLst>
                                      </p:cBhvr>
                                      <p:to>
                                        <p:strVal val="visible"/>
                                      </p:to>
                                    </p:set>
                                    <p:anim calcmode="lin" valueType="num">
                                      <p:cBhvr additive="base">
                                        <p:cTn id="18" dur="500" fill="hold"/>
                                        <p:tgtEl>
                                          <p:spTgt spid="79879"/>
                                        </p:tgtEl>
                                        <p:attrNameLst>
                                          <p:attrName>ppt_x</p:attrName>
                                        </p:attrNameLst>
                                      </p:cBhvr>
                                      <p:tavLst>
                                        <p:tav tm="0">
                                          <p:val>
                                            <p:strVal val="#ppt_x"/>
                                          </p:val>
                                        </p:tav>
                                        <p:tav tm="100000">
                                          <p:val>
                                            <p:strVal val="#ppt_x"/>
                                          </p:val>
                                        </p:tav>
                                      </p:tavLst>
                                    </p:anim>
                                    <p:anim calcmode="lin" valueType="num">
                                      <p:cBhvr additive="base">
                                        <p:cTn id="19" dur="500" fill="hold"/>
                                        <p:tgtEl>
                                          <p:spTgt spid="79879"/>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79875"/>
                                        </p:tgtEl>
                                        <p:attrNameLst>
                                          <p:attrName>style.visibility</p:attrName>
                                        </p:attrNameLst>
                                      </p:cBhvr>
                                      <p:to>
                                        <p:strVal val="visible"/>
                                      </p:to>
                                    </p:set>
                                    <p:anim calcmode="lin" valueType="num">
                                      <p:cBhvr additive="base">
                                        <p:cTn id="24" dur="500" fill="hold"/>
                                        <p:tgtEl>
                                          <p:spTgt spid="79875"/>
                                        </p:tgtEl>
                                        <p:attrNameLst>
                                          <p:attrName>ppt_x</p:attrName>
                                        </p:attrNameLst>
                                      </p:cBhvr>
                                      <p:tavLst>
                                        <p:tav tm="0">
                                          <p:val>
                                            <p:strVal val="#ppt_x"/>
                                          </p:val>
                                        </p:tav>
                                        <p:tav tm="100000">
                                          <p:val>
                                            <p:strVal val="#ppt_x"/>
                                          </p:val>
                                        </p:tav>
                                      </p:tavLst>
                                    </p:anim>
                                    <p:anim calcmode="lin" valueType="num">
                                      <p:cBhvr additive="base">
                                        <p:cTn id="25" dur="500" fill="hold"/>
                                        <p:tgtEl>
                                          <p:spTgt spid="79875"/>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 presetClass="entr" presetSubtype="16" fill="hold" nodeType="clickEffect">
                                  <p:stCondLst>
                                    <p:cond delay="0"/>
                                  </p:stCondLst>
                                  <p:childTnLst>
                                    <p:set>
                                      <p:cBhvr>
                                        <p:cTn id="29" dur="1" fill="hold">
                                          <p:stCondLst>
                                            <p:cond delay="0"/>
                                          </p:stCondLst>
                                        </p:cTn>
                                        <p:tgtEl>
                                          <p:spTgt spid="79876"/>
                                        </p:tgtEl>
                                        <p:attrNameLst>
                                          <p:attrName>style.visibility</p:attrName>
                                        </p:attrNameLst>
                                      </p:cBhvr>
                                      <p:to>
                                        <p:strVal val="visible"/>
                                      </p:to>
                                    </p:set>
                                    <p:animEffect transition="in" filter="box(in)">
                                      <p:cBhvr>
                                        <p:cTn id="30" dur="500"/>
                                        <p:tgtEl>
                                          <p:spTgt spid="798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4" grpId="0"/>
      <p:bldP spid="79875" grpId="0" bldLvl="0" animBg="1"/>
      <p:bldP spid="79877" grpId="0"/>
      <p:bldP spid="79879"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9394" name="Picture 2" descr="南极"/>
          <p:cNvPicPr>
            <a:picLocks noChangeAspect="1"/>
          </p:cNvPicPr>
          <p:nvPr/>
        </p:nvPicPr>
        <p:blipFill>
          <a:blip r:embed="rId1"/>
          <a:stretch>
            <a:fillRect/>
          </a:stretch>
        </p:blipFill>
        <p:spPr>
          <a:xfrm>
            <a:off x="0" y="3996000"/>
            <a:ext cx="7380000" cy="1353000"/>
          </a:xfrm>
          <a:prstGeom prst="rect">
            <a:avLst/>
          </a:prstGeom>
          <a:noFill/>
          <a:ln w="9525">
            <a:noFill/>
          </a:ln>
        </p:spPr>
      </p:pic>
      <p:sp>
        <p:nvSpPr>
          <p:cNvPr id="71683" name="Rectangle 3"/>
          <p:cNvSpPr/>
          <p:nvPr/>
        </p:nvSpPr>
        <p:spPr>
          <a:xfrm>
            <a:off x="246000" y="921000"/>
            <a:ext cx="6931562" cy="2255520"/>
          </a:xfrm>
          <a:prstGeom prst="rect">
            <a:avLst/>
          </a:prstGeom>
          <a:noFill/>
          <a:ln w="9525">
            <a:noFill/>
          </a:ln>
        </p:spPr>
        <p:txBody>
          <a:bodyPr>
            <a:spAutoFit/>
          </a:bodyPr>
          <a:p>
            <a:pPr lvl="0" eaLnBrk="1" hangingPunct="1"/>
            <a:r>
              <a:rPr lang="en-US" altLang="zh-CN" sz="3550" b="1" dirty="0">
                <a:solidFill>
                  <a:schemeClr val="bg2"/>
                </a:solidFill>
                <a:latin typeface="Times New Roman" panose="02020603050405020304" pitchFamily="18" charset="0"/>
                <a:ea typeface="宋体" panose="02010600030101010101" pitchFamily="2" charset="-122"/>
              </a:rPr>
              <a:t>        </a:t>
            </a:r>
            <a:r>
              <a:rPr lang="zh-CN" altLang="en-US" sz="3550" b="1" dirty="0">
                <a:solidFill>
                  <a:srgbClr val="3333FF"/>
                </a:solidFill>
                <a:latin typeface="Times New Roman" panose="02020603050405020304" pitchFamily="18" charset="0"/>
                <a:ea typeface="宋体" panose="02010600030101010101" pitchFamily="2" charset="-122"/>
              </a:rPr>
              <a:t>课文题为</a:t>
            </a:r>
            <a:r>
              <a:rPr lang="en-US" altLang="zh-CN" sz="3550" b="1" dirty="0">
                <a:solidFill>
                  <a:srgbClr val="3333FF"/>
                </a:solidFill>
                <a:latin typeface="Times New Roman" panose="02020603050405020304" pitchFamily="18" charset="0"/>
                <a:ea typeface="宋体" panose="02010600030101010101" pitchFamily="2" charset="-122"/>
              </a:rPr>
              <a:t>《</a:t>
            </a:r>
            <a:r>
              <a:rPr lang="zh-CN" altLang="en-US" sz="3550" b="1" dirty="0">
                <a:solidFill>
                  <a:srgbClr val="3333FF"/>
                </a:solidFill>
                <a:latin typeface="Times New Roman" panose="02020603050405020304" pitchFamily="18" charset="0"/>
                <a:ea typeface="宋体" panose="02010600030101010101" pitchFamily="2" charset="-122"/>
              </a:rPr>
              <a:t>伟大的悲剧</a:t>
            </a:r>
            <a:r>
              <a:rPr lang="en-US" altLang="zh-CN" sz="3550" b="1" dirty="0">
                <a:solidFill>
                  <a:srgbClr val="3333FF"/>
                </a:solidFill>
                <a:latin typeface="Times New Roman" panose="02020603050405020304" pitchFamily="18" charset="0"/>
                <a:ea typeface="宋体" panose="02010600030101010101" pitchFamily="2" charset="-122"/>
              </a:rPr>
              <a:t>》</a:t>
            </a:r>
            <a:r>
              <a:rPr lang="zh-CN" altLang="en-US" sz="3550" b="1" dirty="0">
                <a:solidFill>
                  <a:srgbClr val="3333FF"/>
                </a:solidFill>
                <a:latin typeface="Times New Roman" panose="02020603050405020304" pitchFamily="18" charset="0"/>
                <a:ea typeface="宋体" panose="02010600030101010101" pitchFamily="2" charset="-122"/>
              </a:rPr>
              <a:t>，悲剧就是以悲惨结局结束的故事，既然是“悲剧”的故事，又何来“伟大”呢？这是否矛盾？</a:t>
            </a:r>
            <a:endParaRPr lang="zh-CN" altLang="en-US" sz="3550" b="1" dirty="0">
              <a:solidFill>
                <a:srgbClr val="3333FF"/>
              </a:solidFill>
              <a:latin typeface="Times New Roman" panose="02020603050405020304" pitchFamily="18" charset="0"/>
              <a:ea typeface="宋体" panose="02010600030101010101" pitchFamily="2" charset="-122"/>
            </a:endParaRPr>
          </a:p>
        </p:txBody>
      </p:sp>
      <p:pic>
        <p:nvPicPr>
          <p:cNvPr id="71684" name="Picture 4"/>
          <p:cNvPicPr>
            <a:picLocks noChangeAspect="1"/>
          </p:cNvPicPr>
          <p:nvPr/>
        </p:nvPicPr>
        <p:blipFill>
          <a:blip r:embed="rId2"/>
          <a:stretch>
            <a:fillRect/>
          </a:stretch>
        </p:blipFill>
        <p:spPr>
          <a:xfrm>
            <a:off x="2091000" y="3258000"/>
            <a:ext cx="3321000" cy="676500"/>
          </a:xfrm>
          <a:prstGeom prst="rect">
            <a:avLst/>
          </a:prstGeom>
          <a:noFill/>
          <a:ln w="9525">
            <a:noFill/>
          </a:ln>
        </p:spPr>
      </p:pic>
      <p:sp>
        <p:nvSpPr>
          <p:cNvPr id="71685" name="AutoShape 5"/>
          <p:cNvSpPr>
            <a:spLocks noChangeArrowheads="1"/>
          </p:cNvSpPr>
          <p:nvPr/>
        </p:nvSpPr>
        <p:spPr bwMode="auto">
          <a:xfrm rot="5400000">
            <a:off x="3335094" y="3735907"/>
            <a:ext cx="492000" cy="889187"/>
          </a:xfrm>
          <a:prstGeom prst="rightArrow">
            <a:avLst>
              <a:gd name="adj1" fmla="val 50000"/>
              <a:gd name="adj2" fmla="val 25000"/>
            </a:avLst>
          </a:prstGeom>
          <a:gradFill rotWithShape="1">
            <a:gsLst>
              <a:gs pos="0">
                <a:srgbClr val="800000">
                  <a:alpha val="75000"/>
                </a:srgbClr>
              </a:gs>
              <a:gs pos="50000">
                <a:srgbClr val="800000">
                  <a:gamma/>
                  <a:tint val="28627"/>
                  <a:invGamma/>
                </a:srgbClr>
              </a:gs>
              <a:gs pos="100000">
                <a:srgbClr val="800000">
                  <a:alpha val="75000"/>
                </a:srgbClr>
              </a:gs>
            </a:gsLst>
            <a:lin ang="0" scaled="1"/>
          </a:gradFill>
          <a:ln w="9525">
            <a:solidFill>
              <a:srgbClr val="800000"/>
            </a:solidFill>
            <a:miter lim="800000"/>
          </a:ln>
          <a:effectLst>
            <a:outerShdw dist="107763" dir="13500000" algn="ctr" rotWithShape="0">
              <a:schemeClr val="bg2">
                <a:alpha val="50000"/>
              </a:scheme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55"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9398" name="WordArt 6"/>
          <p:cNvSpPr>
            <a:spLocks noTextEdit="1"/>
          </p:cNvSpPr>
          <p:nvPr/>
        </p:nvSpPr>
        <p:spPr>
          <a:xfrm>
            <a:off x="1168500" y="4303500"/>
            <a:ext cx="1414500" cy="738000"/>
          </a:xfrm>
          <a:prstGeom prst="rect">
            <a:avLst/>
          </a:prstGeom>
        </p:spPr>
        <p:txBody>
          <a:bodyPr wrap="none" fromWordArt="1">
            <a:prstTxWarp prst="textPlain">
              <a:avLst>
                <a:gd name="adj" fmla="val 50000"/>
              </a:avLst>
            </a:prstTxWarp>
            <a:normAutofit/>
          </a:bodyPr>
          <a:p>
            <a:pPr algn="ctr" eaLnBrk="0" hangingPunct="0"/>
            <a:r>
              <a:rPr lang="zh-CN" altLang="en-US" sz="2905" b="1">
                <a:ln w="19050" cap="flat" cmpd="sng">
                  <a:solidFill>
                    <a:schemeClr val="bg1"/>
                  </a:solidFill>
                  <a:prstDash val="solid"/>
                  <a:miter/>
                  <a:headEnd type="none" w="med" len="med"/>
                  <a:tailEnd type="none" w="med" len="med"/>
                </a:ln>
                <a:solidFill>
                  <a:srgbClr val="FF6600"/>
                </a:solidFill>
                <a:effectLst>
                  <a:outerShdw dist="35921" dir="2699999" algn="ctr" rotWithShape="0">
                    <a:srgbClr val="990000"/>
                  </a:outerShdw>
                </a:effectLst>
                <a:latin typeface="宋体" panose="02010600030101010101" pitchFamily="2" charset="-122"/>
                <a:ea typeface="宋体" panose="02010600030101010101" pitchFamily="2" charset="-122"/>
              </a:rPr>
              <a:t>悲剧</a:t>
            </a:r>
            <a:endParaRPr lang="zh-CN" altLang="en-US" sz="2905" b="1">
              <a:ln w="19050" cap="flat" cmpd="sng">
                <a:solidFill>
                  <a:schemeClr val="bg1"/>
                </a:solidFill>
                <a:prstDash val="solid"/>
                <a:miter/>
                <a:headEnd type="none" w="med" len="med"/>
                <a:tailEnd type="none" w="med" len="med"/>
              </a:ln>
              <a:solidFill>
                <a:srgbClr val="FF6600"/>
              </a:solidFill>
              <a:effectLst>
                <a:outerShdw dist="35921" dir="2699999" algn="ctr" rotWithShape="0">
                  <a:srgbClr val="990000"/>
                </a:outerShdw>
              </a:effectLst>
              <a:latin typeface="宋体" panose="02010600030101010101" pitchFamily="2" charset="-122"/>
              <a:ea typeface="宋体" panose="02010600030101010101" pitchFamily="2" charset="-122"/>
            </a:endParaRPr>
          </a:p>
        </p:txBody>
      </p:sp>
      <p:sp>
        <p:nvSpPr>
          <p:cNvPr id="59399" name="WordArt 7"/>
          <p:cNvSpPr>
            <a:spLocks noTextEdit="1"/>
          </p:cNvSpPr>
          <p:nvPr/>
        </p:nvSpPr>
        <p:spPr>
          <a:xfrm>
            <a:off x="4243500" y="4303500"/>
            <a:ext cx="1722000" cy="738000"/>
          </a:xfrm>
          <a:prstGeom prst="rect">
            <a:avLst/>
          </a:prstGeom>
        </p:spPr>
        <p:txBody>
          <a:bodyPr wrap="none" fromWordArt="1">
            <a:prstTxWarp prst="textPlain">
              <a:avLst>
                <a:gd name="adj" fmla="val 50000"/>
              </a:avLst>
            </a:prstTxWarp>
            <a:normAutofit/>
          </a:bodyPr>
          <a:p>
            <a:pPr algn="ctr" eaLnBrk="0" hangingPunct="0"/>
            <a:r>
              <a:rPr lang="zh-CN" altLang="en-US" sz="2905" b="1">
                <a:ln w="12700" cap="flat" cmpd="sng">
                  <a:solidFill>
                    <a:schemeClr val="bg1"/>
                  </a:solidFill>
                  <a:prstDash val="solid"/>
                  <a:miter/>
                  <a:headEnd type="none" w="med" len="med"/>
                  <a:tailEnd type="none" w="med" len="med"/>
                </a:ln>
                <a:solidFill>
                  <a:srgbClr val="FF0000">
                    <a:alpha val="50195"/>
                  </a:srgbClr>
                </a:solidFill>
                <a:effectLst>
                  <a:outerShdw dist="45791" dir="2021404" algn="ctr" rotWithShape="0">
                    <a:srgbClr val="9999FF"/>
                  </a:outerShdw>
                </a:effectLst>
                <a:latin typeface="宋体" panose="02010600030101010101" pitchFamily="2" charset="-122"/>
                <a:ea typeface="宋体" panose="02010600030101010101" pitchFamily="2" charset="-122"/>
              </a:rPr>
              <a:t>伟大</a:t>
            </a:r>
            <a:endParaRPr lang="zh-CN" altLang="en-US" sz="2905" b="1">
              <a:ln w="12700" cap="flat" cmpd="sng">
                <a:solidFill>
                  <a:schemeClr val="bg1"/>
                </a:solidFill>
                <a:prstDash val="solid"/>
                <a:miter/>
                <a:headEnd type="none" w="med" len="med"/>
                <a:tailEnd type="none" w="med" len="med"/>
              </a:ln>
              <a:solidFill>
                <a:srgbClr val="FF0000">
                  <a:alpha val="50195"/>
                </a:srgbClr>
              </a:solidFill>
              <a:effectLst>
                <a:outerShdw dist="45791" dir="2021404" algn="ctr" rotWithShape="0">
                  <a:srgbClr val="9999FF"/>
                </a:outerShdw>
              </a:effectLst>
              <a:latin typeface="宋体" panose="02010600030101010101" pitchFamily="2" charset="-122"/>
              <a:ea typeface="宋体" panose="02010600030101010101" pitchFamily="2" charset="-122"/>
            </a:endParaRPr>
          </a:p>
        </p:txBody>
      </p:sp>
      <p:sp>
        <p:nvSpPr>
          <p:cNvPr id="59400" name="WordArt 8"/>
          <p:cNvSpPr>
            <a:spLocks noTextEdit="1"/>
          </p:cNvSpPr>
          <p:nvPr/>
        </p:nvSpPr>
        <p:spPr>
          <a:xfrm>
            <a:off x="1476000" y="5103000"/>
            <a:ext cx="4010312" cy="734157"/>
          </a:xfrm>
          <a:prstGeom prst="rect">
            <a:avLst/>
          </a:prstGeom>
        </p:spPr>
        <p:txBody>
          <a:bodyPr wrap="none" fromWordArt="1">
            <a:prstTxWarp prst="textCascadeUp">
              <a:avLst>
                <a:gd name="adj" fmla="val 100000"/>
              </a:avLst>
            </a:prstTxWarp>
            <a:normAutofit/>
            <a:scene3d>
              <a:camera prst="legacyPerspectiveFront">
                <a:rot lat="20520000" lon="1080000" rev="0"/>
              </a:camera>
              <a:lightRig rig="legacyHarsh2" dir="b"/>
            </a:scene3d>
            <a:sp3d extrusionH="430200" prstMaterial="legacyMatte">
              <a:extrusionClr>
                <a:srgbClr val="FF6600"/>
              </a:extrusionClr>
            </a:sp3d>
          </a:bodyPr>
          <a:p>
            <a:pPr algn="ctr" eaLnBrk="0" hangingPunct="0"/>
            <a:r>
              <a:rPr lang="zh-CN" altLang="en-US" sz="2905">
                <a:gradFill rotWithShape="1">
                  <a:gsLst>
                    <a:gs pos="0">
                      <a:srgbClr val="FFE701"/>
                    </a:gs>
                    <a:gs pos="100000">
                      <a:srgbClr val="FE3E02"/>
                    </a:gs>
                  </a:gsLst>
                  <a:lin ang="5400000" scaled="1"/>
                  <a:tileRect/>
                </a:gradFill>
                <a:latin typeface="宋体" panose="02010600030101010101" pitchFamily="2" charset="-122"/>
                <a:ea typeface="宋体" panose="02010600030101010101" pitchFamily="2" charset="-122"/>
              </a:rPr>
              <a:t>悲剧，为什么是伟大的？</a:t>
            </a:r>
            <a:endParaRPr lang="zh-CN" altLang="en-US" sz="2905">
              <a:gradFill rotWithShape="1">
                <a:gsLst>
                  <a:gs pos="0">
                    <a:srgbClr val="FFE701"/>
                  </a:gs>
                  <a:gs pos="100000">
                    <a:srgbClr val="FE3E02"/>
                  </a:gs>
                </a:gsLst>
                <a:lin ang="5400000" scaled="1"/>
                <a:tileRect/>
              </a:gra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1683"/>
                                        </p:tgtEl>
                                        <p:attrNameLst>
                                          <p:attrName>style.visibility</p:attrName>
                                        </p:attrNameLst>
                                      </p:cBhvr>
                                      <p:to>
                                        <p:strVal val="visible"/>
                                      </p:to>
                                    </p:set>
                                    <p:animEffect transition="in" filter="barn(inVertical)">
                                      <p:cBhvr>
                                        <p:cTn id="7" dur="500"/>
                                        <p:tgtEl>
                                          <p:spTgt spid="71683"/>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nodeType="clickEffect">
                                  <p:stCondLst>
                                    <p:cond delay="0"/>
                                  </p:stCondLst>
                                  <p:childTnLst>
                                    <p:set>
                                      <p:cBhvr>
                                        <p:cTn id="11" dur="1" fill="hold">
                                          <p:stCondLst>
                                            <p:cond delay="0"/>
                                          </p:stCondLst>
                                        </p:cTn>
                                        <p:tgtEl>
                                          <p:spTgt spid="71684"/>
                                        </p:tgtEl>
                                        <p:attrNameLst>
                                          <p:attrName>style.visibility</p:attrName>
                                        </p:attrNameLst>
                                      </p:cBhvr>
                                      <p:to>
                                        <p:strVal val="visible"/>
                                      </p:to>
                                    </p:set>
                                    <p:animEffect transition="in" filter="slide(fromTop)">
                                      <p:cBhvr>
                                        <p:cTn id="12" dur="500"/>
                                        <p:tgtEl>
                                          <p:spTgt spid="71684"/>
                                        </p:tgtEl>
                                      </p:cBhvr>
                                    </p:animEffect>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71685"/>
                                        </p:tgtEl>
                                        <p:attrNameLst>
                                          <p:attrName>style.visibility</p:attrName>
                                        </p:attrNameLst>
                                      </p:cBhvr>
                                      <p:to>
                                        <p:strVal val="visible"/>
                                      </p:to>
                                    </p:set>
                                    <p:anim calcmode="lin" valueType="num">
                                      <p:cBhvr additive="base">
                                        <p:cTn id="16" dur="500" fill="hold"/>
                                        <p:tgtEl>
                                          <p:spTgt spid="71685"/>
                                        </p:tgtEl>
                                        <p:attrNameLst>
                                          <p:attrName>ppt_x</p:attrName>
                                        </p:attrNameLst>
                                      </p:cBhvr>
                                      <p:tavLst>
                                        <p:tav tm="0">
                                          <p:val>
                                            <p:strVal val="#ppt_x"/>
                                          </p:val>
                                        </p:tav>
                                        <p:tav tm="100000">
                                          <p:val>
                                            <p:strVal val="#ppt_x"/>
                                          </p:val>
                                        </p:tav>
                                      </p:tavLst>
                                    </p:anim>
                                    <p:anim calcmode="lin" valueType="num">
                                      <p:cBhvr additive="base">
                                        <p:cTn id="17" dur="500" fill="hold"/>
                                        <p:tgtEl>
                                          <p:spTgt spid="71685"/>
                                        </p:tgtEl>
                                        <p:attrNameLst>
                                          <p:attrName>ppt_y</p:attrName>
                                        </p:attrNameLst>
                                      </p:cBhvr>
                                      <p:tavLst>
                                        <p:tav tm="0">
                                          <p:val>
                                            <p:strVal val="0-#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59398"/>
                                        </p:tgtEl>
                                        <p:attrNameLst>
                                          <p:attrName>style.visibility</p:attrName>
                                        </p:attrNameLst>
                                      </p:cBhvr>
                                      <p:to>
                                        <p:strVal val="visible"/>
                                      </p:to>
                                    </p:set>
                                    <p:anim calcmode="lin" valueType="num">
                                      <p:cBhvr additive="base">
                                        <p:cTn id="22" dur="500" fill="hold"/>
                                        <p:tgtEl>
                                          <p:spTgt spid="59398"/>
                                        </p:tgtEl>
                                        <p:attrNameLst>
                                          <p:attrName>ppt_x</p:attrName>
                                        </p:attrNameLst>
                                      </p:cBhvr>
                                      <p:tavLst>
                                        <p:tav tm="0">
                                          <p:val>
                                            <p:strVal val="0-#ppt_w/2"/>
                                          </p:val>
                                        </p:tav>
                                        <p:tav tm="100000">
                                          <p:val>
                                            <p:strVal val="#ppt_x"/>
                                          </p:val>
                                        </p:tav>
                                      </p:tavLst>
                                    </p:anim>
                                    <p:anim calcmode="lin" valueType="num">
                                      <p:cBhvr additive="base">
                                        <p:cTn id="23" dur="500" fill="hold"/>
                                        <p:tgtEl>
                                          <p:spTgt spid="59398"/>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nodeType="clickEffect">
                                  <p:stCondLst>
                                    <p:cond delay="0"/>
                                  </p:stCondLst>
                                  <p:childTnLst>
                                    <p:set>
                                      <p:cBhvr>
                                        <p:cTn id="27" dur="1" fill="hold">
                                          <p:stCondLst>
                                            <p:cond delay="0"/>
                                          </p:stCondLst>
                                        </p:cTn>
                                        <p:tgtEl>
                                          <p:spTgt spid="59399"/>
                                        </p:tgtEl>
                                        <p:attrNameLst>
                                          <p:attrName>style.visibility</p:attrName>
                                        </p:attrNameLst>
                                      </p:cBhvr>
                                      <p:to>
                                        <p:strVal val="visible"/>
                                      </p:to>
                                    </p:set>
                                    <p:anim calcmode="lin" valueType="num">
                                      <p:cBhvr additive="base">
                                        <p:cTn id="28" dur="500" fill="hold"/>
                                        <p:tgtEl>
                                          <p:spTgt spid="59399"/>
                                        </p:tgtEl>
                                        <p:attrNameLst>
                                          <p:attrName>ppt_x</p:attrName>
                                        </p:attrNameLst>
                                      </p:cBhvr>
                                      <p:tavLst>
                                        <p:tav tm="0">
                                          <p:val>
                                            <p:strVal val="1+#ppt_w/2"/>
                                          </p:val>
                                        </p:tav>
                                        <p:tav tm="100000">
                                          <p:val>
                                            <p:strVal val="#ppt_x"/>
                                          </p:val>
                                        </p:tav>
                                      </p:tavLst>
                                    </p:anim>
                                    <p:anim calcmode="lin" valueType="num">
                                      <p:cBhvr additive="base">
                                        <p:cTn id="29" dur="500" fill="hold"/>
                                        <p:tgtEl>
                                          <p:spTgt spid="59399"/>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 presetClass="entr" presetSubtype="32" fill="hold" nodeType="clickEffect">
                                  <p:stCondLst>
                                    <p:cond delay="0"/>
                                  </p:stCondLst>
                                  <p:childTnLst>
                                    <p:set>
                                      <p:cBhvr>
                                        <p:cTn id="33" dur="1" fill="hold">
                                          <p:stCondLst>
                                            <p:cond delay="0"/>
                                          </p:stCondLst>
                                        </p:cTn>
                                        <p:tgtEl>
                                          <p:spTgt spid="59400"/>
                                        </p:tgtEl>
                                        <p:attrNameLst>
                                          <p:attrName>style.visibility</p:attrName>
                                        </p:attrNameLst>
                                      </p:cBhvr>
                                      <p:to>
                                        <p:strVal val="visible"/>
                                      </p:to>
                                    </p:set>
                                    <p:animEffect transition="in" filter="box(out)">
                                      <p:cBhvr>
                                        <p:cTn id="34" dur="500"/>
                                        <p:tgtEl>
                                          <p:spTgt spid="594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3" grpId="0"/>
      <p:bldP spid="71685" grpId="0" bldLvl="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Text Box 2"/>
          <p:cNvSpPr txBox="1"/>
          <p:nvPr/>
        </p:nvSpPr>
        <p:spPr>
          <a:xfrm>
            <a:off x="363875" y="817219"/>
            <a:ext cx="6470312" cy="583565"/>
          </a:xfrm>
          <a:prstGeom prst="rect">
            <a:avLst/>
          </a:prstGeom>
          <a:noFill/>
          <a:ln w="12700">
            <a:noFill/>
          </a:ln>
        </p:spPr>
        <p:txBody>
          <a:bodyPr>
            <a:spAutoFit/>
          </a:bodyPr>
          <a:p>
            <a:pPr lvl="0" eaLnBrk="1" hangingPunct="1">
              <a:spcBef>
                <a:spcPct val="50000"/>
              </a:spcBef>
            </a:pPr>
            <a:r>
              <a:rPr lang="zh-CN" altLang="en-US" sz="2905" b="1" dirty="0">
                <a:solidFill>
                  <a:srgbClr val="000000"/>
                </a:solidFill>
                <a:latin typeface="Times New Roman" panose="02020603050405020304" pitchFamily="18" charset="0"/>
                <a:ea typeface="黑体" panose="02010600030101010101" charset="-122"/>
              </a:rPr>
              <a:t>斯科特一行的</a:t>
            </a:r>
            <a:r>
              <a:rPr lang="zh-CN" altLang="en-US" sz="3230" b="1" dirty="0">
                <a:solidFill>
                  <a:srgbClr val="000000"/>
                </a:solidFill>
                <a:latin typeface="Times New Roman" panose="02020603050405020304" pitchFamily="18" charset="0"/>
                <a:ea typeface="黑体" panose="02010600030101010101" charset="-122"/>
              </a:rPr>
              <a:t>“伟大”</a:t>
            </a:r>
            <a:r>
              <a:rPr lang="zh-CN" altLang="en-US" sz="2905" b="1" dirty="0">
                <a:solidFill>
                  <a:srgbClr val="000000"/>
                </a:solidFill>
                <a:latin typeface="Times New Roman" panose="02020603050405020304" pitchFamily="18" charset="0"/>
                <a:ea typeface="黑体" panose="02010600030101010101" charset="-122"/>
              </a:rPr>
              <a:t>体现在哪里？</a:t>
            </a:r>
            <a:endParaRPr lang="zh-CN" altLang="en-US" sz="2905" b="1" dirty="0">
              <a:solidFill>
                <a:srgbClr val="000000"/>
              </a:solidFill>
              <a:latin typeface="Times New Roman" panose="02020603050405020304" pitchFamily="18" charset="0"/>
              <a:ea typeface="黑体" panose="02010600030101010101" charset="-122"/>
            </a:endParaRPr>
          </a:p>
        </p:txBody>
      </p:sp>
      <p:sp>
        <p:nvSpPr>
          <p:cNvPr id="145411" name="Text Box 3"/>
          <p:cNvSpPr txBox="1"/>
          <p:nvPr/>
        </p:nvSpPr>
        <p:spPr>
          <a:xfrm>
            <a:off x="256250" y="1339969"/>
            <a:ext cx="6973844" cy="3148330"/>
          </a:xfrm>
          <a:prstGeom prst="rect">
            <a:avLst/>
          </a:prstGeom>
          <a:noFill/>
          <a:ln w="12700">
            <a:noFill/>
          </a:ln>
        </p:spPr>
        <p:txBody>
          <a:bodyPr>
            <a:spAutoFit/>
          </a:bodyPr>
          <a:p>
            <a:pPr lvl="0" eaLnBrk="1" hangingPunct="1">
              <a:lnSpc>
                <a:spcPct val="115000"/>
              </a:lnSpc>
              <a:spcBef>
                <a:spcPct val="50000"/>
              </a:spcBef>
            </a:pPr>
            <a:r>
              <a:rPr lang="en-US" altLang="zh-CN" sz="2585" b="1" dirty="0">
                <a:solidFill>
                  <a:srgbClr val="FF0000"/>
                </a:solidFill>
                <a:latin typeface="黑体" panose="02010600030101010101" charset="-122"/>
                <a:ea typeface="黑体" panose="02010600030101010101" charset="-122"/>
              </a:rPr>
              <a:t>1</a:t>
            </a:r>
            <a:r>
              <a:rPr lang="zh-CN" altLang="en-US" sz="2585" b="1" dirty="0">
                <a:solidFill>
                  <a:srgbClr val="FF0000"/>
                </a:solidFill>
                <a:latin typeface="黑体" panose="02010600030101010101" charset="-122"/>
                <a:ea typeface="黑体" panose="02010600030101010101" charset="-122"/>
              </a:rPr>
              <a:t>．坚毅，勇敢，执著，坦然面对死亡，有为事业献身的英雄气概。</a:t>
            </a:r>
            <a:endParaRPr lang="zh-CN" altLang="en-US" sz="2585" b="1" dirty="0">
              <a:solidFill>
                <a:srgbClr val="FF0000"/>
              </a:solidFill>
              <a:latin typeface="黑体" panose="02010600030101010101" charset="-122"/>
              <a:ea typeface="黑体" panose="02010600030101010101" charset="-122"/>
            </a:endParaRPr>
          </a:p>
          <a:p>
            <a:pPr lvl="0" eaLnBrk="1" hangingPunct="1">
              <a:lnSpc>
                <a:spcPct val="115000"/>
              </a:lnSpc>
              <a:spcBef>
                <a:spcPct val="50000"/>
              </a:spcBef>
            </a:pPr>
            <a:r>
              <a:rPr lang="zh-CN" altLang="en-US" sz="1935" b="1" dirty="0">
                <a:latin typeface="黑体" panose="02010600030101010101" charset="-122"/>
                <a:ea typeface="黑体" panose="02010600030101010101" charset="-122"/>
              </a:rPr>
              <a:t>    </a:t>
            </a:r>
            <a:r>
              <a:rPr lang="zh-CN" altLang="en-US" sz="2260" b="1" dirty="0">
                <a:solidFill>
                  <a:srgbClr val="000000"/>
                </a:solidFill>
                <a:latin typeface="楷体_GB2312" panose="02010609030101010101" pitchFamily="49" charset="-122"/>
                <a:ea typeface="楷体_GB2312" panose="02010609030101010101" pitchFamily="49" charset="-122"/>
              </a:rPr>
              <a:t>他们自己所进行的探险是人类的不朽事业时，没有对探险的执著、超人的力量和勇气，是不可能从事这项事业的。而他们在归途中与死亡抗争，一个个牺牲时，没有一个孬种，都是响当当的汉子，活得明白，死得悲壮。</a:t>
            </a:r>
            <a:endParaRPr lang="zh-CN" altLang="en-US" sz="2260" b="1" dirty="0">
              <a:solidFill>
                <a:srgbClr val="000000"/>
              </a:solidFill>
              <a:latin typeface="楷体_GB2312" panose="02010609030101010101" pitchFamily="49" charset="-122"/>
              <a:ea typeface="楷体_GB2312" panose="02010609030101010101" pitchFamily="49" charset="-122"/>
            </a:endParaRPr>
          </a:p>
        </p:txBody>
      </p:sp>
      <p:sp>
        <p:nvSpPr>
          <p:cNvPr id="145412" name="Text Box 4"/>
          <p:cNvSpPr txBox="1"/>
          <p:nvPr/>
        </p:nvSpPr>
        <p:spPr>
          <a:xfrm>
            <a:off x="0" y="4350907"/>
            <a:ext cx="6864937" cy="1690370"/>
          </a:xfrm>
          <a:prstGeom prst="rect">
            <a:avLst/>
          </a:prstGeom>
          <a:noFill/>
          <a:ln w="12700">
            <a:noFill/>
          </a:ln>
        </p:spPr>
        <p:txBody>
          <a:bodyPr>
            <a:spAutoFit/>
          </a:bodyPr>
          <a:p>
            <a:pPr lvl="0" eaLnBrk="1" hangingPunct="1">
              <a:spcBef>
                <a:spcPct val="50000"/>
              </a:spcBef>
            </a:pPr>
            <a:r>
              <a:rPr lang="zh-CN" altLang="en-US" sz="2585" b="1" dirty="0">
                <a:solidFill>
                  <a:srgbClr val="FF0000"/>
                </a:solidFill>
                <a:latin typeface="黑体" panose="02010600030101010101" charset="-122"/>
                <a:ea typeface="黑体" panose="02010600030101010101" charset="-122"/>
              </a:rPr>
              <a:t>２．诚实守信，有绅士风度和博大的胸怀。</a:t>
            </a:r>
            <a:endParaRPr lang="zh-CN" altLang="en-US" sz="2585" b="1" dirty="0">
              <a:solidFill>
                <a:srgbClr val="FF0000"/>
              </a:solidFill>
              <a:latin typeface="黑体" panose="02010600030101010101" charset="-122"/>
              <a:ea typeface="黑体" panose="02010600030101010101" charset="-122"/>
            </a:endParaRPr>
          </a:p>
          <a:p>
            <a:pPr lvl="0" eaLnBrk="1" hangingPunct="1">
              <a:spcBef>
                <a:spcPct val="50000"/>
              </a:spcBef>
            </a:pPr>
            <a:r>
              <a:rPr lang="zh-CN" altLang="en-US" sz="1935" b="1" dirty="0">
                <a:solidFill>
                  <a:srgbClr val="00005C"/>
                </a:solidFill>
                <a:latin typeface="黑体" panose="02010600030101010101" charset="-122"/>
                <a:ea typeface="黑体" panose="02010600030101010101" charset="-122"/>
              </a:rPr>
              <a:t>   </a:t>
            </a:r>
            <a:r>
              <a:rPr lang="zh-CN" altLang="en-US" sz="2260" b="1" dirty="0">
                <a:solidFill>
                  <a:srgbClr val="000000"/>
                </a:solidFill>
                <a:latin typeface="楷体_GB2312" panose="02010609030101010101" pitchFamily="49" charset="-122"/>
                <a:ea typeface="楷体_GB2312" panose="02010609030101010101" pitchFamily="49" charset="-122"/>
              </a:rPr>
              <a:t>斯科特一行在与阿蒙森的竞争中失败了，但他们勇于承认失败，并愿意为</a:t>
            </a:r>
            <a:r>
              <a:rPr lang="zh-CN" altLang="en-US" sz="2260" b="1" dirty="0">
                <a:solidFill>
                  <a:srgbClr val="000000"/>
                </a:solidFill>
                <a:latin typeface="Arial" panose="020B0604020202020204" pitchFamily="34" charset="0"/>
                <a:ea typeface="楷体_GB2312" panose="02010609030101010101" pitchFamily="49" charset="-122"/>
              </a:rPr>
              <a:t>阿蒙森的</a:t>
            </a:r>
            <a:r>
              <a:rPr lang="zh-CN" altLang="en-US" sz="2260" b="1" dirty="0">
                <a:solidFill>
                  <a:srgbClr val="000000"/>
                </a:solidFill>
                <a:latin typeface="楷体_GB2312" panose="02010609030101010101" pitchFamily="49" charset="-122"/>
                <a:ea typeface="楷体_GB2312" panose="02010609030101010101" pitchFamily="49" charset="-122"/>
              </a:rPr>
              <a:t>成功作证，而这正是他所热烈追求的事业。</a:t>
            </a:r>
            <a:endParaRPr lang="zh-CN" altLang="en-US" sz="2260" b="1" dirty="0">
              <a:solidFill>
                <a:srgbClr val="000000"/>
              </a:solidFill>
              <a:latin typeface="楷体_GB2312" panose="02010609030101010101" pitchFamily="49" charset="-122"/>
              <a:ea typeface="楷体_GB2312" panose="02010609030101010101" pitchFamily="49" charset="-122"/>
            </a:endParaRPr>
          </a:p>
        </p:txBody>
      </p:sp>
      <p:sp>
        <p:nvSpPr>
          <p:cNvPr id="60421" name="Text Box 5"/>
          <p:cNvSpPr txBox="1"/>
          <p:nvPr/>
        </p:nvSpPr>
        <p:spPr>
          <a:xfrm>
            <a:off x="1722000" y="3565500"/>
            <a:ext cx="2275500" cy="386715"/>
          </a:xfrm>
          <a:prstGeom prst="rect">
            <a:avLst/>
          </a:prstGeom>
          <a:noFill/>
          <a:ln w="12700">
            <a:noFill/>
          </a:ln>
        </p:spPr>
        <p:txBody>
          <a:bodyPr>
            <a:spAutoFit/>
          </a:bodyPr>
          <a:p>
            <a:pPr lvl="0" eaLnBrk="1" hangingPunct="1">
              <a:spcBef>
                <a:spcPct val="50000"/>
              </a:spcBef>
            </a:pPr>
            <a:endParaRPr lang="zh-CN" altLang="zh-CN" sz="1935" dirty="0">
              <a:latin typeface="Times New Roman" panose="02020603050405020304" pitchFamily="18" charset="0"/>
              <a:ea typeface="宋体" panose="02010600030101010101" pitchFamily="2" charset="-122"/>
            </a:endParaRPr>
          </a:p>
        </p:txBody>
      </p:sp>
      <p:sp>
        <p:nvSpPr>
          <p:cNvPr id="60422" name="WordArt 6"/>
          <p:cNvSpPr>
            <a:spLocks noTextEdit="1"/>
          </p:cNvSpPr>
          <p:nvPr/>
        </p:nvSpPr>
        <p:spPr>
          <a:xfrm>
            <a:off x="861000" y="490500"/>
            <a:ext cx="2821312" cy="326975"/>
          </a:xfrm>
          <a:prstGeom prst="rect">
            <a:avLst/>
          </a:prstGeom>
        </p:spPr>
        <p:txBody>
          <a:bodyPr wrap="none" fromWordArt="1">
            <a:prstTxWarp prst="textPlain">
              <a:avLst>
                <a:gd name="adj" fmla="val 51403"/>
              </a:avLst>
            </a:prstTxWarp>
            <a:normAutofit fontScale="30000"/>
          </a:bodyPr>
          <a:p>
            <a:pPr algn="ctr" eaLnBrk="0" hangingPunct="0"/>
            <a:r>
              <a:rPr lang="zh-CN" altLang="en-US" sz="3875" b="1" i="1">
                <a:ln w="25400" cap="flat" cmpd="sng">
                  <a:solidFill>
                    <a:srgbClr val="FFFF00"/>
                  </a:solidFill>
                  <a:prstDash val="solid"/>
                  <a:miter/>
                  <a:headEnd type="none" w="med" len="med"/>
                  <a:tailEnd type="none" w="med" len="med"/>
                </a:ln>
                <a:solidFill>
                  <a:srgbClr val="FF0000"/>
                </a:solidFill>
                <a:effectLst>
                  <a:outerShdw dist="35921" dir="2699999" algn="ctr" rotWithShape="0">
                    <a:srgbClr val="808080"/>
                  </a:outerShdw>
                </a:effectLst>
                <a:latin typeface="宋体" panose="02010600030101010101" pitchFamily="2" charset="-122"/>
                <a:ea typeface="宋体" panose="02010600030101010101" pitchFamily="2" charset="-122"/>
              </a:rPr>
              <a:t>感受伟大</a:t>
            </a:r>
            <a:endParaRPr lang="zh-CN" altLang="en-US" sz="3875" b="1" i="1">
              <a:ln w="25400" cap="flat" cmpd="sng">
                <a:solidFill>
                  <a:srgbClr val="FFFF00"/>
                </a:solidFill>
                <a:prstDash val="solid"/>
                <a:miter/>
                <a:headEnd type="none" w="med" len="med"/>
                <a:tailEnd type="none" w="med" len="med"/>
              </a:ln>
              <a:solidFill>
                <a:srgbClr val="FF0000"/>
              </a:solidFill>
              <a:effectLst>
                <a:outerShdw dist="35921" dir="2699999" algn="ctr" rotWithShape="0">
                  <a:srgbClr val="808080"/>
                </a:outerShdw>
              </a:effectLst>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5411">
                                            <p:txEl>
                                              <p:charRg st="0" end="31"/>
                                            </p:txEl>
                                          </p:spTgt>
                                        </p:tgtEl>
                                        <p:attrNameLst>
                                          <p:attrName>style.visibility</p:attrName>
                                        </p:attrNameLst>
                                      </p:cBhvr>
                                      <p:to>
                                        <p:strVal val="visible"/>
                                      </p:to>
                                    </p:set>
                                    <p:anim calcmode="lin" valueType="num">
                                      <p:cBhvr additive="base">
                                        <p:cTn id="7" dur="500" fill="hold"/>
                                        <p:tgtEl>
                                          <p:spTgt spid="145411">
                                            <p:txEl>
                                              <p:charRg st="0" end="3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5411">
                                            <p:txEl>
                                              <p:charRg st="0" end="3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45411">
                                            <p:txEl>
                                              <p:charRg st="31" end="132"/>
                                            </p:txEl>
                                          </p:spTgt>
                                        </p:tgtEl>
                                        <p:attrNameLst>
                                          <p:attrName>style.visibility</p:attrName>
                                        </p:attrNameLst>
                                      </p:cBhvr>
                                      <p:to>
                                        <p:strVal val="visible"/>
                                      </p:to>
                                    </p:set>
                                    <p:anim calcmode="lin" valueType="num">
                                      <p:cBhvr additive="base">
                                        <p:cTn id="13" dur="500" fill="hold"/>
                                        <p:tgtEl>
                                          <p:spTgt spid="145411">
                                            <p:txEl>
                                              <p:charRg st="31" end="13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45411">
                                            <p:txEl>
                                              <p:charRg st="31" end="13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45412">
                                            <p:txEl>
                                              <p:charRg st="0" end="20"/>
                                            </p:txEl>
                                          </p:spTgt>
                                        </p:tgtEl>
                                        <p:attrNameLst>
                                          <p:attrName>style.visibility</p:attrName>
                                        </p:attrNameLst>
                                      </p:cBhvr>
                                      <p:to>
                                        <p:strVal val="visible"/>
                                      </p:to>
                                    </p:set>
                                    <p:anim calcmode="lin" valueType="num">
                                      <p:cBhvr additive="base">
                                        <p:cTn id="19" dur="500" fill="hold"/>
                                        <p:tgtEl>
                                          <p:spTgt spid="145412">
                                            <p:txEl>
                                              <p:charRg st="0" end="2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45412">
                                            <p:txEl>
                                              <p:charRg st="0" end="2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45412">
                                            <p:txEl>
                                              <p:charRg st="20" end="79"/>
                                            </p:txEl>
                                          </p:spTgt>
                                        </p:tgtEl>
                                        <p:attrNameLst>
                                          <p:attrName>style.visibility</p:attrName>
                                        </p:attrNameLst>
                                      </p:cBhvr>
                                      <p:to>
                                        <p:strVal val="visible"/>
                                      </p:to>
                                    </p:set>
                                    <p:anim calcmode="lin" valueType="num">
                                      <p:cBhvr additive="base">
                                        <p:cTn id="25" dur="500" fill="hold"/>
                                        <p:tgtEl>
                                          <p:spTgt spid="145412">
                                            <p:txEl>
                                              <p:charRg st="20" end="79"/>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45412">
                                            <p:txEl>
                                              <p:charRg st="20" end="7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6434" name="Text Box 2"/>
          <p:cNvSpPr/>
          <p:nvPr>
            <p:ph idx="1"/>
          </p:nvPr>
        </p:nvSpPr>
        <p:spPr>
          <a:xfrm>
            <a:off x="203719" y="759563"/>
            <a:ext cx="6807281" cy="4675282"/>
          </a:xfrm>
        </p:spPr>
        <p:txBody>
          <a:bodyPr vert="horz" wrap="square" lIns="73799" tIns="36899" rIns="73799" bIns="36899" anchor="t"/>
          <a:p>
            <a:pPr eaLnBrk="1" hangingPunct="1">
              <a:spcBef>
                <a:spcPct val="50000"/>
              </a:spcBef>
              <a:buClr>
                <a:schemeClr val="bg1"/>
              </a:buClr>
              <a:buFont typeface="Times New Roman" panose="02020603050405020304" pitchFamily="18" charset="0"/>
              <a:buNone/>
            </a:pPr>
            <a:r>
              <a:rPr lang="zh-CN" altLang="en-US" b="1" dirty="0">
                <a:solidFill>
                  <a:srgbClr val="FF0000"/>
                </a:solidFill>
                <a:latin typeface="黑体" panose="02010600030101010101" charset="-122"/>
                <a:ea typeface="黑体" panose="02010600030101010101" charset="-122"/>
              </a:rPr>
              <a:t>３． 有强烈的团队精神。</a:t>
            </a:r>
            <a:endParaRPr lang="zh-CN" altLang="en-US" b="1" dirty="0">
              <a:solidFill>
                <a:srgbClr val="FF0000"/>
              </a:solidFill>
              <a:latin typeface="黑体" panose="02010600030101010101" charset="-122"/>
              <a:ea typeface="黑体" panose="02010600030101010101" charset="-122"/>
            </a:endParaRPr>
          </a:p>
          <a:p>
            <a:pPr eaLnBrk="1" hangingPunct="1">
              <a:spcBef>
                <a:spcPct val="50000"/>
              </a:spcBef>
              <a:buClr>
                <a:schemeClr val="bg1"/>
              </a:buClr>
              <a:buFont typeface="Times New Roman" panose="02020603050405020304" pitchFamily="18" charset="0"/>
              <a:buNone/>
            </a:pPr>
            <a:r>
              <a:rPr lang="zh-CN" altLang="en-US" b="1" i="1" dirty="0">
                <a:solidFill>
                  <a:srgbClr val="00005C"/>
                </a:solidFill>
              </a:rPr>
              <a:t>       </a:t>
            </a:r>
            <a:r>
              <a:rPr lang="zh-CN" altLang="en-US" sz="2260" b="1" dirty="0">
                <a:solidFill>
                  <a:srgbClr val="000000"/>
                </a:solidFill>
                <a:ea typeface="楷体_GB2312" panose="02010609030101010101" pitchFamily="49" charset="-122"/>
              </a:rPr>
              <a:t>探险需要团结协作精神，在关键的时刻为了保护同伴，有时要勇于献出自己的生命。这一点斯科特和他的队员们都做到了。</a:t>
            </a:r>
            <a:endParaRPr lang="zh-CN" altLang="en-US" sz="2260" dirty="0">
              <a:solidFill>
                <a:srgbClr val="000000"/>
              </a:solidFill>
              <a:ea typeface="楷体_GB2312" panose="02010609030101010101" pitchFamily="49" charset="-122"/>
            </a:endParaRPr>
          </a:p>
          <a:p>
            <a:pPr eaLnBrk="1" hangingPunct="1">
              <a:spcBef>
                <a:spcPct val="50000"/>
              </a:spcBef>
              <a:buClr>
                <a:schemeClr val="bg1"/>
              </a:buClr>
              <a:buFont typeface="Times New Roman" panose="02020603050405020304" pitchFamily="18" charset="0"/>
              <a:buNone/>
            </a:pPr>
            <a:endParaRPr lang="en-US" altLang="zh-CN" sz="2260" b="1" dirty="0">
              <a:solidFill>
                <a:srgbClr val="000000"/>
              </a:solidFill>
              <a:ea typeface="楷体_GB2312" panose="02010609030101010101" pitchFamily="49" charset="-122"/>
            </a:endParaRPr>
          </a:p>
        </p:txBody>
      </p:sp>
      <p:sp>
        <p:nvSpPr>
          <p:cNvPr id="146435" name="Text Box 3"/>
          <p:cNvSpPr txBox="1"/>
          <p:nvPr/>
        </p:nvSpPr>
        <p:spPr>
          <a:xfrm>
            <a:off x="256250" y="2769844"/>
            <a:ext cx="6975125" cy="2894965"/>
          </a:xfrm>
          <a:prstGeom prst="rect">
            <a:avLst/>
          </a:prstGeom>
          <a:noFill/>
          <a:ln w="12700">
            <a:noFill/>
          </a:ln>
        </p:spPr>
        <p:txBody>
          <a:bodyPr>
            <a:spAutoFit/>
          </a:bodyPr>
          <a:p>
            <a:pPr lvl="0" eaLnBrk="1" hangingPunct="1"/>
            <a:r>
              <a:rPr lang="en-US" altLang="zh-CN" sz="2585" b="1" dirty="0">
                <a:solidFill>
                  <a:srgbClr val="FF0000"/>
                </a:solidFill>
                <a:latin typeface="黑体" panose="02010600030101010101" charset="-122"/>
                <a:ea typeface="黑体" panose="02010600030101010101" charset="-122"/>
              </a:rPr>
              <a:t>4</a:t>
            </a:r>
            <a:r>
              <a:rPr lang="zh-CN" altLang="en-US" sz="2585" b="1" dirty="0">
                <a:solidFill>
                  <a:srgbClr val="FF0000"/>
                </a:solidFill>
                <a:latin typeface="黑体" panose="02010600030101010101" charset="-122"/>
                <a:ea typeface="黑体" panose="02010600030101010101" charset="-122"/>
              </a:rPr>
              <a:t>．对国家、对人民、对亲人爱的真情流露。</a:t>
            </a:r>
            <a:endParaRPr lang="zh-CN" altLang="en-US" sz="2585" b="1" dirty="0">
              <a:solidFill>
                <a:srgbClr val="FF0000"/>
              </a:solidFill>
              <a:latin typeface="黑体" panose="02010600030101010101" charset="-122"/>
              <a:ea typeface="黑体" panose="02010600030101010101" charset="-122"/>
            </a:endParaRPr>
          </a:p>
          <a:p>
            <a:pPr lvl="0" eaLnBrk="1" hangingPunct="1"/>
            <a:r>
              <a:rPr lang="zh-CN" altLang="en-US" sz="1455" b="1" i="1" dirty="0">
                <a:solidFill>
                  <a:srgbClr val="00005C"/>
                </a:solidFill>
                <a:latin typeface="Arial" panose="020B0604020202020204" pitchFamily="34" charset="0"/>
                <a:ea typeface="宋体" panose="02010600030101010101" pitchFamily="2" charset="-122"/>
              </a:rPr>
              <a:t>     </a:t>
            </a:r>
            <a:r>
              <a:rPr lang="zh-CN" altLang="en-US" sz="2260" b="1" dirty="0">
                <a:solidFill>
                  <a:srgbClr val="000000"/>
                </a:solidFill>
                <a:latin typeface="Arial" panose="020B0604020202020204" pitchFamily="34" charset="0"/>
                <a:ea typeface="楷体_GB2312" panose="02010609030101010101" pitchFamily="49" charset="-122"/>
              </a:rPr>
              <a:t>斯科特在生命的最后一息，考虑的不是一己之利，心中惦记的始终是别人：朋友、同伴、妻小，还有他的祖国和人民。他最后的遗书不是为死后的沽名钓誉，而完全是爱的真情流露；信写得如此镇静，丝毫不像一个行将离世的人！斯科特是怀着一种热烈的爱而没有丝毫的恨离开了那个冰冷的世界。</a:t>
            </a:r>
            <a:endParaRPr lang="zh-CN" altLang="en-US" sz="2260" b="1" dirty="0">
              <a:solidFill>
                <a:srgbClr val="000000"/>
              </a:solidFill>
              <a:latin typeface="Arial" panose="020B0604020202020204" pitchFamily="34" charset="0"/>
              <a:ea typeface="楷体_GB2312" panose="02010609030101010101" pitchFamily="49" charset="-122"/>
            </a:endParaRPr>
          </a:p>
          <a:p>
            <a:pPr lvl="0" eaLnBrk="1" hangingPunct="1"/>
            <a:endParaRPr lang="en-US" altLang="zh-CN" sz="2260" dirty="0">
              <a:solidFill>
                <a:srgbClr val="000000"/>
              </a:solidFill>
              <a:latin typeface="Arial" panose="020B0604020202020204" pitchFamily="34" charset="0"/>
              <a:ea typeface="楷体_GB2312" panose="0201060903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6434">
                                            <p:txEl>
                                              <p:charRg st="0" end="13"/>
                                            </p:txEl>
                                          </p:spTgt>
                                        </p:tgtEl>
                                        <p:attrNameLst>
                                          <p:attrName>style.visibility</p:attrName>
                                        </p:attrNameLst>
                                      </p:cBhvr>
                                      <p:to>
                                        <p:strVal val="visible"/>
                                      </p:to>
                                    </p:set>
                                    <p:anim calcmode="lin" valueType="num">
                                      <p:cBhvr additive="base">
                                        <p:cTn id="7" dur="500" fill="hold"/>
                                        <p:tgtEl>
                                          <p:spTgt spid="146434">
                                            <p:txEl>
                                              <p:charRg st="0" end="1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6434">
                                            <p:txEl>
                                              <p:charRg st="0" end="1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146434">
                                            <p:txEl>
                                              <p:charRg st="13" end="75"/>
                                            </p:txEl>
                                          </p:spTgt>
                                        </p:tgtEl>
                                        <p:attrNameLst>
                                          <p:attrName>style.visibility</p:attrName>
                                        </p:attrNameLst>
                                      </p:cBhvr>
                                      <p:to>
                                        <p:strVal val="visible"/>
                                      </p:to>
                                    </p:set>
                                    <p:animEffect transition="in" filter="strips(downLeft)">
                                      <p:cBhvr>
                                        <p:cTn id="13" dur="500"/>
                                        <p:tgtEl>
                                          <p:spTgt spid="146434">
                                            <p:txEl>
                                              <p:charRg st="13" end="75"/>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46435"/>
                                        </p:tgtEl>
                                        <p:attrNameLst>
                                          <p:attrName>style.visibility</p:attrName>
                                        </p:attrNameLst>
                                      </p:cBhvr>
                                      <p:to>
                                        <p:strVal val="visible"/>
                                      </p:to>
                                    </p:set>
                                    <p:anim calcmode="lin" valueType="num">
                                      <p:cBhvr additive="base">
                                        <p:cTn id="18" dur="500" fill="hold"/>
                                        <p:tgtEl>
                                          <p:spTgt spid="146435"/>
                                        </p:tgtEl>
                                        <p:attrNameLst>
                                          <p:attrName>ppt_x</p:attrName>
                                        </p:attrNameLst>
                                      </p:cBhvr>
                                      <p:tavLst>
                                        <p:tav tm="0">
                                          <p:val>
                                            <p:strVal val="#ppt_x"/>
                                          </p:val>
                                        </p:tav>
                                        <p:tav tm="100000">
                                          <p:val>
                                            <p:strVal val="#ppt_x"/>
                                          </p:val>
                                        </p:tav>
                                      </p:tavLst>
                                    </p:anim>
                                    <p:anim calcmode="lin" valueType="num">
                                      <p:cBhvr additive="base">
                                        <p:cTn id="19" dur="500" fill="hold"/>
                                        <p:tgtEl>
                                          <p:spTgt spid="1464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43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194" name="Picture 2" descr="南极冰川"/>
          <p:cNvPicPr>
            <a:picLocks noChangeAspect="1"/>
          </p:cNvPicPr>
          <p:nvPr/>
        </p:nvPicPr>
        <p:blipFill>
          <a:blip r:embed="rId1"/>
          <a:stretch>
            <a:fillRect/>
          </a:stretch>
        </p:blipFill>
        <p:spPr>
          <a:xfrm>
            <a:off x="0" y="490500"/>
            <a:ext cx="7380000" cy="5535000"/>
          </a:xfrm>
          <a:prstGeom prst="rect">
            <a:avLst/>
          </a:prstGeom>
          <a:noFill/>
          <a:ln w="9525">
            <a:noFill/>
          </a:ln>
        </p:spPr>
      </p:pic>
      <p:sp>
        <p:nvSpPr>
          <p:cNvPr id="12291" name="Text Box 3"/>
          <p:cNvSpPr txBox="1">
            <a:spLocks noChangeArrowheads="1"/>
          </p:cNvSpPr>
          <p:nvPr/>
        </p:nvSpPr>
        <p:spPr bwMode="auto">
          <a:xfrm>
            <a:off x="6279216" y="759563"/>
            <a:ext cx="774065" cy="3172375"/>
          </a:xfrm>
          <a:prstGeom prst="rect">
            <a:avLst/>
          </a:prstGeom>
          <a:noFill/>
          <a:ln w="9525">
            <a:noFill/>
            <a:miter lim="800000"/>
          </a:ln>
          <a:effectLst>
            <a:outerShdw dist="35921" dir="2700000" algn="ctr" rotWithShape="0">
              <a:schemeClr val="tx1"/>
            </a:outerShdw>
          </a:effectLst>
        </p:spPr>
        <p:txBody>
          <a:bodyPr vert="eaVert">
            <a:spAutoFit/>
          </a:bodyPr>
          <a:p>
            <a:pPr lvl="0" eaLnBrk="1" hangingPunct="1">
              <a:spcBef>
                <a:spcPct val="50000"/>
              </a:spcBef>
            </a:pPr>
            <a:r>
              <a:rPr lang="zh-CN" altLang="en-US" sz="3875" i="1" dirty="0">
                <a:solidFill>
                  <a:schemeClr val="bg1"/>
                </a:solidFill>
                <a:effectDag name="">
                  <a:effect ref="fillLine"/>
                  <a:cont type="tree" name="">
                    <a:effect ref="fillLine"/>
                    <a:outerShdw dist="38100" dir="13500000" algn="br">
                      <a:srgbClr val="FFFFFF"/>
                    </a:outerShdw>
                  </a:cont>
                  <a:cont type="tree" name="">
                    <a:effect ref="fillLine"/>
                    <a:outerShdw dist="38100" dir="2700000" algn="tl">
                      <a:srgbClr val="999999"/>
                    </a:outerShdw>
                  </a:cont>
                </a:effectDag>
                <a:latin typeface="Times New Roman" panose="02020603050405020304" pitchFamily="18" charset="0"/>
                <a:ea typeface="幼圆" pitchFamily="49" charset="-122"/>
              </a:rPr>
              <a:t>南 极 冰 川</a:t>
            </a:r>
            <a:endParaRPr lang="zh-CN" altLang="en-US" sz="3875" i="1" dirty="0">
              <a:solidFill>
                <a:schemeClr val="bg1"/>
              </a:solidFill>
              <a:effectDag name="">
                <a:effect ref="fillLine"/>
                <a:cont type="tree" name="">
                  <a:effect ref="fillLine"/>
                  <a:outerShdw dist="38100" dir="13500000" algn="br">
                    <a:srgbClr val="FFFFFF"/>
                  </a:outerShdw>
                </a:cont>
                <a:cont type="tree" name="">
                  <a:effect ref="fillLine"/>
                  <a:outerShdw dist="38100" dir="2700000" algn="tl">
                    <a:srgbClr val="999999"/>
                  </a:outerShdw>
                </a:cont>
              </a:effectDag>
              <a:latin typeface="Times New Roman" panose="02020603050405020304" pitchFamily="18" charset="0"/>
              <a:ea typeface="幼圆" pitchFamily="49" charset="-122"/>
            </a:endParaRPr>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Text Box 2"/>
          <p:cNvSpPr txBox="1"/>
          <p:nvPr/>
        </p:nvSpPr>
        <p:spPr>
          <a:xfrm>
            <a:off x="369000" y="1167000"/>
            <a:ext cx="6642000" cy="977900"/>
          </a:xfrm>
          <a:prstGeom prst="rect">
            <a:avLst/>
          </a:prstGeom>
          <a:noFill/>
          <a:ln w="9525">
            <a:noFill/>
          </a:ln>
        </p:spPr>
        <p:txBody>
          <a:bodyPr>
            <a:spAutoFit/>
          </a:bodyPr>
          <a:p>
            <a:pPr lvl="0" eaLnBrk="1" hangingPunct="1">
              <a:spcBef>
                <a:spcPct val="50000"/>
              </a:spcBef>
            </a:pPr>
            <a:r>
              <a:rPr lang="en-US" altLang="zh-CN" sz="2905" dirty="0">
                <a:latin typeface="宋体" panose="02010600030101010101" pitchFamily="2" charset="-122"/>
                <a:ea typeface="黑体" panose="02010600030101010101" charset="-122"/>
              </a:rPr>
              <a:t>    </a:t>
            </a:r>
            <a:r>
              <a:rPr lang="zh-CN" altLang="en-US" sz="2905" dirty="0">
                <a:latin typeface="宋体" panose="02010600030101010101" pitchFamily="2" charset="-122"/>
                <a:ea typeface="黑体" panose="02010600030101010101" charset="-122"/>
              </a:rPr>
              <a:t>文章是从哪些方面体现斯科特一行的伟大</a:t>
            </a:r>
            <a:r>
              <a:rPr lang="zh-CN" altLang="en-US" sz="2905" dirty="0">
                <a:latin typeface="Times New Roman" panose="02020603050405020304" pitchFamily="18" charset="0"/>
                <a:ea typeface="黑体" panose="02010600030101010101" charset="-122"/>
              </a:rPr>
              <a:t>的？</a:t>
            </a:r>
            <a:endParaRPr lang="zh-CN" altLang="en-US" sz="2905" dirty="0">
              <a:latin typeface="Times New Roman" panose="02020603050405020304" pitchFamily="18" charset="0"/>
              <a:ea typeface="黑体" panose="02010600030101010101" charset="-122"/>
            </a:endParaRPr>
          </a:p>
        </p:txBody>
      </p:sp>
      <p:sp>
        <p:nvSpPr>
          <p:cNvPr id="86019" name="Text Box 3"/>
          <p:cNvSpPr txBox="1">
            <a:spLocks noChangeArrowheads="1"/>
          </p:cNvSpPr>
          <p:nvPr/>
        </p:nvSpPr>
        <p:spPr bwMode="auto">
          <a:xfrm>
            <a:off x="5975561" y="2581500"/>
            <a:ext cx="774065" cy="2214000"/>
          </a:xfrm>
          <a:prstGeom prst="rect">
            <a:avLst/>
          </a:prstGeom>
          <a:solidFill>
            <a:srgbClr val="FFFF00"/>
          </a:solidFill>
          <a:ln w="9525">
            <a:solidFill>
              <a:srgbClr val="FF0000"/>
            </a:solidFill>
            <a:miter lim="800000"/>
          </a:ln>
          <a:effectLst/>
        </p:spPr>
        <p:txBody>
          <a:bodyPr vert="eaVert">
            <a:spAutoFit/>
          </a:bodyPr>
          <a:p>
            <a:pPr lvl="0" eaLnBrk="1" hangingPunct="1">
              <a:spcBef>
                <a:spcPct val="50000"/>
              </a:spcBef>
            </a:pPr>
            <a:r>
              <a:rPr lang="zh-CN" altLang="en-US" sz="3875" b="1" dirty="0">
                <a:solidFill>
                  <a:srgbClr val="FF3300"/>
                </a:solidFill>
                <a:effectLst>
                  <a:outerShdw blurRad="38100" dist="38100" dir="2700000">
                    <a:srgbClr val="C0C0C0"/>
                  </a:outerShdw>
                </a:effectLst>
                <a:latin typeface="迷你简启体" pitchFamily="65" charset="-122"/>
                <a:ea typeface="迷你简启体" pitchFamily="65" charset="-122"/>
              </a:rPr>
              <a:t>勇于探索</a:t>
            </a:r>
            <a:endParaRPr lang="zh-CN" altLang="en-US" sz="3875" b="1" dirty="0">
              <a:solidFill>
                <a:srgbClr val="FF3300"/>
              </a:solidFill>
              <a:effectLst>
                <a:outerShdw blurRad="38100" dist="38100" dir="2700000">
                  <a:srgbClr val="C0C0C0"/>
                </a:outerShdw>
              </a:effectLst>
              <a:latin typeface="迷你简启体" pitchFamily="65" charset="-122"/>
              <a:ea typeface="迷你简启体" pitchFamily="65" charset="-122"/>
            </a:endParaRPr>
          </a:p>
        </p:txBody>
      </p:sp>
      <p:sp>
        <p:nvSpPr>
          <p:cNvPr id="86020" name="Text Box 4"/>
          <p:cNvSpPr txBox="1">
            <a:spLocks noChangeArrowheads="1"/>
          </p:cNvSpPr>
          <p:nvPr/>
        </p:nvSpPr>
        <p:spPr bwMode="auto">
          <a:xfrm>
            <a:off x="4708404" y="2581500"/>
            <a:ext cx="774065" cy="2214000"/>
          </a:xfrm>
          <a:prstGeom prst="rect">
            <a:avLst/>
          </a:prstGeom>
          <a:solidFill>
            <a:srgbClr val="FFFF00"/>
          </a:solidFill>
          <a:ln w="9525">
            <a:solidFill>
              <a:srgbClr val="FF0000"/>
            </a:solidFill>
            <a:miter lim="800000"/>
          </a:ln>
          <a:effectLst/>
        </p:spPr>
        <p:txBody>
          <a:bodyPr vert="eaVert">
            <a:spAutoFit/>
          </a:bodyPr>
          <a:p>
            <a:pPr lvl="0" eaLnBrk="1" hangingPunct="1">
              <a:spcBef>
                <a:spcPct val="50000"/>
              </a:spcBef>
            </a:pPr>
            <a:r>
              <a:rPr lang="zh-CN" altLang="en-US" sz="3875" b="1" dirty="0">
                <a:solidFill>
                  <a:srgbClr val="FF3300"/>
                </a:solidFill>
                <a:effectLst>
                  <a:outerShdw blurRad="38100" dist="38100" dir="2700000">
                    <a:srgbClr val="C0C0C0"/>
                  </a:outerShdw>
                </a:effectLst>
                <a:latin typeface="迷你简启体" pitchFamily="65" charset="-122"/>
                <a:ea typeface="迷你简启体" pitchFamily="65" charset="-122"/>
              </a:rPr>
              <a:t>绅士风度 </a:t>
            </a:r>
            <a:endParaRPr lang="zh-CN" altLang="en-US" sz="3875" b="1" dirty="0">
              <a:solidFill>
                <a:srgbClr val="FF3300"/>
              </a:solidFill>
              <a:effectLst>
                <a:outerShdw blurRad="38100" dist="38100" dir="2700000">
                  <a:srgbClr val="C0C0C0"/>
                </a:outerShdw>
              </a:effectLst>
              <a:latin typeface="迷你简启体" pitchFamily="65" charset="-122"/>
              <a:ea typeface="迷你简启体" pitchFamily="65" charset="-122"/>
            </a:endParaRPr>
          </a:p>
        </p:txBody>
      </p:sp>
      <p:sp>
        <p:nvSpPr>
          <p:cNvPr id="86021" name="Text Box 5"/>
          <p:cNvSpPr txBox="1">
            <a:spLocks noChangeArrowheads="1"/>
          </p:cNvSpPr>
          <p:nvPr/>
        </p:nvSpPr>
        <p:spPr bwMode="auto">
          <a:xfrm>
            <a:off x="3355404" y="2581500"/>
            <a:ext cx="774065" cy="2214000"/>
          </a:xfrm>
          <a:prstGeom prst="rect">
            <a:avLst/>
          </a:prstGeom>
          <a:solidFill>
            <a:srgbClr val="FFFF00"/>
          </a:solidFill>
          <a:ln w="9525">
            <a:solidFill>
              <a:srgbClr val="FF0000"/>
            </a:solidFill>
            <a:miter lim="800000"/>
          </a:ln>
          <a:effectLst/>
        </p:spPr>
        <p:txBody>
          <a:bodyPr vert="eaVert">
            <a:spAutoFit/>
          </a:bodyPr>
          <a:p>
            <a:pPr lvl="0" eaLnBrk="1" hangingPunct="1">
              <a:spcBef>
                <a:spcPct val="50000"/>
              </a:spcBef>
            </a:pPr>
            <a:r>
              <a:rPr lang="zh-CN" altLang="en-US" sz="3875" b="1" dirty="0">
                <a:solidFill>
                  <a:srgbClr val="FF3300"/>
                </a:solidFill>
                <a:effectLst>
                  <a:outerShdw blurRad="38100" dist="38100" dir="2700000">
                    <a:srgbClr val="C0C0C0"/>
                  </a:outerShdw>
                </a:effectLst>
                <a:latin typeface="迷你简启体" pitchFamily="65" charset="-122"/>
                <a:ea typeface="迷你简启体" pitchFamily="65" charset="-122"/>
              </a:rPr>
              <a:t>值得信赖</a:t>
            </a:r>
            <a:r>
              <a:rPr lang="zh-CN" altLang="en-US" sz="3875" b="1" dirty="0">
                <a:solidFill>
                  <a:srgbClr val="FF3300"/>
                </a:solidFill>
                <a:effectLst>
                  <a:outerShdw blurRad="38100" dist="38100" dir="2700000">
                    <a:srgbClr val="C0C0C0"/>
                  </a:outerShdw>
                </a:effectLst>
                <a:latin typeface="宋体" panose="02010600030101010101" pitchFamily="2" charset="-122"/>
                <a:ea typeface="宋体" panose="02010600030101010101" pitchFamily="2" charset="-122"/>
              </a:rPr>
              <a:t> </a:t>
            </a:r>
            <a:endParaRPr lang="zh-CN" altLang="en-US" sz="3875" b="1" dirty="0">
              <a:solidFill>
                <a:srgbClr val="FF3300"/>
              </a:solidFill>
              <a:effectLst>
                <a:outerShdw blurRad="38100" dist="38100" dir="2700000">
                  <a:srgbClr val="C0C0C0"/>
                </a:outerShdw>
              </a:effectLst>
              <a:latin typeface="宋体" panose="02010600030101010101" pitchFamily="2" charset="-122"/>
              <a:ea typeface="宋体" panose="02010600030101010101" pitchFamily="2" charset="-122"/>
            </a:endParaRPr>
          </a:p>
        </p:txBody>
      </p:sp>
      <p:sp>
        <p:nvSpPr>
          <p:cNvPr id="86022" name="Text Box 6"/>
          <p:cNvSpPr txBox="1">
            <a:spLocks noChangeArrowheads="1"/>
          </p:cNvSpPr>
          <p:nvPr/>
        </p:nvSpPr>
        <p:spPr bwMode="auto">
          <a:xfrm>
            <a:off x="2002404" y="2581500"/>
            <a:ext cx="774065" cy="2214000"/>
          </a:xfrm>
          <a:prstGeom prst="rect">
            <a:avLst/>
          </a:prstGeom>
          <a:solidFill>
            <a:srgbClr val="FFFF00"/>
          </a:solidFill>
          <a:ln w="9525">
            <a:solidFill>
              <a:srgbClr val="FF0000"/>
            </a:solidFill>
            <a:miter lim="800000"/>
          </a:ln>
          <a:effectLst/>
        </p:spPr>
        <p:txBody>
          <a:bodyPr vert="eaVert">
            <a:spAutoFit/>
          </a:bodyPr>
          <a:p>
            <a:pPr lvl="0" eaLnBrk="1" hangingPunct="1">
              <a:spcBef>
                <a:spcPct val="50000"/>
              </a:spcBef>
            </a:pPr>
            <a:r>
              <a:rPr lang="zh-CN" altLang="en-US" sz="3875" b="1" dirty="0">
                <a:solidFill>
                  <a:srgbClr val="FF3300"/>
                </a:solidFill>
                <a:effectLst>
                  <a:outerShdw blurRad="38100" dist="38100" dir="2700000">
                    <a:srgbClr val="C0C0C0"/>
                  </a:outerShdw>
                </a:effectLst>
                <a:latin typeface="迷你简启体" pitchFamily="65" charset="-122"/>
                <a:ea typeface="迷你简启体" pitchFamily="65" charset="-122"/>
              </a:rPr>
              <a:t>集体主义 </a:t>
            </a:r>
            <a:endParaRPr lang="zh-CN" altLang="en-US" sz="3875" b="1" dirty="0">
              <a:solidFill>
                <a:srgbClr val="FF3300"/>
              </a:solidFill>
              <a:effectLst>
                <a:outerShdw blurRad="38100" dist="38100" dir="2700000">
                  <a:srgbClr val="C0C0C0"/>
                </a:outerShdw>
              </a:effectLst>
              <a:latin typeface="迷你简启体" pitchFamily="65" charset="-122"/>
              <a:ea typeface="迷你简启体" pitchFamily="65" charset="-122"/>
            </a:endParaRPr>
          </a:p>
        </p:txBody>
      </p:sp>
      <p:sp>
        <p:nvSpPr>
          <p:cNvPr id="86023" name="Text Box 7"/>
          <p:cNvSpPr txBox="1">
            <a:spLocks noChangeArrowheads="1"/>
          </p:cNvSpPr>
          <p:nvPr/>
        </p:nvSpPr>
        <p:spPr bwMode="auto">
          <a:xfrm>
            <a:off x="649404" y="2581500"/>
            <a:ext cx="774065" cy="2214000"/>
          </a:xfrm>
          <a:prstGeom prst="rect">
            <a:avLst/>
          </a:prstGeom>
          <a:solidFill>
            <a:srgbClr val="FFFF00"/>
          </a:solidFill>
          <a:ln w="9525">
            <a:solidFill>
              <a:srgbClr val="FF0000"/>
            </a:solidFill>
            <a:miter lim="800000"/>
          </a:ln>
          <a:effectLst/>
        </p:spPr>
        <p:txBody>
          <a:bodyPr vert="eaVert">
            <a:spAutoFit/>
          </a:bodyPr>
          <a:p>
            <a:pPr lvl="0" eaLnBrk="1" hangingPunct="1">
              <a:spcBef>
                <a:spcPct val="50000"/>
              </a:spcBef>
            </a:pPr>
            <a:r>
              <a:rPr lang="zh-CN" altLang="en-US" sz="3875" b="1" dirty="0">
                <a:solidFill>
                  <a:srgbClr val="FF3300"/>
                </a:solidFill>
                <a:effectLst>
                  <a:outerShdw blurRad="38100" dist="38100" dir="2700000">
                    <a:srgbClr val="C0C0C0"/>
                  </a:outerShdw>
                </a:effectLst>
                <a:latin typeface="迷你简启体" pitchFamily="65" charset="-122"/>
                <a:ea typeface="迷你简启体" pitchFamily="65" charset="-122"/>
              </a:rPr>
              <a:t>无私爱心 </a:t>
            </a:r>
            <a:endParaRPr lang="zh-CN" altLang="en-US" sz="3875" b="1" dirty="0">
              <a:solidFill>
                <a:srgbClr val="FF3300"/>
              </a:solidFill>
              <a:effectLst>
                <a:outerShdw blurRad="38100" dist="38100" dir="2700000">
                  <a:srgbClr val="C0C0C0"/>
                </a:outerShdw>
              </a:effectLst>
              <a:latin typeface="迷你简启体" pitchFamily="65" charset="-122"/>
              <a:ea typeface="迷你简启体" pitchFamily="65"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6019"/>
                                        </p:tgtEl>
                                        <p:attrNameLst>
                                          <p:attrName>style.visibility</p:attrName>
                                        </p:attrNameLst>
                                      </p:cBhvr>
                                      <p:to>
                                        <p:strVal val="visible"/>
                                      </p:to>
                                    </p:set>
                                    <p:animEffect transition="in" filter="box(in)">
                                      <p:cBhvr>
                                        <p:cTn id="7" dur="500"/>
                                        <p:tgtEl>
                                          <p:spTgt spid="86019"/>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86020"/>
                                        </p:tgtEl>
                                        <p:attrNameLst>
                                          <p:attrName>style.visibility</p:attrName>
                                        </p:attrNameLst>
                                      </p:cBhvr>
                                      <p:to>
                                        <p:strVal val="visible"/>
                                      </p:to>
                                    </p:set>
                                    <p:animEffect transition="in" filter="box(in)">
                                      <p:cBhvr>
                                        <p:cTn id="12" dur="500"/>
                                        <p:tgtEl>
                                          <p:spTgt spid="86020"/>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86021"/>
                                        </p:tgtEl>
                                        <p:attrNameLst>
                                          <p:attrName>style.visibility</p:attrName>
                                        </p:attrNameLst>
                                      </p:cBhvr>
                                      <p:to>
                                        <p:strVal val="visible"/>
                                      </p:to>
                                    </p:set>
                                    <p:animEffect transition="in" filter="box(in)">
                                      <p:cBhvr>
                                        <p:cTn id="17" dur="500"/>
                                        <p:tgtEl>
                                          <p:spTgt spid="86021"/>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86022"/>
                                        </p:tgtEl>
                                        <p:attrNameLst>
                                          <p:attrName>style.visibility</p:attrName>
                                        </p:attrNameLst>
                                      </p:cBhvr>
                                      <p:to>
                                        <p:strVal val="visible"/>
                                      </p:to>
                                    </p:set>
                                    <p:animEffect transition="in" filter="box(in)">
                                      <p:cBhvr>
                                        <p:cTn id="22" dur="500"/>
                                        <p:tgtEl>
                                          <p:spTgt spid="86022"/>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86023"/>
                                        </p:tgtEl>
                                        <p:attrNameLst>
                                          <p:attrName>style.visibility</p:attrName>
                                        </p:attrNameLst>
                                      </p:cBhvr>
                                      <p:to>
                                        <p:strVal val="visible"/>
                                      </p:to>
                                    </p:set>
                                    <p:animEffect transition="in" filter="box(in)">
                                      <p:cBhvr>
                                        <p:cTn id="27" dur="500"/>
                                        <p:tgtEl>
                                          <p:spTgt spid="860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9" grpId="0" bldLvl="0" animBg="1"/>
      <p:bldP spid="86020" grpId="0" bldLvl="0" animBg="1"/>
      <p:bldP spid="86021" grpId="0" bldLvl="0" animBg="1"/>
      <p:bldP spid="86022" grpId="0" bldLvl="0" animBg="1"/>
      <p:bldP spid="86023" grpId="0" bldLvl="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0" name="Rectangle 2"/>
          <p:cNvSpPr>
            <a:spLocks noGrp="1"/>
          </p:cNvSpPr>
          <p:nvPr>
            <p:ph type="title"/>
          </p:nvPr>
        </p:nvSpPr>
        <p:spPr>
          <a:xfrm>
            <a:off x="492000" y="700625"/>
            <a:ext cx="6335781" cy="1171062"/>
          </a:xfrm>
        </p:spPr>
        <p:txBody>
          <a:bodyPr vert="horz" wrap="square" lIns="73799" tIns="36899" rIns="73799" bIns="36899" anchor="ctr"/>
          <a:p>
            <a:pPr algn="l" eaLnBrk="1" hangingPunct="1"/>
            <a:r>
              <a:rPr lang="zh-CN" altLang="en-US" sz="2905" b="1" dirty="0">
                <a:solidFill>
                  <a:schemeClr val="accent1"/>
                </a:solidFill>
              </a:rPr>
              <a:t>      </a:t>
            </a:r>
            <a:r>
              <a:rPr lang="zh-CN" altLang="en-US" sz="2905" b="1" dirty="0"/>
              <a:t>斯科特一行的壮举是“伟大”的悲剧，又“伟大”在哪几个方面？</a:t>
            </a:r>
            <a:endParaRPr lang="zh-CN" altLang="en-US" sz="2905" b="1" dirty="0"/>
          </a:p>
        </p:txBody>
      </p:sp>
      <p:sp>
        <p:nvSpPr>
          <p:cNvPr id="84995" name="Rectangle 3"/>
          <p:cNvSpPr>
            <a:spLocks noGrp="1"/>
          </p:cNvSpPr>
          <p:nvPr>
            <p:ph idx="1"/>
          </p:nvPr>
        </p:nvSpPr>
        <p:spPr>
          <a:xfrm>
            <a:off x="435625" y="1979313"/>
            <a:ext cx="1162094" cy="3777125"/>
          </a:xfrm>
        </p:spPr>
        <p:txBody>
          <a:bodyPr vert="horz" wrap="square" lIns="73799" tIns="36899" rIns="73799" bIns="36899" anchor="t"/>
          <a:p>
            <a:pPr marL="365125" indent="-365125" eaLnBrk="1" hangingPunct="1">
              <a:lnSpc>
                <a:spcPct val="90000"/>
              </a:lnSpc>
              <a:buAutoNum type="arabicPeriod"/>
            </a:pPr>
            <a:r>
              <a:rPr lang="zh-CN" altLang="en-US" sz="2260" b="1" dirty="0">
                <a:solidFill>
                  <a:srgbClr val="A50021"/>
                </a:solidFill>
                <a:ea typeface="华文新魏" pitchFamily="2" charset="-122"/>
              </a:rPr>
              <a:t>事业伟大</a:t>
            </a:r>
            <a:endParaRPr lang="zh-CN" altLang="en-US" sz="2260" b="1" dirty="0">
              <a:solidFill>
                <a:srgbClr val="A50021"/>
              </a:solidFill>
              <a:ea typeface="华文新魏" pitchFamily="2" charset="-122"/>
            </a:endParaRPr>
          </a:p>
          <a:p>
            <a:pPr marL="365125" indent="-365125" eaLnBrk="1" hangingPunct="1">
              <a:lnSpc>
                <a:spcPct val="90000"/>
              </a:lnSpc>
              <a:buAutoNum type="arabicPeriod"/>
            </a:pPr>
            <a:r>
              <a:rPr lang="zh-CN" altLang="en-US" sz="2260" b="1" dirty="0">
                <a:solidFill>
                  <a:srgbClr val="A50021"/>
                </a:solidFill>
                <a:ea typeface="华文新魏" pitchFamily="2" charset="-122"/>
              </a:rPr>
              <a:t>精神伟大</a:t>
            </a:r>
            <a:endParaRPr lang="zh-CN" altLang="en-US" sz="2260" b="1" dirty="0">
              <a:solidFill>
                <a:srgbClr val="A50021"/>
              </a:solidFill>
              <a:ea typeface="华文新魏" pitchFamily="2" charset="-122"/>
            </a:endParaRPr>
          </a:p>
          <a:p>
            <a:pPr marL="365125" indent="-365125" eaLnBrk="1" hangingPunct="1">
              <a:lnSpc>
                <a:spcPct val="90000"/>
              </a:lnSpc>
              <a:buAutoNum type="arabicPeriod"/>
            </a:pPr>
            <a:r>
              <a:rPr lang="zh-CN" altLang="en-US" sz="2260" b="1" dirty="0">
                <a:solidFill>
                  <a:srgbClr val="A50021"/>
                </a:solidFill>
                <a:ea typeface="华文新魏" pitchFamily="2" charset="-122"/>
              </a:rPr>
              <a:t>人格伟大</a:t>
            </a:r>
            <a:endParaRPr lang="zh-CN" altLang="en-US" sz="2260" b="1" dirty="0">
              <a:solidFill>
                <a:srgbClr val="A50021"/>
              </a:solidFill>
              <a:ea typeface="华文新魏" pitchFamily="2" charset="-122"/>
            </a:endParaRPr>
          </a:p>
          <a:p>
            <a:pPr marL="365125" indent="-365125" eaLnBrk="1" hangingPunct="1">
              <a:lnSpc>
                <a:spcPct val="90000"/>
              </a:lnSpc>
              <a:buAutoNum type="arabicPeriod"/>
            </a:pPr>
            <a:r>
              <a:rPr lang="zh-CN" altLang="en-US" sz="2260" b="1" dirty="0">
                <a:solidFill>
                  <a:srgbClr val="A50021"/>
                </a:solidFill>
                <a:ea typeface="华文新魏" pitchFamily="2" charset="-122"/>
              </a:rPr>
              <a:t>态度伟大</a:t>
            </a:r>
            <a:endParaRPr lang="zh-CN" altLang="en-US" sz="2260" b="1" dirty="0">
              <a:solidFill>
                <a:srgbClr val="A50021"/>
              </a:solidFill>
              <a:ea typeface="华文新魏" pitchFamily="2" charset="-122"/>
            </a:endParaRPr>
          </a:p>
          <a:p>
            <a:pPr marL="365125" indent="-365125" eaLnBrk="1" hangingPunct="1">
              <a:lnSpc>
                <a:spcPct val="90000"/>
              </a:lnSpc>
              <a:buAutoNum type="arabicPeriod"/>
            </a:pPr>
            <a:r>
              <a:rPr lang="zh-CN" altLang="en-US" sz="2260" b="1" dirty="0">
                <a:solidFill>
                  <a:srgbClr val="A50021"/>
                </a:solidFill>
                <a:ea typeface="华文新魏" pitchFamily="2" charset="-122"/>
              </a:rPr>
              <a:t>情感伟大</a:t>
            </a:r>
            <a:endParaRPr lang="zh-CN" altLang="en-US" sz="2260" b="1" dirty="0">
              <a:solidFill>
                <a:srgbClr val="A50021"/>
              </a:solidFill>
              <a:ea typeface="华文新魏" pitchFamily="2" charset="-122"/>
            </a:endParaRPr>
          </a:p>
        </p:txBody>
      </p:sp>
      <p:sp>
        <p:nvSpPr>
          <p:cNvPr id="63492" name="AutoShape 4">
            <a:hlinkClick r:id="" action="ppaction://hlinkshowjump?jump=nextslide"/>
          </p:cNvPr>
          <p:cNvSpPr/>
          <p:nvPr/>
        </p:nvSpPr>
        <p:spPr>
          <a:xfrm>
            <a:off x="4120500" y="5669313"/>
            <a:ext cx="307500" cy="294687"/>
          </a:xfrm>
          <a:prstGeom prst="rightArrow">
            <a:avLst>
              <a:gd name="adj1" fmla="val 50000"/>
              <a:gd name="adj2" fmla="val 26086"/>
            </a:avLst>
          </a:prstGeom>
          <a:solidFill>
            <a:srgbClr val="DDDDDD"/>
          </a:solidFill>
          <a:ln w="28575" cap="flat" cmpd="sng">
            <a:solidFill>
              <a:schemeClr val="hlink"/>
            </a:solidFill>
            <a:prstDash val="solid"/>
            <a:miter/>
            <a:headEnd type="none" w="med" len="med"/>
            <a:tailEnd type="none" w="med" len="med"/>
          </a:ln>
        </p:spPr>
        <p:txBody>
          <a:bodyPr wrap="none" anchor="ctr"/>
          <a:p>
            <a:pPr lvl="0" algn="ctr" eaLnBrk="1" hangingPunct="1"/>
            <a:endParaRPr lang="zh-CN" altLang="zh-CN" sz="1935" dirty="0">
              <a:latin typeface="Times New Roman" panose="02020603050405020304" pitchFamily="18" charset="0"/>
              <a:ea typeface="宋体" panose="02010600030101010101" pitchFamily="2" charset="-122"/>
            </a:endParaRPr>
          </a:p>
        </p:txBody>
      </p:sp>
      <p:sp>
        <p:nvSpPr>
          <p:cNvPr id="63493" name="AutoShape 5">
            <a:hlinkClick r:id="" action="ppaction://hlinkshowjump?jump=previousslide"/>
          </p:cNvPr>
          <p:cNvSpPr/>
          <p:nvPr/>
        </p:nvSpPr>
        <p:spPr>
          <a:xfrm>
            <a:off x="2890500" y="5669313"/>
            <a:ext cx="307500" cy="294687"/>
          </a:xfrm>
          <a:prstGeom prst="leftArrow">
            <a:avLst>
              <a:gd name="adj1" fmla="val 50000"/>
              <a:gd name="adj2" fmla="val 26086"/>
            </a:avLst>
          </a:prstGeom>
          <a:solidFill>
            <a:srgbClr val="DDDDDD"/>
          </a:solidFill>
          <a:ln w="28575" cap="flat" cmpd="sng">
            <a:solidFill>
              <a:schemeClr val="hlink"/>
            </a:solidFill>
            <a:prstDash val="solid"/>
            <a:miter/>
            <a:headEnd type="none" w="med" len="med"/>
            <a:tailEnd type="none" w="med" len="med"/>
          </a:ln>
        </p:spPr>
        <p:txBody>
          <a:bodyPr wrap="none" anchor="ctr"/>
          <a:p>
            <a:pPr lvl="0" eaLnBrk="1" hangingPunct="1"/>
            <a:endParaRPr lang="zh-CN" altLang="en-US" sz="1455" dirty="0">
              <a:latin typeface="Arial" panose="020B0604020202020204" pitchFamily="34" charset="0"/>
              <a:ea typeface="宋体" panose="02010600030101010101" pitchFamily="2" charset="-122"/>
            </a:endParaRPr>
          </a:p>
        </p:txBody>
      </p:sp>
      <p:sp>
        <p:nvSpPr>
          <p:cNvPr id="63494" name="AutoShape 6">
            <a:hlinkClick r:id="" action="ppaction://hlinkshowjump?jump=firstslide"/>
          </p:cNvPr>
          <p:cNvSpPr/>
          <p:nvPr/>
        </p:nvSpPr>
        <p:spPr>
          <a:xfrm>
            <a:off x="3474750" y="5656500"/>
            <a:ext cx="430500" cy="246000"/>
          </a:xfrm>
          <a:prstGeom prst="upArrow">
            <a:avLst>
              <a:gd name="adj1" fmla="val 50000"/>
              <a:gd name="adj2" fmla="val 25000"/>
            </a:avLst>
          </a:prstGeom>
          <a:solidFill>
            <a:srgbClr val="DDDDDD"/>
          </a:solidFill>
          <a:ln w="28575" cap="flat" cmpd="sng">
            <a:solidFill>
              <a:schemeClr val="hlink"/>
            </a:solidFill>
            <a:prstDash val="solid"/>
            <a:miter/>
            <a:headEnd type="none" w="med" len="med"/>
            <a:tailEnd type="none" w="med" len="med"/>
          </a:ln>
        </p:spPr>
        <p:txBody>
          <a:bodyPr vert="eaVert" wrap="none" anchor="ctr"/>
          <a:p>
            <a:pPr lvl="0" eaLnBrk="1" hangingPunct="1"/>
            <a:endParaRPr lang="zh-CN" altLang="en-US" sz="1455" dirty="0">
              <a:latin typeface="Arial" panose="020B0604020202020204" pitchFamily="34" charset="0"/>
              <a:ea typeface="宋体" panose="02010600030101010101" pitchFamily="2" charset="-122"/>
            </a:endParaRPr>
          </a:p>
        </p:txBody>
      </p:sp>
      <p:sp>
        <p:nvSpPr>
          <p:cNvPr id="84999" name="Rectangle 7"/>
          <p:cNvSpPr/>
          <p:nvPr/>
        </p:nvSpPr>
        <p:spPr>
          <a:xfrm>
            <a:off x="1714312" y="1979313"/>
            <a:ext cx="5404312" cy="3429907"/>
          </a:xfrm>
          <a:prstGeom prst="rect">
            <a:avLst/>
          </a:prstGeom>
          <a:noFill/>
          <a:ln w="9525">
            <a:noFill/>
          </a:ln>
        </p:spPr>
        <p:txBody>
          <a:bodyPr/>
          <a:p>
            <a:pPr lvl="0" eaLnBrk="1" hangingPunct="1">
              <a:lnSpc>
                <a:spcPct val="90000"/>
              </a:lnSpc>
              <a:spcBef>
                <a:spcPct val="20000"/>
              </a:spcBef>
            </a:pPr>
            <a:r>
              <a:rPr lang="zh-CN" altLang="en-US" sz="2260" b="1" dirty="0">
                <a:solidFill>
                  <a:srgbClr val="FF0000"/>
                </a:solidFill>
                <a:latin typeface="华文新魏" pitchFamily="2" charset="-122"/>
                <a:ea typeface="华文新魏" pitchFamily="2" charset="-122"/>
              </a:rPr>
              <a:t>要第一个到达南极点，这是史无前例的伟大事业。</a:t>
            </a:r>
            <a:endParaRPr lang="zh-CN" altLang="en-US" sz="2260" b="1" dirty="0">
              <a:solidFill>
                <a:srgbClr val="FF0000"/>
              </a:solidFill>
              <a:latin typeface="华文新魏" pitchFamily="2" charset="-122"/>
              <a:ea typeface="华文新魏" pitchFamily="2" charset="-122"/>
            </a:endParaRPr>
          </a:p>
          <a:p>
            <a:pPr lvl="0" eaLnBrk="1" hangingPunct="1">
              <a:lnSpc>
                <a:spcPct val="90000"/>
              </a:lnSpc>
              <a:spcBef>
                <a:spcPct val="20000"/>
              </a:spcBef>
            </a:pPr>
            <a:r>
              <a:rPr lang="zh-CN" altLang="en-US" sz="2260" b="1" dirty="0">
                <a:solidFill>
                  <a:srgbClr val="FF0000"/>
                </a:solidFill>
                <a:latin typeface="华文新魏" pitchFamily="2" charset="-122"/>
                <a:ea typeface="华文新魏" pitchFamily="2" charset="-122"/>
              </a:rPr>
              <a:t>吃苦耐劳、坚忍不拔，有强烈的集体主义精神和团结协作精神。</a:t>
            </a:r>
            <a:endParaRPr lang="zh-CN" altLang="en-US" sz="2260" b="1" dirty="0">
              <a:solidFill>
                <a:srgbClr val="FF0000"/>
              </a:solidFill>
              <a:latin typeface="华文新魏" pitchFamily="2" charset="-122"/>
              <a:ea typeface="华文新魏" pitchFamily="2" charset="-122"/>
            </a:endParaRPr>
          </a:p>
          <a:p>
            <a:pPr lvl="0" eaLnBrk="1" hangingPunct="1">
              <a:lnSpc>
                <a:spcPct val="90000"/>
              </a:lnSpc>
              <a:spcBef>
                <a:spcPct val="20000"/>
              </a:spcBef>
            </a:pPr>
            <a:r>
              <a:rPr lang="zh-CN" altLang="en-US" sz="2260" b="1" dirty="0">
                <a:solidFill>
                  <a:srgbClr val="FF0000"/>
                </a:solidFill>
                <a:latin typeface="华文新魏" pitchFamily="2" charset="-122"/>
                <a:ea typeface="华文新魏" pitchFamily="2" charset="-122"/>
              </a:rPr>
              <a:t>为对手作证，有令人敬佩绅士风度和伟大胸怀。</a:t>
            </a:r>
            <a:endParaRPr lang="zh-CN" altLang="en-US" sz="2260" b="1" dirty="0">
              <a:solidFill>
                <a:srgbClr val="FF0000"/>
              </a:solidFill>
              <a:latin typeface="华文新魏" pitchFamily="2" charset="-122"/>
              <a:ea typeface="华文新魏" pitchFamily="2" charset="-122"/>
            </a:endParaRPr>
          </a:p>
          <a:p>
            <a:pPr lvl="0" eaLnBrk="1" hangingPunct="1">
              <a:lnSpc>
                <a:spcPct val="90000"/>
              </a:lnSpc>
              <a:spcBef>
                <a:spcPct val="20000"/>
              </a:spcBef>
            </a:pPr>
            <a:r>
              <a:rPr lang="zh-CN" altLang="en-US" sz="2260" b="1" dirty="0">
                <a:solidFill>
                  <a:srgbClr val="FF0000"/>
                </a:solidFill>
                <a:latin typeface="华文新魏" pitchFamily="2" charset="-122"/>
                <a:ea typeface="华文新魏" pitchFamily="2" charset="-122"/>
              </a:rPr>
              <a:t>在离死只有寸步之遥的时候，还在进行科学观察。 </a:t>
            </a:r>
            <a:endParaRPr lang="zh-CN" altLang="en-US" sz="2260" b="1" dirty="0">
              <a:solidFill>
                <a:srgbClr val="FF0000"/>
              </a:solidFill>
              <a:latin typeface="华文新魏" pitchFamily="2" charset="-122"/>
              <a:ea typeface="华文新魏" pitchFamily="2" charset="-122"/>
            </a:endParaRPr>
          </a:p>
          <a:p>
            <a:pPr lvl="0" eaLnBrk="1" hangingPunct="1">
              <a:lnSpc>
                <a:spcPct val="90000"/>
              </a:lnSpc>
              <a:spcBef>
                <a:spcPct val="20000"/>
              </a:spcBef>
            </a:pPr>
            <a:r>
              <a:rPr lang="zh-CN" altLang="en-US" sz="2260" b="1" dirty="0">
                <a:solidFill>
                  <a:srgbClr val="FF0000"/>
                </a:solidFill>
                <a:latin typeface="华文新魏" pitchFamily="2" charset="-122"/>
                <a:ea typeface="华文新魏" pitchFamily="2" charset="-122"/>
              </a:rPr>
              <a:t>生命的最后一息惦记的是别人：朋友、同伴、妻小，还有祖国和人民。</a:t>
            </a:r>
            <a:endParaRPr lang="zh-CN" altLang="en-US" sz="2260" b="1" dirty="0">
              <a:solidFill>
                <a:srgbClr val="FF0000"/>
              </a:solidFill>
              <a:latin typeface="华文新魏" pitchFamily="2" charset="-122"/>
              <a:ea typeface="华文新魏" pitchFamily="2" charset="-122"/>
            </a:endParaRPr>
          </a:p>
          <a:p>
            <a:pPr lvl="0" eaLnBrk="1" hangingPunct="1">
              <a:lnSpc>
                <a:spcPct val="90000"/>
              </a:lnSpc>
              <a:spcBef>
                <a:spcPct val="20000"/>
              </a:spcBef>
            </a:pPr>
            <a:r>
              <a:rPr lang="en-US" altLang="zh-CN" sz="2260" b="1" dirty="0">
                <a:solidFill>
                  <a:srgbClr val="FF0000"/>
                </a:solidFill>
                <a:latin typeface="Arial" panose="020B0604020202020204" pitchFamily="34" charset="0"/>
                <a:ea typeface="华文新魏" pitchFamily="2" charset="-122"/>
              </a:rPr>
              <a:t>……</a:t>
            </a:r>
            <a:endParaRPr lang="en-US" altLang="zh-CN" sz="2260" b="1" dirty="0">
              <a:solidFill>
                <a:srgbClr val="FF0000"/>
              </a:solidFill>
              <a:latin typeface="华文新魏" pitchFamily="2" charset="-122"/>
              <a:ea typeface="华文新魏"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84995">
                                            <p:txEl>
                                              <p:charRg st="0" end="5"/>
                                            </p:txEl>
                                          </p:spTgt>
                                        </p:tgtEl>
                                        <p:attrNameLst>
                                          <p:attrName>style.visibility</p:attrName>
                                        </p:attrNameLst>
                                      </p:cBhvr>
                                      <p:to>
                                        <p:strVal val="visible"/>
                                      </p:to>
                                    </p:set>
                                    <p:animEffect transition="in" filter="box(out)">
                                      <p:cBhvr>
                                        <p:cTn id="7" dur="500"/>
                                        <p:tgtEl>
                                          <p:spTgt spid="84995">
                                            <p:txEl>
                                              <p:charRg st="0"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84995">
                                            <p:txEl>
                                              <p:charRg st="5" end="10"/>
                                            </p:txEl>
                                          </p:spTgt>
                                        </p:tgtEl>
                                        <p:attrNameLst>
                                          <p:attrName>style.visibility</p:attrName>
                                        </p:attrNameLst>
                                      </p:cBhvr>
                                      <p:to>
                                        <p:strVal val="visible"/>
                                      </p:to>
                                    </p:set>
                                    <p:animEffect transition="in" filter="box(out)">
                                      <p:cBhvr>
                                        <p:cTn id="12" dur="500"/>
                                        <p:tgtEl>
                                          <p:spTgt spid="84995">
                                            <p:txEl>
                                              <p:charRg st="5" end="1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84995">
                                            <p:txEl>
                                              <p:charRg st="10" end="15"/>
                                            </p:txEl>
                                          </p:spTgt>
                                        </p:tgtEl>
                                        <p:attrNameLst>
                                          <p:attrName>style.visibility</p:attrName>
                                        </p:attrNameLst>
                                      </p:cBhvr>
                                      <p:to>
                                        <p:strVal val="visible"/>
                                      </p:to>
                                    </p:set>
                                    <p:animEffect transition="in" filter="box(out)">
                                      <p:cBhvr>
                                        <p:cTn id="17" dur="500"/>
                                        <p:tgtEl>
                                          <p:spTgt spid="84995">
                                            <p:txEl>
                                              <p:charRg st="10" end="1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84995">
                                            <p:txEl>
                                              <p:charRg st="15" end="20"/>
                                            </p:txEl>
                                          </p:spTgt>
                                        </p:tgtEl>
                                        <p:attrNameLst>
                                          <p:attrName>style.visibility</p:attrName>
                                        </p:attrNameLst>
                                      </p:cBhvr>
                                      <p:to>
                                        <p:strVal val="visible"/>
                                      </p:to>
                                    </p:set>
                                    <p:animEffect transition="in" filter="box(out)">
                                      <p:cBhvr>
                                        <p:cTn id="22" dur="500"/>
                                        <p:tgtEl>
                                          <p:spTgt spid="84995">
                                            <p:txEl>
                                              <p:charRg st="15" end="2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84995">
                                            <p:txEl>
                                              <p:charRg st="20" end="25"/>
                                            </p:txEl>
                                          </p:spTgt>
                                        </p:tgtEl>
                                        <p:attrNameLst>
                                          <p:attrName>style.visibility</p:attrName>
                                        </p:attrNameLst>
                                      </p:cBhvr>
                                      <p:to>
                                        <p:strVal val="visible"/>
                                      </p:to>
                                    </p:set>
                                    <p:animEffect transition="in" filter="box(out)">
                                      <p:cBhvr>
                                        <p:cTn id="27" dur="500"/>
                                        <p:tgtEl>
                                          <p:spTgt spid="84995">
                                            <p:txEl>
                                              <p:charRg st="20" end="2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84999">
                                            <p:txEl>
                                              <p:charRg st="0" end="23"/>
                                            </p:txEl>
                                          </p:spTgt>
                                        </p:tgtEl>
                                        <p:attrNameLst>
                                          <p:attrName>style.visibility</p:attrName>
                                        </p:attrNameLst>
                                      </p:cBhvr>
                                      <p:to>
                                        <p:strVal val="visible"/>
                                      </p:to>
                                    </p:set>
                                    <p:animEffect transition="in" filter="box(out)">
                                      <p:cBhvr>
                                        <p:cTn id="32" dur="500"/>
                                        <p:tgtEl>
                                          <p:spTgt spid="84999">
                                            <p:txEl>
                                              <p:charRg st="0" end="2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32" fill="hold" grpId="0" nodeType="clickEffect">
                                  <p:stCondLst>
                                    <p:cond delay="0"/>
                                  </p:stCondLst>
                                  <p:childTnLst>
                                    <p:set>
                                      <p:cBhvr>
                                        <p:cTn id="36" dur="1" fill="hold">
                                          <p:stCondLst>
                                            <p:cond delay="0"/>
                                          </p:stCondLst>
                                        </p:cTn>
                                        <p:tgtEl>
                                          <p:spTgt spid="84999">
                                            <p:txEl>
                                              <p:charRg st="23" end="52"/>
                                            </p:txEl>
                                          </p:spTgt>
                                        </p:tgtEl>
                                        <p:attrNameLst>
                                          <p:attrName>style.visibility</p:attrName>
                                        </p:attrNameLst>
                                      </p:cBhvr>
                                      <p:to>
                                        <p:strVal val="visible"/>
                                      </p:to>
                                    </p:set>
                                    <p:animEffect transition="in" filter="box(out)">
                                      <p:cBhvr>
                                        <p:cTn id="37" dur="500"/>
                                        <p:tgtEl>
                                          <p:spTgt spid="84999">
                                            <p:txEl>
                                              <p:charRg st="23" end="5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32" fill="hold" grpId="0" nodeType="clickEffect">
                                  <p:stCondLst>
                                    <p:cond delay="0"/>
                                  </p:stCondLst>
                                  <p:childTnLst>
                                    <p:set>
                                      <p:cBhvr>
                                        <p:cTn id="41" dur="1" fill="hold">
                                          <p:stCondLst>
                                            <p:cond delay="0"/>
                                          </p:stCondLst>
                                        </p:cTn>
                                        <p:tgtEl>
                                          <p:spTgt spid="84999">
                                            <p:txEl>
                                              <p:charRg st="52" end="74"/>
                                            </p:txEl>
                                          </p:spTgt>
                                        </p:tgtEl>
                                        <p:attrNameLst>
                                          <p:attrName>style.visibility</p:attrName>
                                        </p:attrNameLst>
                                      </p:cBhvr>
                                      <p:to>
                                        <p:strVal val="visible"/>
                                      </p:to>
                                    </p:set>
                                    <p:animEffect transition="in" filter="box(out)">
                                      <p:cBhvr>
                                        <p:cTn id="42" dur="500"/>
                                        <p:tgtEl>
                                          <p:spTgt spid="84999">
                                            <p:txEl>
                                              <p:charRg st="52" end="7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32" fill="hold" grpId="0" nodeType="clickEffect">
                                  <p:stCondLst>
                                    <p:cond delay="0"/>
                                  </p:stCondLst>
                                  <p:childTnLst>
                                    <p:set>
                                      <p:cBhvr>
                                        <p:cTn id="46" dur="1" fill="hold">
                                          <p:stCondLst>
                                            <p:cond delay="0"/>
                                          </p:stCondLst>
                                        </p:cTn>
                                        <p:tgtEl>
                                          <p:spTgt spid="84999">
                                            <p:txEl>
                                              <p:charRg st="74" end="98"/>
                                            </p:txEl>
                                          </p:spTgt>
                                        </p:tgtEl>
                                        <p:attrNameLst>
                                          <p:attrName>style.visibility</p:attrName>
                                        </p:attrNameLst>
                                      </p:cBhvr>
                                      <p:to>
                                        <p:strVal val="visible"/>
                                      </p:to>
                                    </p:set>
                                    <p:animEffect transition="in" filter="box(out)">
                                      <p:cBhvr>
                                        <p:cTn id="47" dur="500"/>
                                        <p:tgtEl>
                                          <p:spTgt spid="84999">
                                            <p:txEl>
                                              <p:charRg st="74" end="9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32" fill="hold" grpId="0" nodeType="clickEffect">
                                  <p:stCondLst>
                                    <p:cond delay="0"/>
                                  </p:stCondLst>
                                  <p:childTnLst>
                                    <p:set>
                                      <p:cBhvr>
                                        <p:cTn id="51" dur="1" fill="hold">
                                          <p:stCondLst>
                                            <p:cond delay="0"/>
                                          </p:stCondLst>
                                        </p:cTn>
                                        <p:tgtEl>
                                          <p:spTgt spid="84999">
                                            <p:txEl>
                                              <p:charRg st="98" end="130"/>
                                            </p:txEl>
                                          </p:spTgt>
                                        </p:tgtEl>
                                        <p:attrNameLst>
                                          <p:attrName>style.visibility</p:attrName>
                                        </p:attrNameLst>
                                      </p:cBhvr>
                                      <p:to>
                                        <p:strVal val="visible"/>
                                      </p:to>
                                    </p:set>
                                    <p:animEffect transition="in" filter="box(out)">
                                      <p:cBhvr>
                                        <p:cTn id="52" dur="500"/>
                                        <p:tgtEl>
                                          <p:spTgt spid="84999">
                                            <p:txEl>
                                              <p:charRg st="98" end="13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4" presetClass="entr" presetSubtype="32" fill="hold" grpId="0" nodeType="clickEffect">
                                  <p:stCondLst>
                                    <p:cond delay="0"/>
                                  </p:stCondLst>
                                  <p:childTnLst>
                                    <p:set>
                                      <p:cBhvr>
                                        <p:cTn id="56" dur="1" fill="hold">
                                          <p:stCondLst>
                                            <p:cond delay="0"/>
                                          </p:stCondLst>
                                        </p:cTn>
                                        <p:tgtEl>
                                          <p:spTgt spid="84999">
                                            <p:txEl>
                                              <p:charRg st="130" end="133"/>
                                            </p:txEl>
                                          </p:spTgt>
                                        </p:tgtEl>
                                        <p:attrNameLst>
                                          <p:attrName>style.visibility</p:attrName>
                                        </p:attrNameLst>
                                      </p:cBhvr>
                                      <p:to>
                                        <p:strVal val="visible"/>
                                      </p:to>
                                    </p:set>
                                    <p:animEffect transition="in" filter="box(out)">
                                      <p:cBhvr>
                                        <p:cTn id="57" dur="500"/>
                                        <p:tgtEl>
                                          <p:spTgt spid="84999">
                                            <p:txEl>
                                              <p:charRg st="130" end="13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5" grpId="0" uiExpand="1" build="p"/>
      <p:bldP spid="84999"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4" name="Text Box 2"/>
          <p:cNvSpPr/>
          <p:nvPr>
            <p:ph type="title"/>
          </p:nvPr>
        </p:nvSpPr>
        <p:spPr>
          <a:xfrm>
            <a:off x="225500" y="665775"/>
            <a:ext cx="6703500" cy="1361969"/>
          </a:xfrm>
        </p:spPr>
        <p:txBody>
          <a:bodyPr vert="horz" wrap="square" lIns="74312" tIns="37156" rIns="74312" bIns="37156" anchor="ctr"/>
          <a:p>
            <a:pPr algn="l" eaLnBrk="1" hangingPunct="1"/>
            <a:r>
              <a:rPr lang="zh-CN" altLang="en-US" sz="2905" b="1" dirty="0">
                <a:solidFill>
                  <a:schemeClr val="tx1"/>
                </a:solidFill>
                <a:latin typeface="宋体" panose="02010600030101010101" pitchFamily="2" charset="-122"/>
              </a:rPr>
              <a:t>根据以上认识，谈谈你是如何理解课文题目</a:t>
            </a:r>
            <a:r>
              <a:rPr lang="en-US" altLang="zh-CN" sz="2905" b="1" dirty="0">
                <a:solidFill>
                  <a:schemeClr val="tx1"/>
                </a:solidFill>
                <a:latin typeface="宋体" panose="02010600030101010101" pitchFamily="2" charset="-122"/>
              </a:rPr>
              <a:t>《</a:t>
            </a:r>
            <a:r>
              <a:rPr lang="zh-CN" altLang="en-US" sz="2905" b="1" dirty="0">
                <a:solidFill>
                  <a:schemeClr val="tx1"/>
                </a:solidFill>
                <a:latin typeface="宋体" panose="02010600030101010101" pitchFamily="2" charset="-122"/>
              </a:rPr>
              <a:t>伟大的悲剧</a:t>
            </a:r>
            <a:r>
              <a:rPr lang="en-US" altLang="zh-CN" sz="2905" b="1" dirty="0">
                <a:solidFill>
                  <a:schemeClr val="tx1"/>
                </a:solidFill>
                <a:latin typeface="宋体" panose="02010600030101010101" pitchFamily="2" charset="-122"/>
              </a:rPr>
              <a:t>》</a:t>
            </a:r>
            <a:r>
              <a:rPr lang="zh-CN" altLang="en-US" sz="2905" b="1" dirty="0">
                <a:solidFill>
                  <a:schemeClr val="tx1"/>
                </a:solidFill>
                <a:latin typeface="宋体" panose="02010600030101010101" pitchFamily="2" charset="-122"/>
              </a:rPr>
              <a:t>的？</a:t>
            </a:r>
            <a:endParaRPr lang="zh-CN" altLang="en-US" sz="2905" b="1" dirty="0">
              <a:solidFill>
                <a:schemeClr val="tx1"/>
              </a:solidFill>
              <a:latin typeface="宋体" panose="02010600030101010101" pitchFamily="2" charset="-122"/>
            </a:endParaRPr>
          </a:p>
        </p:txBody>
      </p:sp>
      <p:sp>
        <p:nvSpPr>
          <p:cNvPr id="88067" name="Text Box 3"/>
          <p:cNvSpPr/>
          <p:nvPr>
            <p:ph idx="1"/>
          </p:nvPr>
        </p:nvSpPr>
        <p:spPr>
          <a:xfrm>
            <a:off x="-83537" y="2028000"/>
            <a:ext cx="7661875" cy="676500"/>
          </a:xfrm>
          <a:ln>
            <a:solidFill>
              <a:srgbClr val="FF0000">
                <a:alpha val="100000"/>
              </a:srgbClr>
            </a:solidFill>
            <a:miter/>
          </a:ln>
        </p:spPr>
        <p:txBody>
          <a:bodyPr vert="horz" wrap="square" lIns="73799" tIns="36899" rIns="73799" bIns="36899" anchor="t"/>
          <a:p>
            <a:pPr eaLnBrk="1" hangingPunct="1">
              <a:spcBef>
                <a:spcPct val="50000"/>
              </a:spcBef>
              <a:buNone/>
            </a:pPr>
            <a:r>
              <a:rPr lang="zh-CN" altLang="en-US" sz="2905" b="1" dirty="0">
                <a:solidFill>
                  <a:srgbClr val="800000"/>
                </a:solidFill>
              </a:rPr>
              <a:t>用“</a:t>
            </a:r>
            <a:r>
              <a:rPr lang="zh-CN" altLang="en-US" sz="2905" b="1" dirty="0">
                <a:solidFill>
                  <a:srgbClr val="FF0000"/>
                </a:solidFill>
              </a:rPr>
              <a:t>悲在</a:t>
            </a:r>
            <a:r>
              <a:rPr lang="zh-CN" altLang="en-US" sz="2905" b="1" u="sng" dirty="0">
                <a:solidFill>
                  <a:srgbClr val="FF0000"/>
                </a:solidFill>
              </a:rPr>
              <a:t>       ，，</a:t>
            </a:r>
            <a:r>
              <a:rPr lang="zh-CN" altLang="en-US" sz="2905" b="1" dirty="0">
                <a:solidFill>
                  <a:srgbClr val="FF0000"/>
                </a:solidFill>
              </a:rPr>
              <a:t>而 </a:t>
            </a:r>
            <a:r>
              <a:rPr lang="zh-CN" altLang="en-US" sz="2905" b="1" u="sng" dirty="0">
                <a:solidFill>
                  <a:srgbClr val="FF0000"/>
                </a:solidFill>
              </a:rPr>
              <a:t>       </a:t>
            </a:r>
            <a:r>
              <a:rPr lang="zh-CN" altLang="en-US" sz="2905" b="1" dirty="0">
                <a:solidFill>
                  <a:srgbClr val="FF0000"/>
                </a:solidFill>
              </a:rPr>
              <a:t>伟大</a:t>
            </a:r>
            <a:r>
              <a:rPr lang="zh-CN" altLang="en-US" sz="2905" b="1" dirty="0">
                <a:solidFill>
                  <a:srgbClr val="800000"/>
                </a:solidFill>
              </a:rPr>
              <a:t>”的句式表述</a:t>
            </a:r>
            <a:r>
              <a:rPr lang="zh-CN" altLang="en-US" sz="3230" b="1" dirty="0">
                <a:solidFill>
                  <a:srgbClr val="800000"/>
                </a:solidFill>
              </a:rPr>
              <a:t>。</a:t>
            </a:r>
            <a:endParaRPr lang="zh-CN" altLang="en-US" sz="3230" b="1" dirty="0">
              <a:solidFill>
                <a:srgbClr val="800000"/>
              </a:solidFill>
            </a:endParaRPr>
          </a:p>
        </p:txBody>
      </p:sp>
      <p:sp>
        <p:nvSpPr>
          <p:cNvPr id="88068" name="Rectangle 4"/>
          <p:cNvSpPr/>
          <p:nvPr/>
        </p:nvSpPr>
        <p:spPr>
          <a:xfrm>
            <a:off x="369000" y="2827500"/>
            <a:ext cx="6642000" cy="2521500"/>
          </a:xfrm>
          <a:prstGeom prst="rect">
            <a:avLst/>
          </a:prstGeom>
          <a:noFill/>
          <a:ln w="9525">
            <a:noFill/>
          </a:ln>
        </p:spPr>
        <p:txBody>
          <a:bodyPr/>
          <a:p>
            <a:pPr marL="342900" lvl="0" indent="-342900" eaLnBrk="1" hangingPunct="1">
              <a:spcBef>
                <a:spcPct val="20000"/>
              </a:spcBef>
              <a:buChar char="•"/>
            </a:pPr>
            <a:endParaRPr lang="zh-CN" altLang="zh-CN" sz="2260" dirty="0">
              <a:solidFill>
                <a:srgbClr val="3333FF"/>
              </a:solidFill>
              <a:latin typeface="黑体" panose="02010600030101010101" charset="-122"/>
              <a:ea typeface="黑体" panose="02010600030101010101" charset="-122"/>
            </a:endParaRPr>
          </a:p>
        </p:txBody>
      </p:sp>
      <p:sp>
        <p:nvSpPr>
          <p:cNvPr id="88069" name="Rectangle 5"/>
          <p:cNvSpPr/>
          <p:nvPr/>
        </p:nvSpPr>
        <p:spPr>
          <a:xfrm>
            <a:off x="369000" y="2643000"/>
            <a:ext cx="6642000" cy="2521500"/>
          </a:xfrm>
          <a:prstGeom prst="rect">
            <a:avLst/>
          </a:prstGeom>
          <a:noFill/>
          <a:ln w="9525">
            <a:noFill/>
          </a:ln>
        </p:spPr>
        <p:txBody>
          <a:bodyPr/>
          <a:p>
            <a:pPr marL="342900" lvl="0" indent="-342900" eaLnBrk="1" hangingPunct="1">
              <a:lnSpc>
                <a:spcPct val="110000"/>
              </a:lnSpc>
              <a:buChar char="•"/>
            </a:pPr>
            <a:r>
              <a:rPr lang="zh-CN" altLang="en-US" sz="2585" dirty="0">
                <a:solidFill>
                  <a:srgbClr val="3333FF"/>
                </a:solidFill>
                <a:latin typeface="黑体" panose="02010600030101010101" charset="-122"/>
                <a:ea typeface="黑体" panose="02010600030101010101" charset="-122"/>
              </a:rPr>
              <a:t>悲在失败</a:t>
            </a:r>
            <a:r>
              <a:rPr lang="en-US" altLang="zh-CN" sz="2585" dirty="0">
                <a:solidFill>
                  <a:srgbClr val="3333FF"/>
                </a:solidFill>
                <a:latin typeface="黑体" panose="02010600030101010101" charset="-122"/>
                <a:ea typeface="黑体" panose="02010600030101010101" charset="-122"/>
              </a:rPr>
              <a:t>,</a:t>
            </a:r>
            <a:r>
              <a:rPr lang="zh-CN" altLang="en-US" sz="2585" dirty="0">
                <a:solidFill>
                  <a:srgbClr val="3333FF"/>
                </a:solidFill>
                <a:latin typeface="黑体" panose="02010600030101010101" charset="-122"/>
                <a:ea typeface="黑体" panose="02010600030101010101" charset="-122"/>
              </a:rPr>
              <a:t>而冒险精神伟大；</a:t>
            </a:r>
            <a:endParaRPr lang="zh-CN" altLang="en-US" sz="2585" dirty="0">
              <a:solidFill>
                <a:srgbClr val="3333FF"/>
              </a:solidFill>
              <a:latin typeface="黑体" panose="02010600030101010101" charset="-122"/>
              <a:ea typeface="黑体" panose="02010600030101010101" charset="-122"/>
            </a:endParaRPr>
          </a:p>
          <a:p>
            <a:pPr marL="342900" lvl="0" indent="-342900" eaLnBrk="1" hangingPunct="1">
              <a:lnSpc>
                <a:spcPct val="110000"/>
              </a:lnSpc>
              <a:buChar char="•"/>
            </a:pPr>
            <a:r>
              <a:rPr lang="zh-CN" altLang="en-US" sz="2585" dirty="0">
                <a:solidFill>
                  <a:srgbClr val="3333FF"/>
                </a:solidFill>
                <a:latin typeface="黑体" panose="02010600030101010101" charset="-122"/>
                <a:ea typeface="黑体" panose="02010600030101010101" charset="-122"/>
              </a:rPr>
              <a:t>悲在为胜利者作证</a:t>
            </a:r>
            <a:r>
              <a:rPr lang="en-US" altLang="zh-CN" sz="2585" dirty="0">
                <a:solidFill>
                  <a:srgbClr val="3333FF"/>
                </a:solidFill>
                <a:latin typeface="黑体" panose="02010600030101010101" charset="-122"/>
                <a:ea typeface="黑体" panose="02010600030101010101" charset="-122"/>
              </a:rPr>
              <a:t>,</a:t>
            </a:r>
            <a:r>
              <a:rPr lang="zh-CN" altLang="en-US" sz="2585" dirty="0">
                <a:solidFill>
                  <a:srgbClr val="3333FF"/>
                </a:solidFill>
                <a:latin typeface="黑体" panose="02010600030101010101" charset="-122"/>
                <a:ea typeface="黑体" panose="02010600030101010101" charset="-122"/>
              </a:rPr>
              <a:t>而诚信的绅士风度伟大：</a:t>
            </a:r>
            <a:endParaRPr lang="zh-CN" altLang="en-US" sz="2585" dirty="0">
              <a:solidFill>
                <a:srgbClr val="3333FF"/>
              </a:solidFill>
              <a:latin typeface="黑体" panose="02010600030101010101" charset="-122"/>
              <a:ea typeface="黑体" panose="02010600030101010101" charset="-122"/>
            </a:endParaRPr>
          </a:p>
          <a:p>
            <a:pPr marL="342900" lvl="0" indent="-342900" eaLnBrk="1" hangingPunct="1">
              <a:lnSpc>
                <a:spcPct val="110000"/>
              </a:lnSpc>
              <a:buChar char="•"/>
            </a:pPr>
            <a:r>
              <a:rPr lang="zh-CN" altLang="en-US" sz="2585" dirty="0">
                <a:solidFill>
                  <a:srgbClr val="3333FF"/>
                </a:solidFill>
                <a:latin typeface="黑体" panose="02010600030101010101" charset="-122"/>
                <a:ea typeface="黑体" panose="02010600030101010101" charset="-122"/>
              </a:rPr>
              <a:t>悲在生命的毁灭</a:t>
            </a:r>
            <a:r>
              <a:rPr lang="en-US" altLang="zh-CN" sz="2585" dirty="0">
                <a:solidFill>
                  <a:srgbClr val="3333FF"/>
                </a:solidFill>
                <a:latin typeface="黑体" panose="02010600030101010101" charset="-122"/>
                <a:ea typeface="黑体" panose="02010600030101010101" charset="-122"/>
              </a:rPr>
              <a:t>,</a:t>
            </a:r>
            <a:r>
              <a:rPr lang="zh-CN" altLang="en-US" sz="2585" dirty="0">
                <a:solidFill>
                  <a:srgbClr val="3333FF"/>
                </a:solidFill>
                <a:latin typeface="黑体" panose="02010600030101010101" charset="-122"/>
                <a:ea typeface="黑体" panose="02010600030101010101" charset="-122"/>
              </a:rPr>
              <a:t>而团结无私、献身科学的精神伟大：</a:t>
            </a:r>
            <a:endParaRPr lang="zh-CN" altLang="en-US" sz="2585" dirty="0">
              <a:solidFill>
                <a:srgbClr val="3333FF"/>
              </a:solidFill>
              <a:latin typeface="黑体" panose="02010600030101010101" charset="-122"/>
              <a:ea typeface="黑体" panose="02010600030101010101" charset="-122"/>
            </a:endParaRPr>
          </a:p>
          <a:p>
            <a:pPr marL="342900" lvl="0" indent="-342900" eaLnBrk="1" hangingPunct="1">
              <a:lnSpc>
                <a:spcPct val="110000"/>
              </a:lnSpc>
              <a:buChar char="•"/>
            </a:pPr>
            <a:r>
              <a:rPr lang="zh-CN" altLang="en-US" sz="2585" dirty="0">
                <a:solidFill>
                  <a:srgbClr val="3333FF"/>
                </a:solidFill>
                <a:latin typeface="黑体" panose="02010600030101010101" charset="-122"/>
                <a:ea typeface="黑体" panose="02010600030101010101" charset="-122"/>
              </a:rPr>
              <a:t>悲在世人悼念，而人们从中获得精神鼓舞伟大。</a:t>
            </a:r>
            <a:endParaRPr lang="zh-CN" altLang="en-US" sz="2905" dirty="0">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88067"/>
                                        </p:tgtEl>
                                        <p:attrNameLst>
                                          <p:attrName>style.visibility</p:attrName>
                                        </p:attrNameLst>
                                      </p:cBhvr>
                                      <p:to>
                                        <p:strVal val="visible"/>
                                      </p:to>
                                    </p:set>
                                    <p:anim calcmode="lin" valueType="num">
                                      <p:cBhvr>
                                        <p:cTn id="7" dur="1" fill="hold"/>
                                        <p:tgtEl>
                                          <p:spTgt spid="88067"/>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88067">
                                            <p:txEl>
                                              <p:charRg st="0" end="31"/>
                                            </p:txEl>
                                          </p:spTgt>
                                        </p:tgtEl>
                                        <p:attrNameLst>
                                          <p:attrName>style.visibility</p:attrName>
                                        </p:attrNameLst>
                                      </p:cBhvr>
                                      <p:to>
                                        <p:strVal val="visible"/>
                                      </p:to>
                                    </p:set>
                                    <p:anim calcmode="lin" valueType="num">
                                      <p:cBhvr>
                                        <p:cTn id="12" dur="1" fill="hold"/>
                                        <p:tgtEl>
                                          <p:spTgt spid="88067">
                                            <p:txEl>
                                              <p:charRg st="0" end="31"/>
                                            </p:txEl>
                                          </p:spTgt>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nodePh="1">
                                  <p:stCondLst>
                                    <p:cond delay="0"/>
                                  </p:stCondLst>
                                  <p:endCondLst>
                                    <p:cond evt="begin" delay="0">
                                      <p:tn val="15"/>
                                    </p:cond>
                                  </p:endCondLst>
                                  <p:childTnLst>
                                    <p:set>
                                      <p:cBhvr>
                                        <p:cTn id="16" dur="1" fill="hold">
                                          <p:stCondLst>
                                            <p:cond delay="0"/>
                                          </p:stCondLst>
                                        </p:cTn>
                                        <p:tgtEl>
                                          <p:spTgt spid="88068"/>
                                        </p:tgtEl>
                                        <p:attrNameLst>
                                          <p:attrName>style.visibility</p:attrName>
                                        </p:attrNameLst>
                                      </p:cBhvr>
                                      <p:to>
                                        <p:strVal val="visible"/>
                                      </p:to>
                                    </p:set>
                                    <p:anim calcmode="lin" valueType="num">
                                      <p:cBhvr>
                                        <p:cTn id="17" dur="1" fill="hold"/>
                                        <p:tgtEl>
                                          <p:spTgt spid="88068"/>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88069">
                                            <p:txEl>
                                              <p:charRg st="0" end="14"/>
                                            </p:txEl>
                                          </p:spTgt>
                                        </p:tgtEl>
                                        <p:attrNameLst>
                                          <p:attrName>style.visibility</p:attrName>
                                        </p:attrNameLst>
                                      </p:cBhvr>
                                      <p:to>
                                        <p:strVal val="visible"/>
                                      </p:to>
                                    </p:set>
                                    <p:anim calcmode="lin" valueType="num">
                                      <p:cBhvr>
                                        <p:cTn id="22" dur="1" fill="hold"/>
                                        <p:tgtEl>
                                          <p:spTgt spid="88069">
                                            <p:txEl>
                                              <p:charRg st="0" end="14"/>
                                            </p:txEl>
                                          </p:spTgt>
                                        </p:tgtEl>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88069">
                                            <p:txEl>
                                              <p:charRg st="14" end="35"/>
                                            </p:txEl>
                                          </p:spTgt>
                                        </p:tgtEl>
                                        <p:attrNameLst>
                                          <p:attrName>style.visibility</p:attrName>
                                        </p:attrNameLst>
                                      </p:cBhvr>
                                      <p:to>
                                        <p:strVal val="visible"/>
                                      </p:to>
                                    </p:set>
                                    <p:anim calcmode="lin" valueType="num">
                                      <p:cBhvr>
                                        <p:cTn id="27" dur="1" fill="hold"/>
                                        <p:tgtEl>
                                          <p:spTgt spid="88069">
                                            <p:txEl>
                                              <p:charRg st="14" end="35"/>
                                            </p:txEl>
                                          </p:spTgt>
                                        </p:tgtEl>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88069">
                                            <p:txEl>
                                              <p:charRg st="35" end="60"/>
                                            </p:txEl>
                                          </p:spTgt>
                                        </p:tgtEl>
                                        <p:attrNameLst>
                                          <p:attrName>style.visibility</p:attrName>
                                        </p:attrNameLst>
                                      </p:cBhvr>
                                      <p:to>
                                        <p:strVal val="visible"/>
                                      </p:to>
                                    </p:set>
                                    <p:anim calcmode="lin" valueType="num">
                                      <p:cBhvr>
                                        <p:cTn id="32" dur="1" fill="hold"/>
                                        <p:tgtEl>
                                          <p:spTgt spid="88069">
                                            <p:txEl>
                                              <p:charRg st="35" end="60"/>
                                            </p:txEl>
                                          </p:spTgt>
                                        </p:tgtEl>
                                      </p:cBhvr>
                                    </p:anim>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88069">
                                            <p:txEl>
                                              <p:charRg st="60" end="82"/>
                                            </p:txEl>
                                          </p:spTgt>
                                        </p:tgtEl>
                                        <p:attrNameLst>
                                          <p:attrName>style.visibility</p:attrName>
                                        </p:attrNameLst>
                                      </p:cBhvr>
                                      <p:to>
                                        <p:strVal val="visible"/>
                                      </p:to>
                                    </p:set>
                                    <p:anim calcmode="lin" valueType="num">
                                      <p:cBhvr>
                                        <p:cTn id="37" dur="1" fill="hold"/>
                                        <p:tgtEl>
                                          <p:spTgt spid="88069">
                                            <p:txEl>
                                              <p:charRg st="60" end="82"/>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7" grpId="0" animBg="1" build="p"/>
      <p:bldP spid="88068" grpId="0"/>
      <p:bldP spid="88069" grpId="0"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Rectangle 2"/>
          <p:cNvSpPr>
            <a:spLocks noGrp="1"/>
          </p:cNvSpPr>
          <p:nvPr>
            <p:ph type="title"/>
          </p:nvPr>
        </p:nvSpPr>
        <p:spPr/>
        <p:txBody>
          <a:bodyPr vert="horz" wrap="square" lIns="73799" tIns="36899" rIns="73799" bIns="36899" anchor="ctr"/>
          <a:p>
            <a:pPr eaLnBrk="1" hangingPunct="1"/>
            <a:endParaRPr lang="zh-CN" altLang="zh-CN" dirty="0"/>
          </a:p>
        </p:txBody>
      </p:sp>
      <p:pic>
        <p:nvPicPr>
          <p:cNvPr id="65539" name="Picture 3" descr="南极3"/>
          <p:cNvPicPr>
            <a:picLocks noChangeAspect="1"/>
          </p:cNvPicPr>
          <p:nvPr/>
        </p:nvPicPr>
        <p:blipFill>
          <a:blip r:embed="rId1"/>
          <a:stretch>
            <a:fillRect/>
          </a:stretch>
        </p:blipFill>
        <p:spPr>
          <a:xfrm>
            <a:off x="0" y="490500"/>
            <a:ext cx="7872000" cy="5555500"/>
          </a:xfrm>
          <a:prstGeom prst="rect">
            <a:avLst/>
          </a:prstGeom>
          <a:noFill/>
          <a:ln w="9525">
            <a:noFill/>
          </a:ln>
        </p:spPr>
      </p:pic>
      <p:sp>
        <p:nvSpPr>
          <p:cNvPr id="89092" name="Rectangle 4"/>
          <p:cNvSpPr/>
          <p:nvPr/>
        </p:nvSpPr>
        <p:spPr>
          <a:xfrm>
            <a:off x="493282" y="3723094"/>
            <a:ext cx="7177562" cy="1075690"/>
          </a:xfrm>
          <a:prstGeom prst="rect">
            <a:avLst/>
          </a:prstGeom>
          <a:noFill/>
          <a:ln w="9525">
            <a:noFill/>
          </a:ln>
        </p:spPr>
        <p:txBody>
          <a:bodyPr>
            <a:spAutoFit/>
          </a:bodyPr>
          <a:p>
            <a:pPr lvl="0" eaLnBrk="1" hangingPunct="1"/>
            <a:r>
              <a:rPr lang="zh-CN" altLang="en-US" sz="3550" b="1" i="1" dirty="0">
                <a:solidFill>
                  <a:srgbClr val="FF0000"/>
                </a:solidFill>
                <a:latin typeface="Times New Roman" panose="02020603050405020304" pitchFamily="18" charset="0"/>
                <a:ea typeface="隶书" pitchFamily="49" charset="-122"/>
              </a:rPr>
              <a:t>一个人是因为他的心灵而伟大的。</a:t>
            </a:r>
            <a:endParaRPr lang="zh-CN" altLang="en-US" sz="3550" b="1" i="1" dirty="0">
              <a:solidFill>
                <a:srgbClr val="FF0000"/>
              </a:solidFill>
              <a:latin typeface="Times New Roman" panose="02020603050405020304" pitchFamily="18" charset="0"/>
              <a:ea typeface="隶书" pitchFamily="49" charset="-122"/>
            </a:endParaRPr>
          </a:p>
          <a:p>
            <a:pPr lvl="0" eaLnBrk="1" hangingPunct="1"/>
            <a:r>
              <a:rPr lang="zh-CN" altLang="en-US" sz="2905" b="1" i="1" dirty="0">
                <a:solidFill>
                  <a:srgbClr val="FF0000"/>
                </a:solidFill>
                <a:latin typeface="Times New Roman" panose="02020603050405020304" pitchFamily="18" charset="0"/>
                <a:ea typeface="隶书" pitchFamily="49" charset="-122"/>
              </a:rPr>
              <a:t>                                                  </a:t>
            </a:r>
            <a:r>
              <a:rPr lang="en-US" altLang="zh-CN" sz="2905" b="1" i="1" dirty="0">
                <a:solidFill>
                  <a:srgbClr val="FF0000"/>
                </a:solidFill>
                <a:latin typeface="Times New Roman" panose="02020603050405020304" pitchFamily="18" charset="0"/>
                <a:ea typeface="隶书" pitchFamily="49" charset="-122"/>
              </a:rPr>
              <a:t>----</a:t>
            </a:r>
            <a:r>
              <a:rPr lang="zh-CN" altLang="en-US" sz="2905" b="1" i="1" dirty="0">
                <a:solidFill>
                  <a:srgbClr val="FF0000"/>
                </a:solidFill>
                <a:latin typeface="Times New Roman" panose="02020603050405020304" pitchFamily="18" charset="0"/>
                <a:ea typeface="隶书" pitchFamily="49" charset="-122"/>
              </a:rPr>
              <a:t>罗曼  罗兰</a:t>
            </a:r>
            <a:endParaRPr lang="zh-CN" altLang="en-US" sz="2905" b="1" i="1" dirty="0">
              <a:solidFill>
                <a:srgbClr val="FF0000"/>
              </a:solidFill>
              <a:latin typeface="Times New Roman" panose="02020603050405020304" pitchFamily="18" charset="0"/>
              <a:ea typeface="隶书"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9092"/>
                                        </p:tgtEl>
                                        <p:attrNameLst>
                                          <p:attrName>style.visibility</p:attrName>
                                        </p:attrNameLst>
                                      </p:cBhvr>
                                      <p:to>
                                        <p:strVal val="visible"/>
                                      </p:to>
                                    </p:set>
                                    <p:animEffect transition="in" filter="wipe(left)">
                                      <p:cBhvr>
                                        <p:cTn id="7" dur="500"/>
                                        <p:tgtEl>
                                          <p:spTgt spid="890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5650" name="Rectangle 2"/>
          <p:cNvSpPr>
            <a:spLocks noGrp="1"/>
          </p:cNvSpPr>
          <p:nvPr>
            <p:ph type="title"/>
          </p:nvPr>
        </p:nvSpPr>
        <p:spPr/>
        <p:txBody>
          <a:bodyPr vert="horz" wrap="square" lIns="73799" tIns="36899" rIns="73799" bIns="36899" anchor="ctr"/>
          <a:p>
            <a:pPr algn="l" eaLnBrk="1" hangingPunct="1"/>
            <a:r>
              <a:rPr lang="zh-CN" altLang="en-US" sz="3230" dirty="0">
                <a:solidFill>
                  <a:srgbClr val="FF0000"/>
                </a:solidFill>
              </a:rPr>
              <a:t>文章末尾“所有这些”指什么？强调“在一切时代”有何用意？</a:t>
            </a:r>
            <a:endParaRPr lang="zh-CN" altLang="en-US" sz="3230" dirty="0">
              <a:solidFill>
                <a:srgbClr val="FF0000"/>
              </a:solidFill>
            </a:endParaRPr>
          </a:p>
        </p:txBody>
      </p:sp>
      <p:sp>
        <p:nvSpPr>
          <p:cNvPr id="155651" name="Rectangle 3"/>
          <p:cNvSpPr>
            <a:spLocks noGrp="1"/>
          </p:cNvSpPr>
          <p:nvPr>
            <p:ph idx="1"/>
          </p:nvPr>
        </p:nvSpPr>
        <p:spPr>
          <a:xfrm>
            <a:off x="108137" y="1782000"/>
            <a:ext cx="6902862" cy="3653100"/>
          </a:xfrm>
        </p:spPr>
        <p:txBody>
          <a:bodyPr vert="horz" wrap="square" lIns="73799" tIns="36899" rIns="73799" bIns="36899" anchor="t"/>
          <a:p>
            <a:pPr eaLnBrk="1" hangingPunct="1"/>
            <a:r>
              <a:rPr lang="zh-CN" altLang="en-US" b="1" dirty="0">
                <a:solidFill>
                  <a:srgbClr val="7030A0"/>
                </a:solidFill>
              </a:rPr>
              <a:t>（</a:t>
            </a:r>
            <a:r>
              <a:rPr lang="en-US" altLang="zh-CN" b="1" dirty="0">
                <a:solidFill>
                  <a:srgbClr val="7030A0"/>
                </a:solidFill>
              </a:rPr>
              <a:t>1</a:t>
            </a:r>
            <a:r>
              <a:rPr lang="zh-CN" altLang="en-US" b="1" dirty="0">
                <a:solidFill>
                  <a:srgbClr val="7030A0"/>
                </a:solidFill>
              </a:rPr>
              <a:t>）“所有这些”指：斯科特在与大自然的搏斗中虽然失败了，他的肉体倒下了，但是他的心灵经受了考验，变得无比的崇高。</a:t>
            </a:r>
            <a:endParaRPr lang="zh-CN" altLang="en-US" b="1" dirty="0">
              <a:solidFill>
                <a:srgbClr val="7030A0"/>
              </a:solidFill>
            </a:endParaRPr>
          </a:p>
          <a:p>
            <a:pPr eaLnBrk="1" hangingPunct="1"/>
            <a:endParaRPr lang="zh-CN" altLang="en-US" b="1" dirty="0">
              <a:solidFill>
                <a:srgbClr val="7030A0"/>
              </a:solidFill>
            </a:endParaRPr>
          </a:p>
          <a:p>
            <a:pPr eaLnBrk="1" hangingPunct="1"/>
            <a:r>
              <a:rPr lang="zh-CN" altLang="en-US" b="1" dirty="0">
                <a:solidFill>
                  <a:srgbClr val="7030A0"/>
                </a:solidFill>
              </a:rPr>
              <a:t>（</a:t>
            </a:r>
            <a:r>
              <a:rPr lang="en-US" altLang="zh-CN" b="1" dirty="0">
                <a:solidFill>
                  <a:srgbClr val="7030A0"/>
                </a:solidFill>
              </a:rPr>
              <a:t>2</a:t>
            </a:r>
            <a:r>
              <a:rPr lang="zh-CN" altLang="en-US" b="1" dirty="0">
                <a:solidFill>
                  <a:srgbClr val="7030A0"/>
                </a:solidFill>
              </a:rPr>
              <a:t>）用意在于强调斯科特等人身上所表现出的精神品质不会因时间的流逝而消磨，将成为人类永久的精神财富。</a:t>
            </a:r>
            <a:endParaRPr lang="zh-CN" altLang="en-US" b="1" dirty="0">
              <a:solidFill>
                <a:srgbClr val="7030A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5650"/>
                                        </p:tgtEl>
                                        <p:attrNameLst>
                                          <p:attrName>style.visibility</p:attrName>
                                        </p:attrNameLst>
                                      </p:cBhvr>
                                      <p:to>
                                        <p:strVal val="visible"/>
                                      </p:to>
                                    </p:set>
                                    <p:anim calcmode="lin" valueType="num">
                                      <p:cBhvr additive="base">
                                        <p:cTn id="7" dur="500" fill="hold"/>
                                        <p:tgtEl>
                                          <p:spTgt spid="155650"/>
                                        </p:tgtEl>
                                        <p:attrNameLst>
                                          <p:attrName>ppt_x</p:attrName>
                                        </p:attrNameLst>
                                      </p:cBhvr>
                                      <p:tavLst>
                                        <p:tav tm="0">
                                          <p:val>
                                            <p:strVal val="#ppt_x"/>
                                          </p:val>
                                        </p:tav>
                                        <p:tav tm="100000">
                                          <p:val>
                                            <p:strVal val="#ppt_x"/>
                                          </p:val>
                                        </p:tav>
                                      </p:tavLst>
                                    </p:anim>
                                    <p:anim calcmode="lin" valueType="num">
                                      <p:cBhvr additive="base">
                                        <p:cTn id="8" dur="500" fill="hold"/>
                                        <p:tgtEl>
                                          <p:spTgt spid="1556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155651">
                                            <p:txEl>
                                              <p:charRg st="0" end="58"/>
                                            </p:txEl>
                                          </p:spTgt>
                                        </p:tgtEl>
                                        <p:attrNameLst>
                                          <p:attrName>style.visibility</p:attrName>
                                        </p:attrNameLst>
                                      </p:cBhvr>
                                      <p:to>
                                        <p:strVal val="visible"/>
                                      </p:to>
                                    </p:set>
                                    <p:animEffect transition="in" filter="box(in)">
                                      <p:cBhvr>
                                        <p:cTn id="13" dur="500"/>
                                        <p:tgtEl>
                                          <p:spTgt spid="155651">
                                            <p:txEl>
                                              <p:charRg st="0" end="58"/>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55651">
                                            <p:txEl>
                                              <p:pRg st="2" end="2"/>
                                            </p:txEl>
                                          </p:spTgt>
                                        </p:tgtEl>
                                        <p:attrNameLst>
                                          <p:attrName>style.visibility</p:attrName>
                                        </p:attrNameLst>
                                      </p:cBhvr>
                                      <p:to>
                                        <p:strVal val="visible"/>
                                      </p:to>
                                    </p:set>
                                    <p:anim calcmode="lin" valueType="num">
                                      <p:cBhvr additive="base">
                                        <p:cTn id="18" dur="500" fill="hold"/>
                                        <p:tgtEl>
                                          <p:spTgt spid="155651">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5565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650" grpId="0"/>
    </p:bld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96258" name="Rectangle 2"/>
          <p:cNvSpPr>
            <a:spLocks noGrp="1"/>
          </p:cNvSpPr>
          <p:nvPr>
            <p:ph idx="1"/>
          </p:nvPr>
        </p:nvSpPr>
        <p:spPr>
          <a:xfrm>
            <a:off x="148625" y="490500"/>
            <a:ext cx="7231375" cy="5324875"/>
          </a:xfrm>
        </p:spPr>
        <p:txBody>
          <a:bodyPr vert="horz" wrap="square" lIns="73799" tIns="36899" rIns="73799" bIns="36899" anchor="t"/>
          <a:p>
            <a:pPr eaLnBrk="1" hangingPunct="1">
              <a:lnSpc>
                <a:spcPct val="130000"/>
              </a:lnSpc>
              <a:buNone/>
            </a:pPr>
            <a:r>
              <a:rPr lang="zh-CN" altLang="en-US" dirty="0">
                <a:latin typeface="黑体" panose="02010600030101010101" charset="-122"/>
                <a:ea typeface="黑体" panose="02010600030101010101" charset="-122"/>
              </a:rPr>
              <a:t>课后练习</a:t>
            </a:r>
            <a:r>
              <a:rPr lang="en-US" altLang="zh-CN" dirty="0">
                <a:latin typeface="黑体" panose="02010600030101010101" charset="-122"/>
                <a:ea typeface="黑体" panose="02010600030101010101" charset="-122"/>
              </a:rPr>
              <a:t>5</a:t>
            </a:r>
            <a:r>
              <a:rPr lang="zh-CN" altLang="en-US" dirty="0">
                <a:latin typeface="黑体" panose="02010600030101010101" charset="-122"/>
                <a:ea typeface="黑体" panose="02010600030101010101" charset="-122"/>
              </a:rPr>
              <a:t>答案：</a:t>
            </a:r>
            <a:endParaRPr lang="zh-CN" altLang="en-US" dirty="0">
              <a:latin typeface="黑体" panose="02010600030101010101" charset="-122"/>
              <a:ea typeface="黑体" panose="02010600030101010101" charset="-122"/>
            </a:endParaRPr>
          </a:p>
          <a:p>
            <a:pPr eaLnBrk="1" hangingPunct="1">
              <a:lnSpc>
                <a:spcPct val="130000"/>
              </a:lnSpc>
              <a:buNone/>
            </a:pPr>
            <a:r>
              <a:rPr lang="zh-CN" altLang="en-US" dirty="0">
                <a:solidFill>
                  <a:srgbClr val="6600CC"/>
                </a:solidFill>
                <a:latin typeface="黑体" panose="02010600030101010101" charset="-122"/>
                <a:ea typeface="黑体" panose="02010600030101010101" charset="-122"/>
              </a:rPr>
              <a:t>   </a:t>
            </a:r>
            <a:r>
              <a:rPr lang="zh-CN" altLang="en-US" dirty="0">
                <a:solidFill>
                  <a:srgbClr val="000099"/>
                </a:solidFill>
                <a:latin typeface="黑体" panose="02010600030101010101" charset="-122"/>
                <a:ea typeface="黑体" panose="02010600030101010101" charset="-122"/>
              </a:rPr>
              <a:t>答：</a:t>
            </a:r>
            <a:r>
              <a:rPr lang="zh-CN" altLang="en-US" b="1" u="sng" dirty="0">
                <a:solidFill>
                  <a:srgbClr val="FF0000"/>
                </a:solidFill>
              </a:rPr>
              <a:t>表达了作者对斯科特崇高的赞誉</a:t>
            </a:r>
            <a:r>
              <a:rPr lang="zh-CN" altLang="en-US" b="1" dirty="0">
                <a:solidFill>
                  <a:srgbClr val="FF0000"/>
                </a:solidFill>
              </a:rPr>
              <a:t>。</a:t>
            </a:r>
            <a:r>
              <a:rPr lang="zh-CN" altLang="en-US" b="1" dirty="0"/>
              <a:t>斯科特在与大自然的搏斗中虽然失败了，他的肉体倒下了，但是他的心灵经受了考验，变得无比的崇高。</a:t>
            </a:r>
            <a:r>
              <a:rPr lang="zh-CN" altLang="en-US" b="1" dirty="0">
                <a:solidFill>
                  <a:srgbClr val="000099"/>
                </a:solidFill>
              </a:rPr>
              <a:t>有价值的、美的事物毁灭当然是伟大的悲剧。</a:t>
            </a:r>
            <a:r>
              <a:rPr lang="zh-CN" altLang="en-US" b="1" u="sng" dirty="0">
                <a:solidFill>
                  <a:srgbClr val="FF0000"/>
                </a:solidFill>
              </a:rPr>
              <a:t>这话在全文中可作为主旨句，起点题的作用。</a:t>
            </a:r>
            <a:endParaRPr lang="zh-CN" altLang="en-US" b="1" u="sng" dirty="0">
              <a:solidFill>
                <a:srgbClr val="FF0000"/>
              </a:solidFill>
            </a:endParaRPr>
          </a:p>
          <a:p>
            <a:pPr eaLnBrk="1" hangingPunct="1">
              <a:lnSpc>
                <a:spcPct val="130000"/>
              </a:lnSpc>
              <a:buNone/>
            </a:pPr>
            <a:endParaRPr lang="en-US" altLang="zh-CN" dirty="0">
              <a:solidFill>
                <a:srgbClr val="FF0000"/>
              </a:solidFill>
              <a:latin typeface="黑体" panose="02010600030101010101" charset="-122"/>
              <a:ea typeface="黑体" panose="0201060003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6258">
                                            <p:txEl>
                                              <p:charRg st="9" end="116"/>
                                            </p:txEl>
                                          </p:spTgt>
                                        </p:tgtEl>
                                        <p:attrNameLst>
                                          <p:attrName>style.visibility</p:attrName>
                                        </p:attrNameLst>
                                      </p:cBhvr>
                                      <p:to>
                                        <p:strVal val="visible"/>
                                      </p:to>
                                    </p:set>
                                    <p:anim calcmode="lin" valueType="num">
                                      <p:cBhvr additive="base">
                                        <p:cTn id="7" dur="500" fill="hold"/>
                                        <p:tgtEl>
                                          <p:spTgt spid="96258">
                                            <p:txEl>
                                              <p:charRg st="9" end="11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6258">
                                            <p:txEl>
                                              <p:charRg st="9" end="11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7044" name="Text Box 4"/>
          <p:cNvSpPr txBox="1">
            <a:spLocks noChangeArrowheads="1"/>
          </p:cNvSpPr>
          <p:nvPr/>
        </p:nvSpPr>
        <p:spPr bwMode="auto">
          <a:xfrm>
            <a:off x="0" y="675000"/>
            <a:ext cx="7929656" cy="755650"/>
          </a:xfrm>
          <a:prstGeom prst="rect">
            <a:avLst/>
          </a:prstGeom>
          <a:noFill/>
          <a:ln w="9525">
            <a:noFill/>
            <a:miter lim="800000"/>
          </a:ln>
          <a:effectLst>
            <a:outerShdw dist="35921" dir="2700000" algn="ctr" rotWithShape="0">
              <a:schemeClr val="bg1"/>
            </a:outerShdw>
          </a:effectLst>
        </p:spPr>
        <p:txBody>
          <a:bodyPr>
            <a:spAutoFit/>
          </a:bodyPr>
          <a:p>
            <a:pPr lvl="0" eaLnBrk="1" hangingPunct="1">
              <a:spcBef>
                <a:spcPct val="50000"/>
              </a:spcBef>
            </a:pPr>
            <a:r>
              <a:rPr lang="zh-CN" altLang="en-US" sz="4360" b="1" dirty="0">
                <a:solidFill>
                  <a:srgbClr val="FF0066"/>
                </a:solidFill>
                <a:latin typeface="Times New Roman" panose="02020603050405020304" pitchFamily="18" charset="0"/>
                <a:ea typeface="隶书" pitchFamily="49" charset="-122"/>
              </a:rPr>
              <a:t>斯科特一行探险的意义何在？</a:t>
            </a:r>
            <a:endParaRPr lang="zh-CN" altLang="en-US" sz="4360" b="1" dirty="0">
              <a:solidFill>
                <a:srgbClr val="FF0066"/>
              </a:solidFill>
              <a:latin typeface="Times New Roman" panose="02020603050405020304" pitchFamily="18" charset="0"/>
              <a:ea typeface="隶书" pitchFamily="49" charset="-122"/>
            </a:endParaRPr>
          </a:p>
        </p:txBody>
      </p:sp>
      <p:sp>
        <p:nvSpPr>
          <p:cNvPr id="68611" name="Rectangle 14"/>
          <p:cNvSpPr/>
          <p:nvPr/>
        </p:nvSpPr>
        <p:spPr>
          <a:xfrm>
            <a:off x="307500" y="1413000"/>
            <a:ext cx="6831625" cy="4428000"/>
          </a:xfrm>
          <a:prstGeom prst="rect">
            <a:avLst/>
          </a:prstGeom>
          <a:noFill/>
          <a:ln w="9525">
            <a:noFill/>
          </a:ln>
        </p:spPr>
        <p:txBody>
          <a:bodyPr/>
          <a:p>
            <a:pPr marL="342900" lvl="0" indent="-342900" eaLnBrk="1" hangingPunct="1">
              <a:lnSpc>
                <a:spcPct val="120000"/>
              </a:lnSpc>
              <a:spcBef>
                <a:spcPct val="20000"/>
              </a:spcBef>
            </a:pPr>
            <a:r>
              <a:rPr lang="en-US" altLang="zh-CN" sz="2260" dirty="0">
                <a:latin typeface="Arial" panose="020B0604020202020204" pitchFamily="34" charset="0"/>
                <a:ea typeface="宋体" panose="02010600030101010101" pitchFamily="2" charset="-122"/>
              </a:rPr>
              <a:t>         </a:t>
            </a:r>
            <a:r>
              <a:rPr lang="zh-CN" altLang="en-US" sz="2905" b="1" dirty="0">
                <a:solidFill>
                  <a:schemeClr val="tx2"/>
                </a:solidFill>
                <a:latin typeface="Arial" panose="020B0604020202020204" pitchFamily="34" charset="0"/>
                <a:ea typeface="宋体" panose="02010600030101010101" pitchFamily="2" charset="-122"/>
              </a:rPr>
              <a:t>探险是</a:t>
            </a:r>
            <a:r>
              <a:rPr lang="zh-CN" altLang="en-US" sz="2905" b="1" dirty="0">
                <a:solidFill>
                  <a:srgbClr val="FF0000"/>
                </a:solidFill>
                <a:latin typeface="Arial" panose="020B0604020202020204" pitchFamily="34" charset="0"/>
                <a:ea typeface="宋体" panose="02010600030101010101" pitchFamily="2" charset="-122"/>
              </a:rPr>
              <a:t>人类对自然的认识探索，</a:t>
            </a:r>
            <a:r>
              <a:rPr lang="zh-CN" altLang="en-US" sz="2905" b="1" dirty="0">
                <a:solidFill>
                  <a:schemeClr val="tx2"/>
                </a:solidFill>
                <a:latin typeface="Arial" panose="020B0604020202020204" pitchFamily="34" charset="0"/>
                <a:ea typeface="宋体" panose="02010600030101010101" pitchFamily="2" charset="-122"/>
              </a:rPr>
              <a:t>也是人类对</a:t>
            </a:r>
            <a:r>
              <a:rPr lang="zh-CN" altLang="en-US" sz="2905" b="1" dirty="0">
                <a:solidFill>
                  <a:srgbClr val="FF0000"/>
                </a:solidFill>
                <a:latin typeface="Arial" panose="020B0604020202020204" pitchFamily="34" charset="0"/>
                <a:ea typeface="宋体" panose="02010600030101010101" pitchFamily="2" charset="-122"/>
              </a:rPr>
              <a:t>自我体能和智能的挑战</a:t>
            </a:r>
            <a:r>
              <a:rPr lang="zh-CN" altLang="en-US" sz="2905" b="1" dirty="0">
                <a:solidFill>
                  <a:schemeClr val="tx2"/>
                </a:solidFill>
                <a:latin typeface="Arial" panose="020B0604020202020204" pitchFamily="34" charset="0"/>
                <a:ea typeface="宋体" panose="02010600030101010101" pitchFamily="2" charset="-122"/>
              </a:rPr>
              <a:t>，更是人类</a:t>
            </a:r>
            <a:r>
              <a:rPr lang="zh-CN" altLang="en-US" sz="2905" b="1" dirty="0">
                <a:solidFill>
                  <a:srgbClr val="FF0000"/>
                </a:solidFill>
                <a:latin typeface="Arial" panose="020B0604020202020204" pitchFamily="34" charset="0"/>
                <a:ea typeface="宋体" panose="02010600030101010101" pitchFamily="2" charset="-122"/>
              </a:rPr>
              <a:t>文明发达的内在动力</a:t>
            </a:r>
            <a:r>
              <a:rPr lang="zh-CN" altLang="en-US" sz="2905" b="1" dirty="0">
                <a:solidFill>
                  <a:schemeClr val="tx2"/>
                </a:solidFill>
                <a:latin typeface="Arial" panose="020B0604020202020204" pitchFamily="34" charset="0"/>
                <a:ea typeface="宋体" panose="02010600030101010101" pitchFamily="2" charset="-122"/>
              </a:rPr>
              <a:t>。探险是为了</a:t>
            </a:r>
            <a:r>
              <a:rPr lang="zh-CN" altLang="en-US" sz="2905" b="1" dirty="0">
                <a:solidFill>
                  <a:srgbClr val="FF0000"/>
                </a:solidFill>
                <a:latin typeface="Arial" panose="020B0604020202020204" pitchFamily="34" charset="0"/>
                <a:ea typeface="宋体" panose="02010600030101010101" pitchFamily="2" charset="-122"/>
              </a:rPr>
              <a:t>寻求真理</a:t>
            </a:r>
            <a:r>
              <a:rPr lang="zh-CN" altLang="en-US" sz="2905" b="1" dirty="0">
                <a:solidFill>
                  <a:schemeClr val="tx2"/>
                </a:solidFill>
                <a:latin typeface="Arial" panose="020B0604020202020204" pitchFamily="34" charset="0"/>
                <a:ea typeface="宋体" panose="02010600030101010101" pitchFamily="2" charset="-122"/>
              </a:rPr>
              <a:t>，探险是履行自己的职责，探险是为了</a:t>
            </a:r>
            <a:r>
              <a:rPr lang="zh-CN" altLang="en-US" sz="2905" b="1" dirty="0">
                <a:solidFill>
                  <a:srgbClr val="FF0000"/>
                </a:solidFill>
                <a:latin typeface="Arial" panose="020B0604020202020204" pitchFamily="34" charset="0"/>
                <a:ea typeface="宋体" panose="02010600030101010101" pitchFamily="2" charset="-122"/>
              </a:rPr>
              <a:t>实现生命的价值</a:t>
            </a:r>
            <a:r>
              <a:rPr lang="zh-CN" altLang="en-US" sz="2905" b="1" dirty="0">
                <a:solidFill>
                  <a:schemeClr val="tx2"/>
                </a:solidFill>
                <a:latin typeface="Arial" panose="020B0604020202020204" pitchFamily="34" charset="0"/>
                <a:ea typeface="宋体" panose="02010600030101010101" pitchFamily="2" charset="-122"/>
              </a:rPr>
              <a:t>，是热爱生命的表现。它不是为了寻求刺激，也不是年少冲动，而是对责任的承担。</a:t>
            </a:r>
            <a:endParaRPr lang="zh-CN" altLang="en-US" sz="2905" b="1" dirty="0">
              <a:solidFill>
                <a:schemeClr val="tx2"/>
              </a:solidFill>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87044"/>
                                        </p:tgtEl>
                                        <p:attrNameLst>
                                          <p:attrName>style.visibility</p:attrName>
                                        </p:attrNameLst>
                                      </p:cBhvr>
                                      <p:to>
                                        <p:strVal val="visible"/>
                                      </p:to>
                                    </p:set>
                                    <p:anim calcmode="lin" valueType="num">
                                      <p:cBhvr>
                                        <p:cTn id="7" dur="1000" fill="hold"/>
                                        <p:tgtEl>
                                          <p:spTgt spid="87044"/>
                                        </p:tgtEl>
                                        <p:attrNameLst>
                                          <p:attrName>ppt_w</p:attrName>
                                        </p:attrNameLst>
                                      </p:cBhvr>
                                      <p:tavLst>
                                        <p:tav tm="0">
                                          <p:val>
                                            <p:fltVal val="0.000000"/>
                                          </p:val>
                                        </p:tav>
                                        <p:tav tm="100000">
                                          <p:val>
                                            <p:strVal val="#ppt_w"/>
                                          </p:val>
                                        </p:tav>
                                      </p:tavLst>
                                    </p:anim>
                                    <p:anim calcmode="lin" valueType="num">
                                      <p:cBhvr>
                                        <p:cTn id="8" dur="1000" fill="hold"/>
                                        <p:tgtEl>
                                          <p:spTgt spid="87044"/>
                                        </p:tgtEl>
                                        <p:attrNameLst>
                                          <p:attrName>ppt_h</p:attrName>
                                        </p:attrNameLst>
                                      </p:cBhvr>
                                      <p:tavLst>
                                        <p:tav tm="0">
                                          <p:val>
                                            <p:fltVal val="0.000000"/>
                                          </p:val>
                                        </p:tav>
                                        <p:tav tm="100000">
                                          <p:val>
                                            <p:strVal val="#ppt_h"/>
                                          </p:val>
                                        </p:tav>
                                      </p:tavLst>
                                    </p:anim>
                                    <p:anim calcmode="lin" valueType="num">
                                      <p:cBhvr>
                                        <p:cTn id="9" dur="1000" fill="hold"/>
                                        <p:tgtEl>
                                          <p:spTgt spid="87044"/>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87044"/>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68611"/>
                                        </p:tgtEl>
                                        <p:attrNameLst>
                                          <p:attrName>style.visibility</p:attrName>
                                        </p:attrNameLst>
                                      </p:cBhvr>
                                      <p:to>
                                        <p:strVal val="visible"/>
                                      </p:to>
                                    </p:set>
                                    <p:anim calcmode="lin" valueType="num">
                                      <p:cBhvr additive="base">
                                        <p:cTn id="15" dur="500" fill="hold"/>
                                        <p:tgtEl>
                                          <p:spTgt spid="68611"/>
                                        </p:tgtEl>
                                        <p:attrNameLst>
                                          <p:attrName>ppt_x</p:attrName>
                                        </p:attrNameLst>
                                      </p:cBhvr>
                                      <p:tavLst>
                                        <p:tav tm="0">
                                          <p:val>
                                            <p:strVal val="#ppt_x"/>
                                          </p:val>
                                        </p:tav>
                                        <p:tav tm="100000">
                                          <p:val>
                                            <p:strVal val="#ppt_x"/>
                                          </p:val>
                                        </p:tav>
                                      </p:tavLst>
                                    </p:anim>
                                    <p:anim calcmode="lin" valueType="num">
                                      <p:cBhvr additive="base">
                                        <p:cTn id="16" dur="500" fill="hold"/>
                                        <p:tgtEl>
                                          <p:spTgt spid="686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4" grpId="0" bldLvl="0" animBg="1"/>
      <p:bldP spid="68611"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9634" name="Picture 2" descr="a-11nanjifengguang"/>
          <p:cNvPicPr>
            <a:picLocks noChangeAspect="1"/>
          </p:cNvPicPr>
          <p:nvPr/>
        </p:nvPicPr>
        <p:blipFill>
          <a:blip r:embed="rId1"/>
          <a:stretch>
            <a:fillRect/>
          </a:stretch>
        </p:blipFill>
        <p:spPr>
          <a:xfrm>
            <a:off x="0" y="490500"/>
            <a:ext cx="7380000" cy="5535000"/>
          </a:xfrm>
          <a:prstGeom prst="rect">
            <a:avLst/>
          </a:prstGeom>
          <a:noFill/>
          <a:ln w="9525">
            <a:noFill/>
          </a:ln>
        </p:spPr>
      </p:pic>
      <p:sp>
        <p:nvSpPr>
          <p:cNvPr id="154627" name="Rectangle 3"/>
          <p:cNvSpPr>
            <a:spLocks noGrp="1" noChangeArrowheads="1"/>
          </p:cNvSpPr>
          <p:nvPr>
            <p:ph type="body" idx="1"/>
          </p:nvPr>
        </p:nvSpPr>
        <p:spPr>
          <a:xfrm>
            <a:off x="676500" y="4426500"/>
            <a:ext cx="6273000" cy="799500"/>
          </a:xfrm>
          <a:effectLst>
            <a:outerShdw dist="35921" dir="2700000" algn="ctr" rotWithShape="0">
              <a:srgbClr val="FFFF00"/>
            </a:outerShdw>
          </a:effectLst>
        </p:spPr>
        <p:txBody>
          <a:bodyPr vert="horz" wrap="square" lIns="73799" tIns="36899" rIns="73799" bIns="36899" numCol="1" anchor="t" anchorCtr="0" compatLnSpc="1"/>
          <a:lstStyle/>
          <a:p>
            <a:pPr marL="342900" marR="0" lvl="0" indent="-342900" algn="l" defTabSz="914400" rtl="0" eaLnBrk="1" fontAlgn="base" latinLnBrk="0" hangingPunct="1">
              <a:lnSpc>
                <a:spcPct val="100000"/>
              </a:lnSpc>
              <a:spcBef>
                <a:spcPct val="50000"/>
              </a:spcBef>
              <a:spcAft>
                <a:spcPct val="0"/>
              </a:spcAft>
              <a:buClrTx/>
              <a:buSzTx/>
              <a:buFontTx/>
              <a:buChar char="•"/>
              <a:defRPr/>
            </a:pPr>
            <a:r>
              <a:rPr kumimoji="1" lang="zh-CN" altLang="en-US" sz="3875" b="1" i="0" u="none" strike="noStrike" kern="0" cap="none" spc="0" normalizeH="0" baseline="0" noProof="0" smtClean="0">
                <a:ln>
                  <a:noFill/>
                </a:ln>
                <a:solidFill>
                  <a:srgbClr val="FF0000"/>
                </a:solidFill>
                <a:effectLst/>
                <a:uLnTx/>
                <a:uFillTx/>
                <a:latin typeface="+mn-lt"/>
                <a:ea typeface="+mn-ea"/>
                <a:cs typeface="+mn-cs"/>
              </a:rPr>
              <a:t>给后人以精神鼓舞</a:t>
            </a:r>
            <a:endParaRPr kumimoji="0" lang="zh-CN" altLang="en-US" sz="5810" b="1" i="0" u="none" strike="noStrike" kern="0" cap="none" spc="0" normalizeH="0" baseline="0" noProof="0" smtClean="0">
              <a:ln>
                <a:noFill/>
              </a:ln>
              <a:solidFill>
                <a:srgbClr val="FF0000"/>
              </a:solidFill>
              <a:effectLst/>
              <a:uLnTx/>
              <a:uFillTx/>
              <a:latin typeface="+mn-lt"/>
              <a:ea typeface="+mn-ea"/>
              <a:cs typeface="+mn-cs"/>
            </a:endParaRPr>
          </a:p>
        </p:txBody>
      </p:sp>
      <p:sp>
        <p:nvSpPr>
          <p:cNvPr id="154628" name="Text Box 4"/>
          <p:cNvSpPr txBox="1">
            <a:spLocks noChangeArrowheads="1"/>
          </p:cNvSpPr>
          <p:nvPr/>
        </p:nvSpPr>
        <p:spPr bwMode="auto">
          <a:xfrm>
            <a:off x="61500" y="1044000"/>
            <a:ext cx="7929656" cy="755650"/>
          </a:xfrm>
          <a:prstGeom prst="rect">
            <a:avLst/>
          </a:prstGeom>
          <a:noFill/>
          <a:ln w="9525">
            <a:noFill/>
            <a:miter lim="800000"/>
          </a:ln>
          <a:effectLst>
            <a:outerShdw dist="35921" dir="2700000" algn="ctr" rotWithShape="0">
              <a:schemeClr val="bg1"/>
            </a:outerShdw>
          </a:effectLst>
        </p:spPr>
        <p:txBody>
          <a:bodyPr>
            <a:spAutoFit/>
          </a:bodyPr>
          <a:p>
            <a:pPr lvl="0" eaLnBrk="1" hangingPunct="1">
              <a:spcBef>
                <a:spcPct val="50000"/>
              </a:spcBef>
            </a:pPr>
            <a:r>
              <a:rPr lang="zh-CN" altLang="en-US" sz="4360" b="1" dirty="0">
                <a:solidFill>
                  <a:srgbClr val="FF0066"/>
                </a:solidFill>
                <a:latin typeface="Times New Roman" panose="02020603050405020304" pitchFamily="18" charset="0"/>
                <a:ea typeface="隶书" pitchFamily="49" charset="-122"/>
              </a:rPr>
              <a:t>斯科特一行探险的意义何在？</a:t>
            </a:r>
            <a:endParaRPr lang="zh-CN" altLang="en-US" sz="4360" b="1" dirty="0">
              <a:solidFill>
                <a:srgbClr val="FF0066"/>
              </a:solidFill>
              <a:latin typeface="Times New Roman" panose="02020603050405020304" pitchFamily="18" charset="0"/>
              <a:ea typeface="隶书" pitchFamily="49" charset="-122"/>
            </a:endParaRPr>
          </a:p>
        </p:txBody>
      </p:sp>
      <p:grpSp>
        <p:nvGrpSpPr>
          <p:cNvPr id="2" name="Group 5"/>
          <p:cNvGrpSpPr/>
          <p:nvPr/>
        </p:nvGrpSpPr>
        <p:grpSpPr>
          <a:xfrm>
            <a:off x="738000" y="2889000"/>
            <a:ext cx="3751500" cy="582969"/>
            <a:chOff x="576" y="1872"/>
            <a:chExt cx="2928" cy="455"/>
          </a:xfrm>
        </p:grpSpPr>
        <p:sp>
          <p:nvSpPr>
            <p:cNvPr id="69644" name="AutoShape 6"/>
            <p:cNvSpPr/>
            <p:nvPr/>
          </p:nvSpPr>
          <p:spPr>
            <a:xfrm>
              <a:off x="576" y="2016"/>
              <a:ext cx="192" cy="192"/>
            </a:xfrm>
            <a:prstGeom prst="flowChartConnector">
              <a:avLst/>
            </a:prstGeom>
            <a:solidFill>
              <a:schemeClr val="accent2"/>
            </a:solidFill>
            <a:ln w="9525" cap="flat" cmpd="sng">
              <a:solidFill>
                <a:schemeClr val="tx1"/>
              </a:solidFill>
              <a:prstDash val="solid"/>
              <a:miter/>
              <a:headEnd type="none" w="med" len="med"/>
              <a:tailEnd type="none" w="med" len="med"/>
            </a:ln>
          </p:spPr>
          <p:txBody>
            <a:bodyPr wrap="none" anchor="ctr"/>
            <a:p>
              <a:pPr lvl="0" eaLnBrk="1" hangingPunct="1"/>
              <a:endParaRPr lang="zh-CN" altLang="en-US" sz="1455" dirty="0">
                <a:latin typeface="Arial" panose="020B0604020202020204" pitchFamily="34" charset="0"/>
                <a:ea typeface="宋体" panose="02010600030101010101" pitchFamily="2" charset="-122"/>
              </a:endParaRPr>
            </a:p>
          </p:txBody>
        </p:sp>
        <p:sp>
          <p:nvSpPr>
            <p:cNvPr id="154631" name="Text Box 7"/>
            <p:cNvSpPr txBox="1">
              <a:spLocks noChangeArrowheads="1"/>
            </p:cNvSpPr>
            <p:nvPr/>
          </p:nvSpPr>
          <p:spPr bwMode="auto">
            <a:xfrm>
              <a:off x="768" y="1872"/>
              <a:ext cx="2736" cy="455"/>
            </a:xfrm>
            <a:prstGeom prst="rect">
              <a:avLst/>
            </a:prstGeom>
            <a:noFill/>
            <a:ln w="9525">
              <a:noFill/>
              <a:miter lim="800000"/>
            </a:ln>
            <a:effectLst>
              <a:outerShdw dist="35921" dir="2700000" algn="ctr" rotWithShape="0">
                <a:srgbClr val="FFFF00"/>
              </a:outerShdw>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3230" b="1" i="0" u="none" strike="noStrike" kern="1200" cap="none" spc="0" normalizeH="0" baseline="0" noProof="0">
                  <a:ln>
                    <a:noFill/>
                  </a:ln>
                  <a:solidFill>
                    <a:srgbClr val="FF0000"/>
                  </a:solidFill>
                  <a:effectLst/>
                  <a:uLnTx/>
                  <a:uFillTx/>
                  <a:latin typeface="Arial" panose="020B0604020202020204" pitchFamily="34" charset="0"/>
                  <a:ea typeface="宋体" panose="02010600030101010101" pitchFamily="2" charset="-122"/>
                  <a:cs typeface="+mn-cs"/>
                </a:rPr>
                <a:t>挑战人类自己</a:t>
              </a:r>
              <a:endParaRPr kumimoji="1" lang="zh-CN" altLang="en-US" sz="7100"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endParaRPr>
            </a:p>
          </p:txBody>
        </p:sp>
      </p:grpSp>
      <p:grpSp>
        <p:nvGrpSpPr>
          <p:cNvPr id="3" name="Group 8"/>
          <p:cNvGrpSpPr/>
          <p:nvPr/>
        </p:nvGrpSpPr>
        <p:grpSpPr>
          <a:xfrm>
            <a:off x="738000" y="2151000"/>
            <a:ext cx="4981500" cy="632937"/>
            <a:chOff x="576" y="1296"/>
            <a:chExt cx="3888" cy="494"/>
          </a:xfrm>
        </p:grpSpPr>
        <p:sp>
          <p:nvSpPr>
            <p:cNvPr id="154633" name="Text Box 9"/>
            <p:cNvSpPr txBox="1">
              <a:spLocks noChangeArrowheads="1"/>
            </p:cNvSpPr>
            <p:nvPr/>
          </p:nvSpPr>
          <p:spPr bwMode="auto">
            <a:xfrm>
              <a:off x="816" y="1296"/>
              <a:ext cx="3648" cy="494"/>
            </a:xfrm>
            <a:prstGeom prst="rect">
              <a:avLst/>
            </a:prstGeom>
            <a:noFill/>
            <a:ln w="9525">
              <a:noFill/>
              <a:miter lim="800000"/>
            </a:ln>
            <a:effectLst>
              <a:outerShdw dist="35921" dir="2700000" algn="ctr" rotWithShape="0">
                <a:srgbClr val="FFFF00"/>
              </a:outerShdw>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3550" b="1" i="0" u="none" strike="noStrike" kern="1200" cap="none" spc="0" normalizeH="0" baseline="0" noProof="0">
                  <a:ln>
                    <a:noFill/>
                  </a:ln>
                  <a:solidFill>
                    <a:srgbClr val="FF0000"/>
                  </a:solidFill>
                  <a:effectLst/>
                  <a:uLnTx/>
                  <a:uFillTx/>
                  <a:latin typeface="Arial" panose="020B0604020202020204" pitchFamily="34" charset="0"/>
                  <a:ea typeface="宋体" panose="02010600030101010101" pitchFamily="2" charset="-122"/>
                  <a:cs typeface="+mn-cs"/>
                </a:rPr>
                <a:t>认识自然</a:t>
              </a:r>
              <a:endParaRPr kumimoji="1" lang="zh-CN" altLang="en-US" sz="4360" b="0"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endParaRPr>
            </a:p>
          </p:txBody>
        </p:sp>
        <p:sp>
          <p:nvSpPr>
            <p:cNvPr id="69643" name="AutoShape 10"/>
            <p:cNvSpPr/>
            <p:nvPr/>
          </p:nvSpPr>
          <p:spPr>
            <a:xfrm>
              <a:off x="576" y="1440"/>
              <a:ext cx="192" cy="192"/>
            </a:xfrm>
            <a:prstGeom prst="flowChartConnector">
              <a:avLst/>
            </a:prstGeom>
            <a:solidFill>
              <a:schemeClr val="accent2"/>
            </a:solidFill>
            <a:ln w="9525" cap="flat" cmpd="sng">
              <a:solidFill>
                <a:schemeClr val="tx1"/>
              </a:solidFill>
              <a:prstDash val="solid"/>
              <a:miter/>
              <a:headEnd type="none" w="med" len="med"/>
              <a:tailEnd type="none" w="med" len="med"/>
            </a:ln>
          </p:spPr>
          <p:txBody>
            <a:bodyPr wrap="none" anchor="ctr"/>
            <a:p>
              <a:pPr lvl="0" eaLnBrk="1" hangingPunct="1"/>
              <a:endParaRPr lang="zh-CN" altLang="en-US" sz="1455" dirty="0">
                <a:latin typeface="Arial" panose="020B0604020202020204" pitchFamily="34" charset="0"/>
                <a:ea typeface="宋体" panose="02010600030101010101" pitchFamily="2" charset="-122"/>
              </a:endParaRPr>
            </a:p>
          </p:txBody>
        </p:sp>
      </p:grpSp>
      <p:grpSp>
        <p:nvGrpSpPr>
          <p:cNvPr id="4" name="Group 11"/>
          <p:cNvGrpSpPr/>
          <p:nvPr/>
        </p:nvGrpSpPr>
        <p:grpSpPr>
          <a:xfrm>
            <a:off x="738000" y="3688500"/>
            <a:ext cx="4797000" cy="682907"/>
            <a:chOff x="576" y="2496"/>
            <a:chExt cx="3744" cy="533"/>
          </a:xfrm>
        </p:grpSpPr>
        <p:sp>
          <p:nvSpPr>
            <p:cNvPr id="154636" name="Text Box 12"/>
            <p:cNvSpPr txBox="1">
              <a:spLocks noChangeArrowheads="1"/>
            </p:cNvSpPr>
            <p:nvPr/>
          </p:nvSpPr>
          <p:spPr bwMode="auto">
            <a:xfrm>
              <a:off x="720" y="2496"/>
              <a:ext cx="3600" cy="533"/>
            </a:xfrm>
            <a:prstGeom prst="rect">
              <a:avLst/>
            </a:prstGeom>
            <a:noFill/>
            <a:ln w="9525">
              <a:noFill/>
              <a:miter lim="800000"/>
            </a:ln>
            <a:effectLst>
              <a:outerShdw dist="35921" dir="2700000" algn="ctr" rotWithShape="0">
                <a:srgbClr val="FFFF00"/>
              </a:outerShdw>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en-US" altLang="zh-CN" sz="3875" b="1" i="0" u="none" strike="noStrike" kern="1200" cap="none" spc="0" normalizeH="0" baseline="0" noProof="0">
                  <a:ln>
                    <a:noFill/>
                  </a:ln>
                  <a:solidFill>
                    <a:schemeClr val="bg1"/>
                  </a:solidFill>
                  <a:effectLst/>
                  <a:uLnTx/>
                  <a:uFillTx/>
                  <a:latin typeface="Times New Roman" panose="02020603050405020304" pitchFamily="18" charset="0"/>
                  <a:ea typeface="宋体" panose="02010600030101010101" pitchFamily="2" charset="-122"/>
                  <a:cs typeface="+mn-cs"/>
                </a:rPr>
                <a:t> </a:t>
              </a:r>
              <a:r>
                <a:rPr kumimoji="1" lang="zh-CN" altLang="en-US" sz="3875" b="1"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rPr>
                <a:t>实现生命价值</a:t>
              </a:r>
              <a:endParaRPr kumimoji="1" lang="zh-CN" altLang="en-US" sz="1935" b="0" i="0" u="none" strike="noStrike" kern="1200" cap="none" spc="0" normalizeH="0" baseline="0" noProof="0">
                <a:ln>
                  <a:noFill/>
                </a:ln>
                <a:solidFill>
                  <a:srgbClr val="FF0000"/>
                </a:solidFill>
                <a:effectLst/>
                <a:uLnTx/>
                <a:uFillTx/>
                <a:latin typeface="Times New Roman" panose="02020603050405020304" pitchFamily="18" charset="0"/>
                <a:ea typeface="宋体" panose="02010600030101010101" pitchFamily="2" charset="-122"/>
                <a:cs typeface="+mn-cs"/>
              </a:endParaRPr>
            </a:p>
          </p:txBody>
        </p:sp>
        <p:sp>
          <p:nvSpPr>
            <p:cNvPr id="69641" name="AutoShape 13"/>
            <p:cNvSpPr/>
            <p:nvPr/>
          </p:nvSpPr>
          <p:spPr>
            <a:xfrm>
              <a:off x="576" y="2640"/>
              <a:ext cx="192" cy="192"/>
            </a:xfrm>
            <a:prstGeom prst="flowChartConnector">
              <a:avLst/>
            </a:prstGeom>
            <a:solidFill>
              <a:schemeClr val="accent2"/>
            </a:solidFill>
            <a:ln w="9525" cap="flat" cmpd="sng">
              <a:solidFill>
                <a:schemeClr val="tx1"/>
              </a:solidFill>
              <a:prstDash val="solid"/>
              <a:miter/>
              <a:headEnd type="none" w="med" len="med"/>
              <a:tailEnd type="none" w="med" len="med"/>
            </a:ln>
          </p:spPr>
          <p:txBody>
            <a:bodyPr wrap="none" anchor="ctr"/>
            <a:p>
              <a:pPr lvl="0" eaLnBrk="1" hangingPunct="1"/>
              <a:endParaRPr lang="zh-CN" altLang="en-US" sz="1455" dirty="0">
                <a:latin typeface="Arial" panose="020B0604020202020204" pitchFamily="34" charset="0"/>
                <a:ea typeface="宋体" panose="02010600030101010101" pitchFamily="2"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154628"/>
                                        </p:tgtEl>
                                        <p:attrNameLst>
                                          <p:attrName>style.visibility</p:attrName>
                                        </p:attrNameLst>
                                      </p:cBhvr>
                                      <p:to>
                                        <p:strVal val="visible"/>
                                      </p:to>
                                    </p:set>
                                    <p:anim calcmode="lin" valueType="num">
                                      <p:cBhvr>
                                        <p:cTn id="7" dur="1000" fill="hold"/>
                                        <p:tgtEl>
                                          <p:spTgt spid="154628"/>
                                        </p:tgtEl>
                                        <p:attrNameLst>
                                          <p:attrName>ppt_w</p:attrName>
                                        </p:attrNameLst>
                                      </p:cBhvr>
                                      <p:tavLst>
                                        <p:tav tm="0">
                                          <p:val>
                                            <p:fltVal val="0.000000"/>
                                          </p:val>
                                        </p:tav>
                                        <p:tav tm="100000">
                                          <p:val>
                                            <p:strVal val="#ppt_w"/>
                                          </p:val>
                                        </p:tav>
                                      </p:tavLst>
                                    </p:anim>
                                    <p:anim calcmode="lin" valueType="num">
                                      <p:cBhvr>
                                        <p:cTn id="8" dur="1000" fill="hold"/>
                                        <p:tgtEl>
                                          <p:spTgt spid="154628"/>
                                        </p:tgtEl>
                                        <p:attrNameLst>
                                          <p:attrName>ppt_h</p:attrName>
                                        </p:attrNameLst>
                                      </p:cBhvr>
                                      <p:tavLst>
                                        <p:tav tm="0">
                                          <p:val>
                                            <p:fltVal val="0.000000"/>
                                          </p:val>
                                        </p:tav>
                                        <p:tav tm="100000">
                                          <p:val>
                                            <p:strVal val="#ppt_h"/>
                                          </p:val>
                                        </p:tav>
                                      </p:tavLst>
                                    </p:anim>
                                    <p:anim calcmode="lin" valueType="num">
                                      <p:cBhvr>
                                        <p:cTn id="9" dur="1000" fill="hold"/>
                                        <p:tgtEl>
                                          <p:spTgt spid="154628"/>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154628"/>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11" fill="hold">
                      <p:stCondLst>
                        <p:cond delay="indefinite"/>
                      </p:stCondLst>
                      <p:childTnLst>
                        <p:par>
                          <p:cTn id="12" fill="hold">
                            <p:stCondLst>
                              <p:cond delay="0"/>
                            </p:stCondLst>
                            <p:childTnLst>
                              <p:par>
                                <p:cTn id="13" presetID="23" presetClass="entr" presetSubtype="16"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000000"/>
                                          </p:val>
                                        </p:tav>
                                        <p:tav tm="100000">
                                          <p:val>
                                            <p:strVal val="#ppt_w"/>
                                          </p:val>
                                        </p:tav>
                                      </p:tavLst>
                                    </p:anim>
                                    <p:anim calcmode="lin" valueType="num">
                                      <p:cBhvr>
                                        <p:cTn id="16" dur="500" fill="hold"/>
                                        <p:tgtEl>
                                          <p:spTgt spid="3"/>
                                        </p:tgtEl>
                                        <p:attrNameLst>
                                          <p:attrName>ppt_h</p:attrName>
                                        </p:attrNameLst>
                                      </p:cBhvr>
                                      <p:tavLst>
                                        <p:tav tm="0">
                                          <p:val>
                                            <p:fltVal val="0.000000"/>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23" presetClass="entr" presetSubtype="16"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000000"/>
                                          </p:val>
                                        </p:tav>
                                        <p:tav tm="100000">
                                          <p:val>
                                            <p:strVal val="#ppt_w"/>
                                          </p:val>
                                        </p:tav>
                                      </p:tavLst>
                                    </p:anim>
                                    <p:anim calcmode="lin" valueType="num">
                                      <p:cBhvr>
                                        <p:cTn id="22" dur="500" fill="hold"/>
                                        <p:tgtEl>
                                          <p:spTgt spid="2"/>
                                        </p:tgtEl>
                                        <p:attrNameLst>
                                          <p:attrName>ppt_h</p:attrName>
                                        </p:attrNameLst>
                                      </p:cBhvr>
                                      <p:tavLst>
                                        <p:tav tm="0">
                                          <p:val>
                                            <p:fltVal val="0.000000"/>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ppt_w</p:attrName>
                                        </p:attrNameLst>
                                      </p:cBhvr>
                                      <p:tavLst>
                                        <p:tav tm="0">
                                          <p:val>
                                            <p:fltVal val="0.000000"/>
                                          </p:val>
                                        </p:tav>
                                        <p:tav tm="100000">
                                          <p:val>
                                            <p:strVal val="#ppt_w"/>
                                          </p:val>
                                        </p:tav>
                                      </p:tavLst>
                                    </p:anim>
                                    <p:anim calcmode="lin" valueType="num">
                                      <p:cBhvr>
                                        <p:cTn id="28" dur="500" fill="hold"/>
                                        <p:tgtEl>
                                          <p:spTgt spid="4"/>
                                        </p:tgtEl>
                                        <p:attrNameLst>
                                          <p:attrName>ppt_h</p:attrName>
                                        </p:attrNameLst>
                                      </p:cBhvr>
                                      <p:tavLst>
                                        <p:tav tm="0">
                                          <p:val>
                                            <p:fltVal val="0.000000"/>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23" presetClass="entr" presetSubtype="16" fill="hold" grpId="0" nodeType="clickEffect">
                                  <p:stCondLst>
                                    <p:cond delay="0"/>
                                  </p:stCondLst>
                                  <p:childTnLst>
                                    <p:set>
                                      <p:cBhvr>
                                        <p:cTn id="32" dur="1" fill="hold">
                                          <p:stCondLst>
                                            <p:cond delay="0"/>
                                          </p:stCondLst>
                                        </p:cTn>
                                        <p:tgtEl>
                                          <p:spTgt spid="154627">
                                            <p:txEl>
                                              <p:charRg st="4294967295" end="4294967295"/>
                                            </p:txEl>
                                          </p:spTgt>
                                        </p:tgtEl>
                                        <p:attrNameLst>
                                          <p:attrName>style.visibility</p:attrName>
                                        </p:attrNameLst>
                                      </p:cBhvr>
                                      <p:to>
                                        <p:strVal val="visible"/>
                                      </p:to>
                                    </p:set>
                                    <p:anim calcmode="lin" valueType="num">
                                      <p:cBhvr>
                                        <p:cTn id="33" dur="500" fill="hold"/>
                                        <p:tgtEl>
                                          <p:spTgt spid="154627">
                                            <p:txEl>
                                              <p:charRg st="4294967295" end="4294967295"/>
                                            </p:txEl>
                                          </p:spTgt>
                                        </p:tgtEl>
                                        <p:attrNameLst>
                                          <p:attrName>ppt_w</p:attrName>
                                        </p:attrNameLst>
                                      </p:cBhvr>
                                      <p:tavLst>
                                        <p:tav tm="0">
                                          <p:val>
                                            <p:fltVal val="0.000000"/>
                                          </p:val>
                                        </p:tav>
                                        <p:tav tm="100000">
                                          <p:val>
                                            <p:strVal val="#ppt_w"/>
                                          </p:val>
                                        </p:tav>
                                      </p:tavLst>
                                    </p:anim>
                                    <p:anim calcmode="lin" valueType="num">
                                      <p:cBhvr>
                                        <p:cTn id="34" dur="500" fill="hold"/>
                                        <p:tgtEl>
                                          <p:spTgt spid="154627">
                                            <p:txEl>
                                              <p:charRg st="4294967295" end="4294967295"/>
                                            </p:txEl>
                                          </p:spTgt>
                                        </p:tgtEl>
                                        <p:attrNameLst>
                                          <p:attrName>ppt_h</p:attrName>
                                        </p:attrNameLst>
                                      </p:cBhvr>
                                      <p:tavLst>
                                        <p:tav tm="0">
                                          <p:val>
                                            <p:fltVal val="0.000000"/>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23" presetClass="entr" presetSubtype="16" fill="hold" grpId="0" nodeType="clickEffect">
                                  <p:stCondLst>
                                    <p:cond delay="0"/>
                                  </p:stCondLst>
                                  <p:childTnLst>
                                    <p:set>
                                      <p:cBhvr>
                                        <p:cTn id="38" dur="1" fill="hold">
                                          <p:stCondLst>
                                            <p:cond delay="0"/>
                                          </p:stCondLst>
                                        </p:cTn>
                                        <p:tgtEl>
                                          <p:spTgt spid="154627">
                                            <p:txEl>
                                              <p:charRg st="0" end="9"/>
                                            </p:txEl>
                                          </p:spTgt>
                                        </p:tgtEl>
                                        <p:attrNameLst>
                                          <p:attrName>style.visibility</p:attrName>
                                        </p:attrNameLst>
                                      </p:cBhvr>
                                      <p:to>
                                        <p:strVal val="visible"/>
                                      </p:to>
                                    </p:set>
                                    <p:anim calcmode="lin" valueType="num">
                                      <p:cBhvr>
                                        <p:cTn id="39" dur="500" fill="hold"/>
                                        <p:tgtEl>
                                          <p:spTgt spid="154627">
                                            <p:txEl>
                                              <p:charRg st="0" end="9"/>
                                            </p:txEl>
                                          </p:spTgt>
                                        </p:tgtEl>
                                        <p:attrNameLst>
                                          <p:attrName>ppt_w</p:attrName>
                                        </p:attrNameLst>
                                      </p:cBhvr>
                                      <p:tavLst>
                                        <p:tav tm="0">
                                          <p:val>
                                            <p:fltVal val="0.000000"/>
                                          </p:val>
                                        </p:tav>
                                        <p:tav tm="100000">
                                          <p:val>
                                            <p:strVal val="#ppt_w"/>
                                          </p:val>
                                        </p:tav>
                                      </p:tavLst>
                                    </p:anim>
                                    <p:anim calcmode="lin" valueType="num">
                                      <p:cBhvr>
                                        <p:cTn id="40" dur="500" fill="hold"/>
                                        <p:tgtEl>
                                          <p:spTgt spid="154627">
                                            <p:txEl>
                                              <p:charRg st="0" end="9"/>
                                            </p:txEl>
                                          </p:spTgt>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627" grpId="0" build="p"/>
      <p:bldP spid="154628" grpId="0" bldLvl="0" animBg="1"/>
    </p:bld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70658" name="Picture 2" descr="13"/>
          <p:cNvPicPr>
            <a:picLocks noChangeAspect="1"/>
          </p:cNvPicPr>
          <p:nvPr/>
        </p:nvPicPr>
        <p:blipFill>
          <a:blip r:embed="rId1">
            <a:lum bright="12000" contrast="42000"/>
          </a:blip>
          <a:srcRect r="5833" b="40396"/>
          <a:stretch>
            <a:fillRect/>
          </a:stretch>
        </p:blipFill>
        <p:spPr>
          <a:xfrm>
            <a:off x="0" y="490500"/>
            <a:ext cx="7380000" cy="5535000"/>
          </a:xfrm>
          <a:prstGeom prst="rect">
            <a:avLst/>
          </a:prstGeom>
          <a:noFill/>
          <a:ln w="9525">
            <a:noFill/>
          </a:ln>
        </p:spPr>
      </p:pic>
      <p:sp>
        <p:nvSpPr>
          <p:cNvPr id="91139" name="Text Box 3"/>
          <p:cNvSpPr txBox="1"/>
          <p:nvPr/>
        </p:nvSpPr>
        <p:spPr>
          <a:xfrm>
            <a:off x="2521500" y="3454032"/>
            <a:ext cx="2767500" cy="755650"/>
          </a:xfrm>
          <a:prstGeom prst="rect">
            <a:avLst/>
          </a:prstGeom>
          <a:noFill/>
          <a:ln w="9525">
            <a:noFill/>
          </a:ln>
        </p:spPr>
        <p:txBody>
          <a:bodyPr>
            <a:spAutoFit/>
          </a:bodyPr>
          <a:p>
            <a:pPr lvl="0" eaLnBrk="1" hangingPunct="1">
              <a:spcBef>
                <a:spcPct val="50000"/>
              </a:spcBef>
            </a:pPr>
            <a:r>
              <a:rPr lang="zh-CN" altLang="en-US" sz="4360" b="1" dirty="0">
                <a:solidFill>
                  <a:srgbClr val="0000CC"/>
                </a:solidFill>
                <a:latin typeface="Times New Roman" panose="02020603050405020304" pitchFamily="18" charset="0"/>
                <a:ea typeface="黑体" panose="02010600030101010101" charset="-122"/>
              </a:rPr>
              <a:t>悲          剧     </a:t>
            </a:r>
            <a:endParaRPr lang="zh-CN" altLang="en-US" sz="4360" b="1" dirty="0">
              <a:solidFill>
                <a:srgbClr val="0000CC"/>
              </a:solidFill>
              <a:latin typeface="Times New Roman" panose="02020603050405020304" pitchFamily="18" charset="0"/>
              <a:ea typeface="黑体" panose="02010600030101010101" charset="-122"/>
            </a:endParaRPr>
          </a:p>
        </p:txBody>
      </p:sp>
      <p:sp>
        <p:nvSpPr>
          <p:cNvPr id="91140" name="Text Box 4"/>
          <p:cNvSpPr txBox="1"/>
          <p:nvPr/>
        </p:nvSpPr>
        <p:spPr>
          <a:xfrm>
            <a:off x="2029500" y="2458500"/>
            <a:ext cx="3567000" cy="1715770"/>
          </a:xfrm>
          <a:prstGeom prst="rect">
            <a:avLst/>
          </a:prstGeom>
          <a:noFill/>
          <a:ln w="9525">
            <a:noFill/>
          </a:ln>
        </p:spPr>
        <p:txBody>
          <a:bodyPr>
            <a:spAutoFit/>
          </a:bodyPr>
          <a:p>
            <a:pPr lvl="0" eaLnBrk="1" hangingPunct="1">
              <a:spcBef>
                <a:spcPct val="50000"/>
              </a:spcBef>
            </a:pPr>
            <a:r>
              <a:rPr lang="zh-CN" altLang="en-US" sz="5325" b="1" dirty="0">
                <a:solidFill>
                  <a:srgbClr val="FF3300"/>
                </a:solidFill>
                <a:latin typeface="Times New Roman" panose="02020603050405020304" pitchFamily="18" charset="0"/>
                <a:ea typeface="黑体" panose="02010600030101010101" charset="-122"/>
              </a:rPr>
              <a:t>精            神    </a:t>
            </a:r>
            <a:endParaRPr lang="zh-CN" altLang="en-US" sz="5325" b="1" dirty="0">
              <a:solidFill>
                <a:srgbClr val="FF3300"/>
              </a:solidFill>
              <a:latin typeface="Times New Roman" panose="02020603050405020304" pitchFamily="18" charset="0"/>
              <a:ea typeface="黑体" panose="02010600030101010101" charset="-122"/>
            </a:endParaRPr>
          </a:p>
        </p:txBody>
      </p:sp>
      <p:sp>
        <p:nvSpPr>
          <p:cNvPr id="70661" name="Text Box 5"/>
          <p:cNvSpPr txBox="1"/>
          <p:nvPr/>
        </p:nvSpPr>
        <p:spPr>
          <a:xfrm>
            <a:off x="4551000" y="4426500"/>
            <a:ext cx="1168500" cy="1273810"/>
          </a:xfrm>
          <a:prstGeom prst="rect">
            <a:avLst/>
          </a:prstGeom>
          <a:noFill/>
          <a:ln w="9525">
            <a:noFill/>
          </a:ln>
        </p:spPr>
        <p:txBody>
          <a:bodyPr>
            <a:spAutoFit/>
          </a:bodyPr>
          <a:p>
            <a:pPr lvl="0" eaLnBrk="1" hangingPunct="1">
              <a:spcBef>
                <a:spcPct val="50000"/>
              </a:spcBef>
            </a:pPr>
            <a:r>
              <a:rPr lang="zh-CN" altLang="en-US" sz="3875" b="1" dirty="0">
                <a:solidFill>
                  <a:schemeClr val="bg2"/>
                </a:solidFill>
                <a:latin typeface="Times New Roman" panose="02020603050405020304" pitchFamily="18" charset="0"/>
                <a:ea typeface="华文行楷" pitchFamily="2" charset="-122"/>
              </a:rPr>
              <a:t>失败</a:t>
            </a:r>
            <a:endParaRPr lang="zh-CN" altLang="en-US" sz="3875" b="1" dirty="0">
              <a:solidFill>
                <a:schemeClr val="bg2"/>
              </a:solidFill>
              <a:latin typeface="Times New Roman" panose="02020603050405020304" pitchFamily="18" charset="0"/>
              <a:ea typeface="华文行楷" pitchFamily="2" charset="-122"/>
            </a:endParaRPr>
          </a:p>
        </p:txBody>
      </p:sp>
      <p:sp>
        <p:nvSpPr>
          <p:cNvPr id="70662" name="Text Box 6"/>
          <p:cNvSpPr txBox="1"/>
          <p:nvPr/>
        </p:nvSpPr>
        <p:spPr>
          <a:xfrm>
            <a:off x="1845000" y="4426500"/>
            <a:ext cx="1476000" cy="682625"/>
          </a:xfrm>
          <a:prstGeom prst="rect">
            <a:avLst/>
          </a:prstGeom>
          <a:noFill/>
          <a:ln w="9525">
            <a:noFill/>
          </a:ln>
        </p:spPr>
        <p:txBody>
          <a:bodyPr>
            <a:spAutoFit/>
          </a:bodyPr>
          <a:p>
            <a:pPr lvl="0" eaLnBrk="1" hangingPunct="1">
              <a:spcBef>
                <a:spcPct val="50000"/>
              </a:spcBef>
            </a:pPr>
            <a:r>
              <a:rPr lang="zh-CN" altLang="en-US" sz="3875" b="1" dirty="0">
                <a:solidFill>
                  <a:schemeClr val="bg2"/>
                </a:solidFill>
                <a:latin typeface="Times New Roman" panose="02020603050405020304" pitchFamily="18" charset="0"/>
                <a:ea typeface="华文行楷" pitchFamily="2" charset="-122"/>
              </a:rPr>
              <a:t>牺牲</a:t>
            </a:r>
            <a:endParaRPr lang="zh-CN" altLang="en-US" sz="3875" b="1" dirty="0">
              <a:solidFill>
                <a:schemeClr val="bg2"/>
              </a:solidFill>
              <a:latin typeface="Times New Roman" panose="02020603050405020304" pitchFamily="18" charset="0"/>
              <a:ea typeface="华文行楷" pitchFamily="2" charset="-122"/>
            </a:endParaRPr>
          </a:p>
        </p:txBody>
      </p:sp>
      <p:pic>
        <p:nvPicPr>
          <p:cNvPr id="70663" name="Picture 7" descr="cnimg_net_000"/>
          <p:cNvPicPr>
            <a:picLocks noChangeAspect="1"/>
          </p:cNvPicPr>
          <p:nvPr/>
        </p:nvPicPr>
        <p:blipFill>
          <a:blip r:embed="rId2"/>
          <a:stretch>
            <a:fillRect/>
          </a:stretch>
        </p:blipFill>
        <p:spPr>
          <a:xfrm>
            <a:off x="5592656" y="2950500"/>
            <a:ext cx="495843" cy="2152500"/>
          </a:xfrm>
          <a:prstGeom prst="rect">
            <a:avLst/>
          </a:prstGeom>
          <a:noFill/>
          <a:ln w="9525">
            <a:noFill/>
          </a:ln>
        </p:spPr>
      </p:pic>
      <p:sp>
        <p:nvSpPr>
          <p:cNvPr id="70664" name="Text Box 8"/>
          <p:cNvSpPr txBox="1"/>
          <p:nvPr/>
        </p:nvSpPr>
        <p:spPr>
          <a:xfrm>
            <a:off x="1353000" y="4180500"/>
            <a:ext cx="492000" cy="1075690"/>
          </a:xfrm>
          <a:prstGeom prst="rect">
            <a:avLst/>
          </a:prstGeom>
          <a:noFill/>
          <a:ln w="9525">
            <a:noFill/>
          </a:ln>
        </p:spPr>
        <p:txBody>
          <a:bodyPr>
            <a:spAutoFit/>
          </a:bodyPr>
          <a:p>
            <a:pPr lvl="0" eaLnBrk="1" hangingPunct="1">
              <a:spcBef>
                <a:spcPct val="50000"/>
              </a:spcBef>
            </a:pPr>
            <a:r>
              <a:rPr lang="en-US" altLang="zh-CN" sz="6455" b="1" dirty="0">
                <a:solidFill>
                  <a:srgbClr val="FF0000"/>
                </a:solidFill>
                <a:latin typeface="华文行楷" pitchFamily="2" charset="-122"/>
                <a:ea typeface="华文行楷" pitchFamily="2" charset="-122"/>
              </a:rPr>
              <a:t>!</a:t>
            </a:r>
            <a:endParaRPr lang="en-US" altLang="zh-CN" sz="6455" b="1" dirty="0">
              <a:solidFill>
                <a:srgbClr val="FF0000"/>
              </a:solidFill>
              <a:latin typeface="华文行楷" pitchFamily="2" charset="-122"/>
              <a:ea typeface="华文行楷" pitchFamily="2" charset="-122"/>
            </a:endParaRPr>
          </a:p>
        </p:txBody>
      </p:sp>
      <p:grpSp>
        <p:nvGrpSpPr>
          <p:cNvPr id="2" name="Group 9"/>
          <p:cNvGrpSpPr>
            <a:grpSpLocks noChangeAspect="1"/>
          </p:cNvGrpSpPr>
          <p:nvPr/>
        </p:nvGrpSpPr>
        <p:grpSpPr>
          <a:xfrm>
            <a:off x="3013500" y="1454000"/>
            <a:ext cx="1537500" cy="4018000"/>
            <a:chOff x="0" y="0"/>
            <a:chExt cx="1200" cy="3136"/>
          </a:xfrm>
        </p:grpSpPr>
        <p:pic>
          <p:nvPicPr>
            <p:cNvPr id="70677" name="Picture 10" descr="123"/>
            <p:cNvPicPr>
              <a:picLocks noChangeAspect="1"/>
            </p:cNvPicPr>
            <p:nvPr/>
          </p:nvPicPr>
          <p:blipFill>
            <a:blip r:embed="rId3">
              <a:clrChange>
                <a:clrFrom>
                  <a:srgbClr val="FFFFFF"/>
                </a:clrFrom>
                <a:clrTo>
                  <a:srgbClr val="FFFFFF">
                    <a:alpha val="0"/>
                  </a:srgbClr>
                </a:clrTo>
              </a:clrChange>
            </a:blip>
            <a:stretch>
              <a:fillRect/>
            </a:stretch>
          </p:blipFill>
          <p:spPr>
            <a:xfrm>
              <a:off x="0" y="323"/>
              <a:ext cx="1200" cy="2813"/>
            </a:xfrm>
            <a:prstGeom prst="rect">
              <a:avLst/>
            </a:prstGeom>
            <a:noFill/>
            <a:ln w="9525">
              <a:noFill/>
            </a:ln>
          </p:spPr>
        </p:pic>
        <p:pic>
          <p:nvPicPr>
            <p:cNvPr id="70678" name="Picture 11" descr="sun"/>
            <p:cNvPicPr>
              <a:picLocks noChangeAspect="1"/>
            </p:cNvPicPr>
            <p:nvPr/>
          </p:nvPicPr>
          <p:blipFill>
            <a:blip r:embed="rId4"/>
            <a:stretch>
              <a:fillRect/>
            </a:stretch>
          </p:blipFill>
          <p:spPr>
            <a:xfrm>
              <a:off x="192" y="0"/>
              <a:ext cx="720" cy="640"/>
            </a:xfrm>
            <a:prstGeom prst="rect">
              <a:avLst/>
            </a:prstGeom>
            <a:noFill/>
            <a:ln w="9525">
              <a:noFill/>
            </a:ln>
          </p:spPr>
        </p:pic>
        <p:pic>
          <p:nvPicPr>
            <p:cNvPr id="70679" name="Picture 12" descr="xing1"/>
            <p:cNvPicPr>
              <a:picLocks noChangeAspect="1"/>
            </p:cNvPicPr>
            <p:nvPr/>
          </p:nvPicPr>
          <p:blipFill>
            <a:blip r:embed="rId5"/>
            <a:stretch>
              <a:fillRect/>
            </a:stretch>
          </p:blipFill>
          <p:spPr>
            <a:xfrm>
              <a:off x="384" y="143"/>
              <a:ext cx="336" cy="305"/>
            </a:xfrm>
            <a:prstGeom prst="rect">
              <a:avLst/>
            </a:prstGeom>
            <a:noFill/>
            <a:ln w="9525">
              <a:noFill/>
            </a:ln>
          </p:spPr>
        </p:pic>
      </p:grpSp>
      <p:grpSp>
        <p:nvGrpSpPr>
          <p:cNvPr id="3" name="Group 13"/>
          <p:cNvGrpSpPr>
            <a:grpSpLocks noChangeAspect="1"/>
          </p:cNvGrpSpPr>
          <p:nvPr/>
        </p:nvGrpSpPr>
        <p:grpSpPr>
          <a:xfrm>
            <a:off x="553500" y="490500"/>
            <a:ext cx="6703500" cy="1599000"/>
            <a:chOff x="0" y="0"/>
            <a:chExt cx="5232" cy="1536"/>
          </a:xfrm>
        </p:grpSpPr>
        <p:grpSp>
          <p:nvGrpSpPr>
            <p:cNvPr id="70671" name="Group 14"/>
            <p:cNvGrpSpPr>
              <a:grpSpLocks noChangeAspect="1"/>
            </p:cNvGrpSpPr>
            <p:nvPr/>
          </p:nvGrpSpPr>
          <p:grpSpPr>
            <a:xfrm>
              <a:off x="576" y="0"/>
              <a:ext cx="4656" cy="678"/>
              <a:chOff x="0" y="0"/>
              <a:chExt cx="4656" cy="678"/>
            </a:xfrm>
          </p:grpSpPr>
          <p:pic>
            <p:nvPicPr>
              <p:cNvPr id="70675" name="Picture 15" descr="10"/>
              <p:cNvPicPr>
                <a:picLocks noChangeAspect="1"/>
              </p:cNvPicPr>
              <p:nvPr/>
            </p:nvPicPr>
            <p:blipFill>
              <a:blip r:embed="rId6"/>
              <a:stretch>
                <a:fillRect/>
              </a:stretch>
            </p:blipFill>
            <p:spPr>
              <a:xfrm>
                <a:off x="0" y="48"/>
                <a:ext cx="2016" cy="630"/>
              </a:xfrm>
              <a:prstGeom prst="rect">
                <a:avLst/>
              </a:prstGeom>
              <a:noFill/>
              <a:ln w="9525">
                <a:noFill/>
              </a:ln>
            </p:spPr>
          </p:pic>
          <p:pic>
            <p:nvPicPr>
              <p:cNvPr id="70676" name="Picture 16" descr="10"/>
              <p:cNvPicPr>
                <a:picLocks noChangeAspect="1"/>
              </p:cNvPicPr>
              <p:nvPr/>
            </p:nvPicPr>
            <p:blipFill>
              <a:blip r:embed="rId6"/>
              <a:stretch>
                <a:fillRect/>
              </a:stretch>
            </p:blipFill>
            <p:spPr>
              <a:xfrm>
                <a:off x="2640" y="0"/>
                <a:ext cx="2016" cy="630"/>
              </a:xfrm>
              <a:prstGeom prst="rect">
                <a:avLst/>
              </a:prstGeom>
              <a:noFill/>
              <a:ln w="9525">
                <a:noFill/>
              </a:ln>
            </p:spPr>
          </p:pic>
        </p:grpSp>
        <p:grpSp>
          <p:nvGrpSpPr>
            <p:cNvPr id="70672" name="Group 17"/>
            <p:cNvGrpSpPr>
              <a:grpSpLocks noChangeAspect="1"/>
            </p:cNvGrpSpPr>
            <p:nvPr/>
          </p:nvGrpSpPr>
          <p:grpSpPr>
            <a:xfrm>
              <a:off x="0" y="858"/>
              <a:ext cx="4656" cy="678"/>
              <a:chOff x="0" y="0"/>
              <a:chExt cx="4656" cy="678"/>
            </a:xfrm>
          </p:grpSpPr>
          <p:pic>
            <p:nvPicPr>
              <p:cNvPr id="70673" name="Picture 18" descr="10"/>
              <p:cNvPicPr>
                <a:picLocks noChangeAspect="1"/>
              </p:cNvPicPr>
              <p:nvPr/>
            </p:nvPicPr>
            <p:blipFill>
              <a:blip r:embed="rId6"/>
              <a:stretch>
                <a:fillRect/>
              </a:stretch>
            </p:blipFill>
            <p:spPr>
              <a:xfrm>
                <a:off x="0" y="48"/>
                <a:ext cx="2016" cy="630"/>
              </a:xfrm>
              <a:prstGeom prst="rect">
                <a:avLst/>
              </a:prstGeom>
              <a:noFill/>
              <a:ln w="9525">
                <a:noFill/>
              </a:ln>
            </p:spPr>
          </p:pic>
          <p:pic>
            <p:nvPicPr>
              <p:cNvPr id="70674" name="Picture 19" descr="10"/>
              <p:cNvPicPr>
                <a:picLocks noChangeAspect="1"/>
              </p:cNvPicPr>
              <p:nvPr/>
            </p:nvPicPr>
            <p:blipFill>
              <a:blip r:embed="rId6"/>
              <a:stretch>
                <a:fillRect/>
              </a:stretch>
            </p:blipFill>
            <p:spPr>
              <a:xfrm>
                <a:off x="2640" y="0"/>
                <a:ext cx="2016" cy="630"/>
              </a:xfrm>
              <a:prstGeom prst="rect">
                <a:avLst/>
              </a:prstGeom>
              <a:noFill/>
              <a:ln w="9525">
                <a:noFill/>
              </a:ln>
            </p:spPr>
          </p:pic>
        </p:grpSp>
      </p:grpSp>
      <p:sp>
        <p:nvSpPr>
          <p:cNvPr id="70667" name="WordArt 20"/>
          <p:cNvSpPr/>
          <p:nvPr/>
        </p:nvSpPr>
        <p:spPr>
          <a:xfrm>
            <a:off x="1168500" y="1290000"/>
            <a:ext cx="5173687" cy="3751500"/>
          </a:xfrm>
          <a:prstGeom prst="rect">
            <a:avLst/>
          </a:prstGeom>
        </p:spPr>
        <p:txBody>
          <a:bodyPr wrap="none" fromWordArt="1">
            <a:prstTxWarp prst="textArchUp">
              <a:avLst>
                <a:gd name="adj" fmla="val 10800006"/>
              </a:avLst>
            </a:prstTxWarp>
            <a:normAutofit/>
          </a:bodyPr>
          <a:p>
            <a:pPr algn="ctr" eaLnBrk="0" hangingPunct="0"/>
            <a:r>
              <a:rPr lang="zh-CN" altLang="en-US" sz="2260" normalizeH="1">
                <a:ln w="9525" cap="flat" cmpd="sng">
                  <a:solidFill>
                    <a:srgbClr val="FFFF99"/>
                  </a:solidFill>
                  <a:prstDash val="solid"/>
                  <a:headEnd type="none" w="med" len="med"/>
                  <a:tailEnd type="none" w="med" len="med"/>
                </a:ln>
                <a:solidFill>
                  <a:srgbClr val="7030A0"/>
                </a:solidFill>
                <a:latin typeface="宋体" panose="02010600030101010101" pitchFamily="2" charset="-122"/>
                <a:ea typeface="宋体" panose="02010600030101010101" pitchFamily="2" charset="-122"/>
              </a:rPr>
              <a:t>勇于探索</a:t>
            </a:r>
            <a:r>
              <a:rPr lang="zh-CN" altLang="en-US" sz="2260" normalizeH="1">
                <a:ln w="9525" cap="flat" cmpd="sng">
                  <a:solidFill>
                    <a:srgbClr val="FFFF99"/>
                  </a:solidFill>
                  <a:prstDash val="solid"/>
                  <a:headEnd type="none" w="med" len="med"/>
                  <a:tailEnd type="none" w="med" len="med"/>
                </a:ln>
                <a:solidFill>
                  <a:srgbClr val="FF0000"/>
                </a:solidFill>
                <a:latin typeface="宋体" panose="02010600030101010101" pitchFamily="2" charset="-122"/>
                <a:ea typeface="宋体" panose="02010600030101010101" pitchFamily="2" charset="-122"/>
              </a:rPr>
              <a:t>   勇于牺牲   团结友爱   挑战自我</a:t>
            </a:r>
            <a:endParaRPr lang="zh-CN" altLang="en-US" sz="2260" normalizeH="1">
              <a:ln w="9525" cap="flat" cmpd="sng">
                <a:solidFill>
                  <a:srgbClr val="FFFF99"/>
                </a:solidFill>
                <a:prstDash val="solid"/>
                <a:headEnd type="none" w="med" len="med"/>
                <a:tailEnd type="none" w="med" len="med"/>
              </a:ln>
              <a:solidFill>
                <a:srgbClr val="FF0000"/>
              </a:solidFill>
              <a:latin typeface="宋体" panose="02010600030101010101" pitchFamily="2" charset="-122"/>
              <a:ea typeface="宋体" panose="02010600030101010101" pitchFamily="2" charset="-122"/>
            </a:endParaRPr>
          </a:p>
        </p:txBody>
      </p:sp>
      <p:sp>
        <p:nvSpPr>
          <p:cNvPr id="91157" name="Rectangle 21"/>
          <p:cNvSpPr/>
          <p:nvPr/>
        </p:nvSpPr>
        <p:spPr>
          <a:xfrm>
            <a:off x="3259500" y="2581500"/>
            <a:ext cx="676500" cy="1569720"/>
          </a:xfrm>
          <a:prstGeom prst="rect">
            <a:avLst/>
          </a:prstGeom>
          <a:noFill/>
          <a:ln w="9525">
            <a:noFill/>
          </a:ln>
        </p:spPr>
        <p:txBody>
          <a:bodyPr>
            <a:spAutoFit/>
          </a:bodyPr>
          <a:p>
            <a:pPr lvl="0" eaLnBrk="1" hangingPunct="1"/>
            <a:r>
              <a:rPr lang="zh-CN" altLang="en-US" sz="4845" dirty="0">
                <a:solidFill>
                  <a:srgbClr val="FFFF66"/>
                </a:solidFill>
                <a:latin typeface="Times New Roman" panose="02020603050405020304" pitchFamily="18" charset="0"/>
                <a:ea typeface="华文行楷" pitchFamily="2" charset="-122"/>
              </a:rPr>
              <a:t>伟大</a:t>
            </a:r>
            <a:endParaRPr lang="zh-CN" altLang="en-US" sz="4845" dirty="0">
              <a:solidFill>
                <a:srgbClr val="FFFF66"/>
              </a:solidFill>
              <a:latin typeface="Times New Roman" panose="02020603050405020304" pitchFamily="18" charset="0"/>
              <a:ea typeface="华文行楷" pitchFamily="2" charset="-122"/>
            </a:endParaRPr>
          </a:p>
        </p:txBody>
      </p:sp>
      <p:pic>
        <p:nvPicPr>
          <p:cNvPr id="91158" name="NEWS3.WAV">
            <a:hlinkClick r:id="" action="ppaction://media"/>
          </p:cNvPr>
          <p:cNvPicPr>
            <a:picLocks noRot="1" noChangeAspect="1"/>
          </p:cNvPicPr>
          <p:nvPr>
            <a:audioFile r:link="rId7"/>
            <p:extLst>
              <p:ext uri="{DAA4B4D4-6D71-4841-9C94-3DE7FCFB9230}">
                <p14:media xmlns:p14="http://schemas.microsoft.com/office/powerpoint/2010/main" r:link="rId8"/>
              </p:ext>
            </p:extLst>
          </p:nvPr>
        </p:nvPicPr>
        <p:blipFill>
          <a:blip r:embed="rId9"/>
          <a:stretch>
            <a:fillRect/>
          </a:stretch>
        </p:blipFill>
        <p:spPr>
          <a:xfrm>
            <a:off x="4059000" y="5041500"/>
            <a:ext cx="246000" cy="246000"/>
          </a:xfrm>
          <a:prstGeom prst="rect">
            <a:avLst/>
          </a:prstGeom>
          <a:noFill/>
          <a:ln w="9525">
            <a:noFill/>
          </a:ln>
        </p:spPr>
      </p:pic>
      <p:sp>
        <p:nvSpPr>
          <p:cNvPr id="70670" name="AutoShape 23">
            <a:hlinkClick r:id="rId10" action="ppaction://hlinkpres?slideindex=1&amp;slidetitle="/>
          </p:cNvPr>
          <p:cNvSpPr/>
          <p:nvPr/>
        </p:nvSpPr>
        <p:spPr>
          <a:xfrm>
            <a:off x="6519000" y="5533500"/>
            <a:ext cx="492000" cy="307500"/>
          </a:xfrm>
          <a:prstGeom prst="actionButtonBackPrevious">
            <a:avLst/>
          </a:prstGeom>
          <a:solidFill>
            <a:schemeClr val="accent1"/>
          </a:solidFill>
          <a:ln w="9525" cap="flat" cmpd="sng">
            <a:solidFill>
              <a:schemeClr val="tx1"/>
            </a:solidFill>
            <a:prstDash val="solid"/>
            <a:miter/>
            <a:headEnd type="none" w="med" len="med"/>
            <a:tailEnd type="none" w="med" len="med"/>
          </a:ln>
        </p:spPr>
        <p:txBody>
          <a:bodyPr wrap="none" anchor="ctr"/>
          <a:p>
            <a:pPr lvl="0" eaLnBrk="1" hangingPunct="1"/>
            <a:endParaRPr lang="zh-CN" altLang="en-US" sz="1455" dirty="0">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grpId="0" nodeType="clickEffect">
                                  <p:stCondLst>
                                    <p:cond delay="0"/>
                                  </p:stCondLst>
                                  <p:childTnLst>
                                    <p:set>
                                      <p:cBhvr>
                                        <p:cTn id="6" dur="1" fill="hold">
                                          <p:stCondLst>
                                            <p:cond delay="0"/>
                                          </p:stCondLst>
                                        </p:cTn>
                                        <p:tgtEl>
                                          <p:spTgt spid="91139"/>
                                        </p:tgtEl>
                                        <p:attrNameLst>
                                          <p:attrName>style.visibility</p:attrName>
                                        </p:attrNameLst>
                                      </p:cBhvr>
                                      <p:to>
                                        <p:strVal val="visible"/>
                                      </p:to>
                                    </p:set>
                                    <p:anim calcmode="lin" valueType="num">
                                      <p:cBhvr>
                                        <p:cTn id="7" dur="500" fill="hold"/>
                                        <p:tgtEl>
                                          <p:spTgt spid="91139"/>
                                        </p:tgtEl>
                                        <p:attrNameLst>
                                          <p:attrName>ppt_w</p:attrName>
                                        </p:attrNameLst>
                                      </p:cBhvr>
                                      <p:tavLst>
                                        <p:tav tm="0">
                                          <p:val>
                                            <p:strVal val="4*#ppt_w"/>
                                          </p:val>
                                        </p:tav>
                                        <p:tav tm="100000">
                                          <p:val>
                                            <p:strVal val="#ppt_w"/>
                                          </p:val>
                                        </p:tav>
                                      </p:tavLst>
                                    </p:anim>
                                    <p:anim calcmode="lin" valueType="num">
                                      <p:cBhvr>
                                        <p:cTn id="8" dur="500" fill="hold"/>
                                        <p:tgtEl>
                                          <p:spTgt spid="91139"/>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36" fill="hold" grpId="0" nodeType="clickEffect">
                                  <p:stCondLst>
                                    <p:cond delay="0"/>
                                  </p:stCondLst>
                                  <p:childTnLst>
                                    <p:set>
                                      <p:cBhvr>
                                        <p:cTn id="12" dur="1" fill="hold">
                                          <p:stCondLst>
                                            <p:cond delay="0"/>
                                          </p:stCondLst>
                                        </p:cTn>
                                        <p:tgtEl>
                                          <p:spTgt spid="91140"/>
                                        </p:tgtEl>
                                        <p:attrNameLst>
                                          <p:attrName>style.visibility</p:attrName>
                                        </p:attrNameLst>
                                      </p:cBhvr>
                                      <p:to>
                                        <p:strVal val="visible"/>
                                      </p:to>
                                    </p:set>
                                    <p:anim calcmode="lin" valueType="num">
                                      <p:cBhvr>
                                        <p:cTn id="13" dur="500" fill="hold"/>
                                        <p:tgtEl>
                                          <p:spTgt spid="91140"/>
                                        </p:tgtEl>
                                        <p:attrNameLst>
                                          <p:attrName>ppt_w</p:attrName>
                                        </p:attrNameLst>
                                      </p:cBhvr>
                                      <p:tavLst>
                                        <p:tav tm="0">
                                          <p:val>
                                            <p:strVal val="(6*min(max(#ppt_w*#ppt_h,.3),1)-7.4)/-.7*#ppt_w"/>
                                          </p:val>
                                        </p:tav>
                                        <p:tav tm="100000">
                                          <p:val>
                                            <p:strVal val="#ppt_w"/>
                                          </p:val>
                                        </p:tav>
                                      </p:tavLst>
                                    </p:anim>
                                    <p:anim calcmode="lin" valueType="num">
                                      <p:cBhvr>
                                        <p:cTn id="14" dur="500" fill="hold"/>
                                        <p:tgtEl>
                                          <p:spTgt spid="91140"/>
                                        </p:tgtEl>
                                        <p:attrNameLst>
                                          <p:attrName>ppt_h</p:attrName>
                                        </p:attrNameLst>
                                      </p:cBhvr>
                                      <p:tavLst>
                                        <p:tav tm="0">
                                          <p:val>
                                            <p:strVal val="(6*min(max(#ppt_w*#ppt_h,.3),1)-7.4)/-.7*#ppt_h"/>
                                          </p:val>
                                        </p:tav>
                                        <p:tav tm="100000">
                                          <p:val>
                                            <p:strVal val="#ppt_h"/>
                                          </p:val>
                                        </p:tav>
                                      </p:tavLst>
                                    </p:anim>
                                    <p:anim calcmode="lin" valueType="num">
                                      <p:cBhvr>
                                        <p:cTn id="15" dur="500" fill="hold"/>
                                        <p:tgtEl>
                                          <p:spTgt spid="91140"/>
                                        </p:tgtEl>
                                        <p:attrNameLst>
                                          <p:attrName>ppt_x</p:attrName>
                                        </p:attrNameLst>
                                      </p:cBhvr>
                                      <p:tavLst>
                                        <p:tav tm="0">
                                          <p:val>
                                            <p:fltVal val="0.500000"/>
                                          </p:val>
                                        </p:tav>
                                        <p:tav tm="100000">
                                          <p:val>
                                            <p:strVal val="#ppt_x"/>
                                          </p:val>
                                        </p:tav>
                                      </p:tavLst>
                                    </p:anim>
                                    <p:anim calcmode="lin" valueType="num">
                                      <p:cBhvr>
                                        <p:cTn id="16" dur="500" fill="hold"/>
                                        <p:tgtEl>
                                          <p:spTgt spid="91140"/>
                                        </p:tgtEl>
                                        <p:attrNameLst>
                                          <p:attrName>ppt_y</p:attrName>
                                        </p:attrNameLst>
                                      </p:cBhvr>
                                      <p:tavLst>
                                        <p:tav tm="0">
                                          <p:val>
                                            <p:strVal val="1+(6*min(max(#ppt_w*#ppt_h,.3),1)-7.4)/-.7*#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3" presetClass="entr" presetSubtype="16" fill="hold" nodeType="clickEffect">
                                  <p:stCondLst>
                                    <p:cond delay="0"/>
                                  </p:stCondLst>
                                  <p:childTnLst>
                                    <p:set>
                                      <p:cBhvr>
                                        <p:cTn id="20" dur="1" fill="hold">
                                          <p:stCondLst>
                                            <p:cond delay="0"/>
                                          </p:stCondLst>
                                        </p:cTn>
                                        <p:tgtEl>
                                          <p:spTgt spid="70667"/>
                                        </p:tgtEl>
                                        <p:attrNameLst>
                                          <p:attrName>style.visibility</p:attrName>
                                        </p:attrNameLst>
                                      </p:cBhvr>
                                      <p:to>
                                        <p:strVal val="visible"/>
                                      </p:to>
                                    </p:set>
                                    <p:anim calcmode="lin" valueType="num">
                                      <p:cBhvr>
                                        <p:cTn id="21" dur="500" fill="hold"/>
                                        <p:tgtEl>
                                          <p:spTgt spid="70667"/>
                                        </p:tgtEl>
                                        <p:attrNameLst>
                                          <p:attrName>ppt_w</p:attrName>
                                        </p:attrNameLst>
                                      </p:cBhvr>
                                      <p:tavLst>
                                        <p:tav tm="0">
                                          <p:val>
                                            <p:fltVal val="0.000000"/>
                                          </p:val>
                                        </p:tav>
                                        <p:tav tm="100000">
                                          <p:val>
                                            <p:strVal val="#ppt_w"/>
                                          </p:val>
                                        </p:tav>
                                      </p:tavLst>
                                    </p:anim>
                                    <p:anim calcmode="lin" valueType="num">
                                      <p:cBhvr>
                                        <p:cTn id="22" dur="500" fill="hold"/>
                                        <p:tgtEl>
                                          <p:spTgt spid="70667"/>
                                        </p:tgtEl>
                                        <p:attrNameLst>
                                          <p:attrName>ppt_h</p:attrName>
                                        </p:attrNameLst>
                                      </p:cBhvr>
                                      <p:tavLst>
                                        <p:tav tm="0">
                                          <p:val>
                                            <p:fltVal val="0.000000"/>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23" presetClass="entr" presetSubtype="528" fill="hold" grpId="0" nodeType="clickEffect">
                                  <p:stCondLst>
                                    <p:cond delay="0"/>
                                  </p:stCondLst>
                                  <p:childTnLst>
                                    <p:set>
                                      <p:cBhvr>
                                        <p:cTn id="26" dur="1" fill="hold">
                                          <p:stCondLst>
                                            <p:cond delay="0"/>
                                          </p:stCondLst>
                                        </p:cTn>
                                        <p:tgtEl>
                                          <p:spTgt spid="91157"/>
                                        </p:tgtEl>
                                        <p:attrNameLst>
                                          <p:attrName>style.visibility</p:attrName>
                                        </p:attrNameLst>
                                      </p:cBhvr>
                                      <p:to>
                                        <p:strVal val="visible"/>
                                      </p:to>
                                    </p:set>
                                    <p:anim calcmode="lin" valueType="num">
                                      <p:cBhvr>
                                        <p:cTn id="27" dur="500" fill="hold"/>
                                        <p:tgtEl>
                                          <p:spTgt spid="91157"/>
                                        </p:tgtEl>
                                        <p:attrNameLst>
                                          <p:attrName>ppt_w</p:attrName>
                                        </p:attrNameLst>
                                      </p:cBhvr>
                                      <p:tavLst>
                                        <p:tav tm="0">
                                          <p:val>
                                            <p:fltVal val="0.000000"/>
                                          </p:val>
                                        </p:tav>
                                        <p:tav tm="100000">
                                          <p:val>
                                            <p:strVal val="#ppt_w"/>
                                          </p:val>
                                        </p:tav>
                                      </p:tavLst>
                                    </p:anim>
                                    <p:anim calcmode="lin" valueType="num">
                                      <p:cBhvr>
                                        <p:cTn id="28" dur="500" fill="hold"/>
                                        <p:tgtEl>
                                          <p:spTgt spid="91157"/>
                                        </p:tgtEl>
                                        <p:attrNameLst>
                                          <p:attrName>ppt_h</p:attrName>
                                        </p:attrNameLst>
                                      </p:cBhvr>
                                      <p:tavLst>
                                        <p:tav tm="0">
                                          <p:val>
                                            <p:fltVal val="0.000000"/>
                                          </p:val>
                                        </p:tav>
                                        <p:tav tm="100000">
                                          <p:val>
                                            <p:strVal val="#ppt_h"/>
                                          </p:val>
                                        </p:tav>
                                      </p:tavLst>
                                    </p:anim>
                                    <p:anim calcmode="lin" valueType="num">
                                      <p:cBhvr>
                                        <p:cTn id="29" dur="500" fill="hold"/>
                                        <p:tgtEl>
                                          <p:spTgt spid="91157"/>
                                        </p:tgtEl>
                                        <p:attrNameLst>
                                          <p:attrName>ppt_x</p:attrName>
                                        </p:attrNameLst>
                                      </p:cBhvr>
                                      <p:tavLst>
                                        <p:tav tm="0">
                                          <p:val>
                                            <p:fltVal val="0.500000"/>
                                          </p:val>
                                        </p:tav>
                                        <p:tav tm="100000">
                                          <p:val>
                                            <p:strVal val="#ppt_x"/>
                                          </p:val>
                                        </p:tav>
                                      </p:tavLst>
                                    </p:anim>
                                    <p:anim calcmode="lin" valueType="num">
                                      <p:cBhvr>
                                        <p:cTn id="30" dur="500" fill="hold"/>
                                        <p:tgtEl>
                                          <p:spTgt spid="91157"/>
                                        </p:tgtEl>
                                        <p:attrNameLst>
                                          <p:attrName>ppt_y</p:attrName>
                                        </p:attrNameLst>
                                      </p:cBhvr>
                                      <p:tavLst>
                                        <p:tav tm="0">
                                          <p:val>
                                            <p:fltVal val="0.500000"/>
                                          </p:val>
                                        </p:tav>
                                        <p:tav tm="100000">
                                          <p:val>
                                            <p:strVal val="#ppt_y"/>
                                          </p:val>
                                        </p:tav>
                                      </p:tavLst>
                                    </p:anim>
                                  </p:childTnLst>
                                </p:cTn>
                              </p:par>
                            </p:childTnLst>
                          </p:cTn>
                        </p:par>
                        <p:par>
                          <p:cTn id="31" fill="hold">
                            <p:stCondLst>
                              <p:cond delay="500"/>
                            </p:stCondLst>
                            <p:childTnLst>
                              <p:par>
                                <p:cTn id="32" presetID="9" presetClass="entr" presetSubtype="0" fill="hold" nodeType="afterEffect">
                                  <p:stCondLst>
                                    <p:cond delay="200"/>
                                  </p:stCondLst>
                                  <p:childTnLst>
                                    <p:set>
                                      <p:cBhvr>
                                        <p:cTn id="33" dur="1" fill="hold">
                                          <p:stCondLst>
                                            <p:cond delay="0"/>
                                          </p:stCondLst>
                                        </p:cTn>
                                        <p:tgtEl>
                                          <p:spTgt spid="3"/>
                                        </p:tgtEl>
                                        <p:attrNameLst>
                                          <p:attrName>style.visibility</p:attrName>
                                        </p:attrNameLst>
                                      </p:cBhvr>
                                      <p:to>
                                        <p:strVal val="visible"/>
                                      </p:to>
                                    </p:set>
                                    <p:animEffect transition="in" filter="dissolve">
                                      <p:cBhvr>
                                        <p:cTn id="34" dur="500"/>
                                        <p:tgtEl>
                                          <p:spTgt spid="3"/>
                                        </p:tgtEl>
                                      </p:cBhvr>
                                    </p:animEffect>
                                  </p:childTnLst>
                                </p:cTn>
                              </p:par>
                            </p:childTnLst>
                          </p:cTn>
                        </p:par>
                        <p:par>
                          <p:cTn id="35" fill="hold">
                            <p:stCondLst>
                              <p:cond delay="1200"/>
                            </p:stCondLst>
                            <p:childTnLst>
                              <p:par>
                                <p:cTn id="36" presetID="23" presetClass="entr" presetSubtype="36" fill="hold" nodeType="afterEffect">
                                  <p:stCondLst>
                                    <p:cond delay="200"/>
                                  </p:stCondLst>
                                  <p:childTnLst>
                                    <p:set>
                                      <p:cBhvr>
                                        <p:cTn id="37" dur="1" fill="hold">
                                          <p:stCondLst>
                                            <p:cond delay="0"/>
                                          </p:stCondLst>
                                        </p:cTn>
                                        <p:tgtEl>
                                          <p:spTgt spid="2"/>
                                        </p:tgtEl>
                                        <p:attrNameLst>
                                          <p:attrName>style.visibility</p:attrName>
                                        </p:attrNameLst>
                                      </p:cBhvr>
                                      <p:to>
                                        <p:strVal val="visible"/>
                                      </p:to>
                                    </p:set>
                                    <p:anim calcmode="lin" valueType="num">
                                      <p:cBhvr>
                                        <p:cTn id="38" dur="500" fill="hold"/>
                                        <p:tgtEl>
                                          <p:spTgt spid="2"/>
                                        </p:tgtEl>
                                        <p:attrNameLst>
                                          <p:attrName>ppt_w</p:attrName>
                                        </p:attrNameLst>
                                      </p:cBhvr>
                                      <p:tavLst>
                                        <p:tav tm="0">
                                          <p:val>
                                            <p:strVal val="(6*min(max(#ppt_w*#ppt_h,.3),1)-7.4)/-.7*#ppt_w"/>
                                          </p:val>
                                        </p:tav>
                                        <p:tav tm="100000">
                                          <p:val>
                                            <p:strVal val="#ppt_w"/>
                                          </p:val>
                                        </p:tav>
                                      </p:tavLst>
                                    </p:anim>
                                    <p:anim calcmode="lin" valueType="num">
                                      <p:cBhvr>
                                        <p:cTn id="39" dur="500" fill="hold"/>
                                        <p:tgtEl>
                                          <p:spTgt spid="2"/>
                                        </p:tgtEl>
                                        <p:attrNameLst>
                                          <p:attrName>ppt_h</p:attrName>
                                        </p:attrNameLst>
                                      </p:cBhvr>
                                      <p:tavLst>
                                        <p:tav tm="0">
                                          <p:val>
                                            <p:strVal val="(6*min(max(#ppt_w*#ppt_h,.3),1)-7.4)/-.7*#ppt_h"/>
                                          </p:val>
                                        </p:tav>
                                        <p:tav tm="100000">
                                          <p:val>
                                            <p:strVal val="#ppt_h"/>
                                          </p:val>
                                        </p:tav>
                                      </p:tavLst>
                                    </p:anim>
                                    <p:anim calcmode="lin" valueType="num">
                                      <p:cBhvr>
                                        <p:cTn id="40" dur="500" fill="hold"/>
                                        <p:tgtEl>
                                          <p:spTgt spid="2"/>
                                        </p:tgtEl>
                                        <p:attrNameLst>
                                          <p:attrName>ppt_x</p:attrName>
                                        </p:attrNameLst>
                                      </p:cBhvr>
                                      <p:tavLst>
                                        <p:tav tm="0">
                                          <p:val>
                                            <p:fltVal val="0.500000"/>
                                          </p:val>
                                        </p:tav>
                                        <p:tav tm="100000">
                                          <p:val>
                                            <p:strVal val="#ppt_x"/>
                                          </p:val>
                                        </p:tav>
                                      </p:tavLst>
                                    </p:anim>
                                    <p:anim calcmode="lin" valueType="num">
                                      <p:cBhvr>
                                        <p:cTn id="41" dur="50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42" fill="hold">
                            <p:stCondLst>
                              <p:cond delay="1900"/>
                            </p:stCondLst>
                            <p:childTnLst>
                              <p:par>
                                <p:cTn id="43" presetID="1" presetClass="mediacall" presetSubtype="0" fill="hold" nodeType="afterEffect">
                                  <p:stCondLst>
                                    <p:cond delay="10"/>
                                  </p:stCondLst>
                                  <p:childTnLst>
                                    <p:cmd type="call" cmd="playFrom(0.0)">
                                      <p:cBhvr>
                                        <p:cTn id="44" dur="1" fill="hold"/>
                                        <p:tgtEl>
                                          <p:spTgt spid="9115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45" fill="hold" display="0">
                  <p:stCondLst>
                    <p:cond delay="indefinite"/>
                  </p:stCondLst>
                  <p:endCondLst>
                    <p:cond evt="onStopAudio" delay="0">
                      <p:tgtEl>
                        <p:sldTgt/>
                      </p:tgtEl>
                    </p:cond>
                  </p:endCondLst>
                </p:cTn>
                <p:tgtEl>
                  <p:spTgt spid="91158"/>
                </p:tgtEl>
              </p:cMediaNode>
            </p:audio>
          </p:childTnLst>
        </p:cTn>
      </p:par>
    </p:tnLst>
    <p:bldLst>
      <p:bldP spid="91139" grpId="0"/>
      <p:bldP spid="91140" grpId="0"/>
      <p:bldP spid="91157"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682" name="Picture 2" descr="图片1"/>
          <p:cNvPicPr>
            <a:picLocks noChangeAspect="1"/>
          </p:cNvPicPr>
          <p:nvPr>
            <p:ph idx="1"/>
          </p:nvPr>
        </p:nvPicPr>
        <p:blipFill>
          <a:blip r:embed="rId1"/>
          <a:srcRect/>
          <a:stretch>
            <a:fillRect/>
          </a:stretch>
        </p:blipFill>
        <p:spPr>
          <a:xfrm>
            <a:off x="0" y="490500"/>
            <a:ext cx="7380000" cy="5535000"/>
          </a:xfrm>
        </p:spPr>
      </p:pic>
      <p:sp>
        <p:nvSpPr>
          <p:cNvPr id="71683" name="WordArt 3"/>
          <p:cNvSpPr>
            <a:spLocks noTextEdit="1"/>
          </p:cNvSpPr>
          <p:nvPr/>
        </p:nvSpPr>
        <p:spPr>
          <a:xfrm>
            <a:off x="1365812" y="1167000"/>
            <a:ext cx="4661187" cy="2789282"/>
          </a:xfrm>
          <a:prstGeom prst="rect">
            <a:avLst/>
          </a:prstGeom>
        </p:spPr>
        <p:txBody>
          <a:bodyPr wrap="none" fromWordArt="1">
            <a:prstTxWarp prst="textFadeUp">
              <a:avLst>
                <a:gd name="adj" fmla="val 9991"/>
              </a:avLst>
            </a:prstTxWarp>
            <a:normAutofit/>
          </a:bodyPr>
          <a:p>
            <a:pPr algn="ctr"/>
            <a:r>
              <a:rPr lang="zh-CN" altLang="en-US" sz="5325" b="1">
                <a:ln w="12700" cap="flat" cmpd="sng">
                  <a:solidFill>
                    <a:srgbClr val="FF0000"/>
                  </a:solidFill>
                  <a:prstDash val="solid"/>
                  <a:headEnd type="none" w="med" len="med"/>
                  <a:tailEnd type="none" w="med" len="med"/>
                </a:ln>
                <a:solidFill>
                  <a:srgbClr val="CC99FF"/>
                </a:solidFill>
                <a:effectLst>
                  <a:outerShdw dist="35921" dir="2699999" sy="50000" rotWithShape="0">
                    <a:srgbClr val="875B0D">
                      <a:alpha val="70000"/>
                    </a:srgbClr>
                  </a:outerShdw>
                </a:effectLst>
                <a:latin typeface="宋体" panose="02010600030101010101" pitchFamily="2" charset="-122"/>
                <a:ea typeface="宋体" panose="02010600030101010101" pitchFamily="2" charset="-122"/>
              </a:rPr>
              <a:t>拓展延伸 扩大外延</a:t>
            </a:r>
            <a:endParaRPr lang="zh-CN" altLang="en-US" sz="5325" b="1">
              <a:ln w="12700" cap="flat" cmpd="sng">
                <a:solidFill>
                  <a:srgbClr val="FF0000"/>
                </a:solidFill>
                <a:prstDash val="solid"/>
                <a:headEnd type="none" w="med" len="med"/>
                <a:tailEnd type="none" w="med" len="med"/>
              </a:ln>
              <a:solidFill>
                <a:srgbClr val="CC99FF"/>
              </a:solidFill>
              <a:effectLst>
                <a:outerShdw dist="35921" dir="2699999" sy="50000" rotWithShape="0">
                  <a:srgbClr val="875B0D">
                    <a:alpha val="70000"/>
                  </a:srgbClr>
                </a:outerShdw>
              </a:effectLst>
              <a:latin typeface="宋体" panose="02010600030101010101" pitchFamily="2" charset="-122"/>
              <a:ea typeface="宋体" panose="02010600030101010101" pitchFamily="2" charset="-122"/>
            </a:endParaRPr>
          </a:p>
        </p:txBody>
      </p:sp>
      <p:pic>
        <p:nvPicPr>
          <p:cNvPr id="71684" name="Picture 4" descr="TZ_003"/>
          <p:cNvPicPr>
            <a:picLocks noChangeAspect="1"/>
          </p:cNvPicPr>
          <p:nvPr/>
        </p:nvPicPr>
        <p:blipFill>
          <a:blip r:embed="rId2"/>
          <a:stretch>
            <a:fillRect/>
          </a:stretch>
        </p:blipFill>
        <p:spPr>
          <a:xfrm>
            <a:off x="3551625" y="3119625"/>
            <a:ext cx="276750" cy="276750"/>
          </a:xfrm>
          <a:prstGeom prst="rect">
            <a:avLst/>
          </a:prstGeom>
          <a:noFill/>
          <a:ln w="9525">
            <a:noFill/>
          </a:ln>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218" name="Picture 2" descr="图片3"/>
          <p:cNvPicPr>
            <a:picLocks noChangeAspect="1"/>
          </p:cNvPicPr>
          <p:nvPr/>
        </p:nvPicPr>
        <p:blipFill>
          <a:blip r:embed="rId1"/>
          <a:stretch>
            <a:fillRect/>
          </a:stretch>
        </p:blipFill>
        <p:spPr>
          <a:xfrm>
            <a:off x="0" y="490500"/>
            <a:ext cx="7380000" cy="5582406"/>
          </a:xfrm>
          <a:prstGeom prst="rect">
            <a:avLst/>
          </a:prstGeom>
          <a:noFill/>
          <a:ln w="9525">
            <a:noFill/>
          </a:ln>
        </p:spPr>
      </p:pic>
      <p:sp>
        <p:nvSpPr>
          <p:cNvPr id="13315" name="Text Box 3"/>
          <p:cNvSpPr txBox="1">
            <a:spLocks noChangeArrowheads="1"/>
          </p:cNvSpPr>
          <p:nvPr/>
        </p:nvSpPr>
        <p:spPr bwMode="auto">
          <a:xfrm>
            <a:off x="319032" y="817219"/>
            <a:ext cx="3545219" cy="682625"/>
          </a:xfrm>
          <a:prstGeom prst="rect">
            <a:avLst/>
          </a:prstGeom>
          <a:noFill/>
          <a:ln w="9525">
            <a:noFill/>
            <a:miter lim="800000"/>
          </a:ln>
          <a:effectLst/>
        </p:spPr>
        <p:txBody>
          <a:bodyPr>
            <a:spAutoFit/>
          </a:bodyPr>
          <a:p>
            <a:pPr lvl="0" eaLnBrk="1" hangingPunct="1">
              <a:spcBef>
                <a:spcPct val="50000"/>
              </a:spcBef>
            </a:pPr>
            <a:r>
              <a:rPr lang="zh-CN" altLang="en-US" sz="3875" b="1" i="1" dirty="0">
                <a:solidFill>
                  <a:schemeClr val="bg1"/>
                </a:solidFill>
                <a:effectDag name="">
                  <a:effect ref="fillLine"/>
                  <a:cont type="tree" name="">
                    <a:effect ref="fillLine"/>
                    <a:outerShdw dist="38100" dir="13500000" algn="br">
                      <a:srgbClr val="FFFFFF"/>
                    </a:outerShdw>
                  </a:cont>
                  <a:cont type="tree" name="">
                    <a:effect ref="fillLine"/>
                    <a:outerShdw dist="38100" dir="2700000" algn="tl">
                      <a:srgbClr val="999999"/>
                    </a:outerShdw>
                  </a:cont>
                </a:effectDag>
                <a:latin typeface="Times New Roman" panose="02020603050405020304" pitchFamily="18" charset="0"/>
                <a:ea typeface="幼圆" pitchFamily="49" charset="-122"/>
              </a:rPr>
              <a:t>雪  域  冰  山</a:t>
            </a:r>
            <a:endParaRPr lang="zh-CN" altLang="en-US" sz="3875" b="1" i="1" dirty="0">
              <a:solidFill>
                <a:schemeClr val="bg1"/>
              </a:solidFill>
              <a:effectDag name="">
                <a:effect ref="fillLine"/>
                <a:cont type="tree" name="">
                  <a:effect ref="fillLine"/>
                  <a:outerShdw dist="38100" dir="13500000" algn="br">
                    <a:srgbClr val="FFFFFF"/>
                  </a:outerShdw>
                </a:cont>
                <a:cont type="tree" name="">
                  <a:effect ref="fillLine"/>
                  <a:outerShdw dist="38100" dir="2700000" algn="tl">
                    <a:srgbClr val="999999"/>
                  </a:outerShdw>
                </a:cont>
              </a:effectDag>
              <a:latin typeface="Times New Roman" panose="02020603050405020304" pitchFamily="18" charset="0"/>
              <a:ea typeface="幼圆" pitchFamily="49" charset="-122"/>
            </a:endParaRPr>
          </a:p>
        </p:txBody>
      </p:sp>
    </p:spTree>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6" name="Rectangle 2"/>
          <p:cNvSpPr>
            <a:spLocks noGrp="1"/>
          </p:cNvSpPr>
          <p:nvPr>
            <p:ph type="title"/>
          </p:nvPr>
        </p:nvSpPr>
        <p:spPr/>
        <p:txBody>
          <a:bodyPr vert="horz" wrap="square" lIns="73799" tIns="36899" rIns="73799" bIns="36899" anchor="ctr"/>
          <a:p>
            <a:pPr eaLnBrk="1" hangingPunct="1"/>
            <a:endParaRPr lang="zh-CN" altLang="zh-CN" dirty="0"/>
          </a:p>
        </p:txBody>
      </p:sp>
      <p:pic>
        <p:nvPicPr>
          <p:cNvPr id="72707" name="Picture 3" descr="c065"/>
          <p:cNvPicPr>
            <a:picLocks noChangeAspect="1"/>
          </p:cNvPicPr>
          <p:nvPr>
            <p:ph idx="1"/>
          </p:nvPr>
        </p:nvPicPr>
        <p:blipFill>
          <a:blip r:embed="rId1"/>
          <a:srcRect/>
          <a:stretch>
            <a:fillRect/>
          </a:stretch>
        </p:blipFill>
        <p:spPr>
          <a:xfrm>
            <a:off x="0" y="490500"/>
            <a:ext cx="7380000" cy="5535000"/>
          </a:xfrm>
        </p:spPr>
      </p:pic>
      <p:sp>
        <p:nvSpPr>
          <p:cNvPr id="72708" name="WordArt 4"/>
          <p:cNvSpPr>
            <a:spLocks noTextEdit="1"/>
          </p:cNvSpPr>
          <p:nvPr/>
        </p:nvSpPr>
        <p:spPr>
          <a:xfrm>
            <a:off x="1230000" y="2471313"/>
            <a:ext cx="4920000" cy="1578500"/>
          </a:xfrm>
          <a:prstGeom prst="rect">
            <a:avLst/>
          </a:prstGeom>
        </p:spPr>
        <p:txBody>
          <a:bodyPr wrap="none" fromWordArt="1">
            <a:prstTxWarp prst="textCascadeUp">
              <a:avLst>
                <a:gd name="adj" fmla="val 44444"/>
              </a:avLst>
            </a:prstTxWarp>
            <a:normAutofit/>
            <a:scene3d>
              <a:camera prst="legacyPerspectiveFront">
                <a:rot lat="20520000" lon="1080000" rev="0"/>
              </a:camera>
              <a:lightRig rig="legacyHarsh2" dir="b"/>
            </a:scene3d>
            <a:sp3d extrusionH="430200" prstMaterial="legacyMatte">
              <a:extrusionClr>
                <a:srgbClr val="FF6600"/>
              </a:extrusionClr>
            </a:sp3d>
          </a:bodyPr>
          <a:p>
            <a:pPr algn="ctr"/>
            <a:r>
              <a:rPr lang="zh-CN" altLang="en-US" sz="7750">
                <a:gradFill rotWithShape="1">
                  <a:gsLst>
                    <a:gs pos="0">
                      <a:srgbClr val="FFE701"/>
                    </a:gs>
                    <a:gs pos="100000">
                      <a:srgbClr val="FE3E02"/>
                    </a:gs>
                  </a:gsLst>
                  <a:lin ang="5400000" scaled="1"/>
                  <a:tileRect/>
                </a:gradFill>
                <a:latin typeface="宋体" panose="02010600030101010101" pitchFamily="2" charset="-122"/>
                <a:ea typeface="宋体" panose="02010600030101010101" pitchFamily="2" charset="-122"/>
              </a:rPr>
              <a:t>成功的英雄</a:t>
            </a:r>
            <a:endParaRPr lang="zh-CN" altLang="en-US" sz="7750">
              <a:gradFill rotWithShape="1">
                <a:gsLst>
                  <a:gs pos="0">
                    <a:srgbClr val="FFE701"/>
                  </a:gs>
                  <a:gs pos="100000">
                    <a:srgbClr val="FE3E02"/>
                  </a:gs>
                </a:gsLst>
                <a:lin ang="5400000" scaled="1"/>
                <a:tileRect/>
              </a:gradFill>
              <a:latin typeface="宋体" panose="02010600030101010101" pitchFamily="2" charset="-122"/>
              <a:ea typeface="宋体" panose="02010600030101010101" pitchFamily="2" charset="-122"/>
            </a:endParaRPr>
          </a:p>
        </p:txBody>
      </p:sp>
      <p:pic>
        <p:nvPicPr>
          <p:cNvPr id="72709" name="Picture 5" descr="23"/>
          <p:cNvPicPr>
            <a:picLocks noChangeAspect="1"/>
          </p:cNvPicPr>
          <p:nvPr/>
        </p:nvPicPr>
        <p:blipFill>
          <a:blip r:embed="rId2"/>
          <a:stretch>
            <a:fillRect/>
          </a:stretch>
        </p:blipFill>
        <p:spPr>
          <a:xfrm>
            <a:off x="1074969" y="4479032"/>
            <a:ext cx="5172406" cy="384375"/>
          </a:xfrm>
          <a:prstGeom prst="rect">
            <a:avLst/>
          </a:prstGeom>
          <a:noFill/>
          <a:ln w="9525">
            <a:noFill/>
          </a:ln>
        </p:spPr>
      </p:pic>
    </p:spTree>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4" name="Rectangle 2"/>
          <p:cNvSpPr>
            <a:spLocks noGrp="1"/>
          </p:cNvSpPr>
          <p:nvPr>
            <p:ph type="title"/>
          </p:nvPr>
        </p:nvSpPr>
        <p:spPr>
          <a:xfrm>
            <a:off x="246000" y="1044000"/>
            <a:ext cx="6827781" cy="1783500"/>
          </a:xfrm>
        </p:spPr>
        <p:txBody>
          <a:bodyPr vert="horz" wrap="square" lIns="73799" tIns="36899" rIns="73799" bIns="36899" anchor="ctr"/>
          <a:p>
            <a:pPr eaLnBrk="1" hangingPunct="1"/>
            <a:r>
              <a:rPr lang="zh-CN" altLang="en-US" sz="3875" b="1" i="1" dirty="0">
                <a:solidFill>
                  <a:srgbClr val="FF3300"/>
                </a:solidFill>
                <a:latin typeface="黑体" panose="02010600030101010101" charset="-122"/>
                <a:ea typeface="黑体" panose="02010600030101010101" charset="-122"/>
              </a:rPr>
              <a:t>张骞</a:t>
            </a:r>
            <a:r>
              <a:rPr lang="zh-CN" altLang="en-US" sz="3875" b="1" dirty="0">
                <a:solidFill>
                  <a:srgbClr val="FF3300"/>
                </a:solidFill>
                <a:latin typeface="黑体" panose="02010600030101010101" charset="-122"/>
                <a:ea typeface="黑体" panose="02010600030101010101" charset="-122"/>
              </a:rPr>
              <a:t> </a:t>
            </a:r>
            <a:r>
              <a:rPr lang="zh-CN" altLang="en-US" sz="2585" b="1" dirty="0">
                <a:solidFill>
                  <a:srgbClr val="FF3300"/>
                </a:solidFill>
                <a:latin typeface="黑体" panose="02010600030101010101" charset="-122"/>
                <a:ea typeface="黑体" panose="02010600030101010101" charset="-122"/>
              </a:rPr>
              <a:t>是第一位横穿阿富汗旅行的中国人</a:t>
            </a:r>
            <a:r>
              <a:rPr lang="zh-CN" altLang="en-US" sz="2585" b="1" dirty="0">
                <a:solidFill>
                  <a:srgbClr val="FF0000"/>
                </a:solidFill>
              </a:rPr>
              <a:t>。</a:t>
            </a:r>
            <a:r>
              <a:rPr lang="zh-CN" altLang="en-US" sz="2585" b="1" dirty="0">
                <a:solidFill>
                  <a:srgbClr val="333300"/>
                </a:solidFill>
                <a:latin typeface="黑体" panose="02010600030101010101" charset="-122"/>
                <a:ea typeface="黑体" panose="02010600030101010101" charset="-122"/>
              </a:rPr>
              <a:t>后来中国商人带着丝绸和玉石，沿张骞所经过的路线，翻山越岭来到中国西北并穿过了戈壁沙漠。这条路线后来被称为</a:t>
            </a:r>
            <a:r>
              <a:rPr lang="zh-CN" altLang="en-US" sz="2585" b="1" dirty="0">
                <a:solidFill>
                  <a:srgbClr val="FF3300"/>
                </a:solidFill>
                <a:ea typeface="黑体" panose="02010600030101010101" charset="-122"/>
              </a:rPr>
              <a:t>“</a:t>
            </a:r>
            <a:r>
              <a:rPr lang="zh-CN" altLang="en-US" sz="2585" b="1" dirty="0">
                <a:solidFill>
                  <a:srgbClr val="FF3300"/>
                </a:solidFill>
                <a:latin typeface="黑体" panose="02010600030101010101" charset="-122"/>
                <a:ea typeface="黑体" panose="02010600030101010101" charset="-122"/>
              </a:rPr>
              <a:t>丝绸之路</a:t>
            </a:r>
            <a:r>
              <a:rPr lang="zh-CN" altLang="en-US" sz="2585" b="1" dirty="0">
                <a:solidFill>
                  <a:srgbClr val="FF3300"/>
                </a:solidFill>
                <a:ea typeface="黑体" panose="02010600030101010101" charset="-122"/>
              </a:rPr>
              <a:t>”</a:t>
            </a:r>
            <a:endParaRPr lang="zh-CN" altLang="en-US" sz="2585" b="1" dirty="0">
              <a:solidFill>
                <a:srgbClr val="FF3300"/>
              </a:solidFill>
              <a:latin typeface="黑体" panose="02010600030101010101" charset="-122"/>
              <a:ea typeface="黑体" panose="02010600030101010101" charset="-122"/>
            </a:endParaRPr>
          </a:p>
        </p:txBody>
      </p:sp>
      <p:sp>
        <p:nvSpPr>
          <p:cNvPr id="73731" name="Rectangle 3"/>
          <p:cNvSpPr>
            <a:spLocks noGrp="1"/>
          </p:cNvSpPr>
          <p:nvPr>
            <p:ph idx="1"/>
          </p:nvPr>
        </p:nvSpPr>
        <p:spPr>
          <a:xfrm flipV="1">
            <a:off x="6972562" y="431563"/>
            <a:ext cx="813594" cy="116594"/>
          </a:xfrm>
        </p:spPr>
        <p:txBody>
          <a:bodyPr vert="horz" wrap="square" lIns="73799" tIns="36899" rIns="73799" bIns="36899" anchor="t"/>
          <a:p>
            <a:pPr eaLnBrk="1" hangingPunct="1">
              <a:lnSpc>
                <a:spcPct val="80000"/>
              </a:lnSpc>
            </a:pPr>
            <a:endParaRPr lang="zh-CN" altLang="zh-CN" sz="645" dirty="0"/>
          </a:p>
        </p:txBody>
      </p:sp>
      <p:sp>
        <p:nvSpPr>
          <p:cNvPr id="100356" name="Rectangle 4"/>
          <p:cNvSpPr/>
          <p:nvPr/>
        </p:nvSpPr>
        <p:spPr>
          <a:xfrm>
            <a:off x="246000" y="3258000"/>
            <a:ext cx="6826500" cy="2259965"/>
          </a:xfrm>
          <a:prstGeom prst="rect">
            <a:avLst/>
          </a:prstGeom>
          <a:noFill/>
          <a:ln w="9525">
            <a:noFill/>
          </a:ln>
        </p:spPr>
        <p:txBody>
          <a:bodyPr>
            <a:spAutoFit/>
          </a:bodyPr>
          <a:p>
            <a:pPr lvl="0" eaLnBrk="1" hangingPunct="1">
              <a:spcBef>
                <a:spcPct val="50000"/>
              </a:spcBef>
            </a:pPr>
            <a:r>
              <a:rPr lang="zh-CN" altLang="en-US" sz="3875" b="1" i="1" dirty="0">
                <a:solidFill>
                  <a:srgbClr val="FF3300"/>
                </a:solidFill>
                <a:latin typeface="黑体" panose="02010600030101010101" charset="-122"/>
                <a:ea typeface="黑体" panose="02010600030101010101" charset="-122"/>
              </a:rPr>
              <a:t>玄奘</a:t>
            </a:r>
            <a:r>
              <a:rPr lang="zh-CN" altLang="en-US" sz="3230" b="1" i="1" dirty="0">
                <a:solidFill>
                  <a:srgbClr val="FF3300"/>
                </a:solidFill>
                <a:latin typeface="黑体" panose="02010600030101010101" charset="-122"/>
                <a:ea typeface="黑体" panose="02010600030101010101" charset="-122"/>
              </a:rPr>
              <a:t> </a:t>
            </a:r>
            <a:r>
              <a:rPr lang="zh-CN" altLang="en-US" sz="2585" b="1" dirty="0">
                <a:solidFill>
                  <a:srgbClr val="FF3300"/>
                </a:solidFill>
                <a:latin typeface="黑体" panose="02010600030101010101" charset="-122"/>
                <a:ea typeface="黑体" panose="02010600030101010101" charset="-122"/>
              </a:rPr>
              <a:t>是一位前往佛教发源地印度取经的和尚。</a:t>
            </a:r>
            <a:r>
              <a:rPr lang="zh-CN" altLang="en-US" sz="2585" b="1" dirty="0">
                <a:latin typeface="黑体" panose="02010600030101010101" charset="-122"/>
                <a:ea typeface="黑体" panose="02010600030101010101" charset="-122"/>
              </a:rPr>
              <a:t>他从中国出发，旅途历时</a:t>
            </a:r>
            <a:r>
              <a:rPr lang="en-US" altLang="zh-CN" sz="2585" b="1" dirty="0">
                <a:latin typeface="黑体" panose="02010600030101010101" charset="-122"/>
                <a:ea typeface="黑体" panose="02010600030101010101" charset="-122"/>
              </a:rPr>
              <a:t>16</a:t>
            </a:r>
            <a:r>
              <a:rPr lang="zh-CN" altLang="en-US" sz="2585" b="1" dirty="0">
                <a:latin typeface="黑体" panose="02010600030101010101" charset="-122"/>
                <a:ea typeface="黑体" panose="02010600030101010101" charset="-122"/>
              </a:rPr>
              <a:t>年，行程达</a:t>
            </a:r>
            <a:r>
              <a:rPr lang="en-US" altLang="zh-CN" sz="2585" b="1" dirty="0">
                <a:latin typeface="黑体" panose="02010600030101010101" charset="-122"/>
                <a:ea typeface="黑体" panose="02010600030101010101" charset="-122"/>
              </a:rPr>
              <a:t>6</a:t>
            </a:r>
            <a:r>
              <a:rPr lang="en-US" altLang="zh-CN" sz="2585" b="1" dirty="0">
                <a:latin typeface="Arial" panose="020B0604020202020204" pitchFamily="34" charset="0"/>
                <a:ea typeface="黑体" panose="02010600030101010101" charset="-122"/>
              </a:rPr>
              <a:t>·</a:t>
            </a:r>
            <a:r>
              <a:rPr lang="en-US" altLang="zh-CN" sz="2585" b="1" dirty="0">
                <a:latin typeface="黑体" panose="02010600030101010101" charset="-122"/>
                <a:ea typeface="黑体" panose="02010600030101010101" charset="-122"/>
              </a:rPr>
              <a:t>4</a:t>
            </a:r>
            <a:r>
              <a:rPr lang="zh-CN" altLang="en-US" sz="2585" b="1" dirty="0">
                <a:latin typeface="黑体" panose="02010600030101010101" charset="-122"/>
                <a:ea typeface="黑体" panose="02010600030101010101" charset="-122"/>
              </a:rPr>
              <a:t>万千米，途经阿富汗、克什米尔和印度北方等地。他的旅行是秘密进行的，因为当时的皇帝尚不允许中国人跨出国门到外界去旅行。</a:t>
            </a:r>
            <a:endParaRPr lang="zh-CN" altLang="en-US" sz="2585" b="1" dirty="0">
              <a:latin typeface="黑体" panose="02010600030101010101" charset="-122"/>
              <a:ea typeface="黑体" panose="02010600030101010101" charset="-122"/>
            </a:endParaRPr>
          </a:p>
        </p:txBody>
      </p:sp>
      <p:pic>
        <p:nvPicPr>
          <p:cNvPr id="73733" name="Picture 5" descr="图片1f"/>
          <p:cNvPicPr>
            <a:picLocks noChangeAspect="1"/>
          </p:cNvPicPr>
          <p:nvPr/>
        </p:nvPicPr>
        <p:blipFill>
          <a:blip r:embed="rId1"/>
          <a:stretch>
            <a:fillRect/>
          </a:stretch>
        </p:blipFill>
        <p:spPr>
          <a:xfrm>
            <a:off x="3686157" y="3254157"/>
            <a:ext cx="7687" cy="7687"/>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00354"/>
                                        </p:tgtEl>
                                        <p:attrNameLst>
                                          <p:attrName>style.visibility</p:attrName>
                                        </p:attrNameLst>
                                      </p:cBhvr>
                                      <p:to>
                                        <p:strVal val="visible"/>
                                      </p:to>
                                    </p:set>
                                    <p:anim calcmode="lin" valueType="num">
                                      <p:cBhvr>
                                        <p:cTn id="7" dur="1" fill="hold"/>
                                        <p:tgtEl>
                                          <p:spTgt spid="100354"/>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100356"/>
                                        </p:tgtEl>
                                        <p:attrNameLst>
                                          <p:attrName>style.visibility</p:attrName>
                                        </p:attrNameLst>
                                      </p:cBhvr>
                                      <p:to>
                                        <p:strVal val="visible"/>
                                      </p:to>
                                    </p:set>
                                    <p:anim calcmode="lin" valueType="num">
                                      <p:cBhvr>
                                        <p:cTn id="12" dur="1" fill="hold"/>
                                        <p:tgtEl>
                                          <p:spTgt spid="10035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4" grpId="0"/>
      <p:bldP spid="100356"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4754" name="Picture 2" descr="雪原027"/>
          <p:cNvPicPr>
            <a:picLocks noChangeAspect="1"/>
          </p:cNvPicPr>
          <p:nvPr/>
        </p:nvPicPr>
        <p:blipFill>
          <a:blip r:embed="rId1"/>
          <a:stretch>
            <a:fillRect/>
          </a:stretch>
        </p:blipFill>
        <p:spPr>
          <a:xfrm>
            <a:off x="0" y="490500"/>
            <a:ext cx="7380000" cy="5535000"/>
          </a:xfrm>
          <a:prstGeom prst="rect">
            <a:avLst/>
          </a:prstGeom>
          <a:noFill/>
          <a:ln w="9525">
            <a:noFill/>
          </a:ln>
        </p:spPr>
      </p:pic>
      <p:sp>
        <p:nvSpPr>
          <p:cNvPr id="74755" name="Rectangle 3"/>
          <p:cNvSpPr/>
          <p:nvPr/>
        </p:nvSpPr>
        <p:spPr>
          <a:xfrm>
            <a:off x="246000" y="982500"/>
            <a:ext cx="6642000" cy="4231640"/>
          </a:xfrm>
          <a:prstGeom prst="rect">
            <a:avLst/>
          </a:prstGeom>
          <a:noFill/>
          <a:ln w="9525">
            <a:noFill/>
          </a:ln>
        </p:spPr>
        <p:txBody>
          <a:bodyPr>
            <a:spAutoFit/>
          </a:bodyPr>
          <a:p>
            <a:pPr lvl="0" eaLnBrk="1" hangingPunct="1">
              <a:spcBef>
                <a:spcPct val="50000"/>
              </a:spcBef>
            </a:pPr>
            <a:r>
              <a:rPr lang="en-US" altLang="zh-CN" sz="2585" b="1" dirty="0">
                <a:solidFill>
                  <a:schemeClr val="bg1"/>
                </a:solidFill>
                <a:latin typeface="华文新魏" pitchFamily="2" charset="-122"/>
                <a:ea typeface="华文新魏" pitchFamily="2" charset="-122"/>
              </a:rPr>
              <a:t>        </a:t>
            </a:r>
            <a:r>
              <a:rPr lang="zh-CN" altLang="en-US" sz="2585" b="1" dirty="0">
                <a:latin typeface="华文新魏" pitchFamily="2" charset="-122"/>
                <a:ea typeface="华文新魏" pitchFamily="2" charset="-122"/>
              </a:rPr>
              <a:t>玄奘是一位前往佛教发源地印度取经的和尚。他从中国出发，旅途历时</a:t>
            </a:r>
            <a:r>
              <a:rPr lang="en-US" altLang="zh-CN" sz="2585" b="1" dirty="0">
                <a:latin typeface="华文新魏" pitchFamily="2" charset="-122"/>
                <a:ea typeface="华文新魏" pitchFamily="2" charset="-122"/>
              </a:rPr>
              <a:t>16</a:t>
            </a:r>
            <a:r>
              <a:rPr lang="zh-CN" altLang="en-US" sz="2585" b="1" dirty="0">
                <a:latin typeface="华文新魏" pitchFamily="2" charset="-122"/>
                <a:ea typeface="华文新魏" pitchFamily="2" charset="-122"/>
              </a:rPr>
              <a:t>年，行程达</a:t>
            </a:r>
            <a:r>
              <a:rPr lang="en-US" altLang="zh-CN" sz="2585" b="1" dirty="0">
                <a:latin typeface="华文新魏" pitchFamily="2" charset="-122"/>
                <a:ea typeface="华文新魏" pitchFamily="2" charset="-122"/>
              </a:rPr>
              <a:t>6</a:t>
            </a:r>
            <a:r>
              <a:rPr lang="en-US" altLang="zh-CN" sz="2585" b="1" dirty="0">
                <a:latin typeface="Times New Roman" panose="02020603050405020304" pitchFamily="18" charset="0"/>
                <a:ea typeface="华文新魏" pitchFamily="2" charset="-122"/>
              </a:rPr>
              <a:t>·</a:t>
            </a:r>
            <a:r>
              <a:rPr lang="en-US" altLang="zh-CN" sz="2585" b="1" dirty="0">
                <a:latin typeface="华文新魏" pitchFamily="2" charset="-122"/>
                <a:ea typeface="华文新魏" pitchFamily="2" charset="-122"/>
              </a:rPr>
              <a:t>4</a:t>
            </a:r>
            <a:r>
              <a:rPr lang="zh-CN" altLang="en-US" sz="2585" b="1" dirty="0">
                <a:latin typeface="华文新魏" pitchFamily="2" charset="-122"/>
                <a:ea typeface="华文新魏" pitchFamily="2" charset="-122"/>
              </a:rPr>
              <a:t>万千米，途经阿富汗、克什米尔和印度北方等地。他的旅行是秘密进行的，因为当时的皇帝尚不允许中国人跨出国门到外界去旅行。</a:t>
            </a:r>
            <a:endParaRPr lang="zh-CN" altLang="en-US" sz="2585" b="1" dirty="0">
              <a:latin typeface="华文新魏" pitchFamily="2" charset="-122"/>
              <a:ea typeface="华文新魏" pitchFamily="2" charset="-122"/>
            </a:endParaRPr>
          </a:p>
          <a:p>
            <a:pPr lvl="0" eaLnBrk="1" hangingPunct="1">
              <a:spcBef>
                <a:spcPct val="50000"/>
              </a:spcBef>
            </a:pPr>
            <a:r>
              <a:rPr lang="zh-CN" altLang="en-US" sz="2585" b="1" dirty="0">
                <a:latin typeface="华文新魏" pitchFamily="2" charset="-122"/>
                <a:ea typeface="华文新魏" pitchFamily="2" charset="-122"/>
              </a:rPr>
              <a:t>　　玄奘在旅途中多次遇险。危险来自恶劣的天气和高山。玄奘有一次在喝泉水时，差点被箭射死。后来他又在印度北方塔克西拉王国被投入狱中。为了逃命，他几乎冻死。</a:t>
            </a:r>
            <a:endParaRPr lang="zh-CN" altLang="en-US" sz="2585" b="1" dirty="0">
              <a:latin typeface="华文新魏" pitchFamily="2" charset="-122"/>
              <a:ea typeface="华文新魏" pitchFamily="2" charset="-122"/>
            </a:endParaRPr>
          </a:p>
        </p:txBody>
      </p:sp>
      <p:sp>
        <p:nvSpPr>
          <p:cNvPr id="74756" name="Rectangle 4"/>
          <p:cNvSpPr/>
          <p:nvPr/>
        </p:nvSpPr>
        <p:spPr>
          <a:xfrm>
            <a:off x="2767500" y="490500"/>
            <a:ext cx="1296670" cy="534670"/>
          </a:xfrm>
          <a:prstGeom prst="rect">
            <a:avLst/>
          </a:prstGeom>
          <a:noFill/>
          <a:ln w="9525">
            <a:noFill/>
          </a:ln>
        </p:spPr>
        <p:txBody>
          <a:bodyPr wrap="none">
            <a:spAutoFit/>
          </a:bodyPr>
          <a:p>
            <a:pPr lvl="0" eaLnBrk="1" hangingPunct="1">
              <a:spcBef>
                <a:spcPct val="50000"/>
              </a:spcBef>
            </a:pPr>
            <a:r>
              <a:rPr lang="zh-CN" altLang="en-US" sz="2905" b="1" dirty="0">
                <a:solidFill>
                  <a:srgbClr val="FF6600"/>
                </a:solidFill>
                <a:latin typeface="Times New Roman" panose="02020603050405020304" pitchFamily="18" charset="0"/>
                <a:ea typeface="华文新魏" pitchFamily="2" charset="-122"/>
              </a:rPr>
              <a:t>玄    奘</a:t>
            </a:r>
            <a:endParaRPr lang="zh-CN" altLang="en-US" sz="2905" b="1" dirty="0">
              <a:solidFill>
                <a:srgbClr val="FF6600"/>
              </a:solidFill>
              <a:latin typeface="Times New Roman" panose="02020603050405020304" pitchFamily="18" charset="0"/>
              <a:ea typeface="华文新魏" pitchFamily="2" charset="-122"/>
            </a:endParaRPr>
          </a:p>
        </p:txBody>
      </p:sp>
    </p:spTree>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5778" name="Picture 2" descr="马可波罗"/>
          <p:cNvPicPr>
            <a:picLocks noChangeAspect="1"/>
          </p:cNvPicPr>
          <p:nvPr/>
        </p:nvPicPr>
        <p:blipFill>
          <a:blip r:embed="rId1"/>
          <a:stretch>
            <a:fillRect/>
          </a:stretch>
        </p:blipFill>
        <p:spPr>
          <a:xfrm>
            <a:off x="615000" y="1228500"/>
            <a:ext cx="2525344" cy="4059000"/>
          </a:xfrm>
          <a:prstGeom prst="rect">
            <a:avLst/>
          </a:prstGeom>
          <a:noFill/>
          <a:ln w="9525">
            <a:noFill/>
          </a:ln>
        </p:spPr>
      </p:pic>
      <p:sp>
        <p:nvSpPr>
          <p:cNvPr id="101379" name="Text Box 3"/>
          <p:cNvSpPr txBox="1"/>
          <p:nvPr/>
        </p:nvSpPr>
        <p:spPr>
          <a:xfrm>
            <a:off x="3444000" y="921000"/>
            <a:ext cx="3482437" cy="5012690"/>
          </a:xfrm>
          <a:prstGeom prst="rect">
            <a:avLst/>
          </a:prstGeom>
          <a:noFill/>
          <a:ln w="9525">
            <a:noFill/>
          </a:ln>
        </p:spPr>
        <p:txBody>
          <a:bodyPr>
            <a:spAutoFit/>
          </a:bodyPr>
          <a:p>
            <a:pPr lvl="0" eaLnBrk="1" hangingPunct="1">
              <a:spcBef>
                <a:spcPct val="50000"/>
              </a:spcBef>
            </a:pPr>
            <a:r>
              <a:rPr lang="zh-CN" altLang="en-US" sz="3230" b="1" dirty="0">
                <a:solidFill>
                  <a:srgbClr val="FF3300"/>
                </a:solidFill>
                <a:latin typeface="宋体" panose="02010600030101010101" pitchFamily="2" charset="-122"/>
                <a:ea typeface="宋体" panose="02010600030101010101" pitchFamily="2" charset="-122"/>
              </a:rPr>
              <a:t>马可</a:t>
            </a:r>
            <a:r>
              <a:rPr lang="en-US" altLang="zh-CN" sz="3230" b="1" dirty="0">
                <a:solidFill>
                  <a:srgbClr val="FF3300"/>
                </a:solidFill>
                <a:latin typeface="宋体" panose="02010600030101010101" pitchFamily="2" charset="-122"/>
                <a:ea typeface="宋体" panose="02010600030101010101" pitchFamily="2" charset="-122"/>
              </a:rPr>
              <a:t>·</a:t>
            </a:r>
            <a:r>
              <a:rPr lang="zh-CN" altLang="en-US" sz="3230" b="1" dirty="0">
                <a:solidFill>
                  <a:srgbClr val="FF3300"/>
                </a:solidFill>
                <a:latin typeface="宋体" panose="02010600030101010101" pitchFamily="2" charset="-122"/>
                <a:ea typeface="宋体" panose="02010600030101010101" pitchFamily="2" charset="-122"/>
              </a:rPr>
              <a:t>波罗</a:t>
            </a:r>
            <a:r>
              <a:rPr lang="zh-CN" altLang="en-US" sz="3230" b="1" dirty="0">
                <a:latin typeface="宋体" panose="02010600030101010101" pitchFamily="2" charset="-122"/>
                <a:ea typeface="宋体" panose="02010600030101010101" pitchFamily="2" charset="-122"/>
              </a:rPr>
              <a:t>出身于旅行世家。他的父亲尼科洛和叔叔马泰奥都是威尼斯商人。他俩于</a:t>
            </a:r>
            <a:r>
              <a:rPr lang="en-US" altLang="zh-CN" sz="3230" b="1" dirty="0">
                <a:latin typeface="宋体" panose="02010600030101010101" pitchFamily="2" charset="-122"/>
                <a:ea typeface="宋体" panose="02010600030101010101" pitchFamily="2" charset="-122"/>
              </a:rPr>
              <a:t>13</a:t>
            </a:r>
            <a:r>
              <a:rPr lang="zh-CN" altLang="en-US" sz="3230" b="1" dirty="0">
                <a:latin typeface="宋体" panose="02010600030101010101" pitchFamily="2" charset="-122"/>
                <a:ea typeface="宋体" panose="02010600030101010101" pitchFamily="2" charset="-122"/>
              </a:rPr>
              <a:t>世纪</a:t>
            </a:r>
            <a:r>
              <a:rPr lang="en-US" altLang="zh-CN" sz="3230" b="1" dirty="0">
                <a:latin typeface="宋体" panose="02010600030101010101" pitchFamily="2" charset="-122"/>
                <a:ea typeface="宋体" panose="02010600030101010101" pitchFamily="2" charset="-122"/>
              </a:rPr>
              <a:t>60</a:t>
            </a:r>
            <a:r>
              <a:rPr lang="zh-CN" altLang="en-US" sz="3230" b="1" dirty="0">
                <a:latin typeface="宋体" panose="02010600030101010101" pitchFamily="2" charset="-122"/>
                <a:ea typeface="宋体" panose="02010600030101010101" pitchFamily="2" charset="-122"/>
              </a:rPr>
              <a:t>年代因</a:t>
            </a:r>
            <a:r>
              <a:rPr lang="zh-CN" altLang="en-US" sz="3230" b="1" dirty="0">
                <a:solidFill>
                  <a:srgbClr val="FF0000"/>
                </a:solidFill>
                <a:latin typeface="宋体" panose="02010600030101010101" pitchFamily="2" charset="-122"/>
                <a:ea typeface="宋体" panose="02010600030101010101" pitchFamily="2" charset="-122"/>
              </a:rPr>
              <a:t>经商到了中国。</a:t>
            </a:r>
            <a:r>
              <a:rPr lang="en-US" altLang="zh-CN" sz="3230" b="1" dirty="0">
                <a:latin typeface="宋体" panose="02010600030101010101" pitchFamily="2" charset="-122"/>
                <a:ea typeface="宋体" panose="02010600030101010101" pitchFamily="2" charset="-122"/>
              </a:rPr>
              <a:t>1271</a:t>
            </a:r>
            <a:r>
              <a:rPr lang="zh-CN" altLang="en-US" sz="3230" b="1" dirty="0">
                <a:latin typeface="宋体" panose="02010600030101010101" pitchFamily="2" charset="-122"/>
                <a:ea typeface="宋体" panose="02010600030101010101" pitchFamily="2" charset="-122"/>
              </a:rPr>
              <a:t>年，两再度出访，并带年轻的马可一起前往。</a:t>
            </a:r>
            <a:r>
              <a:rPr lang="zh-CN" altLang="en-US" sz="2260" dirty="0">
                <a:latin typeface="Times New Roman" panose="02020603050405020304" pitchFamily="18" charset="0"/>
                <a:ea typeface="宋体" panose="02010600030101010101" pitchFamily="2" charset="-122"/>
              </a:rPr>
              <a:t>　</a:t>
            </a:r>
            <a:endParaRPr lang="zh-CN" altLang="en-US" sz="1290" dirty="0">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01379"/>
                                        </p:tgtEl>
                                        <p:attrNameLst>
                                          <p:attrName>style.visibility</p:attrName>
                                        </p:attrNameLst>
                                      </p:cBhvr>
                                      <p:to>
                                        <p:strVal val="visible"/>
                                      </p:to>
                                    </p:set>
                                    <p:anim calcmode="lin" valueType="num">
                                      <p:cBhvr>
                                        <p:cTn id="7" dur="1" fill="hold"/>
                                        <p:tgtEl>
                                          <p:spTgt spid="101379"/>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79"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6802" name="Picture 2" descr="哥伦布1"/>
          <p:cNvPicPr>
            <a:picLocks noChangeAspect="1"/>
          </p:cNvPicPr>
          <p:nvPr/>
        </p:nvPicPr>
        <p:blipFill>
          <a:blip r:embed="rId1"/>
          <a:stretch>
            <a:fillRect/>
          </a:stretch>
        </p:blipFill>
        <p:spPr>
          <a:xfrm>
            <a:off x="307500" y="1290000"/>
            <a:ext cx="3177500" cy="3813000"/>
          </a:xfrm>
          <a:prstGeom prst="rect">
            <a:avLst/>
          </a:prstGeom>
          <a:noFill/>
          <a:ln w="9525">
            <a:noFill/>
          </a:ln>
        </p:spPr>
      </p:pic>
      <p:sp>
        <p:nvSpPr>
          <p:cNvPr id="102403" name="Text Box 3"/>
          <p:cNvSpPr txBox="1"/>
          <p:nvPr/>
        </p:nvSpPr>
        <p:spPr>
          <a:xfrm>
            <a:off x="3813000" y="1105500"/>
            <a:ext cx="3259500" cy="4080510"/>
          </a:xfrm>
          <a:prstGeom prst="rect">
            <a:avLst/>
          </a:prstGeom>
          <a:noFill/>
          <a:ln w="9525">
            <a:noFill/>
          </a:ln>
        </p:spPr>
        <p:txBody>
          <a:bodyPr>
            <a:spAutoFit/>
          </a:bodyPr>
          <a:p>
            <a:pPr lvl="0" eaLnBrk="1" hangingPunct="1">
              <a:spcBef>
                <a:spcPct val="50000"/>
              </a:spcBef>
            </a:pPr>
            <a:r>
              <a:rPr lang="en-US" altLang="zh-CN" sz="2905" b="1" dirty="0">
                <a:latin typeface="Times New Roman" panose="02020603050405020304" pitchFamily="18" charset="0"/>
                <a:ea typeface="宋体" panose="02010600030101010101" pitchFamily="2" charset="-122"/>
              </a:rPr>
              <a:t>        </a:t>
            </a:r>
            <a:r>
              <a:rPr lang="zh-CN" altLang="en-US" sz="2905" b="1" dirty="0">
                <a:latin typeface="宋体" panose="02010600030101010101" pitchFamily="2" charset="-122"/>
                <a:ea typeface="宋体" panose="02010600030101010101" pitchFamily="2" charset="-122"/>
              </a:rPr>
              <a:t>克里斯托 弗</a:t>
            </a:r>
            <a:r>
              <a:rPr lang="en-US" altLang="zh-CN" sz="2905" b="1" dirty="0">
                <a:latin typeface="宋体" panose="02010600030101010101" pitchFamily="2" charset="-122"/>
                <a:ea typeface="宋体" panose="02010600030101010101" pitchFamily="2" charset="-122"/>
              </a:rPr>
              <a:t>·</a:t>
            </a:r>
            <a:r>
              <a:rPr lang="zh-CN" altLang="en-US" sz="2905" b="1" dirty="0">
                <a:solidFill>
                  <a:srgbClr val="FF0000"/>
                </a:solidFill>
                <a:latin typeface="宋体" panose="02010600030101010101" pitchFamily="2" charset="-122"/>
                <a:ea typeface="宋体" panose="02010600030101010101" pitchFamily="2" charset="-122"/>
              </a:rPr>
              <a:t>哥伦布</a:t>
            </a:r>
            <a:r>
              <a:rPr lang="zh-CN" altLang="en-US" sz="2905" b="1" dirty="0">
                <a:latin typeface="宋体" panose="02010600030101010101" pitchFamily="2" charset="-122"/>
                <a:ea typeface="宋体" panose="02010600030101010101" pitchFamily="2" charset="-122"/>
              </a:rPr>
              <a:t>于</a:t>
            </a:r>
            <a:r>
              <a:rPr lang="en-US" altLang="zh-CN" sz="2905" b="1" dirty="0">
                <a:latin typeface="宋体" panose="02010600030101010101" pitchFamily="2" charset="-122"/>
                <a:ea typeface="宋体" panose="02010600030101010101" pitchFamily="2" charset="-122"/>
              </a:rPr>
              <a:t>1451</a:t>
            </a:r>
            <a:r>
              <a:rPr lang="zh-CN" altLang="en-US" sz="2905" b="1" dirty="0">
                <a:latin typeface="宋体" panose="02010600030101010101" pitchFamily="2" charset="-122"/>
                <a:ea typeface="宋体" panose="02010600030101010101" pitchFamily="2" charset="-122"/>
              </a:rPr>
              <a:t>年出生在意大利的热那亚港，</a:t>
            </a:r>
            <a:r>
              <a:rPr lang="en-US" altLang="zh-CN" sz="2905" b="1" dirty="0">
                <a:latin typeface="宋体" panose="02010600030101010101" pitchFamily="2" charset="-122"/>
                <a:ea typeface="宋体" panose="02010600030101010101" pitchFamily="2" charset="-122"/>
              </a:rPr>
              <a:t>14</a:t>
            </a:r>
            <a:r>
              <a:rPr lang="zh-CN" altLang="en-US" sz="2905" b="1" dirty="0">
                <a:latin typeface="宋体" panose="02010600030101010101" pitchFamily="2" charset="-122"/>
                <a:ea typeface="宋体" panose="02010600030101010101" pitchFamily="2" charset="-122"/>
              </a:rPr>
              <a:t>岁时就到海上生活。他通过对地图和书本的学习和研究后确信，向西</a:t>
            </a:r>
            <a:r>
              <a:rPr lang="zh-CN" altLang="en-US" sz="2905" b="1" dirty="0">
                <a:solidFill>
                  <a:srgbClr val="FF0000"/>
                </a:solidFill>
                <a:latin typeface="宋体" panose="02010600030101010101" pitchFamily="2" charset="-122"/>
                <a:ea typeface="宋体" panose="02010600030101010101" pitchFamily="2" charset="-122"/>
              </a:rPr>
              <a:t>横越大西洋航行到达亚洲。</a:t>
            </a:r>
            <a:endParaRPr lang="zh-CN" altLang="en-US" sz="2905" b="1" dirty="0">
              <a:solidFill>
                <a:srgbClr val="FF0000"/>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02403"/>
                                        </p:tgtEl>
                                        <p:attrNameLst>
                                          <p:attrName>style.visibility</p:attrName>
                                        </p:attrNameLst>
                                      </p:cBhvr>
                                      <p:to>
                                        <p:strVal val="visible"/>
                                      </p:to>
                                    </p:set>
                                    <p:anim calcmode="lin" valueType="num">
                                      <p:cBhvr>
                                        <p:cTn id="7" dur="1" fill="hold"/>
                                        <p:tgtEl>
                                          <p:spTgt spid="10240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3"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7826" name="Picture 2" descr="阿蒙森"/>
          <p:cNvPicPr>
            <a:picLocks noChangeAspect="1"/>
          </p:cNvPicPr>
          <p:nvPr/>
        </p:nvPicPr>
        <p:blipFill>
          <a:blip r:embed="rId1"/>
          <a:stretch>
            <a:fillRect/>
          </a:stretch>
        </p:blipFill>
        <p:spPr>
          <a:xfrm>
            <a:off x="5166000" y="675000"/>
            <a:ext cx="1859094" cy="2091000"/>
          </a:xfrm>
          <a:prstGeom prst="rect">
            <a:avLst/>
          </a:prstGeom>
          <a:noFill/>
          <a:ln w="9525">
            <a:noFill/>
          </a:ln>
        </p:spPr>
      </p:pic>
      <p:sp>
        <p:nvSpPr>
          <p:cNvPr id="103427" name="Text Box 3"/>
          <p:cNvSpPr txBox="1"/>
          <p:nvPr/>
        </p:nvSpPr>
        <p:spPr>
          <a:xfrm>
            <a:off x="307500" y="1044000"/>
            <a:ext cx="4797000" cy="1421130"/>
          </a:xfrm>
          <a:prstGeom prst="rect">
            <a:avLst/>
          </a:prstGeom>
          <a:noFill/>
          <a:ln w="9525" cap="flat" cmpd="sng">
            <a:solidFill>
              <a:schemeClr val="tx1"/>
            </a:solidFill>
            <a:prstDash val="solid"/>
            <a:miter/>
            <a:headEnd type="none" w="med" len="med"/>
            <a:tailEnd type="none" w="med" len="med"/>
          </a:ln>
        </p:spPr>
        <p:txBody>
          <a:bodyPr>
            <a:spAutoFit/>
          </a:bodyPr>
          <a:p>
            <a:pPr lvl="0" eaLnBrk="1" hangingPunct="1">
              <a:spcBef>
                <a:spcPct val="50000"/>
              </a:spcBef>
              <a:buChar char="•"/>
            </a:pPr>
            <a:r>
              <a:rPr lang="zh-CN" altLang="en-US" sz="2905" b="1" dirty="0">
                <a:solidFill>
                  <a:srgbClr val="FF3300"/>
                </a:solidFill>
                <a:latin typeface="黑体" panose="02010600030101010101" charset="-122"/>
                <a:ea typeface="黑体" panose="02010600030101010101" charset="-122"/>
              </a:rPr>
              <a:t>阿蒙森在探险史上获得了两个</a:t>
            </a:r>
            <a:r>
              <a:rPr lang="zh-CN" altLang="en-US" sz="2905" b="1" dirty="0">
                <a:solidFill>
                  <a:srgbClr val="FF3300"/>
                </a:solidFill>
                <a:latin typeface="Times New Roman" panose="02020603050405020304" pitchFamily="18" charset="0"/>
                <a:ea typeface="黑体" panose="02010600030101010101" charset="-122"/>
              </a:rPr>
              <a:t>“</a:t>
            </a:r>
            <a:r>
              <a:rPr lang="zh-CN" altLang="en-US" sz="2905" b="1" dirty="0">
                <a:solidFill>
                  <a:srgbClr val="FF3300"/>
                </a:solidFill>
                <a:latin typeface="黑体" panose="02010600030101010101" charset="-122"/>
                <a:ea typeface="黑体" panose="02010600030101010101" charset="-122"/>
              </a:rPr>
              <a:t>第一</a:t>
            </a:r>
            <a:r>
              <a:rPr lang="zh-CN" altLang="en-US" sz="2905" b="1" dirty="0">
                <a:solidFill>
                  <a:srgbClr val="FF3300"/>
                </a:solidFill>
                <a:latin typeface="Times New Roman" panose="02020603050405020304" pitchFamily="18" charset="0"/>
                <a:ea typeface="黑体" panose="02010600030101010101" charset="-122"/>
              </a:rPr>
              <a:t>”</a:t>
            </a:r>
            <a:r>
              <a:rPr lang="zh-CN" altLang="en-US" sz="2905" b="1" dirty="0">
                <a:solidFill>
                  <a:srgbClr val="FF3300"/>
                </a:solidFill>
                <a:latin typeface="黑体" panose="02010600030101010101" charset="-122"/>
                <a:ea typeface="黑体" panose="02010600030101010101" charset="-122"/>
              </a:rPr>
              <a:t>：第一个航行于西北航道；第一个到达南极。</a:t>
            </a:r>
            <a:endParaRPr lang="zh-CN" altLang="en-US" sz="2905" b="1" dirty="0">
              <a:latin typeface="黑体" panose="02010600030101010101" charset="-122"/>
              <a:ea typeface="黑体" panose="02010600030101010101" charset="-122"/>
            </a:endParaRPr>
          </a:p>
        </p:txBody>
      </p:sp>
      <p:sp>
        <p:nvSpPr>
          <p:cNvPr id="103428" name="Text Box 4"/>
          <p:cNvSpPr txBox="1"/>
          <p:nvPr/>
        </p:nvSpPr>
        <p:spPr>
          <a:xfrm>
            <a:off x="307500" y="2950500"/>
            <a:ext cx="6642000" cy="2750820"/>
          </a:xfrm>
          <a:prstGeom prst="rect">
            <a:avLst/>
          </a:prstGeom>
          <a:noFill/>
          <a:ln w="9525" cap="flat" cmpd="sng">
            <a:solidFill>
              <a:schemeClr val="tx1"/>
            </a:solidFill>
            <a:prstDash val="solid"/>
            <a:miter/>
            <a:headEnd type="none" w="med" len="med"/>
            <a:tailEnd type="none" w="med" len="med"/>
          </a:ln>
        </p:spPr>
        <p:txBody>
          <a:bodyPr>
            <a:spAutoFit/>
          </a:bodyPr>
          <a:p>
            <a:pPr lvl="0" eaLnBrk="1" hangingPunct="1">
              <a:spcBef>
                <a:spcPct val="50000"/>
              </a:spcBef>
            </a:pPr>
            <a:r>
              <a:rPr lang="en-US" altLang="zh-CN" sz="2905" b="1" dirty="0">
                <a:latin typeface="黑体" panose="02010600030101010101" charset="-122"/>
                <a:ea typeface="黑体" panose="02010600030101010101" charset="-122"/>
              </a:rPr>
              <a:t>1910</a:t>
            </a:r>
            <a:r>
              <a:rPr lang="zh-CN" altLang="en-US" sz="2905" b="1" dirty="0">
                <a:latin typeface="黑体" panose="02010600030101010101" charset="-122"/>
                <a:ea typeface="黑体" panose="02010600030101010101" charset="-122"/>
              </a:rPr>
              <a:t>年</a:t>
            </a:r>
            <a:r>
              <a:rPr lang="en-US" altLang="zh-CN" sz="2905" b="1" dirty="0">
                <a:latin typeface="黑体" panose="02010600030101010101" charset="-122"/>
                <a:ea typeface="黑体" panose="02010600030101010101" charset="-122"/>
              </a:rPr>
              <a:t>11</a:t>
            </a:r>
            <a:r>
              <a:rPr lang="zh-CN" altLang="en-US" sz="2905" b="1" dirty="0">
                <a:latin typeface="黑体" panose="02010600030101010101" charset="-122"/>
                <a:ea typeface="黑体" panose="02010600030101010101" charset="-122"/>
              </a:rPr>
              <a:t>月，阿蒙森乘坐另一位探险家弗里乔夫</a:t>
            </a:r>
            <a:r>
              <a:rPr lang="en-US" altLang="zh-CN" sz="2905" b="1" dirty="0">
                <a:latin typeface="Arial" panose="020B0604020202020204" pitchFamily="34" charset="0"/>
                <a:ea typeface="黑体" panose="02010600030101010101" charset="-122"/>
              </a:rPr>
              <a:t>·</a:t>
            </a:r>
            <a:r>
              <a:rPr lang="zh-CN" altLang="en-US" sz="2905" b="1" dirty="0">
                <a:latin typeface="黑体" panose="02010600030101010101" charset="-122"/>
                <a:ea typeface="黑体" panose="02010600030101010101" charset="-122"/>
              </a:rPr>
              <a:t>南森的</a:t>
            </a:r>
            <a:r>
              <a:rPr lang="zh-CN" altLang="en-US" sz="2905" b="1" dirty="0">
                <a:latin typeface="Arial" panose="020B0604020202020204" pitchFamily="34" charset="0"/>
                <a:ea typeface="黑体" panose="02010600030101010101" charset="-122"/>
              </a:rPr>
              <a:t>“</a:t>
            </a:r>
            <a:r>
              <a:rPr lang="zh-CN" altLang="en-US" sz="2905" b="1" dirty="0">
                <a:latin typeface="黑体" panose="02010600030101010101" charset="-122"/>
                <a:ea typeface="黑体" panose="02010600030101010101" charset="-122"/>
              </a:rPr>
              <a:t>弗拉姆号</a:t>
            </a:r>
            <a:r>
              <a:rPr lang="zh-CN" altLang="en-US" sz="2905" b="1" dirty="0">
                <a:latin typeface="Arial" panose="020B0604020202020204" pitchFamily="34" charset="0"/>
                <a:ea typeface="黑体" panose="02010600030101010101" charset="-122"/>
              </a:rPr>
              <a:t>”</a:t>
            </a:r>
            <a:r>
              <a:rPr lang="zh-CN" altLang="en-US" sz="2905" b="1" dirty="0">
                <a:latin typeface="黑体" panose="02010600030101010101" charset="-122"/>
                <a:ea typeface="黑体" panose="02010600030101010101" charset="-122"/>
              </a:rPr>
              <a:t>船离开挪威，前往南极。</a:t>
            </a:r>
            <a:r>
              <a:rPr lang="en-US" altLang="zh-CN" sz="2905" b="1" dirty="0">
                <a:latin typeface="黑体" panose="02010600030101010101" charset="-122"/>
                <a:ea typeface="黑体" panose="02010600030101010101" charset="-122"/>
              </a:rPr>
              <a:t>1911</a:t>
            </a:r>
            <a:r>
              <a:rPr lang="zh-CN" altLang="en-US" sz="2905" b="1" dirty="0">
                <a:latin typeface="黑体" panose="02010600030101010101" charset="-122"/>
                <a:ea typeface="黑体" panose="02010600030101010101" charset="-122"/>
              </a:rPr>
              <a:t>年</a:t>
            </a:r>
            <a:r>
              <a:rPr lang="en-US" altLang="zh-CN" sz="2905" b="1" dirty="0">
                <a:latin typeface="黑体" panose="02010600030101010101" charset="-122"/>
                <a:ea typeface="黑体" panose="02010600030101010101" charset="-122"/>
              </a:rPr>
              <a:t>10</a:t>
            </a:r>
            <a:r>
              <a:rPr lang="zh-CN" altLang="en-US" sz="2905" b="1" dirty="0">
                <a:latin typeface="黑体" panose="02010600030101010101" charset="-122"/>
                <a:ea typeface="黑体" panose="02010600030101010101" charset="-122"/>
              </a:rPr>
              <a:t>月</a:t>
            </a:r>
            <a:r>
              <a:rPr lang="en-US" altLang="zh-CN" sz="2905" b="1" dirty="0">
                <a:latin typeface="黑体" panose="02010600030101010101" charset="-122"/>
                <a:ea typeface="黑体" panose="02010600030101010101" charset="-122"/>
              </a:rPr>
              <a:t>20 </a:t>
            </a:r>
            <a:r>
              <a:rPr lang="zh-CN" altLang="en-US" sz="2905" b="1" dirty="0">
                <a:latin typeface="黑体" panose="02010600030101010101" charset="-122"/>
                <a:ea typeface="黑体" panose="02010600030101010101" charset="-122"/>
              </a:rPr>
              <a:t>日，他赶在他的英国竞争对手斯科特船长前，从罗斯冰架东端的基地出发，于</a:t>
            </a:r>
            <a:r>
              <a:rPr lang="en-US" altLang="zh-CN" sz="2905" b="1" dirty="0">
                <a:latin typeface="黑体" panose="02010600030101010101" charset="-122"/>
                <a:ea typeface="黑体" panose="02010600030101010101" charset="-122"/>
              </a:rPr>
              <a:t>1911</a:t>
            </a:r>
            <a:r>
              <a:rPr lang="zh-CN" altLang="en-US" sz="2905" b="1" dirty="0">
                <a:latin typeface="黑体" panose="02010600030101010101" charset="-122"/>
                <a:ea typeface="黑体" panose="02010600030101010101" charset="-122"/>
              </a:rPr>
              <a:t>年</a:t>
            </a:r>
            <a:r>
              <a:rPr lang="en-US" altLang="zh-CN" sz="2905" b="1" dirty="0">
                <a:latin typeface="黑体" panose="02010600030101010101" charset="-122"/>
                <a:ea typeface="黑体" panose="02010600030101010101" charset="-122"/>
              </a:rPr>
              <a:t>12</a:t>
            </a:r>
            <a:r>
              <a:rPr lang="zh-CN" altLang="en-US" sz="2905" b="1" dirty="0">
                <a:latin typeface="黑体" panose="02010600030101010101" charset="-122"/>
                <a:ea typeface="黑体" panose="02010600030101010101" charset="-122"/>
              </a:rPr>
              <a:t>月</a:t>
            </a:r>
            <a:r>
              <a:rPr lang="en-US" altLang="zh-CN" sz="2905" b="1" dirty="0">
                <a:latin typeface="黑体" panose="02010600030101010101" charset="-122"/>
                <a:ea typeface="黑体" panose="02010600030101010101" charset="-122"/>
              </a:rPr>
              <a:t>14</a:t>
            </a:r>
            <a:r>
              <a:rPr lang="zh-CN" altLang="en-US" sz="2905" b="1" dirty="0">
                <a:latin typeface="黑体" panose="02010600030101010101" charset="-122"/>
                <a:ea typeface="黑体" panose="02010600030101010101" charset="-122"/>
              </a:rPr>
              <a:t>抵达南极。</a:t>
            </a:r>
            <a:endParaRPr lang="zh-CN" altLang="en-US" sz="2905" b="1" dirty="0">
              <a:latin typeface="黑体" panose="02010600030101010101" charset="-122"/>
              <a:ea typeface="黑体" panose="0201060003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03427"/>
                                        </p:tgtEl>
                                        <p:attrNameLst>
                                          <p:attrName>style.visibility</p:attrName>
                                        </p:attrNameLst>
                                      </p:cBhvr>
                                      <p:to>
                                        <p:strVal val="visible"/>
                                      </p:to>
                                    </p:set>
                                    <p:anim calcmode="lin" valueType="num">
                                      <p:cBhvr>
                                        <p:cTn id="7" dur="1" fill="hold"/>
                                        <p:tgtEl>
                                          <p:spTgt spid="103427"/>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103428"/>
                                        </p:tgtEl>
                                        <p:attrNameLst>
                                          <p:attrName>style.visibility</p:attrName>
                                        </p:attrNameLst>
                                      </p:cBhvr>
                                      <p:to>
                                        <p:strVal val="visible"/>
                                      </p:to>
                                    </p:set>
                                    <p:anim calcmode="lin" valueType="num">
                                      <p:cBhvr>
                                        <p:cTn id="12" dur="1" fill="hold"/>
                                        <p:tgtEl>
                                          <p:spTgt spid="10342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7" grpId="0" bldLvl="0" animBg="1"/>
      <p:bldP spid="103428" grpId="0" bldLvl="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850" name="Rectangle 2"/>
          <p:cNvSpPr>
            <a:spLocks noGrp="1"/>
          </p:cNvSpPr>
          <p:nvPr>
            <p:ph type="title"/>
          </p:nvPr>
        </p:nvSpPr>
        <p:spPr/>
        <p:txBody>
          <a:bodyPr vert="horz" wrap="square" lIns="73799" tIns="36899" rIns="73799" bIns="36899" anchor="ctr"/>
          <a:p>
            <a:pPr eaLnBrk="1" hangingPunct="1"/>
            <a:endParaRPr lang="zh-CN" altLang="zh-CN" dirty="0"/>
          </a:p>
        </p:txBody>
      </p:sp>
      <p:pic>
        <p:nvPicPr>
          <p:cNvPr id="78851" name="Picture 3" descr="c075"/>
          <p:cNvPicPr>
            <a:picLocks noChangeAspect="1"/>
          </p:cNvPicPr>
          <p:nvPr>
            <p:ph idx="1"/>
          </p:nvPr>
        </p:nvPicPr>
        <p:blipFill>
          <a:blip r:embed="rId1"/>
          <a:srcRect/>
          <a:stretch>
            <a:fillRect/>
          </a:stretch>
        </p:blipFill>
        <p:spPr>
          <a:xfrm>
            <a:off x="0" y="490500"/>
            <a:ext cx="7380000" cy="5789969"/>
          </a:xfrm>
        </p:spPr>
      </p:pic>
      <p:sp>
        <p:nvSpPr>
          <p:cNvPr id="78852" name="WordArt 4"/>
          <p:cNvSpPr>
            <a:spLocks noTextEdit="1"/>
          </p:cNvSpPr>
          <p:nvPr/>
        </p:nvSpPr>
        <p:spPr>
          <a:xfrm>
            <a:off x="1016032" y="2850563"/>
            <a:ext cx="4920000" cy="1508032"/>
          </a:xfrm>
          <a:prstGeom prst="rect">
            <a:avLst/>
          </a:prstGeom>
        </p:spPr>
        <p:txBody>
          <a:bodyPr wrap="none" fromWordArt="1">
            <a:prstTxWarp prst="textCascadeUp">
              <a:avLst>
                <a:gd name="adj" fmla="val 44444"/>
              </a:avLst>
            </a:prstTxWarp>
            <a:normAutofit/>
            <a:scene3d>
              <a:camera prst="legacyPerspectiveFront">
                <a:rot lat="20520000" lon="1080000" rev="0"/>
              </a:camera>
              <a:lightRig rig="legacyHarsh2" dir="b"/>
            </a:scene3d>
            <a:sp3d extrusionH="430200" prstMaterial="legacyMatte">
              <a:extrusionClr>
                <a:srgbClr val="FF6600"/>
              </a:extrusionClr>
            </a:sp3d>
          </a:bodyPr>
          <a:p>
            <a:pPr algn="ctr"/>
            <a:r>
              <a:rPr lang="zh-CN" altLang="en-US" sz="7750">
                <a:gradFill rotWithShape="1">
                  <a:gsLst>
                    <a:gs pos="0">
                      <a:srgbClr val="FFE701"/>
                    </a:gs>
                    <a:gs pos="100000">
                      <a:srgbClr val="FE3E02"/>
                    </a:gs>
                  </a:gsLst>
                  <a:lin ang="5400000" scaled="1"/>
                  <a:tileRect/>
                </a:gradFill>
                <a:latin typeface="宋体" panose="02010600030101010101" pitchFamily="2" charset="-122"/>
                <a:ea typeface="宋体" panose="02010600030101010101" pitchFamily="2" charset="-122"/>
              </a:rPr>
              <a:t>失败的英雄</a:t>
            </a:r>
            <a:endParaRPr lang="zh-CN" altLang="en-US" sz="7750">
              <a:gradFill rotWithShape="1">
                <a:gsLst>
                  <a:gs pos="0">
                    <a:srgbClr val="FFE701"/>
                  </a:gs>
                  <a:gs pos="100000">
                    <a:srgbClr val="FE3E02"/>
                  </a:gs>
                </a:gsLst>
                <a:lin ang="5400000" scaled="1"/>
                <a:tileRect/>
              </a:gradFill>
              <a:latin typeface="宋体" panose="02010600030101010101" pitchFamily="2" charset="-122"/>
              <a:ea typeface="宋体" panose="02010600030101010101" pitchFamily="2" charset="-122"/>
            </a:endParaRPr>
          </a:p>
        </p:txBody>
      </p:sp>
      <p:pic>
        <p:nvPicPr>
          <p:cNvPr id="78853" name="Picture 5" descr="1306"/>
          <p:cNvPicPr>
            <a:picLocks noChangeAspect="1"/>
          </p:cNvPicPr>
          <p:nvPr/>
        </p:nvPicPr>
        <p:blipFill>
          <a:blip r:embed="rId2"/>
          <a:stretch>
            <a:fillRect/>
          </a:stretch>
        </p:blipFill>
        <p:spPr>
          <a:xfrm>
            <a:off x="3747657" y="4139500"/>
            <a:ext cx="698281" cy="698282"/>
          </a:xfrm>
          <a:prstGeom prst="rect">
            <a:avLst/>
          </a:prstGeom>
          <a:noFill/>
          <a:ln w="9525">
            <a:noFill/>
          </a:ln>
        </p:spPr>
      </p:pic>
      <p:sp>
        <p:nvSpPr>
          <p:cNvPr id="78854" name="Rectangle 6"/>
          <p:cNvSpPr/>
          <p:nvPr/>
        </p:nvSpPr>
        <p:spPr>
          <a:xfrm>
            <a:off x="184500" y="982500"/>
            <a:ext cx="6858000" cy="755650"/>
          </a:xfrm>
          <a:prstGeom prst="rect">
            <a:avLst/>
          </a:prstGeom>
          <a:noFill/>
          <a:ln w="9525">
            <a:noFill/>
          </a:ln>
        </p:spPr>
        <p:txBody>
          <a:bodyPr wrap="none">
            <a:spAutoFit/>
          </a:bodyPr>
          <a:p>
            <a:pPr lvl="0" eaLnBrk="1" hangingPunct="1"/>
            <a:r>
              <a:rPr lang="zh-CN" altLang="en-US" sz="4360" b="1" dirty="0">
                <a:solidFill>
                  <a:schemeClr val="bg1"/>
                </a:solidFill>
                <a:latin typeface="Times New Roman" panose="02020603050405020304" pitchFamily="18" charset="0"/>
                <a:ea typeface="华文中宋" pitchFamily="2" charset="-122"/>
              </a:rPr>
              <a:t>人类还有哪些伟大的悲剧？</a:t>
            </a:r>
            <a:endParaRPr lang="zh-CN" altLang="en-US" sz="4360" b="1" dirty="0">
              <a:solidFill>
                <a:schemeClr val="bg1"/>
              </a:solidFill>
              <a:latin typeface="Times New Roman" panose="02020603050405020304" pitchFamily="18" charset="0"/>
              <a:ea typeface="华文中宋" pitchFamily="2" charset="-122"/>
            </a:endParaRPr>
          </a:p>
        </p:txBody>
      </p:sp>
    </p:spTree>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9874" name="Picture 2" descr="图片7"/>
          <p:cNvPicPr>
            <a:picLocks noChangeAspect="1"/>
          </p:cNvPicPr>
          <p:nvPr/>
        </p:nvPicPr>
        <p:blipFill>
          <a:blip r:embed="rId1"/>
          <a:stretch>
            <a:fillRect/>
          </a:stretch>
        </p:blipFill>
        <p:spPr>
          <a:xfrm>
            <a:off x="0" y="490500"/>
            <a:ext cx="7380000" cy="5535000"/>
          </a:xfrm>
          <a:prstGeom prst="rect">
            <a:avLst/>
          </a:prstGeom>
          <a:noFill/>
          <a:ln w="9525">
            <a:noFill/>
          </a:ln>
        </p:spPr>
      </p:pic>
      <p:pic>
        <p:nvPicPr>
          <p:cNvPr id="79875" name="Picture 3" descr="xin_1905011815347341582917"/>
          <p:cNvPicPr>
            <a:picLocks noChangeAspect="1"/>
          </p:cNvPicPr>
          <p:nvPr/>
        </p:nvPicPr>
        <p:blipFill>
          <a:blip r:embed="rId2"/>
          <a:stretch>
            <a:fillRect/>
          </a:stretch>
        </p:blipFill>
        <p:spPr>
          <a:xfrm>
            <a:off x="726469" y="1630813"/>
            <a:ext cx="2038468" cy="3080125"/>
          </a:xfrm>
          <a:prstGeom prst="rect">
            <a:avLst/>
          </a:prstGeom>
          <a:noFill/>
          <a:ln w="9525">
            <a:noFill/>
          </a:ln>
        </p:spPr>
      </p:pic>
      <p:sp>
        <p:nvSpPr>
          <p:cNvPr id="79876" name="Text Box 4"/>
          <p:cNvSpPr txBox="1"/>
          <p:nvPr/>
        </p:nvSpPr>
        <p:spPr>
          <a:xfrm>
            <a:off x="4155094" y="991469"/>
            <a:ext cx="406156" cy="682625"/>
          </a:xfrm>
          <a:prstGeom prst="rect">
            <a:avLst/>
          </a:prstGeom>
          <a:noFill/>
          <a:ln w="9525">
            <a:noFill/>
          </a:ln>
        </p:spPr>
        <p:txBody>
          <a:bodyPr>
            <a:spAutoFit/>
          </a:bodyPr>
          <a:p>
            <a:pPr lvl="0" eaLnBrk="1" hangingPunct="1">
              <a:spcBef>
                <a:spcPct val="50000"/>
              </a:spcBef>
            </a:pPr>
            <a:endParaRPr lang="zh-CN" altLang="zh-CN" sz="3875" dirty="0">
              <a:latin typeface="Arial" panose="020B0604020202020204" pitchFamily="34" charset="0"/>
              <a:ea typeface="宋体" panose="02010600030101010101" pitchFamily="2" charset="-122"/>
            </a:endParaRPr>
          </a:p>
        </p:txBody>
      </p:sp>
      <p:sp>
        <p:nvSpPr>
          <p:cNvPr id="105477" name="Text Box 5"/>
          <p:cNvSpPr txBox="1"/>
          <p:nvPr/>
        </p:nvSpPr>
        <p:spPr>
          <a:xfrm>
            <a:off x="3388541" y="991469"/>
            <a:ext cx="3285490" cy="4603531"/>
          </a:xfrm>
          <a:prstGeom prst="rect">
            <a:avLst/>
          </a:prstGeom>
          <a:noFill/>
          <a:ln w="9525">
            <a:noFill/>
          </a:ln>
        </p:spPr>
        <p:txBody>
          <a:bodyPr vert="eaVert">
            <a:spAutoFit/>
          </a:bodyPr>
          <a:p>
            <a:pPr lvl="0" eaLnBrk="1" hangingPunct="1"/>
            <a:r>
              <a:rPr lang="zh-CN" altLang="en-US" sz="4845" b="1" dirty="0">
                <a:solidFill>
                  <a:srgbClr val="0000CC"/>
                </a:solidFill>
                <a:latin typeface="Arial" panose="020B0604020202020204" pitchFamily="34" charset="0"/>
                <a:ea typeface="宋体" panose="02010600030101010101" pitchFamily="2" charset="-122"/>
              </a:rPr>
              <a:t>风萧萧兮易水寒，壮士一去兮不复返</a:t>
            </a:r>
            <a:r>
              <a:rPr lang="zh-CN" altLang="en-US" sz="4845" dirty="0">
                <a:solidFill>
                  <a:srgbClr val="FF0000"/>
                </a:solidFill>
                <a:latin typeface="Arial" panose="020B0604020202020204" pitchFamily="34" charset="0"/>
                <a:ea typeface="宋体" panose="02010600030101010101" pitchFamily="2" charset="-122"/>
              </a:rPr>
              <a:t>刺杀秦皇失败的  </a:t>
            </a:r>
            <a:r>
              <a:rPr lang="zh-CN" altLang="en-US" sz="5810" dirty="0">
                <a:solidFill>
                  <a:srgbClr val="FF0000"/>
                </a:solidFill>
                <a:latin typeface="Arial" panose="020B0604020202020204" pitchFamily="34" charset="0"/>
                <a:ea typeface="黑体" panose="02010600030101010101" charset="-122"/>
              </a:rPr>
              <a:t>荆轲</a:t>
            </a:r>
            <a:endParaRPr lang="zh-CN" altLang="en-US" sz="5810" dirty="0">
              <a:solidFill>
                <a:srgbClr val="FF0000"/>
              </a:solidFill>
              <a:latin typeface="Arial" panose="020B0604020202020204" pitchFamily="34" charset="0"/>
              <a:ea typeface="黑体" panose="0201060003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05477"/>
                                        </p:tgtEl>
                                        <p:attrNameLst>
                                          <p:attrName>style.visibility</p:attrName>
                                        </p:attrNameLst>
                                      </p:cBhvr>
                                      <p:to>
                                        <p:strVal val="visible"/>
                                      </p:to>
                                    </p:set>
                                    <p:anim calcmode="lin" valueType="num">
                                      <p:cBhvr>
                                        <p:cTn id="7" dur="1" fill="hold"/>
                                        <p:tgtEl>
                                          <p:spTgt spid="10547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7"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0898" name="Picture 2" descr="ie040309103"/>
          <p:cNvPicPr>
            <a:picLocks noChangeAspect="1"/>
          </p:cNvPicPr>
          <p:nvPr/>
        </p:nvPicPr>
        <p:blipFill>
          <a:blip r:embed="rId1"/>
          <a:stretch>
            <a:fillRect/>
          </a:stretch>
        </p:blipFill>
        <p:spPr>
          <a:xfrm>
            <a:off x="984000" y="2335500"/>
            <a:ext cx="2388250" cy="3198000"/>
          </a:xfrm>
          <a:prstGeom prst="rect">
            <a:avLst/>
          </a:prstGeom>
          <a:noFill/>
          <a:ln w="9525">
            <a:noFill/>
          </a:ln>
        </p:spPr>
      </p:pic>
      <p:sp>
        <p:nvSpPr>
          <p:cNvPr id="80899" name="Text Box 3"/>
          <p:cNvSpPr txBox="1"/>
          <p:nvPr/>
        </p:nvSpPr>
        <p:spPr>
          <a:xfrm>
            <a:off x="1045500" y="2643000"/>
            <a:ext cx="2207594" cy="386715"/>
          </a:xfrm>
          <a:prstGeom prst="rect">
            <a:avLst/>
          </a:prstGeom>
          <a:noFill/>
          <a:ln w="9525">
            <a:noFill/>
          </a:ln>
        </p:spPr>
        <p:txBody>
          <a:bodyPr>
            <a:spAutoFit/>
          </a:bodyPr>
          <a:p>
            <a:pPr lvl="0" eaLnBrk="1" hangingPunct="1">
              <a:spcBef>
                <a:spcPct val="50000"/>
              </a:spcBef>
            </a:pPr>
            <a:r>
              <a:rPr lang="zh-CN" altLang="en-US" sz="1935" b="1" dirty="0">
                <a:solidFill>
                  <a:srgbClr val="FF3300"/>
                </a:solidFill>
                <a:latin typeface="Arial" panose="020B0604020202020204" pitchFamily="34" charset="0"/>
                <a:ea typeface="宋体" panose="02010600030101010101" pitchFamily="2" charset="-122"/>
              </a:rPr>
              <a:t>长江漂流</a:t>
            </a:r>
            <a:endParaRPr lang="zh-CN" altLang="en-US" sz="1935" b="1" dirty="0">
              <a:solidFill>
                <a:srgbClr val="FF3300"/>
              </a:solidFill>
              <a:latin typeface="Arial" panose="020B0604020202020204" pitchFamily="34" charset="0"/>
              <a:ea typeface="宋体" panose="02010600030101010101" pitchFamily="2" charset="-122"/>
            </a:endParaRPr>
          </a:p>
        </p:txBody>
      </p:sp>
      <p:sp>
        <p:nvSpPr>
          <p:cNvPr id="106500" name="Text Box 4"/>
          <p:cNvSpPr txBox="1"/>
          <p:nvPr/>
        </p:nvSpPr>
        <p:spPr>
          <a:xfrm>
            <a:off x="-80718" y="798000"/>
            <a:ext cx="7583718" cy="977900"/>
          </a:xfrm>
          <a:prstGeom prst="rect">
            <a:avLst/>
          </a:prstGeom>
          <a:noFill/>
          <a:ln w="9525">
            <a:noFill/>
          </a:ln>
        </p:spPr>
        <p:txBody>
          <a:bodyPr>
            <a:spAutoFit/>
          </a:bodyPr>
          <a:p>
            <a:pPr lvl="0" eaLnBrk="1" hangingPunct="1">
              <a:spcBef>
                <a:spcPct val="50000"/>
              </a:spcBef>
            </a:pPr>
            <a:r>
              <a:rPr lang="zh-CN" altLang="en-US" sz="2905" b="1" dirty="0">
                <a:solidFill>
                  <a:srgbClr val="3333FF"/>
                </a:solidFill>
                <a:latin typeface="Arial" panose="020B0604020202020204" pitchFamily="34" charset="0"/>
                <a:ea typeface="楷体_GB2312" panose="02010609030101010101" pitchFamily="49" charset="-122"/>
              </a:rPr>
              <a:t>一腔热情乘氢气球横渡海峡葬身大海的</a:t>
            </a:r>
            <a:r>
              <a:rPr lang="zh-CN" altLang="en-US" sz="2905" b="1" dirty="0">
                <a:solidFill>
                  <a:srgbClr val="FF3300"/>
                </a:solidFill>
                <a:latin typeface="Arial" panose="020B0604020202020204" pitchFamily="34" charset="0"/>
                <a:ea typeface="楷体_GB2312" panose="02010609030101010101" pitchFamily="49" charset="-122"/>
              </a:rPr>
              <a:t>罗泽尔</a:t>
            </a:r>
            <a:endParaRPr lang="zh-CN" altLang="en-US" sz="2905" b="1" dirty="0">
              <a:solidFill>
                <a:srgbClr val="FF3300"/>
              </a:solidFill>
              <a:latin typeface="Arial" panose="020B0604020202020204" pitchFamily="34" charset="0"/>
              <a:ea typeface="楷体_GB2312" panose="02010609030101010101" pitchFamily="49" charset="-122"/>
            </a:endParaRPr>
          </a:p>
        </p:txBody>
      </p:sp>
      <p:sp>
        <p:nvSpPr>
          <p:cNvPr id="106501" name="Text Box 5"/>
          <p:cNvSpPr txBox="1"/>
          <p:nvPr/>
        </p:nvSpPr>
        <p:spPr>
          <a:xfrm>
            <a:off x="-146062" y="1573157"/>
            <a:ext cx="7787437" cy="583565"/>
          </a:xfrm>
          <a:prstGeom prst="rect">
            <a:avLst/>
          </a:prstGeom>
          <a:noFill/>
          <a:ln w="9525">
            <a:noFill/>
          </a:ln>
        </p:spPr>
        <p:txBody>
          <a:bodyPr>
            <a:spAutoFit/>
          </a:bodyPr>
          <a:p>
            <a:pPr lvl="0" eaLnBrk="1" hangingPunct="1">
              <a:spcBef>
                <a:spcPct val="50000"/>
              </a:spcBef>
            </a:pPr>
            <a:r>
              <a:rPr lang="en-US" altLang="zh-CN" sz="1455" dirty="0">
                <a:latin typeface="Arial" panose="020B0604020202020204" pitchFamily="34" charset="0"/>
                <a:ea typeface="宋体" panose="02010600030101010101" pitchFamily="2" charset="-122"/>
              </a:rPr>
              <a:t> </a:t>
            </a:r>
            <a:r>
              <a:rPr lang="zh-CN" altLang="en-US" sz="3230" b="1" dirty="0">
                <a:solidFill>
                  <a:srgbClr val="3333FF"/>
                </a:solidFill>
                <a:latin typeface="Arial" panose="020B0604020202020204" pitchFamily="34" charset="0"/>
                <a:ea typeface="楷体_GB2312" panose="02010609030101010101" pitchFamily="49" charset="-122"/>
              </a:rPr>
              <a:t>一叶轻舟，漂流长江而翻船身亡的</a:t>
            </a:r>
            <a:r>
              <a:rPr lang="zh-CN" altLang="en-US" sz="3230" b="1" dirty="0">
                <a:solidFill>
                  <a:srgbClr val="FF3300"/>
                </a:solidFill>
                <a:latin typeface="Arial" panose="020B0604020202020204" pitchFamily="34" charset="0"/>
                <a:ea typeface="楷体_GB2312" panose="02010609030101010101" pitchFamily="49" charset="-122"/>
              </a:rPr>
              <a:t>尧茂书</a:t>
            </a:r>
            <a:endParaRPr lang="zh-CN" altLang="en-US" sz="3230" b="1" dirty="0">
              <a:solidFill>
                <a:srgbClr val="FF3300"/>
              </a:solidFill>
              <a:latin typeface="Arial" panose="020B0604020202020204" pitchFamily="34" charset="0"/>
              <a:ea typeface="楷体_GB2312" panose="02010609030101010101" pitchFamily="49" charset="-122"/>
            </a:endParaRPr>
          </a:p>
        </p:txBody>
      </p:sp>
      <p:pic>
        <p:nvPicPr>
          <p:cNvPr id="80902" name="Picture 6" descr="图片8"/>
          <p:cNvPicPr>
            <a:picLocks noChangeAspect="1"/>
          </p:cNvPicPr>
          <p:nvPr/>
        </p:nvPicPr>
        <p:blipFill>
          <a:blip r:embed="rId2"/>
          <a:stretch>
            <a:fillRect/>
          </a:stretch>
        </p:blipFill>
        <p:spPr>
          <a:xfrm>
            <a:off x="4059000" y="2335500"/>
            <a:ext cx="2479219" cy="31980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06500"/>
                                        </p:tgtEl>
                                        <p:attrNameLst>
                                          <p:attrName>style.visibility</p:attrName>
                                        </p:attrNameLst>
                                      </p:cBhvr>
                                      <p:to>
                                        <p:strVal val="visible"/>
                                      </p:to>
                                    </p:set>
                                    <p:anim calcmode="lin" valueType="num">
                                      <p:cBhvr>
                                        <p:cTn id="7" dur="1" fill="hold"/>
                                        <p:tgtEl>
                                          <p:spTgt spid="106500"/>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106501"/>
                                        </p:tgtEl>
                                        <p:attrNameLst>
                                          <p:attrName>style.visibility</p:attrName>
                                        </p:attrNameLst>
                                      </p:cBhvr>
                                      <p:to>
                                        <p:strVal val="visible"/>
                                      </p:to>
                                    </p:set>
                                    <p:anim calcmode="lin" valueType="num">
                                      <p:cBhvr>
                                        <p:cTn id="12" dur="1" fill="hold"/>
                                        <p:tgtEl>
                                          <p:spTgt spid="10650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0" grpId="0"/>
      <p:bldP spid="106501"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2" name="Rectangle 2"/>
          <p:cNvSpPr>
            <a:spLocks noGrp="1"/>
          </p:cNvSpPr>
          <p:nvPr>
            <p:ph type="title"/>
          </p:nvPr>
        </p:nvSpPr>
        <p:spPr/>
        <p:txBody>
          <a:bodyPr vert="horz" wrap="square" lIns="73799" tIns="36899" rIns="73799" bIns="36899" anchor="ctr"/>
          <a:p>
            <a:pPr eaLnBrk="1" hangingPunct="1"/>
            <a:endParaRPr lang="zh-CN" altLang="zh-CN" dirty="0"/>
          </a:p>
        </p:txBody>
      </p:sp>
      <p:pic>
        <p:nvPicPr>
          <p:cNvPr id="81923" name="Picture 3" descr="13"/>
          <p:cNvPicPr>
            <a:picLocks noChangeAspect="1"/>
          </p:cNvPicPr>
          <p:nvPr>
            <p:ph idx="1"/>
          </p:nvPr>
        </p:nvPicPr>
        <p:blipFill>
          <a:blip r:embed="rId1"/>
          <a:srcRect/>
          <a:stretch>
            <a:fillRect/>
          </a:stretch>
        </p:blipFill>
        <p:spPr>
          <a:xfrm>
            <a:off x="0" y="490500"/>
            <a:ext cx="7380000" cy="5535000"/>
          </a:xfrm>
        </p:spPr>
      </p:pic>
      <p:pic>
        <p:nvPicPr>
          <p:cNvPr id="81924" name="Picture 4" descr="md_bkbk407165"/>
          <p:cNvPicPr>
            <a:picLocks noChangeAspect="1"/>
          </p:cNvPicPr>
          <p:nvPr/>
        </p:nvPicPr>
        <p:blipFill>
          <a:blip r:embed="rId2"/>
          <a:stretch>
            <a:fillRect/>
          </a:stretch>
        </p:blipFill>
        <p:spPr>
          <a:xfrm>
            <a:off x="676500" y="1536000"/>
            <a:ext cx="1860375" cy="3545219"/>
          </a:xfrm>
          <a:prstGeom prst="rect">
            <a:avLst/>
          </a:prstGeom>
          <a:noFill/>
          <a:ln w="9525">
            <a:noFill/>
          </a:ln>
        </p:spPr>
      </p:pic>
      <p:sp>
        <p:nvSpPr>
          <p:cNvPr id="107525" name="Text Box 5"/>
          <p:cNvSpPr txBox="1"/>
          <p:nvPr/>
        </p:nvSpPr>
        <p:spPr>
          <a:xfrm>
            <a:off x="2952000" y="1720500"/>
            <a:ext cx="3733562" cy="2748280"/>
          </a:xfrm>
          <a:prstGeom prst="rect">
            <a:avLst/>
          </a:prstGeom>
          <a:noFill/>
          <a:ln w="9525">
            <a:noFill/>
          </a:ln>
        </p:spPr>
        <p:txBody>
          <a:bodyPr>
            <a:spAutoFit/>
          </a:bodyPr>
          <a:p>
            <a:pPr lvl="0" eaLnBrk="1" hangingPunct="1">
              <a:spcBef>
                <a:spcPct val="50000"/>
              </a:spcBef>
            </a:pPr>
            <a:r>
              <a:rPr lang="zh-CN" altLang="en-US" sz="4360" b="1" dirty="0">
                <a:solidFill>
                  <a:srgbClr val="FF3300"/>
                </a:solidFill>
                <a:latin typeface="Arial" panose="020B0604020202020204" pitchFamily="34" charset="0"/>
                <a:ea typeface="宋体" panose="02010600030101010101" pitchFamily="2" charset="-122"/>
              </a:rPr>
              <a:t>美国作家海明威</a:t>
            </a:r>
            <a:r>
              <a:rPr lang="en-US" altLang="zh-CN" sz="4360" b="1" dirty="0">
                <a:solidFill>
                  <a:srgbClr val="FF3300"/>
                </a:solidFill>
                <a:latin typeface="Arial" panose="020B0604020202020204" pitchFamily="34" charset="0"/>
                <a:ea typeface="宋体" panose="02010600030101010101" pitchFamily="2" charset="-122"/>
              </a:rPr>
              <a:t>《</a:t>
            </a:r>
            <a:r>
              <a:rPr lang="zh-CN" altLang="en-US" sz="4360" b="1" dirty="0">
                <a:solidFill>
                  <a:srgbClr val="FF3300"/>
                </a:solidFill>
                <a:latin typeface="Arial" panose="020B0604020202020204" pitchFamily="34" charset="0"/>
                <a:ea typeface="宋体" panose="02010600030101010101" pitchFamily="2" charset="-122"/>
              </a:rPr>
              <a:t>老人与海</a:t>
            </a:r>
            <a:r>
              <a:rPr lang="en-US" altLang="zh-CN" sz="4360" b="1" dirty="0">
                <a:solidFill>
                  <a:srgbClr val="FF3300"/>
                </a:solidFill>
                <a:latin typeface="Arial" panose="020B0604020202020204" pitchFamily="34" charset="0"/>
                <a:ea typeface="宋体" panose="02010600030101010101" pitchFamily="2" charset="-122"/>
              </a:rPr>
              <a:t>》</a:t>
            </a:r>
            <a:r>
              <a:rPr lang="zh-CN" altLang="en-US" sz="4360" b="1" dirty="0">
                <a:solidFill>
                  <a:srgbClr val="FF3300"/>
                </a:solidFill>
                <a:latin typeface="Arial" panose="020B0604020202020204" pitchFamily="34" charset="0"/>
                <a:ea typeface="宋体" panose="02010600030101010101" pitchFamily="2" charset="-122"/>
              </a:rPr>
              <a:t>中与鲨鱼搏斗的老人</a:t>
            </a:r>
            <a:endParaRPr lang="zh-CN" altLang="en-US" sz="4360" b="1" dirty="0">
              <a:solidFill>
                <a:srgbClr val="FF3300"/>
              </a:solidFill>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07525"/>
                                        </p:tgtEl>
                                        <p:attrNameLst>
                                          <p:attrName>style.visibility</p:attrName>
                                        </p:attrNameLst>
                                      </p:cBhvr>
                                      <p:to>
                                        <p:strVal val="visible"/>
                                      </p:to>
                                    </p:set>
                                    <p:anim calcmode="lin" valueType="num">
                                      <p:cBhvr>
                                        <p:cTn id="7" dur="1" fill="hold"/>
                                        <p:tgtEl>
                                          <p:spTgt spid="10752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42" name="Picture 2" descr="积雪"/>
          <p:cNvPicPr>
            <a:picLocks noChangeAspect="1"/>
          </p:cNvPicPr>
          <p:nvPr/>
        </p:nvPicPr>
        <p:blipFill>
          <a:blip r:embed="rId1"/>
          <a:stretch>
            <a:fillRect/>
          </a:stretch>
        </p:blipFill>
        <p:spPr>
          <a:xfrm>
            <a:off x="0" y="490500"/>
            <a:ext cx="7380000" cy="5535000"/>
          </a:xfrm>
          <a:prstGeom prst="rect">
            <a:avLst/>
          </a:prstGeom>
          <a:noFill/>
          <a:ln w="9525">
            <a:noFill/>
          </a:ln>
        </p:spPr>
      </p:pic>
      <p:sp>
        <p:nvSpPr>
          <p:cNvPr id="14339" name="Text Box 3"/>
          <p:cNvSpPr txBox="1">
            <a:spLocks noChangeArrowheads="1"/>
          </p:cNvSpPr>
          <p:nvPr/>
        </p:nvSpPr>
        <p:spPr bwMode="auto">
          <a:xfrm>
            <a:off x="226592" y="3548844"/>
            <a:ext cx="774065" cy="2034625"/>
          </a:xfrm>
          <a:prstGeom prst="rect">
            <a:avLst/>
          </a:prstGeom>
          <a:noFill/>
          <a:ln w="9525">
            <a:noFill/>
            <a:miter lim="800000"/>
          </a:ln>
          <a:effectLst/>
        </p:spPr>
        <p:txBody>
          <a:bodyPr vert="eaVert">
            <a:spAutoFit/>
          </a:bodyPr>
          <a:p>
            <a:pPr lvl="0" eaLnBrk="1" hangingPunct="1">
              <a:spcBef>
                <a:spcPct val="50000"/>
              </a:spcBef>
            </a:pPr>
            <a:r>
              <a:rPr lang="zh-CN" altLang="en-US" sz="3875" b="1" i="1" dirty="0">
                <a:solidFill>
                  <a:schemeClr val="bg1"/>
                </a:solidFill>
                <a:effectDag name="">
                  <a:effect ref="fillLine"/>
                  <a:cont type="tree" name="">
                    <a:effect ref="fillLine"/>
                    <a:outerShdw dist="38100" dir="13500000" algn="br">
                      <a:srgbClr val="FFFFFF"/>
                    </a:outerShdw>
                  </a:cont>
                  <a:cont type="tree" name="">
                    <a:effect ref="fillLine"/>
                    <a:outerShdw dist="38100" dir="2700000" algn="tl">
                      <a:srgbClr val="999999"/>
                    </a:outerShdw>
                  </a:cont>
                </a:effectDag>
                <a:latin typeface="Times New Roman" panose="02020603050405020304" pitchFamily="18" charset="0"/>
                <a:ea typeface="幼圆" pitchFamily="49" charset="-122"/>
              </a:rPr>
              <a:t>积     雪</a:t>
            </a:r>
            <a:endParaRPr lang="zh-CN" altLang="en-US" sz="3875" b="1" i="1" dirty="0">
              <a:solidFill>
                <a:schemeClr val="bg1"/>
              </a:solidFill>
              <a:effectDag name="">
                <a:effect ref="fillLine"/>
                <a:cont type="tree" name="">
                  <a:effect ref="fillLine"/>
                  <a:outerShdw dist="38100" dir="13500000" algn="br">
                    <a:srgbClr val="FFFFFF"/>
                  </a:outerShdw>
                </a:cont>
                <a:cont type="tree" name="">
                  <a:effect ref="fillLine"/>
                  <a:outerShdw dist="38100" dir="2700000" algn="tl">
                    <a:srgbClr val="999999"/>
                  </a:outerShdw>
                </a:cont>
              </a:effectDag>
              <a:latin typeface="Times New Roman" panose="02020603050405020304" pitchFamily="18" charset="0"/>
              <a:ea typeface="幼圆" pitchFamily="49" charset="-122"/>
            </a:endParaRPr>
          </a:p>
        </p:txBody>
      </p:sp>
    </p:spTree>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2946" name="Rectangle 2"/>
          <p:cNvSpPr>
            <a:spLocks noGrp="1"/>
          </p:cNvSpPr>
          <p:nvPr>
            <p:ph type="title"/>
          </p:nvPr>
        </p:nvSpPr>
        <p:spPr>
          <a:xfrm flipV="1">
            <a:off x="357469" y="490500"/>
            <a:ext cx="78156" cy="83282"/>
          </a:xfrm>
        </p:spPr>
        <p:txBody>
          <a:bodyPr vert="horz" wrap="square" lIns="73799" tIns="36899" rIns="73799" bIns="36899" anchor="ctr"/>
          <a:p>
            <a:pPr eaLnBrk="1" hangingPunct="1"/>
            <a:endParaRPr lang="zh-CN" altLang="zh-CN" sz="3230" dirty="0"/>
          </a:p>
        </p:txBody>
      </p:sp>
      <p:pic>
        <p:nvPicPr>
          <p:cNvPr id="82947" name="Picture 3" descr="68"/>
          <p:cNvPicPr>
            <a:picLocks noChangeAspect="1"/>
          </p:cNvPicPr>
          <p:nvPr>
            <p:ph idx="1"/>
          </p:nvPr>
        </p:nvPicPr>
        <p:blipFill>
          <a:blip r:embed="rId1"/>
          <a:srcRect/>
          <a:stretch>
            <a:fillRect/>
          </a:stretch>
        </p:blipFill>
        <p:spPr>
          <a:xfrm>
            <a:off x="144782" y="490500"/>
            <a:ext cx="2248593" cy="2476657"/>
          </a:xfrm>
        </p:spPr>
      </p:pic>
      <p:sp>
        <p:nvSpPr>
          <p:cNvPr id="108548" name="Text Box 4"/>
          <p:cNvSpPr txBox="1"/>
          <p:nvPr/>
        </p:nvSpPr>
        <p:spPr>
          <a:xfrm>
            <a:off x="2527907" y="991469"/>
            <a:ext cx="4852093" cy="1628140"/>
          </a:xfrm>
          <a:prstGeom prst="rect">
            <a:avLst/>
          </a:prstGeom>
          <a:noFill/>
          <a:ln w="9525">
            <a:noFill/>
          </a:ln>
        </p:spPr>
        <p:txBody>
          <a:bodyPr>
            <a:spAutoFit/>
          </a:bodyPr>
          <a:p>
            <a:pPr lvl="0" eaLnBrk="1" hangingPunct="1">
              <a:lnSpc>
                <a:spcPct val="130000"/>
              </a:lnSpc>
            </a:pPr>
            <a:r>
              <a:rPr lang="zh-CN" altLang="en-US" sz="3875" b="1" dirty="0">
                <a:solidFill>
                  <a:srgbClr val="FF0000"/>
                </a:solidFill>
                <a:latin typeface="Verdana" panose="020B0604030504040204" pitchFamily="34" charset="0"/>
                <a:ea typeface="华文隶书" pitchFamily="2" charset="-122"/>
              </a:rPr>
              <a:t>伽利略</a:t>
            </a:r>
            <a:r>
              <a:rPr lang="zh-CN" altLang="en-US" sz="3875" b="1" dirty="0">
                <a:solidFill>
                  <a:srgbClr val="0000FF"/>
                </a:solidFill>
                <a:latin typeface="Verdana" panose="020B0604030504040204" pitchFamily="34" charset="0"/>
                <a:ea typeface="华文隶书" pitchFamily="2" charset="-122"/>
              </a:rPr>
              <a:t>被受教会打击，科学沉冤三百年。</a:t>
            </a:r>
            <a:endParaRPr lang="zh-CN" altLang="en-US" sz="3875" b="1" dirty="0">
              <a:solidFill>
                <a:srgbClr val="0000FF"/>
              </a:solidFill>
              <a:latin typeface="Verdana" panose="020B0604030504040204" pitchFamily="34" charset="0"/>
              <a:ea typeface="华文隶书" pitchFamily="2" charset="-122"/>
            </a:endParaRPr>
          </a:p>
        </p:txBody>
      </p:sp>
      <p:sp>
        <p:nvSpPr>
          <p:cNvPr id="108549" name="Text Box 5"/>
          <p:cNvSpPr txBox="1"/>
          <p:nvPr/>
        </p:nvSpPr>
        <p:spPr>
          <a:xfrm>
            <a:off x="2207594" y="3665438"/>
            <a:ext cx="5172406" cy="1497330"/>
          </a:xfrm>
          <a:prstGeom prst="rect">
            <a:avLst/>
          </a:prstGeom>
          <a:noFill/>
          <a:ln w="9525">
            <a:noFill/>
          </a:ln>
        </p:spPr>
        <p:txBody>
          <a:bodyPr>
            <a:spAutoFit/>
          </a:bodyPr>
          <a:p>
            <a:pPr lvl="0" eaLnBrk="1" hangingPunct="1">
              <a:lnSpc>
                <a:spcPct val="130000"/>
              </a:lnSpc>
            </a:pPr>
            <a:r>
              <a:rPr lang="zh-CN" altLang="en-US" sz="3550" b="1" dirty="0">
                <a:solidFill>
                  <a:srgbClr val="FF0000"/>
                </a:solidFill>
                <a:latin typeface="Verdana" panose="020B0604030504040204" pitchFamily="34" charset="0"/>
                <a:ea typeface="隶书" pitchFamily="49" charset="-122"/>
              </a:rPr>
              <a:t>维萨里</a:t>
            </a:r>
            <a:r>
              <a:rPr lang="en-US" altLang="zh-CN" sz="3550" b="1" dirty="0">
                <a:solidFill>
                  <a:srgbClr val="0000FF"/>
                </a:solidFill>
                <a:latin typeface="Verdana" panose="020B0604030504040204" pitchFamily="34" charset="0"/>
                <a:ea typeface="隶书" pitchFamily="49" charset="-122"/>
              </a:rPr>
              <a:t>《</a:t>
            </a:r>
            <a:r>
              <a:rPr lang="zh-CN" altLang="en-US" sz="3550" b="1" dirty="0">
                <a:solidFill>
                  <a:srgbClr val="0000FF"/>
                </a:solidFill>
                <a:latin typeface="Verdana" panose="020B0604030504040204" pitchFamily="34" charset="0"/>
                <a:ea typeface="隶书" pitchFamily="49" charset="-122"/>
              </a:rPr>
              <a:t>人体构造</a:t>
            </a:r>
            <a:r>
              <a:rPr lang="en-US" altLang="zh-CN" sz="3550" b="1" dirty="0">
                <a:solidFill>
                  <a:srgbClr val="0000FF"/>
                </a:solidFill>
                <a:latin typeface="Verdana" panose="020B0604030504040204" pitchFamily="34" charset="0"/>
                <a:ea typeface="隶书" pitchFamily="49" charset="-122"/>
              </a:rPr>
              <a:t>》</a:t>
            </a:r>
            <a:r>
              <a:rPr lang="zh-CN" altLang="en-US" sz="3550" b="1" dirty="0">
                <a:solidFill>
                  <a:srgbClr val="0000FF"/>
                </a:solidFill>
                <a:latin typeface="Verdana" panose="020B0604030504040204" pitchFamily="34" charset="0"/>
                <a:ea typeface="隶书" pitchFamily="49" charset="-122"/>
              </a:rPr>
              <a:t>引来</a:t>
            </a:r>
            <a:endParaRPr lang="zh-CN" altLang="en-US" sz="3550" b="1" dirty="0">
              <a:solidFill>
                <a:srgbClr val="0000FF"/>
              </a:solidFill>
              <a:latin typeface="Verdana" panose="020B0604030504040204" pitchFamily="34" charset="0"/>
              <a:ea typeface="隶书" pitchFamily="49" charset="-122"/>
            </a:endParaRPr>
          </a:p>
          <a:p>
            <a:pPr lvl="0" eaLnBrk="1" hangingPunct="1">
              <a:lnSpc>
                <a:spcPct val="130000"/>
              </a:lnSpc>
            </a:pPr>
            <a:r>
              <a:rPr lang="zh-CN" altLang="en-US" sz="3550" b="1" dirty="0">
                <a:solidFill>
                  <a:srgbClr val="0000FF"/>
                </a:solidFill>
                <a:latin typeface="Verdana" panose="020B0604030504040204" pitchFamily="34" charset="0"/>
                <a:ea typeface="隶书" pitchFamily="49" charset="-122"/>
              </a:rPr>
              <a:t>横祸，赎罪惨死海岛。</a:t>
            </a:r>
            <a:endParaRPr lang="zh-CN" altLang="en-US" sz="3550" b="1" dirty="0">
              <a:solidFill>
                <a:srgbClr val="0000FF"/>
              </a:solidFill>
              <a:latin typeface="Verdana" panose="020B0604030504040204" pitchFamily="34" charset="0"/>
              <a:ea typeface="隶书" pitchFamily="49" charset="-122"/>
            </a:endParaRPr>
          </a:p>
        </p:txBody>
      </p:sp>
      <p:pic>
        <p:nvPicPr>
          <p:cNvPr id="82950" name="Picture 6" descr="wsl"/>
          <p:cNvPicPr>
            <a:picLocks noChangeAspect="1"/>
          </p:cNvPicPr>
          <p:nvPr/>
        </p:nvPicPr>
        <p:blipFill>
          <a:blip r:embed="rId2"/>
          <a:stretch>
            <a:fillRect/>
          </a:stretch>
        </p:blipFill>
        <p:spPr>
          <a:xfrm>
            <a:off x="308782" y="3315657"/>
            <a:ext cx="1870625" cy="220887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08548"/>
                                        </p:tgtEl>
                                        <p:attrNameLst>
                                          <p:attrName>style.visibility</p:attrName>
                                        </p:attrNameLst>
                                      </p:cBhvr>
                                      <p:to>
                                        <p:strVal val="visible"/>
                                      </p:to>
                                    </p:set>
                                    <p:anim calcmode="lin" valueType="num">
                                      <p:cBhvr>
                                        <p:cTn id="7" dur="1" fill="hold"/>
                                        <p:tgtEl>
                                          <p:spTgt spid="108548"/>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108549"/>
                                        </p:tgtEl>
                                        <p:attrNameLst>
                                          <p:attrName>style.visibility</p:attrName>
                                        </p:attrNameLst>
                                      </p:cBhvr>
                                      <p:to>
                                        <p:strVal val="visible"/>
                                      </p:to>
                                    </p:set>
                                    <p:anim calcmode="lin" valueType="num">
                                      <p:cBhvr>
                                        <p:cTn id="12" dur="1" fill="hold"/>
                                        <p:tgtEl>
                                          <p:spTgt spid="108549"/>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8" grpId="0"/>
      <p:bldP spid="108549"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3970" name="Picture 2" descr="麦哲伦"/>
          <p:cNvPicPr>
            <a:picLocks noChangeAspect="1"/>
          </p:cNvPicPr>
          <p:nvPr/>
        </p:nvPicPr>
        <p:blipFill>
          <a:blip r:embed="rId1"/>
          <a:stretch>
            <a:fillRect/>
          </a:stretch>
        </p:blipFill>
        <p:spPr>
          <a:xfrm>
            <a:off x="369000" y="1413000"/>
            <a:ext cx="3408125" cy="3567000"/>
          </a:xfrm>
          <a:prstGeom prst="rect">
            <a:avLst/>
          </a:prstGeom>
          <a:noFill/>
          <a:ln w="9525">
            <a:noFill/>
          </a:ln>
        </p:spPr>
      </p:pic>
      <p:sp>
        <p:nvSpPr>
          <p:cNvPr id="109571" name="Text Box 3"/>
          <p:cNvSpPr txBox="1"/>
          <p:nvPr/>
        </p:nvSpPr>
        <p:spPr>
          <a:xfrm>
            <a:off x="4243500" y="1413000"/>
            <a:ext cx="2644500" cy="3337560"/>
          </a:xfrm>
          <a:prstGeom prst="rect">
            <a:avLst/>
          </a:prstGeom>
          <a:noFill/>
          <a:ln w="9525">
            <a:noFill/>
          </a:ln>
        </p:spPr>
        <p:txBody>
          <a:bodyPr>
            <a:spAutoFit/>
          </a:bodyPr>
          <a:p>
            <a:pPr lvl="0" eaLnBrk="0" hangingPunct="0"/>
            <a:r>
              <a:rPr lang="zh-CN" altLang="en-US" sz="3550" b="1" dirty="0">
                <a:solidFill>
                  <a:srgbClr val="800000"/>
                </a:solidFill>
                <a:latin typeface="Times New Roman" panose="02020603050405020304" pitchFamily="18" charset="0"/>
                <a:ea typeface="宋体" panose="02010600030101010101" pitchFamily="2" charset="-122"/>
              </a:rPr>
              <a:t>死亡剥夺了</a:t>
            </a:r>
            <a:r>
              <a:rPr lang="zh-CN" altLang="en-US" sz="3550" b="1" dirty="0">
                <a:solidFill>
                  <a:srgbClr val="FF0000"/>
                </a:solidFill>
                <a:latin typeface="Times New Roman" panose="02020603050405020304" pitchFamily="18" charset="0"/>
                <a:ea typeface="宋体" panose="02010600030101010101" pitchFamily="2" charset="-122"/>
              </a:rPr>
              <a:t>麦哲伦</a:t>
            </a:r>
            <a:r>
              <a:rPr lang="zh-CN" altLang="en-US" sz="3550" b="1" dirty="0">
                <a:solidFill>
                  <a:srgbClr val="800000"/>
                </a:solidFill>
                <a:latin typeface="Times New Roman" panose="02020603050405020304" pitchFamily="18" charset="0"/>
                <a:ea typeface="宋体" panose="02010600030101010101" pitchFamily="2" charset="-122"/>
              </a:rPr>
              <a:t>成为世界上第一位完成环球航行探险家的荣誉。</a:t>
            </a:r>
            <a:endParaRPr lang="zh-CN" altLang="en-US" sz="3550" b="1" dirty="0">
              <a:solidFill>
                <a:srgbClr val="800000"/>
              </a:solidFill>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09571"/>
                                        </p:tgtEl>
                                        <p:attrNameLst>
                                          <p:attrName>style.visibility</p:attrName>
                                        </p:attrNameLst>
                                      </p:cBhvr>
                                      <p:to>
                                        <p:strVal val="visible"/>
                                      </p:to>
                                    </p:set>
                                    <p:anim calcmode="lin" valueType="num">
                                      <p:cBhvr>
                                        <p:cTn id="7" dur="1" fill="hold"/>
                                        <p:tgtEl>
                                          <p:spTgt spid="10957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1"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4994" name="Picture 2" descr="tab20002b_pic"/>
          <p:cNvPicPr>
            <a:picLocks noChangeAspect="1"/>
          </p:cNvPicPr>
          <p:nvPr/>
        </p:nvPicPr>
        <p:blipFill>
          <a:blip r:embed="rId1"/>
          <a:stretch>
            <a:fillRect/>
          </a:stretch>
        </p:blipFill>
        <p:spPr>
          <a:xfrm>
            <a:off x="-1168500" y="490500"/>
            <a:ext cx="8548500" cy="6429312"/>
          </a:xfrm>
          <a:prstGeom prst="rect">
            <a:avLst/>
          </a:prstGeom>
          <a:noFill/>
          <a:ln w="9525">
            <a:noFill/>
          </a:ln>
        </p:spPr>
      </p:pic>
      <p:sp>
        <p:nvSpPr>
          <p:cNvPr id="84995" name="Rectangle 3"/>
          <p:cNvSpPr/>
          <p:nvPr/>
        </p:nvSpPr>
        <p:spPr>
          <a:xfrm>
            <a:off x="-552218" y="490500"/>
            <a:ext cx="7380000" cy="5857240"/>
          </a:xfrm>
          <a:prstGeom prst="rect">
            <a:avLst/>
          </a:prstGeom>
          <a:solidFill>
            <a:schemeClr val="bg1"/>
          </a:solidFill>
          <a:ln w="9525">
            <a:noFill/>
          </a:ln>
        </p:spPr>
        <p:txBody>
          <a:bodyPr>
            <a:spAutoFit/>
          </a:bodyPr>
          <a:p>
            <a:pPr lvl="0" algn="ctr" eaLnBrk="0" hangingPunct="0">
              <a:spcBef>
                <a:spcPct val="50000"/>
              </a:spcBef>
            </a:pPr>
            <a:r>
              <a:rPr lang="zh-CN" altLang="en-US" sz="2905" b="1" dirty="0">
                <a:latin typeface="Times New Roman" panose="02020603050405020304" pitchFamily="18" charset="0"/>
                <a:ea typeface="宋体" panose="02010600030101010101" pitchFamily="2" charset="-122"/>
              </a:rPr>
              <a:t>麦  哲  伦</a:t>
            </a:r>
            <a:endParaRPr lang="zh-CN" altLang="en-US" sz="2905" b="1" dirty="0">
              <a:latin typeface="Times New Roman" panose="02020603050405020304" pitchFamily="18" charset="0"/>
              <a:ea typeface="宋体" panose="02010600030101010101" pitchFamily="2" charset="-122"/>
            </a:endParaRPr>
          </a:p>
          <a:p>
            <a:pPr lvl="0" eaLnBrk="0" hangingPunct="0">
              <a:spcBef>
                <a:spcPct val="50000"/>
              </a:spcBef>
            </a:pPr>
            <a:r>
              <a:rPr lang="zh-CN" altLang="en-US" sz="2585" b="1" dirty="0">
                <a:latin typeface="Times New Roman" panose="02020603050405020304" pitchFamily="18" charset="0"/>
                <a:ea typeface="宋体" panose="02010600030101010101" pitchFamily="2" charset="-122"/>
              </a:rPr>
              <a:t>        死亡剥夺了麦哲伦成为世界上第一位完成环球航行探险家的荣誉。</a:t>
            </a:r>
            <a:r>
              <a:rPr lang="en-US" altLang="zh-CN" sz="2585" b="1" dirty="0">
                <a:latin typeface="Times New Roman" panose="02020603050405020304" pitchFamily="18" charset="0"/>
                <a:ea typeface="宋体" panose="02010600030101010101" pitchFamily="2" charset="-122"/>
              </a:rPr>
              <a:t>1519</a:t>
            </a:r>
            <a:r>
              <a:rPr lang="zh-CN" altLang="en-US" sz="2585" b="1" dirty="0">
                <a:latin typeface="Times New Roman" panose="02020603050405020304" pitchFamily="18" charset="0"/>
                <a:ea typeface="宋体" panose="02010600030101010101" pitchFamily="2" charset="-122"/>
              </a:rPr>
              <a:t>年奉西班牙国王之命，率领探险队寻找到通往东印度群岛的香料群岛这一西行路线，西行横渡大西洋至巴西的一路上风平浪静，但后来情形开始恶化。船队中有一艘船遇风暴失事。接着几名船长密谋 反对他。有一艘船调头返航。麦哲伦将谋 反者中的一名处死，将两名弃留在荒凉的海滩上后，又扬帆启航。</a:t>
            </a:r>
            <a:endParaRPr lang="zh-CN" altLang="en-US" sz="2585" b="1" dirty="0">
              <a:latin typeface="Times New Roman" panose="02020603050405020304" pitchFamily="18" charset="0"/>
              <a:ea typeface="宋体" panose="02010600030101010101" pitchFamily="2" charset="-122"/>
            </a:endParaRPr>
          </a:p>
          <a:p>
            <a:pPr lvl="0" eaLnBrk="1" hangingPunct="1">
              <a:spcBef>
                <a:spcPct val="50000"/>
              </a:spcBef>
            </a:pPr>
            <a:r>
              <a:rPr lang="zh-CN" altLang="en-US" sz="2585" b="1" dirty="0">
                <a:latin typeface="Times New Roman" panose="02020603050405020304" pitchFamily="18" charset="0"/>
                <a:ea typeface="宋体" panose="02010600030101010101" pitchFamily="2" charset="-122"/>
              </a:rPr>
              <a:t>       当船队抵达马里亚纳群岛时，当地居民向他们发起了攻击。在一次与菲律宾麦克坦岛上部落的交战中，麦哲伦阵亡。 </a:t>
            </a:r>
            <a:endParaRPr lang="zh-CN" altLang="en-US" sz="2585" b="1" dirty="0">
              <a:latin typeface="Times New Roman" panose="02020603050405020304" pitchFamily="18" charset="0"/>
              <a:ea typeface="宋体" panose="02010600030101010101" pitchFamily="2" charset="-122"/>
            </a:endParaRPr>
          </a:p>
          <a:p>
            <a:pPr lvl="0" eaLnBrk="1" hangingPunct="1">
              <a:spcBef>
                <a:spcPct val="50000"/>
              </a:spcBef>
            </a:pPr>
            <a:r>
              <a:rPr lang="zh-CN" altLang="en-US" sz="2585" b="1" dirty="0">
                <a:latin typeface="Times New Roman" panose="02020603050405020304" pitchFamily="18" charset="0"/>
                <a:ea typeface="宋体" panose="02010600030101010101" pitchFamily="2" charset="-122"/>
              </a:rPr>
              <a:t> </a:t>
            </a:r>
            <a:endParaRPr lang="zh-CN" altLang="en-US" sz="2585" b="1" dirty="0">
              <a:latin typeface="Times New Roman" panose="02020603050405020304" pitchFamily="18" charset="0"/>
              <a:ea typeface="宋体" panose="02010600030101010101" pitchFamily="2" charset="-122"/>
            </a:endParaRPr>
          </a:p>
        </p:txBody>
      </p:sp>
    </p:spTree>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6018" name="Picture 2" descr="1_1-1-21-150_20030202114946"/>
          <p:cNvPicPr>
            <a:picLocks noChangeAspect="1"/>
          </p:cNvPicPr>
          <p:nvPr/>
        </p:nvPicPr>
        <p:blipFill>
          <a:blip r:embed="rId1"/>
          <a:stretch>
            <a:fillRect/>
          </a:stretch>
        </p:blipFill>
        <p:spPr>
          <a:xfrm>
            <a:off x="430500" y="1105500"/>
            <a:ext cx="3874500" cy="3709219"/>
          </a:xfrm>
          <a:prstGeom prst="rect">
            <a:avLst/>
          </a:prstGeom>
          <a:noFill/>
          <a:ln w="9525">
            <a:noFill/>
          </a:ln>
        </p:spPr>
      </p:pic>
      <p:sp>
        <p:nvSpPr>
          <p:cNvPr id="110595" name="Text Box 3"/>
          <p:cNvSpPr txBox="1">
            <a:spLocks noChangeArrowheads="1"/>
          </p:cNvSpPr>
          <p:nvPr/>
        </p:nvSpPr>
        <p:spPr bwMode="auto">
          <a:xfrm>
            <a:off x="4797000" y="1536000"/>
            <a:ext cx="2091000" cy="3047365"/>
          </a:xfrm>
          <a:prstGeom prst="rect">
            <a:avLst/>
          </a:prstGeom>
          <a:noFill/>
          <a:ln w="9525">
            <a:noFill/>
            <a:miter lim="800000"/>
          </a:ln>
          <a:effectLst>
            <a:outerShdw dist="563972" dir="14049741" sx="125000" sy="125000" algn="tl" rotWithShape="0">
              <a:schemeClr val="bg2">
                <a:alpha val="80000"/>
              </a:schemeClr>
            </a:outerShdw>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en-US" altLang="zh-CN" sz="3875"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1986.1.28</a:t>
            </a:r>
            <a:r>
              <a:rPr kumimoji="1" lang="zh-CN" altLang="en-US" sz="3875"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美“挑战者”号升空后爆炸</a:t>
            </a:r>
            <a:r>
              <a:rPr kumimoji="1" lang="zh-CN" altLang="en-US" sz="3875"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a:t>
            </a:r>
            <a:endParaRPr kumimoji="1" lang="zh-CN" altLang="en-US" sz="3875"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10595"/>
                                        </p:tgtEl>
                                        <p:attrNameLst>
                                          <p:attrName>style.visibility</p:attrName>
                                        </p:attrNameLst>
                                      </p:cBhvr>
                                      <p:to>
                                        <p:strVal val="visible"/>
                                      </p:to>
                                    </p:set>
                                    <p:anim calcmode="lin" valueType="num">
                                      <p:cBhvr>
                                        <p:cTn id="7" dur="1" fill="hold"/>
                                        <p:tgtEl>
                                          <p:spTgt spid="11059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5" grpId="0" bldLvl="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7042" name="Picture 2" descr="余纯顺1"/>
          <p:cNvPicPr>
            <a:picLocks noChangeAspect="1"/>
          </p:cNvPicPr>
          <p:nvPr/>
        </p:nvPicPr>
        <p:blipFill>
          <a:blip r:embed="rId1"/>
          <a:stretch>
            <a:fillRect/>
          </a:stretch>
        </p:blipFill>
        <p:spPr>
          <a:xfrm>
            <a:off x="184500" y="736500"/>
            <a:ext cx="3157000" cy="4962281"/>
          </a:xfrm>
          <a:prstGeom prst="rect">
            <a:avLst/>
          </a:prstGeom>
          <a:noFill/>
          <a:ln w="9525">
            <a:noFill/>
          </a:ln>
        </p:spPr>
      </p:pic>
      <p:sp>
        <p:nvSpPr>
          <p:cNvPr id="135171" name="Text Box 3"/>
          <p:cNvSpPr txBox="1"/>
          <p:nvPr/>
        </p:nvSpPr>
        <p:spPr>
          <a:xfrm>
            <a:off x="3505500" y="2212500"/>
            <a:ext cx="3874500" cy="3637280"/>
          </a:xfrm>
          <a:prstGeom prst="rect">
            <a:avLst/>
          </a:prstGeom>
          <a:noFill/>
          <a:ln w="9525">
            <a:noFill/>
          </a:ln>
        </p:spPr>
        <p:txBody>
          <a:bodyPr>
            <a:spAutoFit/>
          </a:bodyPr>
          <a:p>
            <a:pPr lvl="0" eaLnBrk="1" hangingPunct="1">
              <a:spcBef>
                <a:spcPct val="50000"/>
              </a:spcBef>
            </a:pPr>
            <a:r>
              <a:rPr lang="zh-CN" altLang="en-US" sz="2905" b="1" dirty="0">
                <a:latin typeface="方正舒体" pitchFamily="2" charset="-122"/>
                <a:ea typeface="方正舒体" pitchFamily="2" charset="-122"/>
              </a:rPr>
              <a:t>八年徒步中国。</a:t>
            </a:r>
            <a:endParaRPr lang="zh-CN" altLang="en-US" sz="2905" b="1" dirty="0">
              <a:latin typeface="方正舒体" pitchFamily="2" charset="-122"/>
              <a:ea typeface="方正舒体" pitchFamily="2" charset="-122"/>
            </a:endParaRPr>
          </a:p>
          <a:p>
            <a:pPr lvl="0" eaLnBrk="1" hangingPunct="1">
              <a:spcBef>
                <a:spcPct val="50000"/>
              </a:spcBef>
            </a:pPr>
            <a:r>
              <a:rPr lang="zh-CN" altLang="en-US" sz="2905" b="1" dirty="0">
                <a:latin typeface="方正舒体" pitchFamily="2" charset="-122"/>
                <a:ea typeface="方正舒体" pitchFamily="2" charset="-122"/>
              </a:rPr>
              <a:t>人类史上第一个孤身徒步考察青藏高原的人。</a:t>
            </a:r>
            <a:endParaRPr lang="zh-CN" altLang="en-US" sz="2905" b="1" dirty="0">
              <a:latin typeface="方正舒体" pitchFamily="2" charset="-122"/>
              <a:ea typeface="方正舒体" pitchFamily="2" charset="-122"/>
            </a:endParaRPr>
          </a:p>
          <a:p>
            <a:pPr lvl="0" eaLnBrk="1" hangingPunct="1">
              <a:spcBef>
                <a:spcPct val="50000"/>
              </a:spcBef>
            </a:pPr>
            <a:r>
              <a:rPr lang="en-US" altLang="zh-CN" sz="2905" b="1" dirty="0">
                <a:latin typeface="方正舒体" pitchFamily="2" charset="-122"/>
                <a:ea typeface="方正舒体" pitchFamily="2" charset="-122"/>
              </a:rPr>
              <a:t>1996</a:t>
            </a:r>
            <a:r>
              <a:rPr lang="zh-CN" altLang="en-US" sz="2905" b="1" dirty="0">
                <a:latin typeface="方正舒体" pitchFamily="2" charset="-122"/>
                <a:ea typeface="方正舒体" pitchFamily="2" charset="-122"/>
              </a:rPr>
              <a:t>年</a:t>
            </a:r>
            <a:r>
              <a:rPr lang="en-US" altLang="zh-CN" sz="2905" b="1" dirty="0">
                <a:latin typeface="方正舒体" pitchFamily="2" charset="-122"/>
                <a:ea typeface="方正舒体" pitchFamily="2" charset="-122"/>
              </a:rPr>
              <a:t>6</a:t>
            </a:r>
            <a:r>
              <a:rPr lang="zh-CN" altLang="en-US" sz="2905" b="1" dirty="0">
                <a:latin typeface="方正舒体" pitchFamily="2" charset="-122"/>
                <a:ea typeface="方正舒体" pitchFamily="2" charset="-122"/>
              </a:rPr>
              <a:t>月在征服死亡之海罗布泊时不幸遇难，时值</a:t>
            </a:r>
            <a:r>
              <a:rPr lang="en-US" altLang="zh-CN" sz="2905" b="1" dirty="0">
                <a:latin typeface="方正舒体" pitchFamily="2" charset="-122"/>
                <a:ea typeface="方正舒体" pitchFamily="2" charset="-122"/>
              </a:rPr>
              <a:t>46</a:t>
            </a:r>
            <a:r>
              <a:rPr lang="zh-CN" altLang="en-US" sz="2905" b="1" dirty="0">
                <a:latin typeface="方正舒体" pitchFamily="2" charset="-122"/>
                <a:ea typeface="方正舒体" pitchFamily="2" charset="-122"/>
              </a:rPr>
              <a:t>岁。</a:t>
            </a:r>
            <a:endParaRPr lang="zh-CN" altLang="en-US" sz="2905" b="1" dirty="0">
              <a:latin typeface="方正舒体" pitchFamily="2" charset="-122"/>
              <a:ea typeface="方正舒体" pitchFamily="2" charset="-122"/>
            </a:endParaRPr>
          </a:p>
        </p:txBody>
      </p:sp>
      <p:sp>
        <p:nvSpPr>
          <p:cNvPr id="135172" name="Text Box 4"/>
          <p:cNvSpPr txBox="1"/>
          <p:nvPr/>
        </p:nvSpPr>
        <p:spPr>
          <a:xfrm>
            <a:off x="3341500" y="1108063"/>
            <a:ext cx="2266532" cy="632460"/>
          </a:xfrm>
          <a:prstGeom prst="rect">
            <a:avLst/>
          </a:prstGeom>
          <a:noFill/>
          <a:ln w="9525">
            <a:noFill/>
          </a:ln>
        </p:spPr>
        <p:txBody>
          <a:bodyPr>
            <a:spAutoFit/>
          </a:bodyPr>
          <a:p>
            <a:pPr lvl="0" eaLnBrk="1" hangingPunct="1">
              <a:spcBef>
                <a:spcPct val="50000"/>
              </a:spcBef>
            </a:pPr>
            <a:r>
              <a:rPr lang="zh-CN" altLang="en-US" sz="3550" b="1" dirty="0">
                <a:solidFill>
                  <a:srgbClr val="FF0000"/>
                </a:solidFill>
                <a:latin typeface="Arial" panose="020B0604020202020204" pitchFamily="34" charset="0"/>
                <a:ea typeface="华文新魏" pitchFamily="2" charset="-122"/>
              </a:rPr>
              <a:t>悲壮英雄</a:t>
            </a:r>
            <a:endParaRPr lang="zh-CN" altLang="en-US" sz="3550" b="1" dirty="0">
              <a:solidFill>
                <a:srgbClr val="FF0000"/>
              </a:solidFill>
              <a:latin typeface="Arial" panose="020B0604020202020204" pitchFamily="34" charset="0"/>
              <a:ea typeface="华文新魏" pitchFamily="2" charset="-122"/>
            </a:endParaRPr>
          </a:p>
        </p:txBody>
      </p:sp>
      <p:sp>
        <p:nvSpPr>
          <p:cNvPr id="135173" name="Rectangle 5"/>
          <p:cNvSpPr>
            <a:spLocks noChangeArrowheads="1"/>
          </p:cNvSpPr>
          <p:nvPr/>
        </p:nvSpPr>
        <p:spPr bwMode="auto">
          <a:xfrm>
            <a:off x="5386375" y="933813"/>
            <a:ext cx="2030730" cy="830580"/>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845" b="0" i="0" u="none" strike="noStrike" kern="1200" cap="none" spc="0" normalizeH="0" baseline="0" noProof="0">
                <a:ln>
                  <a:noFill/>
                </a:ln>
                <a:solidFill>
                  <a:srgbClr val="FF0000"/>
                </a:solidFill>
                <a:effectLst>
                  <a:outerShdw blurRad="38100" dist="38100" dir="2700000" algn="tl">
                    <a:srgbClr val="C0C0C0"/>
                  </a:outerShdw>
                </a:effectLst>
                <a:uLnTx/>
                <a:uFillTx/>
                <a:latin typeface="Arial" panose="020B0604020202020204" pitchFamily="34" charset="0"/>
                <a:ea typeface="黑体" panose="02010600030101010101" charset="-122"/>
                <a:cs typeface="+mn-cs"/>
              </a:rPr>
              <a:t>余纯顺</a:t>
            </a:r>
            <a:endParaRPr kumimoji="0" lang="zh-CN" altLang="en-US" sz="4845" b="0" i="0" u="none" strike="noStrike" kern="1200" cap="none" spc="0" normalizeH="0" baseline="0" noProof="0">
              <a:ln>
                <a:noFill/>
              </a:ln>
              <a:solidFill>
                <a:srgbClr val="FF0000"/>
              </a:solidFill>
              <a:effectLst>
                <a:outerShdw blurRad="38100" dist="38100" dir="2700000" algn="tl">
                  <a:srgbClr val="C0C0C0"/>
                </a:outerShdw>
              </a:effectLst>
              <a:uLnTx/>
              <a:uFillTx/>
              <a:latin typeface="Arial" panose="020B0604020202020204" pitchFamily="34" charset="0"/>
              <a:ea typeface="黑体" panose="02010600030101010101" charset="-122"/>
              <a:cs typeface="+mn-cs"/>
            </a:endParaRPr>
          </a:p>
        </p:txBody>
      </p:sp>
      <p:pic>
        <p:nvPicPr>
          <p:cNvPr id="135174" name="无间道.mp3">
            <a:hlinkClick r:id="" action="ppaction://media"/>
          </p:cNvPr>
          <p:cNvPicPr>
            <a:picLocks noRot="1" noChangeAspect="1"/>
          </p:cNvPicPr>
          <p:nvPr>
            <a:audioFile r:link="rId2"/>
            <p:extLst>
              <p:ext uri="{DAA4B4D4-6D71-4841-9C94-3DE7FCFB9230}">
                <p14:media xmlns:p14="http://schemas.microsoft.com/office/powerpoint/2010/main" r:link="rId3"/>
              </p:ext>
            </p:extLst>
          </p:nvPr>
        </p:nvPicPr>
        <p:blipFill>
          <a:blip r:embed="rId4"/>
          <a:stretch>
            <a:fillRect/>
          </a:stretch>
        </p:blipFill>
        <p:spPr>
          <a:xfrm>
            <a:off x="-246000" y="490500"/>
            <a:ext cx="246000" cy="2460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5174"/>
                                        </p:tgtEl>
                                      </p:cBhvr>
                                    </p:cmd>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135172"/>
                                        </p:tgtEl>
                                        <p:attrNameLst>
                                          <p:attrName>style.visibility</p:attrName>
                                        </p:attrNameLst>
                                      </p:cBhvr>
                                      <p:to>
                                        <p:strVal val="visible"/>
                                      </p:to>
                                    </p:set>
                                    <p:animEffect transition="in" filter="fade">
                                      <p:cBhvr>
                                        <p:cTn id="10" dur="3000"/>
                                        <p:tgtEl>
                                          <p:spTgt spid="135172"/>
                                        </p:tgtEl>
                                      </p:cBhvr>
                                    </p:animEffect>
                                    <p:anim calcmode="lin" valueType="num">
                                      <p:cBhvr>
                                        <p:cTn id="11" dur="3000" fill="hold"/>
                                        <p:tgtEl>
                                          <p:spTgt spid="135172"/>
                                        </p:tgtEl>
                                        <p:attrNameLst>
                                          <p:attrName>ppt_x</p:attrName>
                                        </p:attrNameLst>
                                      </p:cBhvr>
                                      <p:tavLst>
                                        <p:tav tm="0">
                                          <p:val>
                                            <p:strVal val="#ppt_x"/>
                                          </p:val>
                                        </p:tav>
                                        <p:tav tm="100000">
                                          <p:val>
                                            <p:strVal val="#ppt_x"/>
                                          </p:val>
                                        </p:tav>
                                      </p:tavLst>
                                    </p:anim>
                                    <p:anim calcmode="lin" valueType="num">
                                      <p:cBhvr>
                                        <p:cTn id="12" dur="3000" fill="hold"/>
                                        <p:tgtEl>
                                          <p:spTgt spid="135172"/>
                                        </p:tgtEl>
                                        <p:attrNameLst>
                                          <p:attrName>ppt_y</p:attrName>
                                        </p:attrNameLst>
                                      </p:cBhvr>
                                      <p:tavLst>
                                        <p:tav tm="0">
                                          <p:val>
                                            <p:strVal val="#ppt_y+.1"/>
                                          </p:val>
                                        </p:tav>
                                        <p:tav tm="100000">
                                          <p:val>
                                            <p:strVal val="#ppt_y"/>
                                          </p:val>
                                        </p:tav>
                                      </p:tavLst>
                                    </p:anim>
                                  </p:childTnLst>
                                </p:cTn>
                              </p:par>
                            </p:childTnLst>
                          </p:cTn>
                        </p:par>
                        <p:par>
                          <p:cTn id="13" fill="hold">
                            <p:stCondLst>
                              <p:cond delay="3000"/>
                            </p:stCondLst>
                            <p:childTnLst>
                              <p:par>
                                <p:cTn id="14" presetID="42" presetClass="entr" presetSubtype="0" fill="hold" grpId="0" nodeType="afterEffect">
                                  <p:stCondLst>
                                    <p:cond delay="0"/>
                                  </p:stCondLst>
                                  <p:childTnLst>
                                    <p:set>
                                      <p:cBhvr>
                                        <p:cTn id="15" dur="1" fill="hold">
                                          <p:stCondLst>
                                            <p:cond delay="0"/>
                                          </p:stCondLst>
                                        </p:cTn>
                                        <p:tgtEl>
                                          <p:spTgt spid="135173"/>
                                        </p:tgtEl>
                                        <p:attrNameLst>
                                          <p:attrName>style.visibility</p:attrName>
                                        </p:attrNameLst>
                                      </p:cBhvr>
                                      <p:to>
                                        <p:strVal val="visible"/>
                                      </p:to>
                                    </p:set>
                                    <p:animEffect transition="in" filter="fade">
                                      <p:cBhvr>
                                        <p:cTn id="16" dur="3000"/>
                                        <p:tgtEl>
                                          <p:spTgt spid="135173"/>
                                        </p:tgtEl>
                                      </p:cBhvr>
                                    </p:animEffect>
                                    <p:anim calcmode="lin" valueType="num">
                                      <p:cBhvr>
                                        <p:cTn id="17" dur="3000" fill="hold"/>
                                        <p:tgtEl>
                                          <p:spTgt spid="135173"/>
                                        </p:tgtEl>
                                        <p:attrNameLst>
                                          <p:attrName>ppt_x</p:attrName>
                                        </p:attrNameLst>
                                      </p:cBhvr>
                                      <p:tavLst>
                                        <p:tav tm="0">
                                          <p:val>
                                            <p:strVal val="#ppt_x"/>
                                          </p:val>
                                        </p:tav>
                                        <p:tav tm="100000">
                                          <p:val>
                                            <p:strVal val="#ppt_x"/>
                                          </p:val>
                                        </p:tav>
                                      </p:tavLst>
                                    </p:anim>
                                    <p:anim calcmode="lin" valueType="num">
                                      <p:cBhvr>
                                        <p:cTn id="18" dur="3000" fill="hold"/>
                                        <p:tgtEl>
                                          <p:spTgt spid="135173"/>
                                        </p:tgtEl>
                                        <p:attrNameLst>
                                          <p:attrName>ppt_y</p:attrName>
                                        </p:attrNameLst>
                                      </p:cBhvr>
                                      <p:tavLst>
                                        <p:tav tm="0">
                                          <p:val>
                                            <p:strVal val="#ppt_y+.1"/>
                                          </p:val>
                                        </p:tav>
                                        <p:tav tm="100000">
                                          <p:val>
                                            <p:strVal val="#ppt_y"/>
                                          </p:val>
                                        </p:tav>
                                      </p:tavLst>
                                    </p:anim>
                                  </p:childTnLst>
                                </p:cTn>
                              </p:par>
                            </p:childTnLst>
                          </p:cTn>
                        </p:par>
                        <p:par>
                          <p:cTn id="19" fill="hold">
                            <p:stCondLst>
                              <p:cond delay="6000"/>
                            </p:stCondLst>
                            <p:childTnLst>
                              <p:par>
                                <p:cTn id="20" presetID="42" presetClass="entr" presetSubtype="0" fill="hold" grpId="0" nodeType="afterEffect">
                                  <p:stCondLst>
                                    <p:cond delay="0"/>
                                  </p:stCondLst>
                                  <p:childTnLst>
                                    <p:set>
                                      <p:cBhvr>
                                        <p:cTn id="21" dur="1" fill="hold">
                                          <p:stCondLst>
                                            <p:cond delay="0"/>
                                          </p:stCondLst>
                                        </p:cTn>
                                        <p:tgtEl>
                                          <p:spTgt spid="135171"/>
                                        </p:tgtEl>
                                        <p:attrNameLst>
                                          <p:attrName>style.visibility</p:attrName>
                                        </p:attrNameLst>
                                      </p:cBhvr>
                                      <p:to>
                                        <p:strVal val="visible"/>
                                      </p:to>
                                    </p:set>
                                    <p:animEffect transition="in" filter="fade">
                                      <p:cBhvr>
                                        <p:cTn id="22" dur="3000"/>
                                        <p:tgtEl>
                                          <p:spTgt spid="135171"/>
                                        </p:tgtEl>
                                      </p:cBhvr>
                                    </p:animEffect>
                                    <p:anim calcmode="lin" valueType="num">
                                      <p:cBhvr>
                                        <p:cTn id="23" dur="3000" fill="hold"/>
                                        <p:tgtEl>
                                          <p:spTgt spid="135171"/>
                                        </p:tgtEl>
                                        <p:attrNameLst>
                                          <p:attrName>ppt_x</p:attrName>
                                        </p:attrNameLst>
                                      </p:cBhvr>
                                      <p:tavLst>
                                        <p:tav tm="0">
                                          <p:val>
                                            <p:strVal val="#ppt_x"/>
                                          </p:val>
                                        </p:tav>
                                        <p:tav tm="100000">
                                          <p:val>
                                            <p:strVal val="#ppt_x"/>
                                          </p:val>
                                        </p:tav>
                                      </p:tavLst>
                                    </p:anim>
                                    <p:anim calcmode="lin" valueType="num">
                                      <p:cBhvr>
                                        <p:cTn id="24" dur="3000" fill="hold"/>
                                        <p:tgtEl>
                                          <p:spTgt spid="1351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numSld="7">
                <p:cTn id="25" fill="hold" display="0">
                  <p:stCondLst>
                    <p:cond delay="indefinite"/>
                  </p:stCondLst>
                  <p:endCondLst>
                    <p:cond evt="onPrev" delay="0">
                      <p:tgtEl>
                        <p:sldTgt/>
                      </p:tgtEl>
                    </p:cond>
                    <p:cond evt="onStopAudio" delay="0">
                      <p:tgtEl>
                        <p:sldTgt/>
                      </p:tgtEl>
                    </p:cond>
                  </p:endCondLst>
                </p:cTn>
                <p:tgtEl>
                  <p:spTgt spid="135174"/>
                </p:tgtEl>
              </p:cMediaNode>
            </p:audio>
          </p:childTnLst>
        </p:cTn>
      </p:par>
    </p:tnLst>
    <p:bldLst>
      <p:bldP spid="135171" grpId="0"/>
      <p:bldP spid="135172" grpId="0"/>
      <p:bldP spid="135173" grpId="0" bldLvl="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8066" name="Picture 2" descr="Img164808378"/>
          <p:cNvPicPr>
            <a:picLocks noChangeAspect="1"/>
          </p:cNvPicPr>
          <p:nvPr/>
        </p:nvPicPr>
        <p:blipFill>
          <a:blip r:embed="rId1"/>
          <a:stretch>
            <a:fillRect/>
          </a:stretch>
        </p:blipFill>
        <p:spPr>
          <a:xfrm>
            <a:off x="430500" y="859500"/>
            <a:ext cx="3505500" cy="3022469"/>
          </a:xfrm>
          <a:prstGeom prst="rect">
            <a:avLst/>
          </a:prstGeom>
          <a:noFill/>
          <a:ln w="9525">
            <a:noFill/>
          </a:ln>
        </p:spPr>
      </p:pic>
      <p:pic>
        <p:nvPicPr>
          <p:cNvPr id="88067" name="Picture 3" descr="Img164808361"/>
          <p:cNvPicPr>
            <a:picLocks noChangeAspect="1"/>
          </p:cNvPicPr>
          <p:nvPr/>
        </p:nvPicPr>
        <p:blipFill>
          <a:blip r:embed="rId2"/>
          <a:stretch>
            <a:fillRect/>
          </a:stretch>
        </p:blipFill>
        <p:spPr>
          <a:xfrm>
            <a:off x="4120500" y="613500"/>
            <a:ext cx="2816187" cy="3505500"/>
          </a:xfrm>
          <a:prstGeom prst="rect">
            <a:avLst/>
          </a:prstGeom>
          <a:noFill/>
          <a:ln w="9525">
            <a:noFill/>
          </a:ln>
        </p:spPr>
      </p:pic>
      <p:sp>
        <p:nvSpPr>
          <p:cNvPr id="111620" name="Text Box 4"/>
          <p:cNvSpPr txBox="1">
            <a:spLocks noChangeArrowheads="1"/>
          </p:cNvSpPr>
          <p:nvPr/>
        </p:nvSpPr>
        <p:spPr bwMode="auto">
          <a:xfrm>
            <a:off x="246000" y="4365000"/>
            <a:ext cx="6580500" cy="1075690"/>
          </a:xfrm>
          <a:prstGeom prst="rect">
            <a:avLst/>
          </a:prstGeom>
          <a:noFill/>
          <a:ln w="9525">
            <a:noFill/>
            <a:miter lim="800000"/>
          </a:ln>
          <a:effectLst>
            <a:outerShdw dist="563972" dir="14049741" sx="125000" sy="125000" algn="tl" rotWithShape="0">
              <a:schemeClr val="bg2">
                <a:alpha val="80000"/>
              </a:schemeClr>
            </a:outerShdw>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en-US" altLang="zh-CN" sz="3230" b="1" i="0" u="none" strike="noStrike" kern="1200" cap="none" spc="0" normalizeH="0" baseline="0" noProof="0">
                <a:ln>
                  <a:noFill/>
                </a:ln>
                <a:solidFill>
                  <a:srgbClr val="800000"/>
                </a:solidFill>
                <a:effectLst/>
                <a:uLnTx/>
                <a:uFillTx/>
                <a:latin typeface="宋体" panose="02010600030101010101" pitchFamily="2" charset="-122"/>
                <a:ea typeface="宋体" panose="02010600030101010101" pitchFamily="2" charset="-122"/>
                <a:cs typeface="+mn-cs"/>
              </a:rPr>
              <a:t>2002</a:t>
            </a:r>
            <a:r>
              <a:rPr kumimoji="1" lang="zh-CN" altLang="en-US" sz="3230" b="1" i="0" u="none" strike="noStrike" kern="1200" cap="none" spc="0" normalizeH="0" baseline="0" noProof="0">
                <a:ln>
                  <a:noFill/>
                </a:ln>
                <a:solidFill>
                  <a:srgbClr val="800000"/>
                </a:solidFill>
                <a:effectLst/>
                <a:uLnTx/>
                <a:uFillTx/>
                <a:latin typeface="宋体" panose="02010600030101010101" pitchFamily="2" charset="-122"/>
                <a:ea typeface="宋体" panose="02010600030101010101" pitchFamily="2" charset="-122"/>
                <a:cs typeface="+mn-cs"/>
              </a:rPr>
              <a:t>年北大“山鹰”登山 队在希夏邦马峰遭到雪崩</a:t>
            </a:r>
            <a:r>
              <a:rPr kumimoji="1" lang="en-US" altLang="en-US" sz="3230" b="1" i="0" u="none" strike="noStrike" kern="1200" cap="none" spc="0" normalizeH="0" baseline="0" noProof="0">
                <a:ln>
                  <a:noFill/>
                </a:ln>
                <a:solidFill>
                  <a:srgbClr val="800000"/>
                </a:solidFill>
                <a:effectLst/>
                <a:uLnTx/>
                <a:uFillTx/>
                <a:latin typeface="宋体" panose="02010600030101010101" pitchFamily="2" charset="-122"/>
                <a:ea typeface="宋体" panose="02010600030101010101" pitchFamily="2" charset="-122"/>
                <a:cs typeface="+mn-cs"/>
              </a:rPr>
              <a:t>，</a:t>
            </a:r>
            <a:r>
              <a:rPr kumimoji="1" lang="en-US" altLang="zh-CN" sz="3230" b="1" i="0" u="none" strike="noStrike" kern="1200" cap="none" spc="0" normalizeH="0" baseline="0" noProof="0">
                <a:ln>
                  <a:noFill/>
                </a:ln>
                <a:solidFill>
                  <a:srgbClr val="800000"/>
                </a:solidFill>
                <a:effectLst/>
                <a:uLnTx/>
                <a:uFillTx/>
                <a:latin typeface="宋体" panose="02010600030101010101" pitchFamily="2" charset="-122"/>
                <a:ea typeface="宋体" panose="02010600030101010101" pitchFamily="2" charset="-122"/>
                <a:cs typeface="+mn-cs"/>
              </a:rPr>
              <a:t>5</a:t>
            </a:r>
            <a:r>
              <a:rPr kumimoji="1" lang="zh-CN" altLang="en-US" sz="3230" b="1" i="0" u="none" strike="noStrike" kern="1200" cap="none" spc="0" normalizeH="0" baseline="0" noProof="0">
                <a:ln>
                  <a:noFill/>
                </a:ln>
                <a:solidFill>
                  <a:srgbClr val="800000"/>
                </a:solidFill>
                <a:effectLst/>
                <a:uLnTx/>
                <a:uFillTx/>
                <a:latin typeface="宋体" panose="02010600030101010101" pitchFamily="2" charset="-122"/>
                <a:ea typeface="宋体" panose="02010600030101010101" pitchFamily="2" charset="-122"/>
                <a:cs typeface="+mn-cs"/>
              </a:rPr>
              <a:t>名队员遇难。</a:t>
            </a:r>
            <a:endParaRPr kumimoji="1" lang="zh-CN" altLang="en-US" sz="3230" b="1" i="0" u="none" strike="noStrike" kern="1200" cap="none" spc="0" normalizeH="0" baseline="0" noProof="0">
              <a:ln>
                <a:noFill/>
              </a:ln>
              <a:solidFill>
                <a:srgbClr val="800000"/>
              </a:solidFill>
              <a:effectLst/>
              <a:uLnTx/>
              <a:uFillTx/>
              <a:latin typeface="宋体" panose="02010600030101010101" pitchFamily="2" charset="-122"/>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11620"/>
                                        </p:tgtEl>
                                        <p:attrNameLst>
                                          <p:attrName>style.visibility</p:attrName>
                                        </p:attrNameLst>
                                      </p:cBhvr>
                                      <p:to>
                                        <p:strVal val="visible"/>
                                      </p:to>
                                    </p:set>
                                    <p:anim calcmode="lin" valueType="num">
                                      <p:cBhvr>
                                        <p:cTn id="7" dur="1" fill="hold"/>
                                        <p:tgtEl>
                                          <p:spTgt spid="111620"/>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20" grpId="0" bldLvl="0" animBg="1"/>
    </p:bldLst>
  </p:timing>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89090" name="Picture 2"/>
          <p:cNvPicPr>
            <a:picLocks noChangeAspect="1"/>
          </p:cNvPicPr>
          <p:nvPr/>
        </p:nvPicPr>
        <p:blipFill>
          <a:blip r:embed="rId1"/>
          <a:stretch>
            <a:fillRect/>
          </a:stretch>
        </p:blipFill>
        <p:spPr>
          <a:xfrm>
            <a:off x="78412" y="567375"/>
            <a:ext cx="7077112" cy="4534087"/>
          </a:xfrm>
          <a:prstGeom prst="rect">
            <a:avLst/>
          </a:prstGeom>
          <a:noFill/>
          <a:ln w="9525">
            <a:noFill/>
          </a:ln>
        </p:spPr>
      </p:pic>
      <p:sp>
        <p:nvSpPr>
          <p:cNvPr id="89091" name="Text Box 3"/>
          <p:cNvSpPr txBox="1"/>
          <p:nvPr/>
        </p:nvSpPr>
        <p:spPr>
          <a:xfrm>
            <a:off x="78412" y="5174238"/>
            <a:ext cx="7301587" cy="880110"/>
          </a:xfrm>
          <a:prstGeom prst="rect">
            <a:avLst/>
          </a:prstGeom>
          <a:noFill/>
          <a:ln w="9525">
            <a:noFill/>
          </a:ln>
        </p:spPr>
        <p:txBody>
          <a:bodyPr wrap="square">
            <a:spAutoFit/>
          </a:bodyPr>
          <a:p>
            <a:pPr lvl="0" algn="l" eaLnBrk="1" hangingPunct="1">
              <a:spcBef>
                <a:spcPct val="50000"/>
              </a:spcBef>
            </a:pPr>
            <a:r>
              <a:rPr lang="en-US" altLang="zh-CN" sz="2585" b="1" dirty="0">
                <a:solidFill>
                  <a:srgbClr val="7030A0"/>
                </a:solidFill>
                <a:latin typeface="黑体" panose="02010600030101010101" charset="-122"/>
                <a:ea typeface="黑体" panose="02010600030101010101" charset="-122"/>
              </a:rPr>
              <a:t>2002</a:t>
            </a:r>
            <a:r>
              <a:rPr lang="zh-CN" altLang="en-US" sz="2585" b="1" dirty="0">
                <a:solidFill>
                  <a:srgbClr val="7030A0"/>
                </a:solidFill>
                <a:latin typeface="黑体" panose="02010600030101010101" charset="-122"/>
                <a:ea typeface="黑体" panose="02010600030101010101" charset="-122"/>
              </a:rPr>
              <a:t>年北大科考队和登山队在攀登希夏邦马峰时遭遇雪崩，有</a:t>
            </a:r>
            <a:r>
              <a:rPr lang="en-US" altLang="zh-CN" sz="2585" b="1" dirty="0">
                <a:solidFill>
                  <a:srgbClr val="7030A0"/>
                </a:solidFill>
                <a:latin typeface="黑体" panose="02010600030101010101" charset="-122"/>
                <a:ea typeface="黑体" panose="02010600030101010101" charset="-122"/>
              </a:rPr>
              <a:t>5</a:t>
            </a:r>
            <a:r>
              <a:rPr lang="zh-CN" altLang="en-US" sz="2585" b="1" dirty="0">
                <a:solidFill>
                  <a:srgbClr val="7030A0"/>
                </a:solidFill>
                <a:latin typeface="黑体" panose="02010600030101010101" charset="-122"/>
                <a:ea typeface="黑体" panose="02010600030101010101" charset="-122"/>
              </a:rPr>
              <a:t>人遇难。</a:t>
            </a:r>
            <a:endParaRPr lang="zh-CN" altLang="en-US" sz="2585" b="1" dirty="0">
              <a:solidFill>
                <a:srgbClr val="7030A0"/>
              </a:solidFill>
              <a:latin typeface="黑体" panose="02010600030101010101" charset="-122"/>
              <a:ea typeface="黑体" panose="02010600030101010101" charset="-122"/>
            </a:endParaRPr>
          </a:p>
        </p:txBody>
      </p:sp>
    </p:spTree>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0114" name="Picture 2" descr="1_1-74-1646-21_2003020385215_small"/>
          <p:cNvPicPr>
            <a:picLocks noChangeAspect="1"/>
          </p:cNvPicPr>
          <p:nvPr/>
        </p:nvPicPr>
        <p:blipFill>
          <a:blip r:embed="rId1"/>
          <a:stretch>
            <a:fillRect/>
          </a:stretch>
        </p:blipFill>
        <p:spPr>
          <a:xfrm>
            <a:off x="307500" y="1044000"/>
            <a:ext cx="3075000" cy="2489469"/>
          </a:xfrm>
          <a:prstGeom prst="rect">
            <a:avLst/>
          </a:prstGeom>
          <a:noFill/>
          <a:ln w="9525">
            <a:noFill/>
          </a:ln>
        </p:spPr>
      </p:pic>
      <p:pic>
        <p:nvPicPr>
          <p:cNvPr id="90115" name="Picture 3" descr="1_1-74-1636-21_2003020385214_small"/>
          <p:cNvPicPr>
            <a:picLocks noChangeAspect="1"/>
          </p:cNvPicPr>
          <p:nvPr/>
        </p:nvPicPr>
        <p:blipFill>
          <a:blip r:embed="rId2"/>
          <a:stretch>
            <a:fillRect/>
          </a:stretch>
        </p:blipFill>
        <p:spPr>
          <a:xfrm>
            <a:off x="3628500" y="1044000"/>
            <a:ext cx="3198000" cy="2460000"/>
          </a:xfrm>
          <a:prstGeom prst="rect">
            <a:avLst/>
          </a:prstGeom>
          <a:noFill/>
          <a:ln w="9525">
            <a:noFill/>
          </a:ln>
        </p:spPr>
      </p:pic>
      <p:sp>
        <p:nvSpPr>
          <p:cNvPr id="112644" name="Text Box 4"/>
          <p:cNvSpPr txBox="1">
            <a:spLocks noChangeArrowheads="1"/>
          </p:cNvSpPr>
          <p:nvPr/>
        </p:nvSpPr>
        <p:spPr bwMode="auto">
          <a:xfrm>
            <a:off x="246000" y="4057500"/>
            <a:ext cx="6703500" cy="1075690"/>
          </a:xfrm>
          <a:prstGeom prst="rect">
            <a:avLst/>
          </a:prstGeom>
          <a:noFill/>
          <a:ln w="9525">
            <a:noFill/>
            <a:miter lim="800000"/>
          </a:ln>
          <a:effectLst>
            <a:outerShdw dist="563972" dir="14049741" sx="125000" sy="125000" algn="tl" rotWithShape="0">
              <a:schemeClr val="bg2">
                <a:alpha val="80000"/>
              </a:schemeClr>
            </a:outerShdw>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en-US" altLang="zh-CN" sz="3230" b="1" i="0" u="none" strike="noStrike" kern="1200" cap="none" spc="0" normalizeH="0" baseline="0" noProof="0">
                <a:ln>
                  <a:noFill/>
                </a:ln>
                <a:solidFill>
                  <a:srgbClr val="800000"/>
                </a:solidFill>
                <a:effectLst/>
                <a:uLnTx/>
                <a:uFillTx/>
                <a:latin typeface="宋体" panose="02010600030101010101" pitchFamily="2" charset="-122"/>
                <a:ea typeface="宋体" panose="02010600030101010101" pitchFamily="2" charset="-122"/>
                <a:cs typeface="+mn-cs"/>
              </a:rPr>
              <a:t>2003</a:t>
            </a:r>
            <a:r>
              <a:rPr kumimoji="1" lang="zh-CN" altLang="en-US" sz="3230" b="1" i="0" u="none" strike="noStrike" kern="1200" cap="none" spc="0" normalizeH="0" baseline="0" noProof="0">
                <a:ln>
                  <a:noFill/>
                </a:ln>
                <a:solidFill>
                  <a:srgbClr val="800000"/>
                </a:solidFill>
                <a:effectLst/>
                <a:uLnTx/>
                <a:uFillTx/>
                <a:latin typeface="宋体" panose="02010600030101010101" pitchFamily="2" charset="-122"/>
                <a:ea typeface="宋体" panose="02010600030101010101" pitchFamily="2" charset="-122"/>
                <a:cs typeface="+mn-cs"/>
              </a:rPr>
              <a:t>年</a:t>
            </a:r>
            <a:r>
              <a:rPr kumimoji="1" lang="en-US" altLang="zh-CN" sz="3230" b="1" i="0" u="none" strike="noStrike" kern="1200" cap="none" spc="0" normalizeH="0" baseline="0" noProof="0">
                <a:ln>
                  <a:noFill/>
                </a:ln>
                <a:solidFill>
                  <a:srgbClr val="800000"/>
                </a:solidFill>
                <a:effectLst/>
                <a:uLnTx/>
                <a:uFillTx/>
                <a:latin typeface="宋体" panose="02010600030101010101" pitchFamily="2" charset="-122"/>
                <a:ea typeface="宋体" panose="02010600030101010101" pitchFamily="2" charset="-122"/>
                <a:cs typeface="+mn-cs"/>
              </a:rPr>
              <a:t>2</a:t>
            </a:r>
            <a:r>
              <a:rPr kumimoji="1" lang="zh-CN" altLang="en-US" sz="3230" b="1" i="0" u="none" strike="noStrike" kern="1200" cap="none" spc="0" normalizeH="0" baseline="0" noProof="0">
                <a:ln>
                  <a:noFill/>
                </a:ln>
                <a:solidFill>
                  <a:srgbClr val="800000"/>
                </a:solidFill>
                <a:effectLst/>
                <a:uLnTx/>
                <a:uFillTx/>
                <a:latin typeface="宋体" panose="02010600030101010101" pitchFamily="2" charset="-122"/>
                <a:ea typeface="宋体" panose="02010600030101010101" pitchFamily="2" charset="-122"/>
                <a:cs typeface="+mn-cs"/>
              </a:rPr>
              <a:t>月</a:t>
            </a:r>
            <a:r>
              <a:rPr kumimoji="1" lang="en-US" altLang="zh-CN" sz="3230" b="1" i="0" u="none" strike="noStrike" kern="1200" cap="none" spc="0" normalizeH="0" baseline="0" noProof="0">
                <a:ln>
                  <a:noFill/>
                </a:ln>
                <a:solidFill>
                  <a:srgbClr val="800000"/>
                </a:solidFill>
                <a:effectLst/>
                <a:uLnTx/>
                <a:uFillTx/>
                <a:latin typeface="宋体" panose="02010600030101010101" pitchFamily="2" charset="-122"/>
                <a:ea typeface="宋体" panose="02010600030101010101" pitchFamily="2" charset="-122"/>
                <a:cs typeface="+mn-cs"/>
              </a:rPr>
              <a:t>1</a:t>
            </a:r>
            <a:r>
              <a:rPr kumimoji="1" lang="zh-CN" altLang="en-US" sz="3230" b="1" i="0" u="none" strike="noStrike" kern="1200" cap="none" spc="0" normalizeH="0" baseline="0" noProof="0">
                <a:ln>
                  <a:noFill/>
                </a:ln>
                <a:solidFill>
                  <a:srgbClr val="800000"/>
                </a:solidFill>
                <a:effectLst/>
                <a:uLnTx/>
                <a:uFillTx/>
                <a:latin typeface="宋体" panose="02010600030101010101" pitchFamily="2" charset="-122"/>
                <a:ea typeface="宋体" panose="02010600030101010101" pitchFamily="2" charset="-122"/>
                <a:cs typeface="+mn-cs"/>
              </a:rPr>
              <a:t>日</a:t>
            </a:r>
            <a:r>
              <a:rPr kumimoji="1" lang="en-US" altLang="zh-CN" sz="3230" b="1" i="0" u="none" strike="noStrike" kern="1200" cap="none" spc="0" normalizeH="0" baseline="0" noProof="0">
                <a:ln>
                  <a:noFill/>
                </a:ln>
                <a:solidFill>
                  <a:srgbClr val="800000"/>
                </a:solidFill>
                <a:effectLst/>
                <a:uLnTx/>
                <a:uFillTx/>
                <a:latin typeface="宋体" panose="02010600030101010101" pitchFamily="2" charset="-122"/>
                <a:ea typeface="宋体" panose="02010600030101010101" pitchFamily="2" charset="-122"/>
                <a:cs typeface="+mn-cs"/>
              </a:rPr>
              <a:t>,</a:t>
            </a:r>
            <a:r>
              <a:rPr kumimoji="1" lang="zh-CN" altLang="en-US" sz="3230" b="1" i="0" u="none" strike="noStrike" kern="1200" cap="none" spc="0" normalizeH="0" baseline="0" noProof="0">
                <a:ln>
                  <a:noFill/>
                </a:ln>
                <a:solidFill>
                  <a:srgbClr val="800000"/>
                </a:solidFill>
                <a:effectLst/>
                <a:uLnTx/>
                <a:uFillTx/>
                <a:latin typeface="宋体" panose="02010600030101010101" pitchFamily="2" charset="-122"/>
                <a:ea typeface="宋体" panose="02010600030101010101" pitchFamily="2" charset="-122"/>
                <a:cs typeface="+mn-cs"/>
              </a:rPr>
              <a:t>美“哥伦比亚”在返回地面时失事</a:t>
            </a:r>
            <a:r>
              <a:rPr kumimoji="1" lang="en-US" altLang="zh-CN" sz="3230" b="1" i="0" u="none" strike="noStrike" kern="1200" cap="none" spc="0" normalizeH="0" baseline="0" noProof="0">
                <a:ln>
                  <a:noFill/>
                </a:ln>
                <a:solidFill>
                  <a:srgbClr val="800000"/>
                </a:solidFill>
                <a:effectLst/>
                <a:uLnTx/>
                <a:uFillTx/>
                <a:latin typeface="宋体" panose="02010600030101010101" pitchFamily="2" charset="-122"/>
                <a:ea typeface="宋体" panose="02010600030101010101" pitchFamily="2" charset="-122"/>
                <a:cs typeface="+mn-cs"/>
              </a:rPr>
              <a:t>,7</a:t>
            </a:r>
            <a:r>
              <a:rPr kumimoji="1" lang="zh-CN" altLang="en-US" sz="3230" b="1" i="0" u="none" strike="noStrike" kern="1200" cap="none" spc="0" normalizeH="0" baseline="0" noProof="0">
                <a:ln>
                  <a:noFill/>
                </a:ln>
                <a:solidFill>
                  <a:srgbClr val="800000"/>
                </a:solidFill>
                <a:effectLst/>
                <a:uLnTx/>
                <a:uFillTx/>
                <a:latin typeface="宋体" panose="02010600030101010101" pitchFamily="2" charset="-122"/>
                <a:ea typeface="宋体" panose="02010600030101010101" pitchFamily="2" charset="-122"/>
                <a:cs typeface="+mn-cs"/>
              </a:rPr>
              <a:t>名宇航员全部遇难。</a:t>
            </a:r>
            <a:endParaRPr kumimoji="1" lang="zh-CN" altLang="en-US" sz="3230" b="1" i="0" u="none" strike="noStrike" kern="1200" cap="none" spc="0" normalizeH="0" baseline="0" noProof="0">
              <a:ln>
                <a:noFill/>
              </a:ln>
              <a:solidFill>
                <a:srgbClr val="800000"/>
              </a:solidFill>
              <a:effectLst/>
              <a:uLnTx/>
              <a:uFillTx/>
              <a:latin typeface="宋体" panose="02010600030101010101" pitchFamily="2" charset="-122"/>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12644"/>
                                        </p:tgtEl>
                                        <p:attrNameLst>
                                          <p:attrName>style.visibility</p:attrName>
                                        </p:attrNameLst>
                                      </p:cBhvr>
                                      <p:to>
                                        <p:strVal val="visible"/>
                                      </p:to>
                                    </p:set>
                                    <p:anim calcmode="lin" valueType="num">
                                      <p:cBhvr>
                                        <p:cTn id="7" dur="1" fill="hold"/>
                                        <p:tgtEl>
                                          <p:spTgt spid="11264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4" grpId="0" bldLvl="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1138" name="Picture 2" descr="c073"/>
          <p:cNvPicPr>
            <a:picLocks noChangeAspect="1"/>
          </p:cNvPicPr>
          <p:nvPr/>
        </p:nvPicPr>
        <p:blipFill>
          <a:blip r:embed="rId1"/>
          <a:stretch>
            <a:fillRect/>
          </a:stretch>
        </p:blipFill>
        <p:spPr>
          <a:xfrm>
            <a:off x="0" y="490500"/>
            <a:ext cx="7380000" cy="5535000"/>
          </a:xfrm>
          <a:prstGeom prst="rect">
            <a:avLst/>
          </a:prstGeom>
          <a:noFill/>
          <a:ln w="9525">
            <a:noFill/>
          </a:ln>
        </p:spPr>
      </p:pic>
      <p:sp>
        <p:nvSpPr>
          <p:cNvPr id="91139" name="WordArt 3"/>
          <p:cNvSpPr>
            <a:spLocks noTextEdit="1"/>
          </p:cNvSpPr>
          <p:nvPr/>
        </p:nvSpPr>
        <p:spPr>
          <a:xfrm>
            <a:off x="861000" y="2397000"/>
            <a:ext cx="5596500" cy="1558000"/>
          </a:xfrm>
          <a:prstGeom prst="rect">
            <a:avLst/>
          </a:prstGeom>
        </p:spPr>
        <p:txBody>
          <a:bodyPr wrap="none" fromWordArt="1">
            <a:prstTxWarp prst="textCascadeUp">
              <a:avLst>
                <a:gd name="adj" fmla="val 44444"/>
              </a:avLst>
            </a:prstTxWarp>
            <a:normAutofit/>
            <a:scene3d>
              <a:camera prst="legacyPerspectiveFront">
                <a:rot lat="20520000" lon="1080000" rev="0"/>
              </a:camera>
              <a:lightRig rig="legacyHarsh2" dir="b"/>
            </a:scene3d>
            <a:sp3d extrusionH="430200" prstMaterial="legacyMatte">
              <a:extrusionClr>
                <a:srgbClr val="FF6600"/>
              </a:extrusionClr>
            </a:sp3d>
          </a:bodyPr>
          <a:p>
            <a:pPr algn="ctr" eaLnBrk="0" hangingPunct="0"/>
            <a:r>
              <a:rPr lang="zh-CN" altLang="en-US" sz="2905">
                <a:gradFill rotWithShape="1">
                  <a:gsLst>
                    <a:gs pos="0">
                      <a:srgbClr val="FFE701"/>
                    </a:gs>
                    <a:gs pos="100000">
                      <a:srgbClr val="FE3E02"/>
                    </a:gs>
                  </a:gsLst>
                  <a:lin ang="5400000" scaled="1"/>
                  <a:tileRect/>
                </a:gradFill>
                <a:latin typeface="宋体" panose="02010600030101010101" pitchFamily="2" charset="-122"/>
                <a:ea typeface="宋体" panose="02010600030101010101" pitchFamily="2" charset="-122"/>
              </a:rPr>
              <a:t>真正的英雄</a:t>
            </a:r>
            <a:endParaRPr lang="zh-CN" altLang="en-US" sz="2905">
              <a:gradFill rotWithShape="1">
                <a:gsLst>
                  <a:gs pos="0">
                    <a:srgbClr val="FFE701"/>
                  </a:gs>
                  <a:gs pos="100000">
                    <a:srgbClr val="FE3E02"/>
                  </a:gs>
                </a:gsLst>
                <a:lin ang="5400000" scaled="1"/>
                <a:tileRect/>
              </a:gradFill>
              <a:latin typeface="宋体" panose="02010600030101010101" pitchFamily="2" charset="-122"/>
              <a:ea typeface="宋体" panose="02010600030101010101" pitchFamily="2" charset="-122"/>
            </a:endParaRPr>
          </a:p>
        </p:txBody>
      </p:sp>
      <p:pic>
        <p:nvPicPr>
          <p:cNvPr id="91140" name="Picture 4" descr="01-03-001-09"/>
          <p:cNvPicPr>
            <a:picLocks noChangeAspect="1"/>
          </p:cNvPicPr>
          <p:nvPr/>
        </p:nvPicPr>
        <p:blipFill>
          <a:blip r:embed="rId2"/>
          <a:stretch>
            <a:fillRect/>
          </a:stretch>
        </p:blipFill>
        <p:spPr>
          <a:xfrm>
            <a:off x="6918750" y="490500"/>
            <a:ext cx="461250" cy="384375"/>
          </a:xfrm>
          <a:prstGeom prst="rect">
            <a:avLst/>
          </a:prstGeom>
          <a:noFill/>
          <a:ln w="9525">
            <a:noFill/>
          </a:ln>
        </p:spPr>
      </p:pic>
      <p:pic>
        <p:nvPicPr>
          <p:cNvPr id="91141" name="Picture 5" descr="01-03-001-09"/>
          <p:cNvPicPr>
            <a:picLocks noChangeAspect="1"/>
          </p:cNvPicPr>
          <p:nvPr/>
        </p:nvPicPr>
        <p:blipFill>
          <a:blip r:embed="rId2"/>
          <a:stretch>
            <a:fillRect/>
          </a:stretch>
        </p:blipFill>
        <p:spPr>
          <a:xfrm>
            <a:off x="0" y="490500"/>
            <a:ext cx="461250" cy="384375"/>
          </a:xfrm>
          <a:prstGeom prst="rect">
            <a:avLst/>
          </a:prstGeom>
          <a:noFill/>
          <a:ln w="9525">
            <a:noFill/>
          </a:ln>
        </p:spPr>
      </p:pic>
      <p:pic>
        <p:nvPicPr>
          <p:cNvPr id="91142" name="Picture 6" descr="01-03-001-05"/>
          <p:cNvPicPr>
            <a:picLocks noChangeAspect="1"/>
          </p:cNvPicPr>
          <p:nvPr/>
        </p:nvPicPr>
        <p:blipFill>
          <a:blip r:embed="rId3"/>
          <a:stretch>
            <a:fillRect/>
          </a:stretch>
        </p:blipFill>
        <p:spPr>
          <a:xfrm>
            <a:off x="726469" y="4071594"/>
            <a:ext cx="492000" cy="369000"/>
          </a:xfrm>
          <a:prstGeom prst="rect">
            <a:avLst/>
          </a:prstGeom>
          <a:noFill/>
          <a:ln w="9525">
            <a:noFill/>
          </a:ln>
        </p:spPr>
      </p:pic>
      <p:pic>
        <p:nvPicPr>
          <p:cNvPr id="91143" name="Picture 7" descr="01-03-001-18"/>
          <p:cNvPicPr>
            <a:picLocks noChangeAspect="1"/>
          </p:cNvPicPr>
          <p:nvPr/>
        </p:nvPicPr>
        <p:blipFill>
          <a:blip r:embed="rId4"/>
          <a:stretch>
            <a:fillRect/>
          </a:stretch>
        </p:blipFill>
        <p:spPr>
          <a:xfrm>
            <a:off x="609875" y="3665438"/>
            <a:ext cx="561187" cy="561187"/>
          </a:xfrm>
          <a:prstGeom prst="rect">
            <a:avLst/>
          </a:prstGeom>
          <a:noFill/>
          <a:ln w="9525">
            <a:noFill/>
          </a:ln>
        </p:spPr>
      </p:pic>
      <p:pic>
        <p:nvPicPr>
          <p:cNvPr id="91144" name="Picture 8" descr="实标志4"/>
          <p:cNvPicPr>
            <a:picLocks noChangeAspect="1"/>
          </p:cNvPicPr>
          <p:nvPr/>
        </p:nvPicPr>
        <p:blipFill>
          <a:blip r:embed="rId5"/>
          <a:stretch>
            <a:fillRect/>
          </a:stretch>
        </p:blipFill>
        <p:spPr>
          <a:xfrm>
            <a:off x="435625" y="3955000"/>
            <a:ext cx="215250" cy="215250"/>
          </a:xfrm>
          <a:prstGeom prst="rect">
            <a:avLst/>
          </a:prstGeom>
          <a:noFill/>
          <a:ln w="9525">
            <a:noFill/>
          </a:ln>
        </p:spPr>
      </p:pic>
      <p:pic>
        <p:nvPicPr>
          <p:cNvPr id="91145" name="Picture 9" descr="1"/>
          <p:cNvPicPr>
            <a:picLocks noChangeAspect="1"/>
          </p:cNvPicPr>
          <p:nvPr/>
        </p:nvPicPr>
        <p:blipFill>
          <a:blip r:embed="rId6"/>
          <a:stretch>
            <a:fillRect/>
          </a:stretch>
        </p:blipFill>
        <p:spPr>
          <a:xfrm>
            <a:off x="609875" y="4129250"/>
            <a:ext cx="215250" cy="176812"/>
          </a:xfrm>
          <a:prstGeom prst="rect">
            <a:avLst/>
          </a:prstGeom>
          <a:noFill/>
          <a:ln w="9525">
            <a:noFill/>
          </a:ln>
        </p:spPr>
      </p:pic>
      <p:pic>
        <p:nvPicPr>
          <p:cNvPr id="91146" name="Picture 10" descr="01-03-001-09"/>
          <p:cNvPicPr>
            <a:picLocks noChangeAspect="1"/>
          </p:cNvPicPr>
          <p:nvPr/>
        </p:nvPicPr>
        <p:blipFill>
          <a:blip r:embed="rId2"/>
          <a:stretch>
            <a:fillRect/>
          </a:stretch>
        </p:blipFill>
        <p:spPr>
          <a:xfrm>
            <a:off x="0" y="5641125"/>
            <a:ext cx="461250" cy="384375"/>
          </a:xfrm>
          <a:prstGeom prst="rect">
            <a:avLst/>
          </a:prstGeom>
          <a:noFill/>
          <a:ln w="9525">
            <a:noFill/>
          </a:ln>
        </p:spPr>
      </p:pic>
      <p:pic>
        <p:nvPicPr>
          <p:cNvPr id="91147" name="Picture 11" descr="01-03-001-09"/>
          <p:cNvPicPr>
            <a:picLocks noChangeAspect="1"/>
          </p:cNvPicPr>
          <p:nvPr/>
        </p:nvPicPr>
        <p:blipFill>
          <a:blip r:embed="rId2"/>
          <a:stretch>
            <a:fillRect/>
          </a:stretch>
        </p:blipFill>
        <p:spPr>
          <a:xfrm>
            <a:off x="6918750" y="5641125"/>
            <a:ext cx="461250" cy="38437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91139"/>
                                        </p:tgtEl>
                                        <p:attrNameLst>
                                          <p:attrName>style.visibility</p:attrName>
                                        </p:attrNameLst>
                                      </p:cBhvr>
                                      <p:to>
                                        <p:strVal val="visible"/>
                                      </p:to>
                                    </p:set>
                                    <p:anim calcmode="lin" valueType="num">
                                      <p:cBhvr>
                                        <p:cTn id="7" dur="1000" fill="hold"/>
                                        <p:tgtEl>
                                          <p:spTgt spid="91139"/>
                                        </p:tgtEl>
                                        <p:attrNameLst>
                                          <p:attrName>ppt_w</p:attrName>
                                        </p:attrNameLst>
                                      </p:cBhvr>
                                      <p:tavLst>
                                        <p:tav tm="0">
                                          <p:val>
                                            <p:fltVal val="0.000000"/>
                                          </p:val>
                                        </p:tav>
                                        <p:tav tm="100000">
                                          <p:val>
                                            <p:strVal val="#ppt_w"/>
                                          </p:val>
                                        </p:tav>
                                      </p:tavLst>
                                    </p:anim>
                                    <p:anim calcmode="lin" valueType="num">
                                      <p:cBhvr>
                                        <p:cTn id="8" dur="1000" fill="hold"/>
                                        <p:tgtEl>
                                          <p:spTgt spid="91139"/>
                                        </p:tgtEl>
                                        <p:attrNameLst>
                                          <p:attrName>ppt_h</p:attrName>
                                        </p:attrNameLst>
                                      </p:cBhvr>
                                      <p:tavLst>
                                        <p:tav tm="0">
                                          <p:val>
                                            <p:fltVal val="0.000000"/>
                                          </p:val>
                                        </p:tav>
                                        <p:tav tm="100000">
                                          <p:val>
                                            <p:strVal val="#ppt_h"/>
                                          </p:val>
                                        </p:tav>
                                      </p:tavLst>
                                    </p:anim>
                                    <p:anim calcmode="lin" valueType="num">
                                      <p:cBhvr>
                                        <p:cTn id="9" dur="1000" fill="hold"/>
                                        <p:tgtEl>
                                          <p:spTgt spid="91139"/>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91139"/>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2162" name="Picture 2" descr="图片2"/>
          <p:cNvPicPr>
            <a:picLocks noChangeAspect="1"/>
          </p:cNvPicPr>
          <p:nvPr/>
        </p:nvPicPr>
        <p:blipFill>
          <a:blip r:embed="rId1"/>
          <a:stretch>
            <a:fillRect/>
          </a:stretch>
        </p:blipFill>
        <p:spPr>
          <a:xfrm>
            <a:off x="0" y="490500"/>
            <a:ext cx="7380000" cy="5535000"/>
          </a:xfrm>
          <a:prstGeom prst="rect">
            <a:avLst/>
          </a:prstGeom>
          <a:noFill/>
          <a:ln w="9525">
            <a:noFill/>
          </a:ln>
        </p:spPr>
      </p:pic>
      <p:pic>
        <p:nvPicPr>
          <p:cNvPr id="114691" name="Picture 3"/>
          <p:cNvPicPr>
            <a:picLocks noChangeAspect="1"/>
          </p:cNvPicPr>
          <p:nvPr/>
        </p:nvPicPr>
        <p:blipFill>
          <a:blip r:embed="rId2"/>
          <a:stretch>
            <a:fillRect/>
          </a:stretch>
        </p:blipFill>
        <p:spPr>
          <a:xfrm>
            <a:off x="0" y="1049125"/>
            <a:ext cx="7134000" cy="830250"/>
          </a:xfrm>
          <a:prstGeom prst="rect">
            <a:avLst/>
          </a:prstGeom>
          <a:solidFill>
            <a:srgbClr val="0000FF"/>
          </a:solidFill>
          <a:ln w="9525">
            <a:noFill/>
          </a:ln>
        </p:spPr>
      </p:pic>
      <p:sp>
        <p:nvSpPr>
          <p:cNvPr id="92164" name="WordArt 4"/>
          <p:cNvSpPr>
            <a:spLocks noTextEdit="1"/>
          </p:cNvSpPr>
          <p:nvPr/>
        </p:nvSpPr>
        <p:spPr>
          <a:xfrm>
            <a:off x="2934062" y="817219"/>
            <a:ext cx="2034625" cy="1278687"/>
          </a:xfrm>
          <a:prstGeom prst="rect">
            <a:avLst/>
          </a:prstGeom>
        </p:spPr>
        <p:txBody>
          <a:bodyPr wrap="none" fromWordArt="1">
            <a:prstTxWarp prst="textPlain">
              <a:avLst>
                <a:gd name="adj" fmla="val 50000"/>
              </a:avLst>
            </a:prstTxWarp>
            <a:normAutofit/>
            <a:scene3d>
              <a:camera prst="legacyPerspectiveFront">
                <a:rot lat="300000" lon="0" rev="0"/>
              </a:camera>
              <a:lightRig rig="legacyFlat4" dir="b"/>
            </a:scene3d>
            <a:sp3d extrusionH="887400" prstMaterial="legacyMatte">
              <a:extrusionClr>
                <a:srgbClr val="FF0000"/>
              </a:extrusionClr>
            </a:sp3d>
          </a:bodyPr>
          <a:p>
            <a:pPr algn="ctr" eaLnBrk="0" hangingPunct="0"/>
            <a:r>
              <a:rPr lang="zh-CN" altLang="en-US" sz="2905">
                <a:solidFill>
                  <a:srgbClr val="FF0000"/>
                </a:solidFill>
                <a:latin typeface="宋体" panose="02010600030101010101" pitchFamily="2" charset="-122"/>
                <a:ea typeface="宋体" panose="02010600030101010101" pitchFamily="2" charset="-122"/>
              </a:rPr>
              <a:t>英雄</a:t>
            </a:r>
            <a:endParaRPr lang="zh-CN" altLang="en-US" sz="2905">
              <a:solidFill>
                <a:srgbClr val="FF0000"/>
              </a:solidFill>
              <a:latin typeface="宋体" panose="02010600030101010101" pitchFamily="2" charset="-122"/>
              <a:ea typeface="宋体" panose="02010600030101010101" pitchFamily="2" charset="-122"/>
            </a:endParaRPr>
          </a:p>
        </p:txBody>
      </p:sp>
      <p:sp>
        <p:nvSpPr>
          <p:cNvPr id="114693" name="Text Box 5"/>
          <p:cNvSpPr txBox="1">
            <a:spLocks noChangeArrowheads="1"/>
          </p:cNvSpPr>
          <p:nvPr/>
        </p:nvSpPr>
        <p:spPr bwMode="auto">
          <a:xfrm>
            <a:off x="202437" y="2618657"/>
            <a:ext cx="6685562" cy="2748280"/>
          </a:xfrm>
          <a:prstGeom prst="rect">
            <a:avLst/>
          </a:prstGeom>
          <a:noFill/>
          <a:ln w="9525">
            <a:noFill/>
            <a:miter lim="800000"/>
          </a:ln>
          <a:effectLst>
            <a:outerShdw dist="35921" dir="2700000" algn="ctr" rotWithShape="0">
              <a:schemeClr val="tx1"/>
            </a:outerShdw>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4360" b="1" i="0" u="none" strike="noStrike" kern="1200" cap="none" spc="0" normalizeH="0" baseline="0" noProof="0">
                <a:ln>
                  <a:noFill/>
                </a:ln>
                <a:solidFill>
                  <a:srgbClr val="FFFF66"/>
                </a:solidFill>
                <a:effectLst/>
                <a:uLnTx/>
                <a:uFillTx/>
                <a:latin typeface="Times New Roman" panose="02020603050405020304" pitchFamily="18" charset="0"/>
                <a:ea typeface="宋体" panose="02010600030101010101" pitchFamily="2" charset="-122"/>
                <a:cs typeface="+mn-cs"/>
              </a:rPr>
              <a:t>联系实际，说说你所知道的</a:t>
            </a:r>
            <a:r>
              <a:rPr kumimoji="0" lang="zh-CN" altLang="en-US" sz="4360" b="1" i="0" u="none" strike="noStrike" kern="1200" cap="none" spc="0" normalizeH="0" baseline="0" noProof="0">
                <a:ln>
                  <a:noFill/>
                </a:ln>
                <a:solidFill>
                  <a:srgbClr val="FFFF66"/>
                </a:solidFill>
                <a:effectLst/>
                <a:uLnTx/>
                <a:uFillTx/>
                <a:latin typeface="Arial" panose="020B0604020202020204"/>
                <a:ea typeface="宋体" panose="02010600030101010101" pitchFamily="2" charset="-122"/>
                <a:cs typeface="+mn-cs"/>
              </a:rPr>
              <a:t>“</a:t>
            </a:r>
            <a:r>
              <a:rPr kumimoji="0" lang="zh-CN" altLang="en-US" sz="4360" b="1" i="0" u="none" strike="noStrike" kern="1200" cap="none" spc="0" normalizeH="0" baseline="0" noProof="0">
                <a:ln>
                  <a:noFill/>
                </a:ln>
                <a:solidFill>
                  <a:srgbClr val="FFFF66"/>
                </a:solidFill>
                <a:effectLst/>
                <a:uLnTx/>
                <a:uFillTx/>
                <a:latin typeface="Times New Roman" panose="02020603050405020304" pitchFamily="18" charset="0"/>
                <a:ea typeface="宋体" panose="02010600030101010101" pitchFamily="2" charset="-122"/>
                <a:cs typeface="+mn-cs"/>
              </a:rPr>
              <a:t>伟大的悲剧式</a:t>
            </a:r>
            <a:r>
              <a:rPr kumimoji="0" lang="zh-CN" altLang="en-US" sz="4360" b="1" i="0" u="none" strike="noStrike" kern="1200" cap="none" spc="0" normalizeH="0" baseline="0" noProof="0">
                <a:ln>
                  <a:noFill/>
                </a:ln>
                <a:solidFill>
                  <a:srgbClr val="FFFF66"/>
                </a:solidFill>
                <a:effectLst/>
                <a:uLnTx/>
                <a:uFillTx/>
                <a:latin typeface="Arial" panose="020B0604020202020204"/>
                <a:ea typeface="宋体" panose="02010600030101010101" pitchFamily="2" charset="-122"/>
                <a:cs typeface="+mn-cs"/>
              </a:rPr>
              <a:t>”</a:t>
            </a:r>
            <a:r>
              <a:rPr kumimoji="0" lang="zh-CN" altLang="en-US" sz="4360" b="1" i="0" u="none" strike="noStrike" kern="1200" cap="none" spc="0" normalizeH="0" baseline="0" noProof="0">
                <a:ln>
                  <a:noFill/>
                </a:ln>
                <a:solidFill>
                  <a:srgbClr val="FFFF66"/>
                </a:solidFill>
                <a:effectLst/>
                <a:uLnTx/>
                <a:uFillTx/>
                <a:latin typeface="Times New Roman" panose="02020603050405020304" pitchFamily="18" charset="0"/>
                <a:ea typeface="宋体" panose="02010600030101010101" pitchFamily="2" charset="-122"/>
                <a:cs typeface="+mn-cs"/>
              </a:rPr>
              <a:t>的人物或事件，这些人或事对你有什么启示？</a:t>
            </a:r>
            <a:endParaRPr kumimoji="0" lang="zh-CN" altLang="en-US" sz="4360" b="1" i="0" u="none" strike="noStrike" kern="1200" cap="none" spc="0" normalizeH="0" baseline="0" noProof="0">
              <a:ln>
                <a:noFill/>
              </a:ln>
              <a:solidFill>
                <a:srgbClr val="FFFF66"/>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469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216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469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114691"/>
                                        </p:tgtEl>
                                        <p:attrNameLst>
                                          <p:attrName>style.visibility</p:attrName>
                                        </p:attrNameLst>
                                      </p:cBhvr>
                                      <p:to>
                                        <p:strVal val="visible"/>
                                      </p:to>
                                    </p:set>
                                    <p:animEffect transition="in" filter="blinds(horizontal)">
                                      <p:cBhvr>
                                        <p:cTn id="19" dur="500"/>
                                        <p:tgtEl>
                                          <p:spTgt spid="114691"/>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92164"/>
                                        </p:tgtEl>
                                        <p:attrNameLst>
                                          <p:attrName>style.visibility</p:attrName>
                                        </p:attrNameLst>
                                      </p:cBhvr>
                                      <p:to>
                                        <p:strVal val="visible"/>
                                      </p:to>
                                    </p:set>
                                    <p:anim calcmode="lin" valueType="num">
                                      <p:cBhvr additive="base">
                                        <p:cTn id="24" dur="500" fill="hold"/>
                                        <p:tgtEl>
                                          <p:spTgt spid="92164"/>
                                        </p:tgtEl>
                                        <p:attrNameLst>
                                          <p:attrName>ppt_x</p:attrName>
                                        </p:attrNameLst>
                                      </p:cBhvr>
                                      <p:tavLst>
                                        <p:tav tm="0">
                                          <p:val>
                                            <p:strVal val="#ppt_x"/>
                                          </p:val>
                                        </p:tav>
                                        <p:tav tm="100000">
                                          <p:val>
                                            <p:strVal val="#ppt_x"/>
                                          </p:val>
                                        </p:tav>
                                      </p:tavLst>
                                    </p:anim>
                                    <p:anim calcmode="lin" valueType="num">
                                      <p:cBhvr additive="base">
                                        <p:cTn id="25" dur="500" fill="hold"/>
                                        <p:tgtEl>
                                          <p:spTgt spid="921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3"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266" name="Picture 2" descr="2004627162920724"/>
          <p:cNvPicPr>
            <a:picLocks noChangeAspect="1"/>
          </p:cNvPicPr>
          <p:nvPr/>
        </p:nvPicPr>
        <p:blipFill>
          <a:blip r:embed="rId1"/>
          <a:stretch>
            <a:fillRect/>
          </a:stretch>
        </p:blipFill>
        <p:spPr>
          <a:xfrm>
            <a:off x="0" y="490500"/>
            <a:ext cx="7380000" cy="5535000"/>
          </a:xfrm>
          <a:prstGeom prst="rect">
            <a:avLst/>
          </a:prstGeom>
          <a:noFill/>
          <a:ln w="9525">
            <a:noFill/>
          </a:ln>
        </p:spPr>
      </p:pic>
    </p:spTree>
  </p:cSld>
  <p:clrMapOvr>
    <a:masterClrMapping/>
  </p:clrMapOvr>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5714" name="Text Box 2"/>
          <p:cNvSpPr txBox="1">
            <a:spLocks noChangeArrowheads="1"/>
          </p:cNvSpPr>
          <p:nvPr/>
        </p:nvSpPr>
        <p:spPr bwMode="auto">
          <a:xfrm>
            <a:off x="3075000" y="921000"/>
            <a:ext cx="3997500" cy="445389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805" b="0" i="0" u="none" strike="noStrike" kern="1200" cap="none" spc="0" normalizeH="0" baseline="0" noProof="0">
                <a:ln>
                  <a:noFill/>
                </a:ln>
                <a:solidFill>
                  <a:srgbClr val="000000"/>
                </a:solidFill>
                <a:effectLst/>
                <a:uLnTx/>
                <a:uFillTx/>
                <a:latin typeface="楷体_GB2312" panose="02010609030101010101" pitchFamily="49" charset="-122"/>
                <a:ea typeface="楷体_GB2312" panose="02010609030101010101" pitchFamily="49" charset="-122"/>
                <a:cs typeface="+mn-cs"/>
              </a:rPr>
              <a:t>　　　      </a:t>
            </a:r>
            <a:r>
              <a:rPr kumimoji="0" lang="zh-CN" altLang="en-US" sz="2585" b="1" i="0" u="none" strike="noStrike" kern="1200" cap="none" spc="0" normalizeH="0" baseline="0" noProof="0">
                <a:ln>
                  <a:noFill/>
                </a:ln>
                <a:solidFill>
                  <a:srgbClr val="800000"/>
                </a:solidFill>
                <a:effectLst/>
                <a:uLnTx/>
                <a:uFillTx/>
                <a:latin typeface="黑体" panose="02010600030101010101" charset="-122"/>
                <a:ea typeface="黑体" panose="02010600030101010101" charset="-122"/>
                <a:cs typeface="+mn-cs"/>
              </a:rPr>
              <a:t>英雄之所以称之为英雄，并不在于我们颂赞的语言，而在于他们始终以高度的事业心、自尊心和锲而不舍地对神奇而美妙的宇宙进行探索的责任感，去实践真正的生活以至献出生命，我们所能尽力做到的就是记住他们的名字！ </a:t>
            </a:r>
            <a:endParaRPr kumimoji="0" lang="zh-CN" altLang="en-US" sz="2585" b="1" i="0" u="none" strike="noStrike" kern="1200" cap="none" spc="0" normalizeH="0" baseline="0" noProof="0">
              <a:ln>
                <a:noFill/>
              </a:ln>
              <a:solidFill>
                <a:srgbClr val="800000"/>
              </a:solidFill>
              <a:effectLst/>
              <a:uLnTx/>
              <a:uFillTx/>
              <a:latin typeface="黑体" panose="02010600030101010101" charset="-122"/>
              <a:ea typeface="黑体" panose="02010600030101010101" charset="-122"/>
              <a:cs typeface="+mn-cs"/>
            </a:endParaRPr>
          </a:p>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2260" b="1" i="0" u="none" strike="noStrike" kern="1200" cap="none" spc="0" normalizeH="0" baseline="0" noProof="0">
                <a:ln>
                  <a:noFill/>
                </a:ln>
                <a:solidFill>
                  <a:srgbClr val="800000"/>
                </a:solidFill>
                <a:effectLst>
                  <a:outerShdw blurRad="38100" dist="38100" dir="2700000" algn="tl">
                    <a:srgbClr val="C0C0C0"/>
                  </a:outerShdw>
                </a:effectLst>
                <a:uLnTx/>
                <a:uFillTx/>
                <a:latin typeface="仿宋_GB2312" panose="02010609030101010101" pitchFamily="49" charset="-122"/>
                <a:ea typeface="仿宋_GB2312" panose="02010609030101010101" pitchFamily="49" charset="-122"/>
                <a:cs typeface="+mn-cs"/>
              </a:rPr>
              <a:t>   </a:t>
            </a:r>
            <a:r>
              <a:rPr kumimoji="0" lang="en-US" altLang="zh-CN" sz="2260" b="1" i="0" u="none" strike="noStrike" kern="1200" cap="none" spc="0" normalizeH="0" baseline="0" noProof="0">
                <a:ln>
                  <a:noFill/>
                </a:ln>
                <a:solidFill>
                  <a:srgbClr val="800000"/>
                </a:solidFill>
                <a:effectLst>
                  <a:outerShdw blurRad="38100" dist="38100" dir="2700000" algn="tl">
                    <a:srgbClr val="C0C0C0"/>
                  </a:outerShdw>
                </a:effectLst>
                <a:uLnTx/>
                <a:uFillTx/>
                <a:latin typeface="Arial" panose="020B0604020202020204"/>
                <a:ea typeface="仿宋_GB2312" panose="02010609030101010101" pitchFamily="49" charset="-122"/>
                <a:cs typeface="+mn-cs"/>
              </a:rPr>
              <a:t>——</a:t>
            </a:r>
            <a:r>
              <a:rPr kumimoji="0" lang="zh-CN" altLang="en-US" sz="2260" b="1" i="0" u="none" strike="noStrike" kern="1200" cap="none" spc="0" normalizeH="0" baseline="0" noProof="0">
                <a:ln>
                  <a:noFill/>
                </a:ln>
                <a:solidFill>
                  <a:srgbClr val="800000"/>
                </a:solidFill>
                <a:effectLst>
                  <a:outerShdw blurRad="38100" dist="38100" dir="2700000" algn="tl">
                    <a:srgbClr val="C0C0C0"/>
                  </a:outerShdw>
                </a:effectLst>
                <a:uLnTx/>
                <a:uFillTx/>
                <a:latin typeface="仿宋_GB2312" panose="02010609030101010101" pitchFamily="49" charset="-122"/>
                <a:ea typeface="仿宋_GB2312" panose="02010609030101010101" pitchFamily="49" charset="-122"/>
                <a:cs typeface="+mn-cs"/>
              </a:rPr>
              <a:t>里根</a:t>
            </a:r>
            <a:r>
              <a:rPr kumimoji="0" lang="en-US" altLang="zh-CN" sz="2260" b="1" i="0" u="none" strike="noStrike" kern="1200" cap="none" spc="0" normalizeH="0" baseline="0" noProof="0">
                <a:ln>
                  <a:noFill/>
                </a:ln>
                <a:solidFill>
                  <a:srgbClr val="800000"/>
                </a:solidFill>
                <a:effectLst>
                  <a:outerShdw blurRad="38100" dist="38100" dir="2700000" algn="tl">
                    <a:srgbClr val="C0C0C0"/>
                  </a:outerShdw>
                </a:effectLst>
                <a:uLnTx/>
                <a:uFillTx/>
                <a:latin typeface="仿宋_GB2312" panose="02010609030101010101" pitchFamily="49" charset="-122"/>
                <a:ea typeface="仿宋_GB2312" panose="02010609030101010101" pitchFamily="49" charset="-122"/>
                <a:cs typeface="+mn-cs"/>
              </a:rPr>
              <a:t>《</a:t>
            </a:r>
            <a:r>
              <a:rPr kumimoji="0" lang="zh-CN" altLang="en-US" sz="2260" b="1" i="0" u="none" strike="noStrike" kern="1200" cap="none" spc="0" normalizeH="0" baseline="0" noProof="0">
                <a:ln>
                  <a:noFill/>
                </a:ln>
                <a:solidFill>
                  <a:srgbClr val="800000"/>
                </a:solidFill>
                <a:effectLst>
                  <a:outerShdw blurRad="38100" dist="38100" dir="2700000" algn="tl">
                    <a:srgbClr val="C0C0C0"/>
                  </a:outerShdw>
                </a:effectLst>
                <a:uLnTx/>
                <a:uFillTx/>
                <a:latin typeface="仿宋_GB2312" panose="02010609030101010101" pitchFamily="49" charset="-122"/>
                <a:ea typeface="仿宋_GB2312" panose="02010609030101010101" pitchFamily="49" charset="-122"/>
                <a:cs typeface="+mn-cs"/>
              </a:rPr>
              <a:t>真正的英雄</a:t>
            </a:r>
            <a:r>
              <a:rPr kumimoji="0" lang="en-US" altLang="zh-CN" sz="2260" b="1" i="0" u="none" strike="noStrike" kern="1200" cap="none" spc="0" normalizeH="0" baseline="0" noProof="0">
                <a:ln>
                  <a:noFill/>
                </a:ln>
                <a:solidFill>
                  <a:srgbClr val="800000"/>
                </a:solidFill>
                <a:effectLst>
                  <a:outerShdw blurRad="38100" dist="38100" dir="2700000" algn="tl">
                    <a:srgbClr val="C0C0C0"/>
                  </a:outerShdw>
                </a:effectLst>
                <a:uLnTx/>
                <a:uFillTx/>
                <a:latin typeface="仿宋_GB2312" panose="02010609030101010101" pitchFamily="49" charset="-122"/>
                <a:ea typeface="仿宋_GB2312" panose="02010609030101010101" pitchFamily="49" charset="-122"/>
                <a:cs typeface="+mn-cs"/>
              </a:rPr>
              <a:t>》</a:t>
            </a:r>
            <a:endParaRPr kumimoji="0" lang="en-US" altLang="zh-CN" sz="2260" b="1" i="0" u="none" strike="noStrike" kern="1200" cap="none" spc="0" normalizeH="0" baseline="0" noProof="0">
              <a:ln>
                <a:noFill/>
              </a:ln>
              <a:solidFill>
                <a:srgbClr val="800000"/>
              </a:solidFill>
              <a:effectLst>
                <a:outerShdw blurRad="38100" dist="38100" dir="2700000" algn="tl">
                  <a:srgbClr val="C0C0C0"/>
                </a:outerShdw>
              </a:effectLst>
              <a:uLnTx/>
              <a:uFillTx/>
              <a:latin typeface="仿宋_GB2312" panose="02010609030101010101" pitchFamily="49" charset="-122"/>
              <a:ea typeface="仿宋_GB2312" panose="02010609030101010101" pitchFamily="49" charset="-122"/>
              <a:cs typeface="+mn-cs"/>
            </a:endParaRPr>
          </a:p>
          <a:p>
            <a:pPr marL="0" marR="0" lvl="0" indent="0" algn="l" defTabSz="914400" rtl="0" eaLnBrk="1" fontAlgn="base" latinLnBrk="0" hangingPunct="1">
              <a:lnSpc>
                <a:spcPct val="100000"/>
              </a:lnSpc>
              <a:spcBef>
                <a:spcPct val="50000"/>
              </a:spcBef>
              <a:spcAft>
                <a:spcPct val="0"/>
              </a:spcAft>
              <a:buClrTx/>
              <a:buSzTx/>
              <a:buFontTx/>
              <a:buNone/>
              <a:defRPr/>
            </a:pPr>
            <a:endParaRPr kumimoji="0" lang="en-US" altLang="zh-CN" sz="645" b="1" i="0" u="none" strike="noStrike" kern="1200" cap="none" spc="0" normalizeH="0" baseline="0" noProof="0">
              <a:ln>
                <a:noFill/>
              </a:ln>
              <a:solidFill>
                <a:srgbClr val="800000"/>
              </a:solidFill>
              <a:effectLst/>
              <a:uLnTx/>
              <a:uFillTx/>
              <a:latin typeface="黑体" panose="02010600030101010101" charset="-122"/>
              <a:ea typeface="黑体" panose="02010600030101010101" charset="-122"/>
              <a:cs typeface="+mn-cs"/>
            </a:endParaRPr>
          </a:p>
          <a:p>
            <a:pPr marL="0" marR="0" lvl="0" indent="0" algn="l" defTabSz="914400" rtl="0" eaLnBrk="1" fontAlgn="base" latinLnBrk="0" hangingPunct="1">
              <a:lnSpc>
                <a:spcPct val="100000"/>
              </a:lnSpc>
              <a:spcBef>
                <a:spcPct val="50000"/>
              </a:spcBef>
              <a:spcAft>
                <a:spcPct val="0"/>
              </a:spcAft>
              <a:buClrTx/>
              <a:buSzTx/>
              <a:buFontTx/>
              <a:buNone/>
              <a:defRPr/>
            </a:pPr>
            <a:endParaRPr kumimoji="0" lang="en-US" altLang="zh-CN" sz="645" b="1" i="0" u="none" strike="noStrike" kern="1200" cap="none" spc="0" normalizeH="0" baseline="0" noProof="0">
              <a:ln>
                <a:noFill/>
              </a:ln>
              <a:solidFill>
                <a:schemeClr val="tx1"/>
              </a:solidFill>
              <a:effectLst/>
              <a:uLnTx/>
              <a:uFillTx/>
              <a:latin typeface="黑体" panose="02010600030101010101" charset="-122"/>
              <a:ea typeface="黑体" panose="02010600030101010101" charset="-122"/>
              <a:cs typeface="+mn-cs"/>
            </a:endParaRPr>
          </a:p>
        </p:txBody>
      </p:sp>
      <p:pic>
        <p:nvPicPr>
          <p:cNvPr id="93187" name="Picture 3" descr="图片1"/>
          <p:cNvPicPr>
            <a:picLocks noChangeAspect="1"/>
          </p:cNvPicPr>
          <p:nvPr/>
        </p:nvPicPr>
        <p:blipFill>
          <a:blip r:embed="rId1"/>
          <a:stretch>
            <a:fillRect/>
          </a:stretch>
        </p:blipFill>
        <p:spPr>
          <a:xfrm>
            <a:off x="307500" y="1659000"/>
            <a:ext cx="2389532" cy="306987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15714"/>
                                        </p:tgtEl>
                                        <p:attrNameLst>
                                          <p:attrName>style.visibility</p:attrName>
                                        </p:attrNameLst>
                                      </p:cBhvr>
                                      <p:to>
                                        <p:strVal val="visible"/>
                                      </p:to>
                                    </p:set>
                                    <p:anim calcmode="lin" valueType="num">
                                      <p:cBhvr>
                                        <p:cTn id="7" dur="1" fill="hold"/>
                                        <p:tgtEl>
                                          <p:spTgt spid="11571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4" grpId="0" bldLvl="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4210" name="Picture 2" descr="1"/>
          <p:cNvPicPr>
            <a:picLocks noChangeAspect="1"/>
          </p:cNvPicPr>
          <p:nvPr/>
        </p:nvPicPr>
        <p:blipFill>
          <a:blip r:embed="rId1"/>
          <a:stretch>
            <a:fillRect/>
          </a:stretch>
        </p:blipFill>
        <p:spPr>
          <a:xfrm>
            <a:off x="738000" y="2028000"/>
            <a:ext cx="5904000" cy="3641312"/>
          </a:xfrm>
          <a:prstGeom prst="rect">
            <a:avLst/>
          </a:prstGeom>
          <a:noFill/>
          <a:ln w="9525">
            <a:noFill/>
          </a:ln>
        </p:spPr>
      </p:pic>
      <p:sp>
        <p:nvSpPr>
          <p:cNvPr id="94211" name="WordArt 3"/>
          <p:cNvSpPr>
            <a:spLocks noTextEdit="1"/>
          </p:cNvSpPr>
          <p:nvPr/>
        </p:nvSpPr>
        <p:spPr>
          <a:xfrm>
            <a:off x="246000" y="859500"/>
            <a:ext cx="6741937" cy="713657"/>
          </a:xfrm>
          <a:prstGeom prst="rect">
            <a:avLst/>
          </a:prstGeom>
        </p:spPr>
        <p:txBody>
          <a:bodyPr wrap="none" fromWordArt="1">
            <a:prstTxWarp prst="textPlain">
              <a:avLst>
                <a:gd name="adj" fmla="val 50000"/>
              </a:avLst>
            </a:prstTxWarp>
            <a:normAutofit/>
          </a:bodyPr>
          <a:p>
            <a:pPr algn="ctr" eaLnBrk="0" hangingPunct="0"/>
            <a:r>
              <a:rPr lang="zh-CN" altLang="en-US" sz="2905">
                <a:ln w="9525" cap="flat" cmpd="sng">
                  <a:solidFill>
                    <a:srgbClr val="CC99FF"/>
                  </a:solidFill>
                  <a:prstDash val="solid"/>
                  <a:headEnd type="none" w="med" len="med"/>
                  <a:tailEnd type="none" w="med" len="med"/>
                </a:ln>
                <a:gradFill rotWithShape="1">
                  <a:gsLst>
                    <a:gs pos="0">
                      <a:srgbClr val="6600CC"/>
                    </a:gs>
                    <a:gs pos="100000">
                      <a:srgbClr val="CC00CC"/>
                    </a:gs>
                  </a:gsLst>
                  <a:lin ang="5400000" scaled="1"/>
                  <a:tileRect/>
                </a:gradFill>
                <a:effectLst>
                  <a:outerShdw dist="53882" dir="2699999" algn="ctr" rotWithShape="0">
                    <a:srgbClr val="9999FF">
                      <a:alpha val="79999"/>
                    </a:srgbClr>
                  </a:outerShdw>
                </a:effectLst>
                <a:latin typeface="宋体" panose="02010600030101010101" pitchFamily="2" charset="-122"/>
                <a:ea typeface="宋体" panose="02010600030101010101" pitchFamily="2" charset="-122"/>
              </a:rPr>
              <a:t>斯科特 威尔逊 奥茨 埃文斯 鲍尔斯</a:t>
            </a:r>
            <a:endParaRPr lang="zh-CN" altLang="en-US" sz="2905">
              <a:ln w="9525" cap="flat" cmpd="sng">
                <a:solidFill>
                  <a:srgbClr val="CC99FF"/>
                </a:solidFill>
                <a:prstDash val="solid"/>
                <a:headEnd type="none" w="med" len="med"/>
                <a:tailEnd type="none" w="med" len="med"/>
              </a:ln>
              <a:gradFill rotWithShape="1">
                <a:gsLst>
                  <a:gs pos="0">
                    <a:srgbClr val="6600CC"/>
                  </a:gs>
                  <a:gs pos="100000">
                    <a:srgbClr val="CC00CC"/>
                  </a:gs>
                </a:gsLst>
                <a:lin ang="5400000" scaled="1"/>
                <a:tileRect/>
              </a:gradFill>
              <a:effectLst>
                <a:outerShdw dist="53882" dir="2699999" algn="ctr" rotWithShape="0">
                  <a:srgbClr val="9999FF">
                    <a:alpha val="79999"/>
                  </a:srgbClr>
                </a:outerShdw>
              </a:effectLst>
              <a:latin typeface="宋体" panose="02010600030101010101" pitchFamily="2" charset="-122"/>
              <a:ea typeface="宋体" panose="02010600030101010101" pitchFamily="2" charset="-122"/>
            </a:endParaRPr>
          </a:p>
        </p:txBody>
      </p:sp>
      <p:sp>
        <p:nvSpPr>
          <p:cNvPr id="117764" name="Text Box 4"/>
          <p:cNvSpPr txBox="1">
            <a:spLocks noChangeArrowheads="1"/>
          </p:cNvSpPr>
          <p:nvPr/>
        </p:nvSpPr>
        <p:spPr bwMode="auto">
          <a:xfrm>
            <a:off x="1353000" y="2397000"/>
            <a:ext cx="4612500" cy="1569085"/>
          </a:xfrm>
          <a:prstGeom prst="rect">
            <a:avLst/>
          </a:prstGeom>
          <a:noFill/>
          <a:ln w="9525">
            <a:noFill/>
            <a:miter lim="800000"/>
          </a:ln>
          <a:effectLst>
            <a:outerShdw dist="35921" dir="2700000" algn="ctr" rotWithShape="0">
              <a:srgbClr val="FFFF00"/>
            </a:outerShdw>
          </a:effectLst>
        </p:spPr>
        <p:txBody>
          <a:bodyPr>
            <a:spAutoFit/>
          </a:bodyPr>
          <a:p>
            <a:pPr lvl="0" eaLnBrk="1" hangingPunct="1">
              <a:spcBef>
                <a:spcPct val="50000"/>
              </a:spcBef>
            </a:pPr>
            <a:r>
              <a:rPr lang="zh-CN" altLang="en-US" sz="3875" b="1" dirty="0">
                <a:solidFill>
                  <a:srgbClr val="FF0000"/>
                </a:solidFill>
                <a:effectLst>
                  <a:outerShdw blurRad="38100" dist="38100" dir="2700000">
                    <a:srgbClr val="C0C0C0"/>
                  </a:outerShdw>
                </a:effectLst>
                <a:latin typeface="Times New Roman" panose="02020603050405020304" pitchFamily="18" charset="0"/>
                <a:ea typeface="迷你简启体" pitchFamily="65" charset="-122"/>
              </a:rPr>
              <a:t>真英雄大勇无畏，</a:t>
            </a:r>
            <a:endParaRPr lang="zh-CN" altLang="en-US" sz="3875" b="1" dirty="0">
              <a:solidFill>
                <a:srgbClr val="FF0000"/>
              </a:solidFill>
              <a:effectLst>
                <a:outerShdw blurRad="38100" dist="38100" dir="2700000">
                  <a:srgbClr val="C0C0C0"/>
                </a:outerShdw>
              </a:effectLst>
              <a:latin typeface="Times New Roman" panose="02020603050405020304" pitchFamily="18" charset="0"/>
              <a:ea typeface="迷你简启体" pitchFamily="65" charset="-122"/>
            </a:endParaRPr>
          </a:p>
          <a:p>
            <a:pPr lvl="0" eaLnBrk="1" hangingPunct="1">
              <a:spcBef>
                <a:spcPct val="50000"/>
              </a:spcBef>
            </a:pPr>
            <a:r>
              <a:rPr lang="zh-CN" altLang="en-US" sz="3875" b="1" dirty="0">
                <a:solidFill>
                  <a:srgbClr val="FF0000"/>
                </a:solidFill>
                <a:effectLst>
                  <a:outerShdw blurRad="38100" dist="38100" dir="2700000">
                    <a:srgbClr val="C0C0C0"/>
                  </a:outerShdw>
                </a:effectLst>
                <a:latin typeface="Times New Roman" panose="02020603050405020304" pitchFamily="18" charset="0"/>
                <a:ea typeface="迷你简启体" pitchFamily="65" charset="-122"/>
              </a:rPr>
              <a:t>好风景总在险峰！</a:t>
            </a:r>
            <a:endParaRPr lang="zh-CN" altLang="en-US" sz="3875" b="1" dirty="0">
              <a:solidFill>
                <a:srgbClr val="FF0000"/>
              </a:solidFill>
              <a:effectLst>
                <a:outerShdw blurRad="38100" dist="38100" dir="2700000">
                  <a:srgbClr val="C0C0C0"/>
                </a:outerShdw>
              </a:effectLst>
              <a:latin typeface="Times New Roman" panose="02020603050405020304" pitchFamily="18" charset="0"/>
              <a:ea typeface="迷你简启体" pitchFamily="65"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4" fill="hold" nodeType="afterEffect">
                                  <p:stCondLst>
                                    <p:cond delay="100"/>
                                  </p:stCondLst>
                                  <p:childTnLst>
                                    <p:set>
                                      <p:cBhvr>
                                        <p:cTn id="6" dur="1" fill="hold">
                                          <p:stCondLst>
                                            <p:cond delay="0"/>
                                          </p:stCondLst>
                                        </p:cTn>
                                        <p:tgtEl>
                                          <p:spTgt spid="94211"/>
                                        </p:tgtEl>
                                        <p:attrNameLst>
                                          <p:attrName>style.visibility</p:attrName>
                                        </p:attrNameLst>
                                      </p:cBhvr>
                                      <p:to>
                                        <p:strVal val="visible"/>
                                      </p:to>
                                    </p:set>
                                    <p:anim calcmode="lin" valueType="num">
                                      <p:cBhvr>
                                        <p:cTn id="7" dur="500" fill="hold"/>
                                        <p:tgtEl>
                                          <p:spTgt spid="94211"/>
                                        </p:tgtEl>
                                        <p:attrNameLst>
                                          <p:attrName>ppt_x</p:attrName>
                                        </p:attrNameLst>
                                      </p:cBhvr>
                                      <p:tavLst>
                                        <p:tav tm="0">
                                          <p:val>
                                            <p:strVal val="#ppt_x"/>
                                          </p:val>
                                        </p:tav>
                                        <p:tav tm="100000">
                                          <p:val>
                                            <p:strVal val="#ppt_x"/>
                                          </p:val>
                                        </p:tav>
                                      </p:tavLst>
                                    </p:anim>
                                    <p:anim calcmode="lin" valueType="num">
                                      <p:cBhvr>
                                        <p:cTn id="8" dur="500" fill="hold"/>
                                        <p:tgtEl>
                                          <p:spTgt spid="94211"/>
                                        </p:tgtEl>
                                        <p:attrNameLst>
                                          <p:attrName>ppt_y</p:attrName>
                                        </p:attrNameLst>
                                      </p:cBhvr>
                                      <p:tavLst>
                                        <p:tav tm="0">
                                          <p:val>
                                            <p:strVal val="#ppt_y+#ppt_h/2"/>
                                          </p:val>
                                        </p:tav>
                                        <p:tav tm="100000">
                                          <p:val>
                                            <p:strVal val="#ppt_y"/>
                                          </p:val>
                                        </p:tav>
                                      </p:tavLst>
                                    </p:anim>
                                    <p:anim calcmode="lin" valueType="num">
                                      <p:cBhvr>
                                        <p:cTn id="9" dur="500" fill="hold"/>
                                        <p:tgtEl>
                                          <p:spTgt spid="94211"/>
                                        </p:tgtEl>
                                        <p:attrNameLst>
                                          <p:attrName>ppt_w</p:attrName>
                                        </p:attrNameLst>
                                      </p:cBhvr>
                                      <p:tavLst>
                                        <p:tav tm="0">
                                          <p:val>
                                            <p:strVal val="#ppt_w"/>
                                          </p:val>
                                        </p:tav>
                                        <p:tav tm="100000">
                                          <p:val>
                                            <p:strVal val="#ppt_w"/>
                                          </p:val>
                                        </p:tav>
                                      </p:tavLst>
                                    </p:anim>
                                    <p:anim calcmode="lin" valueType="num">
                                      <p:cBhvr>
                                        <p:cTn id="10" dur="500" fill="hold"/>
                                        <p:tgtEl>
                                          <p:spTgt spid="94211"/>
                                        </p:tgtEl>
                                        <p:attrNameLst>
                                          <p:attrName>ppt_h</p:attrName>
                                        </p:attrNameLst>
                                      </p:cBhvr>
                                      <p:tavLst>
                                        <p:tav tm="0">
                                          <p:val>
                                            <p:fltVal val="0.000000"/>
                                          </p:val>
                                        </p:tav>
                                        <p:tav tm="100000">
                                          <p:val>
                                            <p:strVal val="#ppt_h"/>
                                          </p:val>
                                        </p:tav>
                                      </p:tavLst>
                                    </p:anim>
                                  </p:childTnLst>
                                  <p:subTnLst>
                                    <p:animClr clrSpc="rgb" dir="cw">
                                      <p:cBhvr override="childStyle">
                                        <p:cTn dur="1" fill="hold" display="0" masterRel="nextClick" afterEffect="1"/>
                                        <p:tgtEl>
                                          <p:spTgt spid="94211"/>
                                        </p:tgtEl>
                                        <p:attrNameLst>
                                          <p:attrName>ppt_c</p:attrName>
                                        </p:attrNameLst>
                                      </p:cBhvr>
                                      <p:to>
                                        <a:srgbClr val="FFFFFF"/>
                                      </p:to>
                                    </p:animClr>
                                  </p:subTnLst>
                                </p:cTn>
                              </p:par>
                            </p:childTnLst>
                          </p:cTn>
                        </p:par>
                      </p:childTnLst>
                    </p:cTn>
                  </p:par>
                  <p:par>
                    <p:cTn id="11" fill="hold">
                      <p:stCondLst>
                        <p:cond delay="indefinite"/>
                      </p:stCondLst>
                      <p:childTnLst>
                        <p:par>
                          <p:cTn id="12" fill="hold">
                            <p:stCondLst>
                              <p:cond delay="0"/>
                            </p:stCondLst>
                            <p:childTnLst>
                              <p:par>
                                <p:cTn id="13" presetID="24" presetClass="entr" presetSubtype="0" fill="hold" grpId="0" nodeType="clickEffect">
                                  <p:stCondLst>
                                    <p:cond delay="0"/>
                                  </p:stCondLst>
                                  <p:childTnLst>
                                    <p:set>
                                      <p:cBhvr>
                                        <p:cTn id="14" dur="1" fill="hold">
                                          <p:stCondLst>
                                            <p:cond delay="0"/>
                                          </p:stCondLst>
                                        </p:cTn>
                                        <p:tgtEl>
                                          <p:spTgt spid="117764"/>
                                        </p:tgtEl>
                                        <p:attrNameLst>
                                          <p:attrName>style.visibility</p:attrName>
                                        </p:attrNameLst>
                                      </p:cBhvr>
                                      <p:to>
                                        <p:strVal val="visible"/>
                                      </p:to>
                                    </p:set>
                                    <p:anim calcmode="lin" valueType="num">
                                      <p:cBhvr>
                                        <p:cTn id="15" dur="1" fill="hold"/>
                                        <p:tgtEl>
                                          <p:spTgt spid="11776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4" grpId="0" bldLvl="0" animBg="1"/>
    </p:bldLst>
  </p:timing>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95234" name="AutoShape 2"/>
          <p:cNvSpPr/>
          <p:nvPr/>
        </p:nvSpPr>
        <p:spPr>
          <a:xfrm>
            <a:off x="202437" y="759563"/>
            <a:ext cx="7032781" cy="4940500"/>
          </a:xfrm>
          <a:prstGeom prst="flowChartProcess">
            <a:avLst/>
          </a:prstGeom>
          <a:solidFill>
            <a:schemeClr val="hlink">
              <a:alpha val="41960"/>
            </a:schemeClr>
          </a:solidFill>
          <a:ln w="9525">
            <a:noFill/>
          </a:ln>
        </p:spPr>
        <p:txBody>
          <a:bodyPr wrap="none" anchor="ctr"/>
          <a:p>
            <a:pPr lvl="0" algn="ctr" eaLnBrk="1" hangingPunct="1"/>
            <a:endParaRPr lang="zh-CN" altLang="zh-CN" sz="1935" dirty="0">
              <a:solidFill>
                <a:srgbClr val="333399"/>
              </a:solidFill>
              <a:latin typeface="Times New Roman" panose="02020603050405020304" pitchFamily="18" charset="0"/>
              <a:ea typeface="宋体" panose="02010600030101010101" pitchFamily="2" charset="-122"/>
            </a:endParaRPr>
          </a:p>
        </p:txBody>
      </p:sp>
      <p:sp>
        <p:nvSpPr>
          <p:cNvPr id="156675" name="Text Box 3"/>
          <p:cNvSpPr txBox="1"/>
          <p:nvPr/>
        </p:nvSpPr>
        <p:spPr>
          <a:xfrm>
            <a:off x="1660500" y="2766000"/>
            <a:ext cx="4797000" cy="583565"/>
          </a:xfrm>
          <a:prstGeom prst="rect">
            <a:avLst/>
          </a:prstGeom>
          <a:noFill/>
          <a:ln w="9525">
            <a:noFill/>
          </a:ln>
        </p:spPr>
        <p:txBody>
          <a:bodyPr>
            <a:spAutoFit/>
          </a:bodyPr>
          <a:p>
            <a:pPr lvl="0" eaLnBrk="1" hangingPunct="1">
              <a:spcBef>
                <a:spcPct val="50000"/>
              </a:spcBef>
            </a:pPr>
            <a:r>
              <a:rPr lang="zh-CN" altLang="en-US" sz="3230" b="1" dirty="0">
                <a:solidFill>
                  <a:schemeClr val="bg2"/>
                </a:solidFill>
                <a:latin typeface="Times New Roman" panose="02020603050405020304" pitchFamily="18" charset="0"/>
                <a:ea typeface="楷体_GB2312" panose="02010609030101010101" pitchFamily="49" charset="-122"/>
              </a:rPr>
              <a:t>何谓英雄？英雄何在？</a:t>
            </a:r>
            <a:endParaRPr lang="zh-CN" altLang="en-US" sz="3230" b="1" dirty="0">
              <a:solidFill>
                <a:schemeClr val="bg2"/>
              </a:solidFill>
              <a:latin typeface="Times New Roman" panose="02020603050405020304" pitchFamily="18" charset="0"/>
              <a:ea typeface="楷体_GB2312" panose="02010609030101010101" pitchFamily="49" charset="-122"/>
            </a:endParaRPr>
          </a:p>
        </p:txBody>
      </p:sp>
      <p:sp>
        <p:nvSpPr>
          <p:cNvPr id="156676" name="Text Box 4"/>
          <p:cNvSpPr txBox="1"/>
          <p:nvPr/>
        </p:nvSpPr>
        <p:spPr>
          <a:xfrm>
            <a:off x="861000" y="1105500"/>
            <a:ext cx="3075000" cy="682625"/>
          </a:xfrm>
          <a:prstGeom prst="rect">
            <a:avLst/>
          </a:prstGeom>
          <a:noFill/>
          <a:ln w="9525">
            <a:noFill/>
          </a:ln>
        </p:spPr>
        <p:txBody>
          <a:bodyPr>
            <a:spAutoFit/>
          </a:bodyPr>
          <a:p>
            <a:pPr lvl="0" eaLnBrk="1" hangingPunct="1">
              <a:spcBef>
                <a:spcPct val="50000"/>
              </a:spcBef>
            </a:pPr>
            <a:r>
              <a:rPr lang="zh-CN" altLang="en-US" sz="3875" b="1" dirty="0">
                <a:solidFill>
                  <a:schemeClr val="tx2"/>
                </a:solidFill>
                <a:latin typeface="Times New Roman" panose="02020603050405020304" pitchFamily="18" charset="0"/>
                <a:ea typeface="楷体_GB2312" panose="02010609030101010101" pitchFamily="49" charset="-122"/>
              </a:rPr>
              <a:t>看一看</a:t>
            </a:r>
            <a:endParaRPr lang="zh-CN" altLang="en-US" sz="3875" b="1" dirty="0">
              <a:solidFill>
                <a:schemeClr val="tx2"/>
              </a:solidFill>
              <a:latin typeface="Times New Roman" panose="02020603050405020304" pitchFamily="18" charset="0"/>
              <a:ea typeface="楷体_GB2312" panose="0201060903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6676"/>
                                        </p:tgtEl>
                                        <p:attrNameLst>
                                          <p:attrName>style.visibility</p:attrName>
                                        </p:attrNameLst>
                                      </p:cBhvr>
                                      <p:to>
                                        <p:strVal val="visible"/>
                                      </p:to>
                                    </p:set>
                                    <p:animEffect transition="in" filter="blinds(horizontal)">
                                      <p:cBhvr>
                                        <p:cTn id="7" dur="500"/>
                                        <p:tgtEl>
                                          <p:spTgt spid="156676"/>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grpId="0" nodeType="clickEffect">
                                  <p:stCondLst>
                                    <p:cond delay="0"/>
                                  </p:stCondLst>
                                  <p:childTnLst>
                                    <p:set>
                                      <p:cBhvr>
                                        <p:cTn id="11" dur="1" fill="hold">
                                          <p:stCondLst>
                                            <p:cond delay="0"/>
                                          </p:stCondLst>
                                        </p:cTn>
                                        <p:tgtEl>
                                          <p:spTgt spid="156675"/>
                                        </p:tgtEl>
                                        <p:attrNameLst>
                                          <p:attrName>style.visibility</p:attrName>
                                        </p:attrNameLst>
                                      </p:cBhvr>
                                      <p:to>
                                        <p:strVal val="visible"/>
                                      </p:to>
                                    </p:set>
                                    <p:anim calcmode="lin" valueType="num">
                                      <p:cBhvr>
                                        <p:cTn id="12" dur="1000" fill="hold"/>
                                        <p:tgtEl>
                                          <p:spTgt spid="156675"/>
                                        </p:tgtEl>
                                        <p:attrNameLst>
                                          <p:attrName>ppt_w</p:attrName>
                                        </p:attrNameLst>
                                      </p:cBhvr>
                                      <p:tavLst>
                                        <p:tav tm="0">
                                          <p:val>
                                            <p:fltVal val="0.000000"/>
                                          </p:val>
                                        </p:tav>
                                        <p:tav tm="100000">
                                          <p:val>
                                            <p:strVal val="#ppt_w"/>
                                          </p:val>
                                        </p:tav>
                                      </p:tavLst>
                                    </p:anim>
                                    <p:anim calcmode="lin" valueType="num">
                                      <p:cBhvr>
                                        <p:cTn id="13" dur="1000" fill="hold"/>
                                        <p:tgtEl>
                                          <p:spTgt spid="156675"/>
                                        </p:tgtEl>
                                        <p:attrNameLst>
                                          <p:attrName>ppt_h</p:attrName>
                                        </p:attrNameLst>
                                      </p:cBhvr>
                                      <p:tavLst>
                                        <p:tav tm="0">
                                          <p:val>
                                            <p:fltVal val="0.000000"/>
                                          </p:val>
                                        </p:tav>
                                        <p:tav tm="100000">
                                          <p:val>
                                            <p:strVal val="#ppt_h"/>
                                          </p:val>
                                        </p:tav>
                                      </p:tavLst>
                                    </p:anim>
                                    <p:anim calcmode="lin" valueType="num">
                                      <p:cBhvr>
                                        <p:cTn id="14" dur="1000" fill="hold"/>
                                        <p:tgtEl>
                                          <p:spTgt spid="156675"/>
                                        </p:tgtEl>
                                        <p:attrNameLst>
                                          <p:attrName>ppt_x</p:attrName>
                                        </p:attrNameLst>
                                      </p:cBhvr>
                                      <p:tavLst>
                                        <p:tav tm="0" fmla="#ppt_x+(cos(-2*pi*(1-$))*-#ppt_x-sin(-2*pi*(1-$))*(1-#ppt_y))*(1-$)">
                                          <p:val>
                                            <p:fltVal val="0.000000"/>
                                          </p:val>
                                        </p:tav>
                                        <p:tav tm="100000">
                                          <p:val>
                                            <p:fltVal val="1.000000"/>
                                          </p:val>
                                        </p:tav>
                                      </p:tavLst>
                                    </p:anim>
                                    <p:anim calcmode="lin" valueType="num">
                                      <p:cBhvr>
                                        <p:cTn id="15" dur="1000" fill="hold"/>
                                        <p:tgtEl>
                                          <p:spTgt spid="156675"/>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675" grpId="0"/>
      <p:bldP spid="156676" grpId="0"/>
    </p:bld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157698" name="Text Box 2"/>
          <p:cNvSpPr txBox="1"/>
          <p:nvPr/>
        </p:nvSpPr>
        <p:spPr>
          <a:xfrm>
            <a:off x="2767500" y="4980000"/>
            <a:ext cx="3690000" cy="485775"/>
          </a:xfrm>
          <a:prstGeom prst="rect">
            <a:avLst/>
          </a:prstGeom>
          <a:noFill/>
          <a:ln w="9525">
            <a:noFill/>
          </a:ln>
        </p:spPr>
        <p:txBody>
          <a:bodyPr>
            <a:spAutoFit/>
          </a:bodyPr>
          <a:p>
            <a:pPr lvl="0" eaLnBrk="1" hangingPunct="1">
              <a:spcBef>
                <a:spcPct val="50000"/>
              </a:spcBef>
            </a:pPr>
            <a:r>
              <a:rPr lang="zh-CN" altLang="en-US" sz="2585" dirty="0">
                <a:solidFill>
                  <a:srgbClr val="FF7575"/>
                </a:solidFill>
                <a:latin typeface="Times New Roman" panose="02020603050405020304" pitchFamily="18" charset="0"/>
                <a:ea typeface="楷体_GB2312" panose="02010609030101010101" pitchFamily="49" charset="-122"/>
              </a:rPr>
              <a:t>曹操煮酒论英雄</a:t>
            </a:r>
            <a:endParaRPr lang="zh-CN" altLang="en-US" sz="2585" dirty="0">
              <a:solidFill>
                <a:srgbClr val="FF7575"/>
              </a:solidFill>
              <a:latin typeface="Times New Roman" panose="02020603050405020304" pitchFamily="18" charset="0"/>
              <a:ea typeface="楷体_GB2312" panose="0201060903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grpId="0" nodeType="clickEffect">
                                  <p:stCondLst>
                                    <p:cond delay="0"/>
                                  </p:stCondLst>
                                  <p:childTnLst>
                                    <p:set>
                                      <p:cBhvr>
                                        <p:cTn id="6" dur="1" fill="hold">
                                          <p:stCondLst>
                                            <p:cond delay="0"/>
                                          </p:stCondLst>
                                        </p:cTn>
                                        <p:tgtEl>
                                          <p:spTgt spid="157698"/>
                                        </p:tgtEl>
                                        <p:attrNameLst>
                                          <p:attrName>style.visibility</p:attrName>
                                        </p:attrNameLst>
                                      </p:cBhvr>
                                      <p:to>
                                        <p:strVal val="visible"/>
                                      </p:to>
                                    </p:set>
                                    <p:anim calcmode="lin" valueType="num">
                                      <p:cBhvr>
                                        <p:cTn id="7" dur="5000" fill="hold"/>
                                        <p:tgtEl>
                                          <p:spTgt spid="157698"/>
                                        </p:tgtEl>
                                        <p:attrNameLst>
                                          <p:attrName>ppt_w</p:attrName>
                                        </p:attrNameLst>
                                      </p:cBhvr>
                                      <p:tavLst>
                                        <p:tav tm="0" fmla="#ppt_w*sin(2.5*pi*$)">
                                          <p:val>
                                            <p:fltVal val="0.000000"/>
                                          </p:val>
                                        </p:tav>
                                        <p:tav tm="100000">
                                          <p:val>
                                            <p:fltVal val="1.000000"/>
                                          </p:val>
                                        </p:tav>
                                      </p:tavLst>
                                    </p:anim>
                                    <p:anim calcmode="lin" valueType="num">
                                      <p:cBhvr>
                                        <p:cTn id="8" dur="5000" fill="hold"/>
                                        <p:tgtEl>
                                          <p:spTgt spid="15769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698" grpId="0"/>
    </p:bld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158722" name="Text Box 2"/>
          <p:cNvSpPr txBox="1"/>
          <p:nvPr/>
        </p:nvSpPr>
        <p:spPr>
          <a:xfrm>
            <a:off x="492000" y="2028000"/>
            <a:ext cx="6334500" cy="2307590"/>
          </a:xfrm>
          <a:prstGeom prst="rect">
            <a:avLst/>
          </a:prstGeom>
          <a:noFill/>
          <a:ln w="9525">
            <a:noFill/>
          </a:ln>
        </p:spPr>
        <p:txBody>
          <a:bodyPr>
            <a:spAutoFit/>
          </a:bodyPr>
          <a:p>
            <a:pPr lvl="0" eaLnBrk="1" hangingPunct="1">
              <a:spcBef>
                <a:spcPct val="50000"/>
              </a:spcBef>
            </a:pPr>
            <a:r>
              <a:rPr lang="zh-CN" altLang="en-US" sz="3875" b="1" dirty="0">
                <a:solidFill>
                  <a:srgbClr val="FF3300"/>
                </a:solidFill>
                <a:latin typeface="Times New Roman" panose="02020603050405020304" pitchFamily="18" charset="0"/>
                <a:ea typeface="楷体_GB2312" panose="02010609030101010101" pitchFamily="49" charset="-122"/>
              </a:rPr>
              <a:t>曹操曰：“夫英雄者，胸怀大志，腹有良策，有包藏宇宙之机，吞吐天地之志也。”</a:t>
            </a:r>
            <a:endParaRPr lang="zh-CN" altLang="en-US" sz="3875" b="1" dirty="0">
              <a:solidFill>
                <a:srgbClr val="FF3300"/>
              </a:solidFill>
              <a:latin typeface="Times New Roman" panose="02020603050405020304" pitchFamily="18" charset="0"/>
              <a:ea typeface="楷体_GB2312" panose="02010609030101010101" pitchFamily="49" charset="-122"/>
            </a:endParaRPr>
          </a:p>
          <a:p>
            <a:pPr lvl="0" eaLnBrk="1" hangingPunct="1">
              <a:spcBef>
                <a:spcPct val="50000"/>
              </a:spcBef>
            </a:pPr>
            <a:endParaRPr lang="en-US" altLang="zh-CN" sz="1935" dirty="0">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158722"/>
                                        </p:tgtEl>
                                        <p:attrNameLst>
                                          <p:attrName>style.visibility</p:attrName>
                                        </p:attrNameLst>
                                      </p:cBhvr>
                                      <p:to>
                                        <p:strVal val="visible"/>
                                      </p:to>
                                    </p:set>
                                    <p:anim calcmode="lin" valueType="num">
                                      <p:cBhvr additive="base">
                                        <p:cTn id="7" dur="5000" fill="hold"/>
                                        <p:tgtEl>
                                          <p:spTgt spid="158722"/>
                                        </p:tgtEl>
                                        <p:attrNameLst>
                                          <p:attrName>ppt_x</p:attrName>
                                        </p:attrNameLst>
                                      </p:cBhvr>
                                      <p:tavLst>
                                        <p:tav tm="0">
                                          <p:val>
                                            <p:strVal val="#ppt_x"/>
                                          </p:val>
                                        </p:tav>
                                        <p:tav tm="100000">
                                          <p:val>
                                            <p:strVal val="#ppt_x"/>
                                          </p:val>
                                        </p:tav>
                                      </p:tavLst>
                                    </p:anim>
                                    <p:anim calcmode="lin" valueType="num">
                                      <p:cBhvr additive="base">
                                        <p:cTn id="8" dur="5000" fill="hold"/>
                                        <p:tgtEl>
                                          <p:spTgt spid="1587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722" grpId="0"/>
    </p:bldLst>
  </p:timing>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159746" name="Text Box 2"/>
          <p:cNvSpPr txBox="1"/>
          <p:nvPr/>
        </p:nvSpPr>
        <p:spPr>
          <a:xfrm>
            <a:off x="615000" y="1105500"/>
            <a:ext cx="2952000" cy="682625"/>
          </a:xfrm>
          <a:prstGeom prst="rect">
            <a:avLst/>
          </a:prstGeom>
          <a:noFill/>
          <a:ln w="9525">
            <a:noFill/>
          </a:ln>
        </p:spPr>
        <p:txBody>
          <a:bodyPr>
            <a:spAutoFit/>
          </a:bodyPr>
          <a:p>
            <a:pPr lvl="0" eaLnBrk="1" hangingPunct="1">
              <a:spcBef>
                <a:spcPct val="50000"/>
              </a:spcBef>
            </a:pPr>
            <a:r>
              <a:rPr lang="zh-CN" altLang="en-US" sz="3875" dirty="0">
                <a:solidFill>
                  <a:schemeClr val="tx2"/>
                </a:solidFill>
                <a:latin typeface="Times New Roman" panose="02020603050405020304" pitchFamily="18" charset="0"/>
                <a:ea typeface="楷体_GB2312" panose="02010609030101010101" pitchFamily="49" charset="-122"/>
              </a:rPr>
              <a:t>说一说</a:t>
            </a:r>
            <a:endParaRPr lang="zh-CN" altLang="en-US" sz="3875" dirty="0">
              <a:solidFill>
                <a:schemeClr val="tx2"/>
              </a:solidFill>
              <a:latin typeface="Times New Roman" panose="02020603050405020304" pitchFamily="18" charset="0"/>
              <a:ea typeface="楷体_GB2312" panose="02010609030101010101" pitchFamily="49" charset="-122"/>
            </a:endParaRPr>
          </a:p>
        </p:txBody>
      </p:sp>
      <p:sp>
        <p:nvSpPr>
          <p:cNvPr id="159747" name="Text Box 3"/>
          <p:cNvSpPr txBox="1"/>
          <p:nvPr/>
        </p:nvSpPr>
        <p:spPr>
          <a:xfrm>
            <a:off x="922500" y="2581500"/>
            <a:ext cx="5658000" cy="977900"/>
          </a:xfrm>
          <a:prstGeom prst="rect">
            <a:avLst/>
          </a:prstGeom>
          <a:noFill/>
          <a:ln w="9525">
            <a:noFill/>
          </a:ln>
        </p:spPr>
        <p:txBody>
          <a:bodyPr>
            <a:spAutoFit/>
          </a:bodyPr>
          <a:p>
            <a:pPr lvl="0" eaLnBrk="1" hangingPunct="1">
              <a:spcBef>
                <a:spcPct val="50000"/>
              </a:spcBef>
            </a:pPr>
            <a:r>
              <a:rPr lang="en-US" altLang="zh-CN" sz="2905" dirty="0">
                <a:latin typeface="Times New Roman" panose="02020603050405020304" pitchFamily="18" charset="0"/>
                <a:ea typeface="楷体_GB2312" panose="02010609030101010101" pitchFamily="49" charset="-122"/>
              </a:rPr>
              <a:t>1.</a:t>
            </a:r>
            <a:r>
              <a:rPr lang="zh-CN" altLang="en-US" sz="2905" dirty="0">
                <a:latin typeface="Times New Roman" panose="02020603050405020304" pitchFamily="18" charset="0"/>
                <a:ea typeface="楷体_GB2312" panose="02010609030101010101" pitchFamily="49" charset="-122"/>
              </a:rPr>
              <a:t>你赞同曹操的论英雄观吗？里根是怎么认为的？</a:t>
            </a:r>
            <a:endParaRPr lang="zh-CN" altLang="en-US" sz="2905" dirty="0">
              <a:latin typeface="Times New Roman" panose="02020603050405020304" pitchFamily="18" charset="0"/>
              <a:ea typeface="楷体_GB2312" panose="0201060903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9746"/>
                                        </p:tgtEl>
                                        <p:attrNameLst>
                                          <p:attrName>style.visibility</p:attrName>
                                        </p:attrNameLst>
                                      </p:cBhvr>
                                      <p:to>
                                        <p:strVal val="visible"/>
                                      </p:to>
                                    </p:set>
                                    <p:animEffect transition="in" filter="blinds(horizontal)">
                                      <p:cBhvr>
                                        <p:cTn id="7" dur="500"/>
                                        <p:tgtEl>
                                          <p:spTgt spid="15974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159747"/>
                                        </p:tgtEl>
                                        <p:attrNameLst>
                                          <p:attrName>style.visibility</p:attrName>
                                        </p:attrNameLst>
                                      </p:cBhvr>
                                      <p:to>
                                        <p:strVal val="visible"/>
                                      </p:to>
                                    </p:set>
                                    <p:animEffect transition="in" filter="barn(outHorizontal)">
                                      <p:cBhvr>
                                        <p:cTn id="12" dur="500"/>
                                        <p:tgtEl>
                                          <p:spTgt spid="1597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46" grpId="0"/>
      <p:bldP spid="159747"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0770" name="Picture 2" descr="7名罹难的宇航员"/>
          <p:cNvPicPr>
            <a:picLocks noChangeAspect="1"/>
          </p:cNvPicPr>
          <p:nvPr/>
        </p:nvPicPr>
        <p:blipFill>
          <a:blip r:embed="rId1"/>
          <a:stretch>
            <a:fillRect/>
          </a:stretch>
        </p:blipFill>
        <p:spPr>
          <a:xfrm>
            <a:off x="799500" y="1720500"/>
            <a:ext cx="5637500" cy="3871937"/>
          </a:xfrm>
          <a:prstGeom prst="rect">
            <a:avLst/>
          </a:prstGeom>
          <a:noFill/>
          <a:ln w="9525">
            <a:noFill/>
          </a:ln>
        </p:spPr>
      </p:pic>
      <p:pic>
        <p:nvPicPr>
          <p:cNvPr id="160771" name="Picture 3" descr="“挑战者”7位宇航员"/>
          <p:cNvPicPr>
            <a:picLocks noChangeAspect="1"/>
          </p:cNvPicPr>
          <p:nvPr/>
        </p:nvPicPr>
        <p:blipFill>
          <a:blip r:embed="rId2"/>
          <a:srcRect l="25270" r="25697"/>
          <a:stretch>
            <a:fillRect/>
          </a:stretch>
        </p:blipFill>
        <p:spPr>
          <a:xfrm>
            <a:off x="5085281" y="1992125"/>
            <a:ext cx="2149937" cy="3474750"/>
          </a:xfrm>
          <a:prstGeom prst="rect">
            <a:avLst/>
          </a:prstGeom>
          <a:noFill/>
          <a:ln w="9525">
            <a:noFill/>
          </a:ln>
        </p:spPr>
      </p:pic>
      <p:sp>
        <p:nvSpPr>
          <p:cNvPr id="160772" name="Text Box 4"/>
          <p:cNvSpPr txBox="1"/>
          <p:nvPr/>
        </p:nvSpPr>
        <p:spPr>
          <a:xfrm>
            <a:off x="97790" y="-24130"/>
            <a:ext cx="7393940" cy="1798320"/>
          </a:xfrm>
          <a:prstGeom prst="rect">
            <a:avLst/>
          </a:prstGeom>
          <a:noFill/>
          <a:ln w="9525">
            <a:noFill/>
          </a:ln>
        </p:spPr>
        <p:txBody>
          <a:bodyPr wrap="square">
            <a:spAutoFit/>
          </a:bodyPr>
          <a:p>
            <a:pPr lvl="0" eaLnBrk="1" hangingPunct="1">
              <a:spcBef>
                <a:spcPct val="50000"/>
              </a:spcBef>
            </a:pPr>
            <a:r>
              <a:rPr lang="zh-CN" altLang="en-US" sz="2800" b="1" dirty="0">
                <a:ln/>
                <a:solidFill>
                  <a:schemeClr val="tx1"/>
                </a:solidFill>
                <a:effectLst>
                  <a:outerShdw blurRad="38100" dist="19050" dir="2700000" algn="tl" rotWithShape="0">
                    <a:schemeClr val="dk1">
                      <a:alpha val="40000"/>
                    </a:schemeClr>
                  </a:outerShdw>
                </a:effectLst>
                <a:latin typeface="楷体_GB2312" panose="02010609030101010101" pitchFamily="49" charset="-122"/>
                <a:ea typeface="楷体_GB2312" panose="02010609030101010101" pitchFamily="49" charset="-122"/>
              </a:rPr>
              <a:t>英雄之所以称之为英雄，并不在于我们颂赞的语言，而在于他们始终以高度的事业心、自尊心和锲而不舍地对神奇而美妙的宇宙进行探索的责任感，去实践真正的生活以至献出生命</a:t>
            </a:r>
            <a:r>
              <a:rPr lang="zh-CN" altLang="en-US" sz="2800" b="1" dirty="0">
                <a:solidFill>
                  <a:srgbClr val="FFFF00"/>
                </a:solidFill>
                <a:latin typeface="楷体_GB2312" panose="02010609030101010101" pitchFamily="49" charset="-122"/>
                <a:ea typeface="楷体_GB2312" panose="02010609030101010101" pitchFamily="49" charset="-122"/>
              </a:rPr>
              <a:t>。</a:t>
            </a:r>
            <a:endParaRPr lang="zh-CN" altLang="en-US" sz="2800" b="1" dirty="0">
              <a:solidFill>
                <a:srgbClr val="FFFF00"/>
              </a:solidFill>
              <a:latin typeface="楷体_GB2312" panose="02010609030101010101" pitchFamily="49" charset="-122"/>
              <a:ea typeface="楷体_GB2312" panose="0201060903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8000"/>
                                  </p:stCondLst>
                                  <p:childTnLst>
                                    <p:set>
                                      <p:cBhvr>
                                        <p:cTn id="6" dur="1" fill="hold">
                                          <p:stCondLst>
                                            <p:cond delay="0"/>
                                          </p:stCondLst>
                                        </p:cTn>
                                        <p:tgtEl>
                                          <p:spTgt spid="160770"/>
                                        </p:tgtEl>
                                        <p:attrNameLst>
                                          <p:attrName>style.visibility</p:attrName>
                                        </p:attrNameLst>
                                      </p:cBhvr>
                                      <p:to>
                                        <p:strVal val="visible"/>
                                      </p:to>
                                    </p:set>
                                    <p:animEffect transition="in" filter="randombar(horizontal)">
                                      <p:cBhvr>
                                        <p:cTn id="7" dur="500"/>
                                        <p:tgtEl>
                                          <p:spTgt spid="160770"/>
                                        </p:tgtEl>
                                      </p:cBhvr>
                                    </p:animEffect>
                                  </p:childTnLst>
                                </p:cTn>
                              </p:par>
                            </p:childTnLst>
                          </p:cTn>
                        </p:par>
                        <p:par>
                          <p:cTn id="8" fill="hold">
                            <p:stCondLst>
                              <p:cond delay="8500"/>
                            </p:stCondLst>
                            <p:childTnLst>
                              <p:par>
                                <p:cTn id="9" presetID="9" presetClass="entr" presetSubtype="0" fill="hold" nodeType="afterEffect">
                                  <p:stCondLst>
                                    <p:cond delay="3000"/>
                                  </p:stCondLst>
                                  <p:childTnLst>
                                    <p:set>
                                      <p:cBhvr>
                                        <p:cTn id="10" dur="1" fill="hold">
                                          <p:stCondLst>
                                            <p:cond delay="0"/>
                                          </p:stCondLst>
                                        </p:cTn>
                                        <p:tgtEl>
                                          <p:spTgt spid="160771"/>
                                        </p:tgtEl>
                                        <p:attrNameLst>
                                          <p:attrName>style.visibility</p:attrName>
                                        </p:attrNameLst>
                                      </p:cBhvr>
                                      <p:to>
                                        <p:strVal val="visible"/>
                                      </p:to>
                                    </p:set>
                                    <p:animEffect transition="in" filter="dissolve">
                                      <p:cBhvr>
                                        <p:cTn id="11" dur="500"/>
                                        <p:tgtEl>
                                          <p:spTgt spid="160771"/>
                                        </p:tgtEl>
                                      </p:cBhvr>
                                    </p:animEffect>
                                  </p:childTnLst>
                                </p:cTn>
                              </p:par>
                            </p:childTnLst>
                          </p:cTn>
                        </p:par>
                      </p:childTnLst>
                    </p:cTn>
                  </p:par>
                  <p:par>
                    <p:cTn id="12" fill="hold">
                      <p:stCondLst>
                        <p:cond delay="indefinite"/>
                      </p:stCondLst>
                      <p:childTnLst>
                        <p:par>
                          <p:cTn id="13" fill="hold">
                            <p:stCondLst>
                              <p:cond delay="0"/>
                            </p:stCondLst>
                            <p:childTnLst>
                              <p:par>
                                <p:cTn id="14" presetID="7" presetClass="entr" presetSubtype="4" fill="hold" grpId="0" nodeType="clickEffect">
                                  <p:stCondLst>
                                    <p:cond delay="0"/>
                                  </p:stCondLst>
                                  <p:childTnLst>
                                    <p:set>
                                      <p:cBhvr>
                                        <p:cTn id="15" dur="1" fill="hold">
                                          <p:stCondLst>
                                            <p:cond delay="0"/>
                                          </p:stCondLst>
                                        </p:cTn>
                                        <p:tgtEl>
                                          <p:spTgt spid="160772"/>
                                        </p:tgtEl>
                                        <p:attrNameLst>
                                          <p:attrName>style.visibility</p:attrName>
                                        </p:attrNameLst>
                                      </p:cBhvr>
                                      <p:to>
                                        <p:strVal val="visible"/>
                                      </p:to>
                                    </p:set>
                                    <p:anim calcmode="lin" valueType="num">
                                      <p:cBhvr additive="base">
                                        <p:cTn id="16" dur="5000" fill="hold"/>
                                        <p:tgtEl>
                                          <p:spTgt spid="160772"/>
                                        </p:tgtEl>
                                        <p:attrNameLst>
                                          <p:attrName>ppt_x</p:attrName>
                                        </p:attrNameLst>
                                      </p:cBhvr>
                                      <p:tavLst>
                                        <p:tav tm="0">
                                          <p:val>
                                            <p:strVal val="#ppt_x"/>
                                          </p:val>
                                        </p:tav>
                                        <p:tav tm="100000">
                                          <p:val>
                                            <p:strVal val="#ppt_x"/>
                                          </p:val>
                                        </p:tav>
                                      </p:tavLst>
                                    </p:anim>
                                    <p:anim calcmode="lin" valueType="num">
                                      <p:cBhvr additive="base">
                                        <p:cTn id="17" dur="5000" fill="hold"/>
                                        <p:tgtEl>
                                          <p:spTgt spid="1607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772" grpId="0"/>
    </p:bldLst>
  </p:timing>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161794" name="Text Box 2"/>
          <p:cNvSpPr txBox="1"/>
          <p:nvPr/>
        </p:nvSpPr>
        <p:spPr>
          <a:xfrm>
            <a:off x="738000" y="2151000"/>
            <a:ext cx="5965500" cy="1421130"/>
          </a:xfrm>
          <a:prstGeom prst="rect">
            <a:avLst/>
          </a:prstGeom>
          <a:noFill/>
          <a:ln w="9525">
            <a:noFill/>
          </a:ln>
        </p:spPr>
        <p:txBody>
          <a:bodyPr>
            <a:spAutoFit/>
          </a:bodyPr>
          <a:p>
            <a:pPr lvl="0" eaLnBrk="1" hangingPunct="1">
              <a:spcBef>
                <a:spcPct val="50000"/>
              </a:spcBef>
            </a:pPr>
            <a:r>
              <a:rPr lang="en-US" altLang="zh-CN" sz="2905" dirty="0">
                <a:latin typeface="Times New Roman" panose="02020603050405020304" pitchFamily="18" charset="0"/>
                <a:ea typeface="楷体_GB2312" panose="02010609030101010101" pitchFamily="49" charset="-122"/>
              </a:rPr>
              <a:t>2.</a:t>
            </a:r>
            <a:r>
              <a:rPr lang="zh-CN" altLang="en-US" sz="2905" dirty="0">
                <a:latin typeface="Times New Roman" panose="02020603050405020304" pitchFamily="18" charset="0"/>
                <a:ea typeface="楷体_GB2312" panose="02010609030101010101" pitchFamily="49" charset="-122"/>
              </a:rPr>
              <a:t>在你的心目中，你觉得怎样才能算是一个英雄？请说说你心中的英雄？</a:t>
            </a:r>
            <a:endParaRPr lang="zh-CN" altLang="en-US" sz="2905" dirty="0">
              <a:latin typeface="Times New Roman" panose="02020603050405020304" pitchFamily="18" charset="0"/>
              <a:ea typeface="楷体_GB2312" panose="0201060903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61794"/>
                                        </p:tgtEl>
                                        <p:attrNameLst>
                                          <p:attrName>style.visibility</p:attrName>
                                        </p:attrNameLst>
                                      </p:cBhvr>
                                      <p:to>
                                        <p:strVal val="visible"/>
                                      </p:to>
                                    </p:set>
                                    <p:animEffect transition="in" filter="barn(outVertical)">
                                      <p:cBhvr>
                                        <p:cTn id="7" dur="500"/>
                                        <p:tgtEl>
                                          <p:spTgt spid="1617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794" grpId="0"/>
    </p:bldLst>
  </p:timing>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101378" name="WordArt 2" descr="窄竖线"/>
          <p:cNvSpPr>
            <a:spLocks noTextEdit="1"/>
          </p:cNvSpPr>
          <p:nvPr/>
        </p:nvSpPr>
        <p:spPr>
          <a:xfrm>
            <a:off x="369000" y="859500"/>
            <a:ext cx="3075000" cy="950687"/>
          </a:xfrm>
          <a:prstGeom prst="rect">
            <a:avLst/>
          </a:prstGeom>
        </p:spPr>
        <p:txBody>
          <a:bodyPr wrap="none" fromWordArt="1">
            <a:prstTxWarp prst="textCurveUp">
              <a:avLst>
                <a:gd name="adj" fmla="val 40356"/>
              </a:avLst>
            </a:prstTxWarp>
            <a:normAutofit/>
          </a:bodyPr>
          <a:p>
            <a:pPr algn="ctr" eaLnBrk="0" hangingPunct="0"/>
            <a:r>
              <a:rPr lang="zh-CN" altLang="en-US" sz="4845">
                <a:ln w="12700" cap="flat" cmpd="sng">
                  <a:solidFill>
                    <a:srgbClr val="000000"/>
                  </a:solidFill>
                  <a:prstDash val="solid"/>
                  <a:headEnd type="none" w="med" len="med"/>
                  <a:tailEnd type="none" w="med" len="med"/>
                </a:ln>
                <a:pattFill prst="dashHorz">
                  <a:fgClr>
                    <a:srgbClr val="808080"/>
                  </a:fgClr>
                  <a:bgClr>
                    <a:srgbClr val="FFFF00"/>
                  </a:bgClr>
                </a:pattFill>
                <a:effectLst>
                  <a:outerShdw dist="45791" dir="2021404" algn="ctr" rotWithShape="0">
                    <a:srgbClr val="808080"/>
                  </a:outerShdw>
                </a:effectLst>
                <a:latin typeface="宋体" panose="02010600030101010101" pitchFamily="2" charset="-122"/>
                <a:ea typeface="宋体" panose="02010600030101010101" pitchFamily="2" charset="-122"/>
              </a:rPr>
              <a:t>与英雄过招</a:t>
            </a:r>
            <a:endParaRPr lang="zh-CN" altLang="en-US" sz="4845">
              <a:ln w="12700" cap="flat" cmpd="sng">
                <a:solidFill>
                  <a:srgbClr val="000000"/>
                </a:solidFill>
                <a:prstDash val="solid"/>
                <a:headEnd type="none" w="med" len="med"/>
                <a:tailEnd type="none" w="med" len="med"/>
              </a:ln>
              <a:pattFill prst="dashHorz">
                <a:fgClr>
                  <a:srgbClr val="808080"/>
                </a:fgClr>
                <a:bgClr>
                  <a:srgbClr val="FFFF00"/>
                </a:bgClr>
              </a:pattFill>
              <a:effectLst>
                <a:outerShdw dist="45791" dir="2021404" algn="ctr" rotWithShape="0">
                  <a:srgbClr val="808080"/>
                </a:outerShdw>
              </a:effectLst>
              <a:latin typeface="宋体" panose="02010600030101010101" pitchFamily="2" charset="-122"/>
              <a:ea typeface="宋体" panose="02010600030101010101" pitchFamily="2" charset="-122"/>
            </a:endParaRPr>
          </a:p>
        </p:txBody>
      </p:sp>
      <p:sp>
        <p:nvSpPr>
          <p:cNvPr id="162819" name="Text Box 3"/>
          <p:cNvSpPr txBox="1"/>
          <p:nvPr/>
        </p:nvSpPr>
        <p:spPr>
          <a:xfrm>
            <a:off x="738000" y="2028000"/>
            <a:ext cx="4858500" cy="386715"/>
          </a:xfrm>
          <a:prstGeom prst="rect">
            <a:avLst/>
          </a:prstGeom>
          <a:noFill/>
          <a:ln w="9525">
            <a:noFill/>
          </a:ln>
        </p:spPr>
        <p:txBody>
          <a:bodyPr>
            <a:spAutoFit/>
          </a:bodyPr>
          <a:p>
            <a:pPr lvl="0" eaLnBrk="1" hangingPunct="1">
              <a:spcBef>
                <a:spcPct val="50000"/>
              </a:spcBef>
            </a:pPr>
            <a:r>
              <a:rPr lang="en-US" altLang="zh-CN" sz="1935" dirty="0">
                <a:solidFill>
                  <a:schemeClr val="tx2"/>
                </a:solidFill>
                <a:latin typeface="Times New Roman" panose="02020603050405020304" pitchFamily="18" charset="0"/>
                <a:ea typeface="楷体_GB2312" panose="02010609030101010101" pitchFamily="49" charset="-122"/>
              </a:rPr>
              <a:t>“</a:t>
            </a:r>
            <a:r>
              <a:rPr lang="zh-CN" altLang="en-US" sz="1935" dirty="0">
                <a:solidFill>
                  <a:schemeClr val="tx2"/>
                </a:solidFill>
                <a:latin typeface="Times New Roman" panose="02020603050405020304" pitchFamily="18" charset="0"/>
                <a:ea typeface="楷体_GB2312" panose="02010609030101010101" pitchFamily="49" charset="-122"/>
              </a:rPr>
              <a:t>风萧萧兮易水寒，壮士一去兮不复返”</a:t>
            </a:r>
            <a:endParaRPr lang="zh-CN" altLang="en-US" sz="1935" dirty="0">
              <a:solidFill>
                <a:srgbClr val="FF7575"/>
              </a:solidFill>
              <a:latin typeface="Times New Roman" panose="02020603050405020304" pitchFamily="18" charset="0"/>
              <a:ea typeface="楷体_GB2312" panose="02010609030101010101" pitchFamily="49" charset="-122"/>
            </a:endParaRPr>
          </a:p>
        </p:txBody>
      </p:sp>
      <p:sp>
        <p:nvSpPr>
          <p:cNvPr id="162820" name="Line 4"/>
          <p:cNvSpPr/>
          <p:nvPr/>
        </p:nvSpPr>
        <p:spPr>
          <a:xfrm>
            <a:off x="5043000" y="2212500"/>
            <a:ext cx="492000" cy="0"/>
          </a:xfrm>
          <a:prstGeom prst="line">
            <a:avLst/>
          </a:prstGeom>
          <a:ln w="9525" cap="flat" cmpd="sng">
            <a:solidFill>
              <a:schemeClr val="tx1"/>
            </a:solidFill>
            <a:prstDash val="solid"/>
            <a:headEnd type="none" w="med" len="med"/>
            <a:tailEnd type="none" w="med" len="med"/>
          </a:ln>
        </p:spPr>
      </p:sp>
      <p:sp>
        <p:nvSpPr>
          <p:cNvPr id="162821" name="Text Box 5"/>
          <p:cNvSpPr txBox="1"/>
          <p:nvPr/>
        </p:nvSpPr>
        <p:spPr>
          <a:xfrm>
            <a:off x="738000" y="2458500"/>
            <a:ext cx="4858500" cy="386715"/>
          </a:xfrm>
          <a:prstGeom prst="rect">
            <a:avLst/>
          </a:prstGeom>
          <a:noFill/>
          <a:ln w="9525">
            <a:noFill/>
          </a:ln>
        </p:spPr>
        <p:txBody>
          <a:bodyPr>
            <a:spAutoFit/>
          </a:bodyPr>
          <a:p>
            <a:pPr lvl="0" eaLnBrk="1" hangingPunct="1">
              <a:spcBef>
                <a:spcPct val="50000"/>
              </a:spcBef>
            </a:pPr>
            <a:r>
              <a:rPr lang="en-US" altLang="zh-CN" sz="1935" dirty="0">
                <a:solidFill>
                  <a:srgbClr val="FF3300"/>
                </a:solidFill>
                <a:latin typeface="Times New Roman" panose="02020603050405020304" pitchFamily="18" charset="0"/>
                <a:ea typeface="楷体_GB2312" panose="02010609030101010101" pitchFamily="49" charset="-122"/>
              </a:rPr>
              <a:t>“</a:t>
            </a:r>
            <a:r>
              <a:rPr lang="zh-CN" altLang="en-US" sz="1935" dirty="0">
                <a:solidFill>
                  <a:srgbClr val="FF3300"/>
                </a:solidFill>
                <a:latin typeface="Times New Roman" panose="02020603050405020304" pitchFamily="18" charset="0"/>
                <a:ea typeface="楷体_GB2312" panose="02010609030101010101" pitchFamily="49" charset="-122"/>
              </a:rPr>
              <a:t>生当作人杰，死亦为鬼雄”  </a:t>
            </a:r>
            <a:r>
              <a:rPr lang="zh-CN" altLang="en-US" sz="1615" dirty="0">
                <a:solidFill>
                  <a:srgbClr val="FFFFFF"/>
                </a:solidFill>
                <a:latin typeface="Times New Roman" panose="02020603050405020304" pitchFamily="18" charset="0"/>
                <a:ea typeface="楷体_GB2312" panose="02010609030101010101" pitchFamily="49" charset="-122"/>
              </a:rPr>
              <a:t>（李清照）</a:t>
            </a:r>
            <a:r>
              <a:rPr lang="zh-CN" altLang="en-US" sz="1935" dirty="0">
                <a:solidFill>
                  <a:srgbClr val="FF3300"/>
                </a:solidFill>
                <a:latin typeface="Times New Roman" panose="02020603050405020304" pitchFamily="18" charset="0"/>
                <a:ea typeface="楷体_GB2312" panose="02010609030101010101" pitchFamily="49" charset="-122"/>
              </a:rPr>
              <a:t>              </a:t>
            </a:r>
            <a:endParaRPr lang="zh-CN" altLang="en-US" sz="1935" dirty="0">
              <a:solidFill>
                <a:srgbClr val="339933"/>
              </a:solidFill>
              <a:latin typeface="Times New Roman" panose="02020603050405020304" pitchFamily="18" charset="0"/>
              <a:ea typeface="楷体_GB2312" panose="02010609030101010101" pitchFamily="49" charset="-122"/>
            </a:endParaRPr>
          </a:p>
        </p:txBody>
      </p:sp>
      <p:sp>
        <p:nvSpPr>
          <p:cNvPr id="162822" name="Text Box 6"/>
          <p:cNvSpPr txBox="1"/>
          <p:nvPr/>
        </p:nvSpPr>
        <p:spPr>
          <a:xfrm>
            <a:off x="738000" y="3319500"/>
            <a:ext cx="4920000" cy="386715"/>
          </a:xfrm>
          <a:prstGeom prst="rect">
            <a:avLst/>
          </a:prstGeom>
          <a:noFill/>
          <a:ln w="9525">
            <a:noFill/>
          </a:ln>
        </p:spPr>
        <p:txBody>
          <a:bodyPr>
            <a:spAutoFit/>
          </a:bodyPr>
          <a:p>
            <a:pPr lvl="0" eaLnBrk="1" hangingPunct="1">
              <a:spcBef>
                <a:spcPct val="50000"/>
              </a:spcBef>
            </a:pPr>
            <a:r>
              <a:rPr lang="en-US" altLang="zh-CN" sz="1935" dirty="0">
                <a:solidFill>
                  <a:schemeClr val="tx2"/>
                </a:solidFill>
                <a:latin typeface="Times New Roman" panose="02020603050405020304" pitchFamily="18" charset="0"/>
                <a:ea typeface="楷体_GB2312" panose="02010609030101010101" pitchFamily="49" charset="-122"/>
              </a:rPr>
              <a:t>“</a:t>
            </a:r>
            <a:r>
              <a:rPr lang="zh-CN" altLang="en-US" sz="1935" dirty="0">
                <a:solidFill>
                  <a:schemeClr val="tx2"/>
                </a:solidFill>
                <a:latin typeface="Times New Roman" panose="02020603050405020304" pitchFamily="18" charset="0"/>
                <a:ea typeface="楷体_GB2312" panose="02010609030101010101" pitchFamily="49" charset="-122"/>
              </a:rPr>
              <a:t>人生自古谁无死，留取丹心照汗青”                 </a:t>
            </a:r>
            <a:endParaRPr lang="zh-CN" altLang="en-US" sz="1935" dirty="0">
              <a:solidFill>
                <a:schemeClr val="tx2"/>
              </a:solidFill>
              <a:latin typeface="Times New Roman" panose="02020603050405020304" pitchFamily="18" charset="0"/>
              <a:ea typeface="楷体_GB2312" panose="02010609030101010101" pitchFamily="49" charset="-122"/>
            </a:endParaRPr>
          </a:p>
        </p:txBody>
      </p:sp>
      <p:sp>
        <p:nvSpPr>
          <p:cNvPr id="162823" name="Text Box 7"/>
          <p:cNvSpPr txBox="1"/>
          <p:nvPr/>
        </p:nvSpPr>
        <p:spPr>
          <a:xfrm>
            <a:off x="738000" y="3750000"/>
            <a:ext cx="3997500" cy="386715"/>
          </a:xfrm>
          <a:prstGeom prst="rect">
            <a:avLst/>
          </a:prstGeom>
          <a:noFill/>
          <a:ln w="9525">
            <a:noFill/>
          </a:ln>
        </p:spPr>
        <p:txBody>
          <a:bodyPr>
            <a:spAutoFit/>
          </a:bodyPr>
          <a:p>
            <a:pPr lvl="0" eaLnBrk="1" hangingPunct="1"/>
            <a:r>
              <a:rPr lang="en-US" altLang="zh-CN" sz="1935" dirty="0">
                <a:solidFill>
                  <a:schemeClr val="tx2"/>
                </a:solidFill>
                <a:latin typeface="Times New Roman" panose="02020603050405020304" pitchFamily="18" charset="0"/>
                <a:ea typeface="楷体_GB2312" panose="02010609030101010101" pitchFamily="49" charset="-122"/>
              </a:rPr>
              <a:t>“</a:t>
            </a:r>
            <a:r>
              <a:rPr lang="zh-CN" altLang="en-US" sz="1935" dirty="0">
                <a:solidFill>
                  <a:schemeClr val="tx2"/>
                </a:solidFill>
                <a:latin typeface="Times New Roman" panose="02020603050405020304" pitchFamily="18" charset="0"/>
                <a:ea typeface="楷体_GB2312" panose="02010609030101010101" pitchFamily="49" charset="-122"/>
              </a:rPr>
              <a:t>砍头不要紧，只要主义真”</a:t>
            </a:r>
            <a:endParaRPr lang="zh-CN" altLang="en-US" sz="1935" dirty="0">
              <a:solidFill>
                <a:schemeClr val="tx2"/>
              </a:solidFill>
              <a:latin typeface="Times New Roman" panose="02020603050405020304" pitchFamily="18" charset="0"/>
              <a:ea typeface="楷体_GB2312" panose="02010609030101010101" pitchFamily="49" charset="-122"/>
            </a:endParaRPr>
          </a:p>
        </p:txBody>
      </p:sp>
      <p:sp>
        <p:nvSpPr>
          <p:cNvPr id="162824" name="Text Box 8"/>
          <p:cNvSpPr txBox="1"/>
          <p:nvPr/>
        </p:nvSpPr>
        <p:spPr>
          <a:xfrm>
            <a:off x="799500" y="4180500"/>
            <a:ext cx="4797000" cy="386715"/>
          </a:xfrm>
          <a:prstGeom prst="rect">
            <a:avLst/>
          </a:prstGeom>
          <a:noFill/>
          <a:ln w="9525">
            <a:noFill/>
          </a:ln>
        </p:spPr>
        <p:txBody>
          <a:bodyPr>
            <a:spAutoFit/>
          </a:bodyPr>
          <a:p>
            <a:pPr lvl="0" eaLnBrk="1" hangingPunct="1">
              <a:spcBef>
                <a:spcPct val="50000"/>
              </a:spcBef>
            </a:pPr>
            <a:r>
              <a:rPr lang="en-US" altLang="zh-CN" sz="1935" dirty="0">
                <a:solidFill>
                  <a:srgbClr val="FF3300"/>
                </a:solidFill>
                <a:latin typeface="Times New Roman" panose="02020603050405020304" pitchFamily="18" charset="0"/>
                <a:ea typeface="楷体_GB2312" panose="02010609030101010101" pitchFamily="49" charset="-122"/>
              </a:rPr>
              <a:t>“</a:t>
            </a:r>
            <a:r>
              <a:rPr lang="zh-CN" altLang="en-US" sz="1935" dirty="0">
                <a:solidFill>
                  <a:srgbClr val="FF3300"/>
                </a:solidFill>
                <a:latin typeface="Times New Roman" panose="02020603050405020304" pitchFamily="18" charset="0"/>
                <a:ea typeface="楷体_GB2312" panose="02010609030101010101" pitchFamily="49" charset="-122"/>
              </a:rPr>
              <a:t>神龙飞腾九州裂，万众逐颜英雄归”</a:t>
            </a:r>
            <a:endParaRPr lang="zh-CN" altLang="en-US" sz="1935" dirty="0">
              <a:solidFill>
                <a:srgbClr val="FF3300"/>
              </a:solidFill>
              <a:latin typeface="Times New Roman" panose="02020603050405020304" pitchFamily="18" charset="0"/>
              <a:ea typeface="楷体_GB2312" panose="02010609030101010101" pitchFamily="49" charset="-122"/>
            </a:endParaRPr>
          </a:p>
        </p:txBody>
      </p:sp>
      <p:sp>
        <p:nvSpPr>
          <p:cNvPr id="162825" name="Text Box 9"/>
          <p:cNvSpPr txBox="1"/>
          <p:nvPr/>
        </p:nvSpPr>
        <p:spPr>
          <a:xfrm>
            <a:off x="738000" y="2889000"/>
            <a:ext cx="4858500" cy="386715"/>
          </a:xfrm>
          <a:prstGeom prst="rect">
            <a:avLst/>
          </a:prstGeom>
          <a:noFill/>
          <a:ln w="9525">
            <a:noFill/>
          </a:ln>
        </p:spPr>
        <p:txBody>
          <a:bodyPr>
            <a:spAutoFit/>
          </a:bodyPr>
          <a:p>
            <a:pPr lvl="0" eaLnBrk="1" hangingPunct="1">
              <a:spcBef>
                <a:spcPct val="50000"/>
              </a:spcBef>
            </a:pPr>
            <a:r>
              <a:rPr lang="en-US" altLang="zh-CN" sz="1935" dirty="0">
                <a:solidFill>
                  <a:schemeClr val="tx2"/>
                </a:solidFill>
                <a:latin typeface="Times New Roman" panose="02020603050405020304" pitchFamily="18" charset="0"/>
                <a:ea typeface="楷体_GB2312" panose="02010609030101010101" pitchFamily="49" charset="-122"/>
              </a:rPr>
              <a:t>“</a:t>
            </a:r>
            <a:r>
              <a:rPr lang="zh-CN" altLang="en-US" sz="1935" dirty="0">
                <a:solidFill>
                  <a:schemeClr val="tx2"/>
                </a:solidFill>
                <a:latin typeface="Times New Roman" panose="02020603050405020304" pitchFamily="18" charset="0"/>
                <a:ea typeface="楷体_GB2312" panose="02010609030101010101" pitchFamily="49" charset="-122"/>
              </a:rPr>
              <a:t>壮志饥餐胡虏肉，笑渴可饮匈奴血”                </a:t>
            </a:r>
            <a:endParaRPr lang="zh-CN" altLang="en-US" sz="1935" dirty="0">
              <a:solidFill>
                <a:srgbClr val="FF7575"/>
              </a:solidFill>
              <a:latin typeface="Times New Roman" panose="02020603050405020304" pitchFamily="18" charset="0"/>
              <a:ea typeface="楷体_GB2312" panose="02010609030101010101" pitchFamily="49" charset="-122"/>
            </a:endParaRPr>
          </a:p>
        </p:txBody>
      </p:sp>
      <p:sp>
        <p:nvSpPr>
          <p:cNvPr id="162826" name="Line 10"/>
          <p:cNvSpPr/>
          <p:nvPr/>
        </p:nvSpPr>
        <p:spPr>
          <a:xfrm>
            <a:off x="4858500" y="2643000"/>
            <a:ext cx="676500" cy="0"/>
          </a:xfrm>
          <a:prstGeom prst="line">
            <a:avLst/>
          </a:prstGeom>
          <a:ln w="9525" cap="flat" cmpd="sng">
            <a:solidFill>
              <a:schemeClr val="tx1"/>
            </a:solidFill>
            <a:prstDash val="solid"/>
            <a:headEnd type="none" w="med" len="med"/>
            <a:tailEnd type="none" w="med" len="med"/>
          </a:ln>
        </p:spPr>
      </p:sp>
      <p:sp>
        <p:nvSpPr>
          <p:cNvPr id="162827" name="Line 11"/>
          <p:cNvSpPr/>
          <p:nvPr/>
        </p:nvSpPr>
        <p:spPr>
          <a:xfrm>
            <a:off x="4858500" y="3073500"/>
            <a:ext cx="676500" cy="0"/>
          </a:xfrm>
          <a:prstGeom prst="line">
            <a:avLst/>
          </a:prstGeom>
          <a:ln w="9525" cap="flat" cmpd="sng">
            <a:solidFill>
              <a:schemeClr val="tx1"/>
            </a:solidFill>
            <a:prstDash val="solid"/>
            <a:headEnd type="none" w="med" len="med"/>
            <a:tailEnd type="none" w="med" len="med"/>
          </a:ln>
        </p:spPr>
      </p:sp>
      <p:sp>
        <p:nvSpPr>
          <p:cNvPr id="162828" name="Line 12"/>
          <p:cNvSpPr/>
          <p:nvPr/>
        </p:nvSpPr>
        <p:spPr>
          <a:xfrm>
            <a:off x="4858500" y="3504000"/>
            <a:ext cx="738000" cy="0"/>
          </a:xfrm>
          <a:prstGeom prst="line">
            <a:avLst/>
          </a:prstGeom>
          <a:ln w="9525" cap="flat" cmpd="sng">
            <a:solidFill>
              <a:schemeClr val="tx1"/>
            </a:solidFill>
            <a:prstDash val="solid"/>
            <a:headEnd type="none" w="med" len="med"/>
            <a:tailEnd type="none" w="med" len="med"/>
          </a:ln>
        </p:spPr>
      </p:sp>
      <p:sp>
        <p:nvSpPr>
          <p:cNvPr id="162829" name="Line 13"/>
          <p:cNvSpPr/>
          <p:nvPr/>
        </p:nvSpPr>
        <p:spPr>
          <a:xfrm>
            <a:off x="3936000" y="3934500"/>
            <a:ext cx="738000" cy="0"/>
          </a:xfrm>
          <a:prstGeom prst="line">
            <a:avLst/>
          </a:prstGeom>
          <a:ln w="9525" cap="flat" cmpd="sng">
            <a:solidFill>
              <a:schemeClr val="tx1"/>
            </a:solidFill>
            <a:prstDash val="solid"/>
            <a:headEnd type="none" w="med" len="med"/>
            <a:tailEnd type="none" w="med" len="med"/>
          </a:ln>
        </p:spPr>
      </p:sp>
      <p:sp>
        <p:nvSpPr>
          <p:cNvPr id="162830" name="Line 14"/>
          <p:cNvSpPr/>
          <p:nvPr/>
        </p:nvSpPr>
        <p:spPr>
          <a:xfrm>
            <a:off x="4858500" y="4365000"/>
            <a:ext cx="738000" cy="0"/>
          </a:xfrm>
          <a:prstGeom prst="line">
            <a:avLst/>
          </a:prstGeom>
          <a:ln w="9525" cap="flat" cmpd="sng">
            <a:solidFill>
              <a:schemeClr val="tx1"/>
            </a:solidFill>
            <a:prstDash val="solid"/>
            <a:headEnd type="none" w="med" len="med"/>
            <a:tailEnd type="none" w="med" len="med"/>
          </a:ln>
        </p:spPr>
      </p:sp>
      <p:sp>
        <p:nvSpPr>
          <p:cNvPr id="162831" name="Text Box 15"/>
          <p:cNvSpPr txBox="1"/>
          <p:nvPr/>
        </p:nvSpPr>
        <p:spPr>
          <a:xfrm>
            <a:off x="5596500" y="2028000"/>
            <a:ext cx="675640" cy="386715"/>
          </a:xfrm>
          <a:prstGeom prst="rect">
            <a:avLst/>
          </a:prstGeom>
          <a:noFill/>
          <a:ln w="9525">
            <a:noFill/>
          </a:ln>
        </p:spPr>
        <p:txBody>
          <a:bodyPr wrap="none">
            <a:spAutoFit/>
          </a:bodyPr>
          <a:p>
            <a:pPr lvl="0" eaLnBrk="1" hangingPunct="1"/>
            <a:r>
              <a:rPr lang="zh-CN" altLang="en-US" sz="1935" dirty="0">
                <a:solidFill>
                  <a:srgbClr val="FF7575"/>
                </a:solidFill>
                <a:latin typeface="Times New Roman" panose="02020603050405020304" pitchFamily="18" charset="0"/>
                <a:ea typeface="楷体_GB2312" panose="02010609030101010101" pitchFamily="49" charset="-122"/>
              </a:rPr>
              <a:t>荆柯</a:t>
            </a:r>
            <a:endParaRPr lang="zh-CN" altLang="en-US" sz="1935" dirty="0">
              <a:solidFill>
                <a:srgbClr val="FF7575"/>
              </a:solidFill>
              <a:latin typeface="Times New Roman" panose="02020603050405020304" pitchFamily="18" charset="0"/>
              <a:ea typeface="楷体_GB2312" panose="02010609030101010101" pitchFamily="49" charset="-122"/>
            </a:endParaRPr>
          </a:p>
        </p:txBody>
      </p:sp>
      <p:sp>
        <p:nvSpPr>
          <p:cNvPr id="162832" name="Text Box 16"/>
          <p:cNvSpPr txBox="1"/>
          <p:nvPr/>
        </p:nvSpPr>
        <p:spPr>
          <a:xfrm>
            <a:off x="5596500" y="2458500"/>
            <a:ext cx="676500" cy="386715"/>
          </a:xfrm>
          <a:prstGeom prst="rect">
            <a:avLst/>
          </a:prstGeom>
          <a:noFill/>
          <a:ln w="9525">
            <a:noFill/>
          </a:ln>
        </p:spPr>
        <p:txBody>
          <a:bodyPr>
            <a:spAutoFit/>
          </a:bodyPr>
          <a:p>
            <a:pPr lvl="0" eaLnBrk="1" hangingPunct="1">
              <a:spcBef>
                <a:spcPct val="50000"/>
              </a:spcBef>
            </a:pPr>
            <a:r>
              <a:rPr lang="zh-CN" altLang="en-US" sz="1935" dirty="0">
                <a:solidFill>
                  <a:srgbClr val="339933"/>
                </a:solidFill>
                <a:latin typeface="Times New Roman" panose="02020603050405020304" pitchFamily="18" charset="0"/>
                <a:ea typeface="楷体_GB2312" panose="02010609030101010101" pitchFamily="49" charset="-122"/>
              </a:rPr>
              <a:t>项羽</a:t>
            </a:r>
            <a:endParaRPr lang="zh-CN" altLang="en-US" sz="1935" dirty="0">
              <a:solidFill>
                <a:srgbClr val="339933"/>
              </a:solidFill>
              <a:latin typeface="Times New Roman" panose="02020603050405020304" pitchFamily="18" charset="0"/>
              <a:ea typeface="楷体_GB2312" panose="02010609030101010101" pitchFamily="49" charset="-122"/>
            </a:endParaRPr>
          </a:p>
        </p:txBody>
      </p:sp>
      <p:sp>
        <p:nvSpPr>
          <p:cNvPr id="162833" name="Text Box 17"/>
          <p:cNvSpPr txBox="1"/>
          <p:nvPr/>
        </p:nvSpPr>
        <p:spPr>
          <a:xfrm>
            <a:off x="5596500" y="2889000"/>
            <a:ext cx="676500" cy="386715"/>
          </a:xfrm>
          <a:prstGeom prst="rect">
            <a:avLst/>
          </a:prstGeom>
          <a:noFill/>
          <a:ln w="9525">
            <a:noFill/>
          </a:ln>
        </p:spPr>
        <p:txBody>
          <a:bodyPr>
            <a:spAutoFit/>
          </a:bodyPr>
          <a:p>
            <a:pPr lvl="0" eaLnBrk="1" hangingPunct="1">
              <a:spcBef>
                <a:spcPct val="50000"/>
              </a:spcBef>
            </a:pPr>
            <a:r>
              <a:rPr lang="zh-CN" altLang="en-US" sz="1935" dirty="0">
                <a:solidFill>
                  <a:srgbClr val="FF7575"/>
                </a:solidFill>
                <a:latin typeface="Times New Roman" panose="02020603050405020304" pitchFamily="18" charset="0"/>
                <a:ea typeface="楷体_GB2312" panose="02010609030101010101" pitchFamily="49" charset="-122"/>
              </a:rPr>
              <a:t>岳飞</a:t>
            </a:r>
            <a:endParaRPr lang="zh-CN" altLang="en-US" sz="1935" dirty="0">
              <a:solidFill>
                <a:srgbClr val="FF7575"/>
              </a:solidFill>
              <a:latin typeface="Times New Roman" panose="02020603050405020304" pitchFamily="18" charset="0"/>
              <a:ea typeface="楷体_GB2312" panose="02010609030101010101" pitchFamily="49" charset="-122"/>
            </a:endParaRPr>
          </a:p>
        </p:txBody>
      </p:sp>
      <p:sp>
        <p:nvSpPr>
          <p:cNvPr id="162834" name="Text Box 18"/>
          <p:cNvSpPr txBox="1"/>
          <p:nvPr/>
        </p:nvSpPr>
        <p:spPr>
          <a:xfrm>
            <a:off x="5596500" y="3319500"/>
            <a:ext cx="922500" cy="386715"/>
          </a:xfrm>
          <a:prstGeom prst="rect">
            <a:avLst/>
          </a:prstGeom>
          <a:noFill/>
          <a:ln w="9525">
            <a:noFill/>
          </a:ln>
        </p:spPr>
        <p:txBody>
          <a:bodyPr>
            <a:spAutoFit/>
          </a:bodyPr>
          <a:p>
            <a:pPr lvl="0" eaLnBrk="1" hangingPunct="1">
              <a:spcBef>
                <a:spcPct val="50000"/>
              </a:spcBef>
            </a:pPr>
            <a:r>
              <a:rPr lang="zh-CN" altLang="en-US" sz="1935" dirty="0">
                <a:solidFill>
                  <a:schemeClr val="tx2"/>
                </a:solidFill>
                <a:latin typeface="Times New Roman" panose="02020603050405020304" pitchFamily="18" charset="0"/>
                <a:ea typeface="楷体_GB2312" panose="02010609030101010101" pitchFamily="49" charset="-122"/>
              </a:rPr>
              <a:t>文天祥</a:t>
            </a:r>
            <a:endParaRPr lang="zh-CN" altLang="en-US" sz="1935" dirty="0">
              <a:solidFill>
                <a:schemeClr val="tx2"/>
              </a:solidFill>
              <a:latin typeface="Times New Roman" panose="02020603050405020304" pitchFamily="18" charset="0"/>
              <a:ea typeface="楷体_GB2312" panose="02010609030101010101" pitchFamily="49" charset="-122"/>
            </a:endParaRPr>
          </a:p>
        </p:txBody>
      </p:sp>
      <p:sp>
        <p:nvSpPr>
          <p:cNvPr id="162835" name="Text Box 19"/>
          <p:cNvSpPr txBox="1"/>
          <p:nvPr/>
        </p:nvSpPr>
        <p:spPr>
          <a:xfrm>
            <a:off x="4858500" y="3750000"/>
            <a:ext cx="984000" cy="386715"/>
          </a:xfrm>
          <a:prstGeom prst="rect">
            <a:avLst/>
          </a:prstGeom>
          <a:noFill/>
          <a:ln w="9525">
            <a:noFill/>
          </a:ln>
        </p:spPr>
        <p:txBody>
          <a:bodyPr>
            <a:spAutoFit/>
          </a:bodyPr>
          <a:p>
            <a:pPr lvl="0" eaLnBrk="1" hangingPunct="1">
              <a:spcBef>
                <a:spcPct val="50000"/>
              </a:spcBef>
            </a:pPr>
            <a:r>
              <a:rPr lang="zh-CN" altLang="en-US" sz="1935" dirty="0">
                <a:solidFill>
                  <a:schemeClr val="tx2"/>
                </a:solidFill>
                <a:latin typeface="Times New Roman" panose="02020603050405020304" pitchFamily="18" charset="0"/>
                <a:ea typeface="楷体_GB2312" panose="02010609030101010101" pitchFamily="49" charset="-122"/>
              </a:rPr>
              <a:t>夏明翰</a:t>
            </a:r>
            <a:endParaRPr lang="zh-CN" altLang="en-US" sz="1935" dirty="0">
              <a:solidFill>
                <a:schemeClr val="tx2"/>
              </a:solidFill>
              <a:latin typeface="Times New Roman" panose="02020603050405020304" pitchFamily="18" charset="0"/>
              <a:ea typeface="楷体_GB2312" panose="02010609030101010101" pitchFamily="49" charset="-122"/>
            </a:endParaRPr>
          </a:p>
        </p:txBody>
      </p:sp>
      <p:sp>
        <p:nvSpPr>
          <p:cNvPr id="162836" name="Text Box 20"/>
          <p:cNvSpPr txBox="1"/>
          <p:nvPr/>
        </p:nvSpPr>
        <p:spPr>
          <a:xfrm>
            <a:off x="5658000" y="4180500"/>
            <a:ext cx="984000" cy="386715"/>
          </a:xfrm>
          <a:prstGeom prst="rect">
            <a:avLst/>
          </a:prstGeom>
          <a:noFill/>
          <a:ln w="9525">
            <a:noFill/>
          </a:ln>
        </p:spPr>
        <p:txBody>
          <a:bodyPr>
            <a:spAutoFit/>
          </a:bodyPr>
          <a:p>
            <a:pPr lvl="0" eaLnBrk="1" hangingPunct="1">
              <a:spcBef>
                <a:spcPct val="50000"/>
              </a:spcBef>
            </a:pPr>
            <a:r>
              <a:rPr lang="zh-CN" altLang="en-US" sz="1935" dirty="0">
                <a:solidFill>
                  <a:srgbClr val="339933"/>
                </a:solidFill>
                <a:latin typeface="Times New Roman" panose="02020603050405020304" pitchFamily="18" charset="0"/>
                <a:ea typeface="楷体_GB2312" panose="02010609030101010101" pitchFamily="49" charset="-122"/>
              </a:rPr>
              <a:t>杨利伟</a:t>
            </a:r>
            <a:endParaRPr lang="zh-CN" altLang="en-US" sz="1935" dirty="0">
              <a:solidFill>
                <a:srgbClr val="339933"/>
              </a:solidFill>
              <a:latin typeface="Times New Roman" panose="02020603050405020304" pitchFamily="18" charset="0"/>
              <a:ea typeface="楷体_GB2312" panose="0201060903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nodeType="clickEffect">
                                  <p:stCondLst>
                                    <p:cond delay="0"/>
                                  </p:stCondLst>
                                  <p:childTnLst>
                                    <p:set>
                                      <p:cBhvr>
                                        <p:cTn id="6" dur="1" fill="hold">
                                          <p:stCondLst>
                                            <p:cond delay="0"/>
                                          </p:stCondLst>
                                        </p:cTn>
                                        <p:tgtEl>
                                          <p:spTgt spid="101378"/>
                                        </p:tgtEl>
                                        <p:attrNameLst>
                                          <p:attrName>style.visibility</p:attrName>
                                        </p:attrNameLst>
                                      </p:cBhvr>
                                      <p:to>
                                        <p:strVal val="visible"/>
                                      </p:to>
                                    </p:set>
                                    <p:animEffect transition="in" filter="slide(fromTop)">
                                      <p:cBhvr>
                                        <p:cTn id="7" dur="500"/>
                                        <p:tgtEl>
                                          <p:spTgt spid="10137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2819"/>
                                        </p:tgtEl>
                                        <p:attrNameLst>
                                          <p:attrName>style.visibility</p:attrName>
                                        </p:attrNameLst>
                                      </p:cBhvr>
                                      <p:to>
                                        <p:strVal val="visible"/>
                                      </p:to>
                                    </p:set>
                                    <p:animEffect transition="in" filter="blinds(horizontal)">
                                      <p:cBhvr>
                                        <p:cTn id="12" dur="500"/>
                                        <p:tgtEl>
                                          <p:spTgt spid="162819"/>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162820"/>
                                        </p:tgtEl>
                                        <p:attrNameLst>
                                          <p:attrName>style.visibility</p:attrName>
                                        </p:attrNameLst>
                                      </p:cBhvr>
                                      <p:to>
                                        <p:strVal val="visible"/>
                                      </p:to>
                                    </p:set>
                                    <p:anim calcmode="lin" valueType="num">
                                      <p:cBhvr additive="base">
                                        <p:cTn id="17" dur="500" fill="hold"/>
                                        <p:tgtEl>
                                          <p:spTgt spid="162820"/>
                                        </p:tgtEl>
                                        <p:attrNameLst>
                                          <p:attrName>ppt_x</p:attrName>
                                        </p:attrNameLst>
                                      </p:cBhvr>
                                      <p:tavLst>
                                        <p:tav tm="0">
                                          <p:val>
                                            <p:strVal val="0-#ppt_w/2"/>
                                          </p:val>
                                        </p:tav>
                                        <p:tav tm="100000">
                                          <p:val>
                                            <p:strVal val="#ppt_x"/>
                                          </p:val>
                                        </p:tav>
                                      </p:tavLst>
                                    </p:anim>
                                    <p:anim calcmode="lin" valueType="num">
                                      <p:cBhvr additive="base">
                                        <p:cTn id="18" dur="500" fill="hold"/>
                                        <p:tgtEl>
                                          <p:spTgt spid="162820"/>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62831"/>
                                        </p:tgtEl>
                                        <p:attrNameLst>
                                          <p:attrName>style.visibility</p:attrName>
                                        </p:attrNameLst>
                                      </p:cBhvr>
                                      <p:to>
                                        <p:strVal val="visible"/>
                                      </p:to>
                                    </p:set>
                                    <p:animEffect transition="in" filter="blinds(horizontal)">
                                      <p:cBhvr>
                                        <p:cTn id="23" dur="500"/>
                                        <p:tgtEl>
                                          <p:spTgt spid="162831"/>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162821"/>
                                        </p:tgtEl>
                                        <p:attrNameLst>
                                          <p:attrName>style.visibility</p:attrName>
                                        </p:attrNameLst>
                                      </p:cBhvr>
                                      <p:to>
                                        <p:strVal val="visible"/>
                                      </p:to>
                                    </p:set>
                                    <p:animEffect transition="in" filter="dissolve">
                                      <p:cBhvr>
                                        <p:cTn id="28" dur="500"/>
                                        <p:tgtEl>
                                          <p:spTgt spid="162821"/>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nodeType="clickEffect">
                                  <p:stCondLst>
                                    <p:cond delay="0"/>
                                  </p:stCondLst>
                                  <p:childTnLst>
                                    <p:set>
                                      <p:cBhvr>
                                        <p:cTn id="32" dur="1" fill="hold">
                                          <p:stCondLst>
                                            <p:cond delay="0"/>
                                          </p:stCondLst>
                                        </p:cTn>
                                        <p:tgtEl>
                                          <p:spTgt spid="162826"/>
                                        </p:tgtEl>
                                        <p:attrNameLst>
                                          <p:attrName>style.visibility</p:attrName>
                                        </p:attrNameLst>
                                      </p:cBhvr>
                                      <p:to>
                                        <p:strVal val="visible"/>
                                      </p:to>
                                    </p:set>
                                    <p:anim calcmode="lin" valueType="num">
                                      <p:cBhvr additive="base">
                                        <p:cTn id="33" dur="500" fill="hold"/>
                                        <p:tgtEl>
                                          <p:spTgt spid="162826"/>
                                        </p:tgtEl>
                                        <p:attrNameLst>
                                          <p:attrName>ppt_x</p:attrName>
                                        </p:attrNameLst>
                                      </p:cBhvr>
                                      <p:tavLst>
                                        <p:tav tm="0">
                                          <p:val>
                                            <p:strVal val="0-#ppt_w/2"/>
                                          </p:val>
                                        </p:tav>
                                        <p:tav tm="100000">
                                          <p:val>
                                            <p:strVal val="#ppt_x"/>
                                          </p:val>
                                        </p:tav>
                                      </p:tavLst>
                                    </p:anim>
                                    <p:anim calcmode="lin" valueType="num">
                                      <p:cBhvr additive="base">
                                        <p:cTn id="34" dur="500" fill="hold"/>
                                        <p:tgtEl>
                                          <p:spTgt spid="162826"/>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62832"/>
                                        </p:tgtEl>
                                        <p:attrNameLst>
                                          <p:attrName>style.visibility</p:attrName>
                                        </p:attrNameLst>
                                      </p:cBhvr>
                                      <p:to>
                                        <p:strVal val="visible"/>
                                      </p:to>
                                    </p:set>
                                    <p:anim calcmode="lin" valueType="num">
                                      <p:cBhvr additive="base">
                                        <p:cTn id="39" dur="500" fill="hold"/>
                                        <p:tgtEl>
                                          <p:spTgt spid="162832"/>
                                        </p:tgtEl>
                                        <p:attrNameLst>
                                          <p:attrName>ppt_x</p:attrName>
                                        </p:attrNameLst>
                                      </p:cBhvr>
                                      <p:tavLst>
                                        <p:tav tm="0">
                                          <p:val>
                                            <p:strVal val="#ppt_x"/>
                                          </p:val>
                                        </p:tav>
                                        <p:tav tm="100000">
                                          <p:val>
                                            <p:strVal val="#ppt_x"/>
                                          </p:val>
                                        </p:tav>
                                      </p:tavLst>
                                    </p:anim>
                                    <p:anim calcmode="lin" valueType="num">
                                      <p:cBhvr additive="base">
                                        <p:cTn id="40" dur="500" fill="hold"/>
                                        <p:tgtEl>
                                          <p:spTgt spid="162832"/>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2" presetClass="entr" presetSubtype="4" fill="hold" grpId="0" nodeType="clickEffect">
                                  <p:stCondLst>
                                    <p:cond delay="0"/>
                                  </p:stCondLst>
                                  <p:childTnLst>
                                    <p:set>
                                      <p:cBhvr>
                                        <p:cTn id="44" dur="1" fill="hold">
                                          <p:stCondLst>
                                            <p:cond delay="0"/>
                                          </p:stCondLst>
                                        </p:cTn>
                                        <p:tgtEl>
                                          <p:spTgt spid="162825"/>
                                        </p:tgtEl>
                                        <p:attrNameLst>
                                          <p:attrName>style.visibility</p:attrName>
                                        </p:attrNameLst>
                                      </p:cBhvr>
                                      <p:to>
                                        <p:strVal val="visible"/>
                                      </p:to>
                                    </p:set>
                                    <p:animEffect transition="in" filter="slide(fromBottom)">
                                      <p:cBhvr>
                                        <p:cTn id="45" dur="500"/>
                                        <p:tgtEl>
                                          <p:spTgt spid="162825"/>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8" fill="hold" nodeType="clickEffect">
                                  <p:stCondLst>
                                    <p:cond delay="0"/>
                                  </p:stCondLst>
                                  <p:childTnLst>
                                    <p:set>
                                      <p:cBhvr>
                                        <p:cTn id="49" dur="1" fill="hold">
                                          <p:stCondLst>
                                            <p:cond delay="0"/>
                                          </p:stCondLst>
                                        </p:cTn>
                                        <p:tgtEl>
                                          <p:spTgt spid="162827"/>
                                        </p:tgtEl>
                                        <p:attrNameLst>
                                          <p:attrName>style.visibility</p:attrName>
                                        </p:attrNameLst>
                                      </p:cBhvr>
                                      <p:to>
                                        <p:strVal val="visible"/>
                                      </p:to>
                                    </p:set>
                                    <p:anim calcmode="lin" valueType="num">
                                      <p:cBhvr additive="base">
                                        <p:cTn id="50" dur="500" fill="hold"/>
                                        <p:tgtEl>
                                          <p:spTgt spid="162827"/>
                                        </p:tgtEl>
                                        <p:attrNameLst>
                                          <p:attrName>ppt_x</p:attrName>
                                        </p:attrNameLst>
                                      </p:cBhvr>
                                      <p:tavLst>
                                        <p:tav tm="0">
                                          <p:val>
                                            <p:strVal val="0-#ppt_w/2"/>
                                          </p:val>
                                        </p:tav>
                                        <p:tav tm="100000">
                                          <p:val>
                                            <p:strVal val="#ppt_x"/>
                                          </p:val>
                                        </p:tav>
                                      </p:tavLst>
                                    </p:anim>
                                    <p:anim calcmode="lin" valueType="num">
                                      <p:cBhvr additive="base">
                                        <p:cTn id="51" dur="500" fill="hold"/>
                                        <p:tgtEl>
                                          <p:spTgt spid="162827"/>
                                        </p:tgtEl>
                                        <p:attrNameLst>
                                          <p:attrName>ppt_y</p:attrName>
                                        </p:attrNameLst>
                                      </p:cBhvr>
                                      <p:tavLst>
                                        <p:tav tm="0">
                                          <p:val>
                                            <p:strVal val="#ppt_y"/>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162833"/>
                                        </p:tgtEl>
                                        <p:attrNameLst>
                                          <p:attrName>style.visibility</p:attrName>
                                        </p:attrNameLst>
                                      </p:cBhvr>
                                      <p:to>
                                        <p:strVal val="visible"/>
                                      </p:to>
                                    </p:set>
                                    <p:anim calcmode="lin" valueType="num">
                                      <p:cBhvr additive="base">
                                        <p:cTn id="56" dur="500" fill="hold"/>
                                        <p:tgtEl>
                                          <p:spTgt spid="162833"/>
                                        </p:tgtEl>
                                        <p:attrNameLst>
                                          <p:attrName>ppt_x</p:attrName>
                                        </p:attrNameLst>
                                      </p:cBhvr>
                                      <p:tavLst>
                                        <p:tav tm="0">
                                          <p:val>
                                            <p:strVal val="#ppt_x"/>
                                          </p:val>
                                        </p:tav>
                                        <p:tav tm="100000">
                                          <p:val>
                                            <p:strVal val="#ppt_x"/>
                                          </p:val>
                                        </p:tav>
                                      </p:tavLst>
                                    </p:anim>
                                    <p:anim calcmode="lin" valueType="num">
                                      <p:cBhvr additive="base">
                                        <p:cTn id="57" dur="500" fill="hold"/>
                                        <p:tgtEl>
                                          <p:spTgt spid="162833"/>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 presetClass="entr" presetSubtype="16" fill="hold" grpId="0" nodeType="clickEffect">
                                  <p:stCondLst>
                                    <p:cond delay="0"/>
                                  </p:stCondLst>
                                  <p:childTnLst>
                                    <p:set>
                                      <p:cBhvr>
                                        <p:cTn id="61" dur="1" fill="hold">
                                          <p:stCondLst>
                                            <p:cond delay="0"/>
                                          </p:stCondLst>
                                        </p:cTn>
                                        <p:tgtEl>
                                          <p:spTgt spid="162822"/>
                                        </p:tgtEl>
                                        <p:attrNameLst>
                                          <p:attrName>style.visibility</p:attrName>
                                        </p:attrNameLst>
                                      </p:cBhvr>
                                      <p:to>
                                        <p:strVal val="visible"/>
                                      </p:to>
                                    </p:set>
                                    <p:animEffect transition="in" filter="box(in)">
                                      <p:cBhvr>
                                        <p:cTn id="62" dur="500"/>
                                        <p:tgtEl>
                                          <p:spTgt spid="162822"/>
                                        </p:tgtEl>
                                      </p:cBhvr>
                                    </p:animEffect>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nodeType="clickEffect">
                                  <p:stCondLst>
                                    <p:cond delay="0"/>
                                  </p:stCondLst>
                                  <p:childTnLst>
                                    <p:set>
                                      <p:cBhvr>
                                        <p:cTn id="66" dur="1" fill="hold">
                                          <p:stCondLst>
                                            <p:cond delay="0"/>
                                          </p:stCondLst>
                                        </p:cTn>
                                        <p:tgtEl>
                                          <p:spTgt spid="162828"/>
                                        </p:tgtEl>
                                        <p:attrNameLst>
                                          <p:attrName>style.visibility</p:attrName>
                                        </p:attrNameLst>
                                      </p:cBhvr>
                                      <p:to>
                                        <p:strVal val="visible"/>
                                      </p:to>
                                    </p:set>
                                    <p:anim calcmode="lin" valueType="num">
                                      <p:cBhvr additive="base">
                                        <p:cTn id="67" dur="500" fill="hold"/>
                                        <p:tgtEl>
                                          <p:spTgt spid="162828"/>
                                        </p:tgtEl>
                                        <p:attrNameLst>
                                          <p:attrName>ppt_x</p:attrName>
                                        </p:attrNameLst>
                                      </p:cBhvr>
                                      <p:tavLst>
                                        <p:tav tm="0">
                                          <p:val>
                                            <p:strVal val="0-#ppt_w/2"/>
                                          </p:val>
                                        </p:tav>
                                        <p:tav tm="100000">
                                          <p:val>
                                            <p:strVal val="#ppt_x"/>
                                          </p:val>
                                        </p:tav>
                                      </p:tavLst>
                                    </p:anim>
                                    <p:anim calcmode="lin" valueType="num">
                                      <p:cBhvr additive="base">
                                        <p:cTn id="68" dur="500" fill="hold"/>
                                        <p:tgtEl>
                                          <p:spTgt spid="162828"/>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9" presetClass="entr" presetSubtype="0" fill="hold" grpId="0" nodeType="clickEffect">
                                  <p:stCondLst>
                                    <p:cond delay="0"/>
                                  </p:stCondLst>
                                  <p:childTnLst>
                                    <p:set>
                                      <p:cBhvr>
                                        <p:cTn id="72" dur="1" fill="hold">
                                          <p:stCondLst>
                                            <p:cond delay="0"/>
                                          </p:stCondLst>
                                        </p:cTn>
                                        <p:tgtEl>
                                          <p:spTgt spid="162834"/>
                                        </p:tgtEl>
                                        <p:attrNameLst>
                                          <p:attrName>style.visibility</p:attrName>
                                        </p:attrNameLst>
                                      </p:cBhvr>
                                      <p:to>
                                        <p:strVal val="visible"/>
                                      </p:to>
                                    </p:set>
                                    <p:animEffect transition="in" filter="dissolve">
                                      <p:cBhvr>
                                        <p:cTn id="73" dur="500"/>
                                        <p:tgtEl>
                                          <p:spTgt spid="162834"/>
                                        </p:tgtEl>
                                      </p:cBhvr>
                                    </p:animEffect>
                                  </p:childTnLst>
                                </p:cTn>
                              </p:par>
                            </p:childTnLst>
                          </p:cTn>
                        </p:par>
                      </p:childTnLst>
                    </p:cTn>
                  </p:par>
                  <p:par>
                    <p:cTn id="74" fill="hold">
                      <p:stCondLst>
                        <p:cond delay="indefinite"/>
                      </p:stCondLst>
                      <p:childTnLst>
                        <p:par>
                          <p:cTn id="75" fill="hold">
                            <p:stCondLst>
                              <p:cond delay="0"/>
                            </p:stCondLst>
                            <p:childTnLst>
                              <p:par>
                                <p:cTn id="76" presetID="5" presetClass="entr" presetSubtype="10" fill="hold" grpId="0" nodeType="clickEffect">
                                  <p:stCondLst>
                                    <p:cond delay="0"/>
                                  </p:stCondLst>
                                  <p:childTnLst>
                                    <p:set>
                                      <p:cBhvr>
                                        <p:cTn id="77" dur="1" fill="hold">
                                          <p:stCondLst>
                                            <p:cond delay="0"/>
                                          </p:stCondLst>
                                        </p:cTn>
                                        <p:tgtEl>
                                          <p:spTgt spid="162823"/>
                                        </p:tgtEl>
                                        <p:attrNameLst>
                                          <p:attrName>style.visibility</p:attrName>
                                        </p:attrNameLst>
                                      </p:cBhvr>
                                      <p:to>
                                        <p:strVal val="visible"/>
                                      </p:to>
                                    </p:set>
                                    <p:animEffect transition="in" filter="checkerboard(across)">
                                      <p:cBhvr>
                                        <p:cTn id="78" dur="500"/>
                                        <p:tgtEl>
                                          <p:spTgt spid="162823"/>
                                        </p:tgtEl>
                                      </p:cBhvr>
                                    </p:animEffect>
                                  </p:childTnLst>
                                </p:cTn>
                              </p:par>
                            </p:childTnLst>
                          </p:cTn>
                        </p:par>
                      </p:childTnLst>
                    </p:cTn>
                  </p:par>
                  <p:par>
                    <p:cTn id="79" fill="hold">
                      <p:stCondLst>
                        <p:cond delay="indefinite"/>
                      </p:stCondLst>
                      <p:childTnLst>
                        <p:par>
                          <p:cTn id="80" fill="hold">
                            <p:stCondLst>
                              <p:cond delay="0"/>
                            </p:stCondLst>
                            <p:childTnLst>
                              <p:par>
                                <p:cTn id="81" presetID="2" presetClass="entr" presetSubtype="8" fill="hold" nodeType="clickEffect">
                                  <p:stCondLst>
                                    <p:cond delay="0"/>
                                  </p:stCondLst>
                                  <p:childTnLst>
                                    <p:set>
                                      <p:cBhvr>
                                        <p:cTn id="82" dur="1" fill="hold">
                                          <p:stCondLst>
                                            <p:cond delay="0"/>
                                          </p:stCondLst>
                                        </p:cTn>
                                        <p:tgtEl>
                                          <p:spTgt spid="162829"/>
                                        </p:tgtEl>
                                        <p:attrNameLst>
                                          <p:attrName>style.visibility</p:attrName>
                                        </p:attrNameLst>
                                      </p:cBhvr>
                                      <p:to>
                                        <p:strVal val="visible"/>
                                      </p:to>
                                    </p:set>
                                    <p:anim calcmode="lin" valueType="num">
                                      <p:cBhvr additive="base">
                                        <p:cTn id="83" dur="500" fill="hold"/>
                                        <p:tgtEl>
                                          <p:spTgt spid="162829"/>
                                        </p:tgtEl>
                                        <p:attrNameLst>
                                          <p:attrName>ppt_x</p:attrName>
                                        </p:attrNameLst>
                                      </p:cBhvr>
                                      <p:tavLst>
                                        <p:tav tm="0">
                                          <p:val>
                                            <p:strVal val="0-#ppt_w/2"/>
                                          </p:val>
                                        </p:tav>
                                        <p:tav tm="100000">
                                          <p:val>
                                            <p:strVal val="#ppt_x"/>
                                          </p:val>
                                        </p:tav>
                                      </p:tavLst>
                                    </p:anim>
                                    <p:anim calcmode="lin" valueType="num">
                                      <p:cBhvr additive="base">
                                        <p:cTn id="84" dur="500" fill="hold"/>
                                        <p:tgtEl>
                                          <p:spTgt spid="162829"/>
                                        </p:tgtEl>
                                        <p:attrNameLst>
                                          <p:attrName>ppt_y</p:attrName>
                                        </p:attrNameLst>
                                      </p:cBhvr>
                                      <p:tavLst>
                                        <p:tav tm="0">
                                          <p:val>
                                            <p:strVal val="#ppt_y"/>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2" presetClass="entr" presetSubtype="2" fill="hold" grpId="0" nodeType="clickEffect">
                                  <p:stCondLst>
                                    <p:cond delay="0"/>
                                  </p:stCondLst>
                                  <p:childTnLst>
                                    <p:set>
                                      <p:cBhvr>
                                        <p:cTn id="88" dur="1" fill="hold">
                                          <p:stCondLst>
                                            <p:cond delay="0"/>
                                          </p:stCondLst>
                                        </p:cTn>
                                        <p:tgtEl>
                                          <p:spTgt spid="162835"/>
                                        </p:tgtEl>
                                        <p:attrNameLst>
                                          <p:attrName>style.visibility</p:attrName>
                                        </p:attrNameLst>
                                      </p:cBhvr>
                                      <p:to>
                                        <p:strVal val="visible"/>
                                      </p:to>
                                    </p:set>
                                    <p:anim calcmode="lin" valueType="num">
                                      <p:cBhvr additive="base">
                                        <p:cTn id="89" dur="500" fill="hold"/>
                                        <p:tgtEl>
                                          <p:spTgt spid="162835"/>
                                        </p:tgtEl>
                                        <p:attrNameLst>
                                          <p:attrName>ppt_x</p:attrName>
                                        </p:attrNameLst>
                                      </p:cBhvr>
                                      <p:tavLst>
                                        <p:tav tm="0">
                                          <p:val>
                                            <p:strVal val="1+#ppt_w/2"/>
                                          </p:val>
                                        </p:tav>
                                        <p:tav tm="100000">
                                          <p:val>
                                            <p:strVal val="#ppt_x"/>
                                          </p:val>
                                        </p:tav>
                                      </p:tavLst>
                                    </p:anim>
                                    <p:anim calcmode="lin" valueType="num">
                                      <p:cBhvr additive="base">
                                        <p:cTn id="90" dur="500" fill="hold"/>
                                        <p:tgtEl>
                                          <p:spTgt spid="162835"/>
                                        </p:tgtEl>
                                        <p:attrNameLst>
                                          <p:attrName>ppt_y</p:attrName>
                                        </p:attrNameLst>
                                      </p:cBhvr>
                                      <p:tavLst>
                                        <p:tav tm="0">
                                          <p:val>
                                            <p:strVal val="#ppt_y"/>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15" presetClass="entr" presetSubtype="0" fill="hold" grpId="0" nodeType="clickEffect">
                                  <p:stCondLst>
                                    <p:cond delay="0"/>
                                  </p:stCondLst>
                                  <p:childTnLst>
                                    <p:set>
                                      <p:cBhvr>
                                        <p:cTn id="94" dur="1" fill="hold">
                                          <p:stCondLst>
                                            <p:cond delay="0"/>
                                          </p:stCondLst>
                                        </p:cTn>
                                        <p:tgtEl>
                                          <p:spTgt spid="162824"/>
                                        </p:tgtEl>
                                        <p:attrNameLst>
                                          <p:attrName>style.visibility</p:attrName>
                                        </p:attrNameLst>
                                      </p:cBhvr>
                                      <p:to>
                                        <p:strVal val="visible"/>
                                      </p:to>
                                    </p:set>
                                    <p:anim calcmode="lin" valueType="num">
                                      <p:cBhvr>
                                        <p:cTn id="95" dur="1000" fill="hold"/>
                                        <p:tgtEl>
                                          <p:spTgt spid="162824"/>
                                        </p:tgtEl>
                                        <p:attrNameLst>
                                          <p:attrName>ppt_w</p:attrName>
                                        </p:attrNameLst>
                                      </p:cBhvr>
                                      <p:tavLst>
                                        <p:tav tm="0">
                                          <p:val>
                                            <p:fltVal val="0.000000"/>
                                          </p:val>
                                        </p:tav>
                                        <p:tav tm="100000">
                                          <p:val>
                                            <p:strVal val="#ppt_w"/>
                                          </p:val>
                                        </p:tav>
                                      </p:tavLst>
                                    </p:anim>
                                    <p:anim calcmode="lin" valueType="num">
                                      <p:cBhvr>
                                        <p:cTn id="96" dur="1000" fill="hold"/>
                                        <p:tgtEl>
                                          <p:spTgt spid="162824"/>
                                        </p:tgtEl>
                                        <p:attrNameLst>
                                          <p:attrName>ppt_h</p:attrName>
                                        </p:attrNameLst>
                                      </p:cBhvr>
                                      <p:tavLst>
                                        <p:tav tm="0">
                                          <p:val>
                                            <p:fltVal val="0.000000"/>
                                          </p:val>
                                        </p:tav>
                                        <p:tav tm="100000">
                                          <p:val>
                                            <p:strVal val="#ppt_h"/>
                                          </p:val>
                                        </p:tav>
                                      </p:tavLst>
                                    </p:anim>
                                    <p:anim calcmode="lin" valueType="num">
                                      <p:cBhvr>
                                        <p:cTn id="97" dur="1000" fill="hold"/>
                                        <p:tgtEl>
                                          <p:spTgt spid="162824"/>
                                        </p:tgtEl>
                                        <p:attrNameLst>
                                          <p:attrName>ppt_x</p:attrName>
                                        </p:attrNameLst>
                                      </p:cBhvr>
                                      <p:tavLst>
                                        <p:tav tm="0" fmla="#ppt_x+(cos(-2*pi*(1-$))*-#ppt_x-sin(-2*pi*(1-$))*(1-#ppt_y))*(1-$)">
                                          <p:val>
                                            <p:fltVal val="0.000000"/>
                                          </p:val>
                                        </p:tav>
                                        <p:tav tm="100000">
                                          <p:val>
                                            <p:fltVal val="1.000000"/>
                                          </p:val>
                                        </p:tav>
                                      </p:tavLst>
                                    </p:anim>
                                    <p:anim calcmode="lin" valueType="num">
                                      <p:cBhvr>
                                        <p:cTn id="98" dur="1000" fill="hold"/>
                                        <p:tgtEl>
                                          <p:spTgt spid="162824"/>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8" fill="hold" nodeType="clickEffect">
                                  <p:stCondLst>
                                    <p:cond delay="0"/>
                                  </p:stCondLst>
                                  <p:childTnLst>
                                    <p:set>
                                      <p:cBhvr>
                                        <p:cTn id="102" dur="1" fill="hold">
                                          <p:stCondLst>
                                            <p:cond delay="0"/>
                                          </p:stCondLst>
                                        </p:cTn>
                                        <p:tgtEl>
                                          <p:spTgt spid="162830"/>
                                        </p:tgtEl>
                                        <p:attrNameLst>
                                          <p:attrName>style.visibility</p:attrName>
                                        </p:attrNameLst>
                                      </p:cBhvr>
                                      <p:to>
                                        <p:strVal val="visible"/>
                                      </p:to>
                                    </p:set>
                                    <p:anim calcmode="lin" valueType="num">
                                      <p:cBhvr additive="base">
                                        <p:cTn id="103" dur="500" fill="hold"/>
                                        <p:tgtEl>
                                          <p:spTgt spid="162830"/>
                                        </p:tgtEl>
                                        <p:attrNameLst>
                                          <p:attrName>ppt_x</p:attrName>
                                        </p:attrNameLst>
                                      </p:cBhvr>
                                      <p:tavLst>
                                        <p:tav tm="0">
                                          <p:val>
                                            <p:strVal val="0-#ppt_w/2"/>
                                          </p:val>
                                        </p:tav>
                                        <p:tav tm="100000">
                                          <p:val>
                                            <p:strVal val="#ppt_x"/>
                                          </p:val>
                                        </p:tav>
                                      </p:tavLst>
                                    </p:anim>
                                    <p:anim calcmode="lin" valueType="num">
                                      <p:cBhvr additive="base">
                                        <p:cTn id="104" dur="500" fill="hold"/>
                                        <p:tgtEl>
                                          <p:spTgt spid="162830"/>
                                        </p:tgtEl>
                                        <p:attrNameLst>
                                          <p:attrName>ppt_y</p:attrName>
                                        </p:attrNameLst>
                                      </p:cBhvr>
                                      <p:tavLst>
                                        <p:tav tm="0">
                                          <p:val>
                                            <p:strVal val="#ppt_y"/>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1" fill="hold" grpId="0" nodeType="clickEffect">
                                  <p:stCondLst>
                                    <p:cond delay="0"/>
                                  </p:stCondLst>
                                  <p:childTnLst>
                                    <p:set>
                                      <p:cBhvr>
                                        <p:cTn id="108" dur="1" fill="hold">
                                          <p:stCondLst>
                                            <p:cond delay="0"/>
                                          </p:stCondLst>
                                        </p:cTn>
                                        <p:tgtEl>
                                          <p:spTgt spid="162836"/>
                                        </p:tgtEl>
                                        <p:attrNameLst>
                                          <p:attrName>style.visibility</p:attrName>
                                        </p:attrNameLst>
                                      </p:cBhvr>
                                      <p:to>
                                        <p:strVal val="visible"/>
                                      </p:to>
                                    </p:set>
                                    <p:anim calcmode="lin" valueType="num">
                                      <p:cBhvr additive="base">
                                        <p:cTn id="109" dur="500" fill="hold"/>
                                        <p:tgtEl>
                                          <p:spTgt spid="162836"/>
                                        </p:tgtEl>
                                        <p:attrNameLst>
                                          <p:attrName>ppt_x</p:attrName>
                                        </p:attrNameLst>
                                      </p:cBhvr>
                                      <p:tavLst>
                                        <p:tav tm="0">
                                          <p:val>
                                            <p:strVal val="#ppt_x"/>
                                          </p:val>
                                        </p:tav>
                                        <p:tav tm="100000">
                                          <p:val>
                                            <p:strVal val="#ppt_x"/>
                                          </p:val>
                                        </p:tav>
                                      </p:tavLst>
                                    </p:anim>
                                    <p:anim calcmode="lin" valueType="num">
                                      <p:cBhvr additive="base">
                                        <p:cTn id="110" dur="500" fill="hold"/>
                                        <p:tgtEl>
                                          <p:spTgt spid="16283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819" grpId="0"/>
      <p:bldP spid="162821" grpId="0"/>
      <p:bldP spid="162822" grpId="0"/>
      <p:bldP spid="162823" grpId="0"/>
      <p:bldP spid="162824" grpId="0"/>
      <p:bldP spid="162825" grpId="0"/>
      <p:bldP spid="162831" grpId="0"/>
      <p:bldP spid="162832" grpId="0"/>
      <p:bldP spid="162833" grpId="0"/>
      <p:bldP spid="162834" grpId="0"/>
      <p:bldP spid="162835" grpId="0"/>
      <p:bldP spid="162836"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02" name="AutoShape 2"/>
          <p:cNvSpPr/>
          <p:nvPr/>
        </p:nvSpPr>
        <p:spPr>
          <a:xfrm>
            <a:off x="261375" y="759563"/>
            <a:ext cx="6916187" cy="4996875"/>
          </a:xfrm>
          <a:prstGeom prst="flowChartProcess">
            <a:avLst/>
          </a:prstGeom>
          <a:solidFill>
            <a:schemeClr val="hlink">
              <a:alpha val="41960"/>
            </a:schemeClr>
          </a:solidFill>
          <a:ln w="9525">
            <a:noFill/>
          </a:ln>
        </p:spPr>
        <p:txBody>
          <a:bodyPr wrap="none" anchor="ctr"/>
          <a:p>
            <a:pPr lvl="0" algn="ctr" eaLnBrk="1" hangingPunct="1"/>
            <a:endParaRPr lang="zh-CN" altLang="zh-CN" sz="1935" dirty="0">
              <a:latin typeface="Times New Roman" panose="02020603050405020304" pitchFamily="18" charset="0"/>
              <a:ea typeface="宋体" panose="02010600030101010101" pitchFamily="2" charset="-122"/>
            </a:endParaRPr>
          </a:p>
        </p:txBody>
      </p:sp>
      <p:sp>
        <p:nvSpPr>
          <p:cNvPr id="163843" name="Text Box 3"/>
          <p:cNvSpPr txBox="1"/>
          <p:nvPr/>
        </p:nvSpPr>
        <p:spPr>
          <a:xfrm>
            <a:off x="1249219" y="991469"/>
            <a:ext cx="2339562" cy="830580"/>
          </a:xfrm>
          <a:prstGeom prst="rect">
            <a:avLst/>
          </a:prstGeom>
          <a:noFill/>
          <a:ln w="9525">
            <a:noFill/>
          </a:ln>
        </p:spPr>
        <p:txBody>
          <a:bodyPr>
            <a:spAutoFit/>
          </a:bodyPr>
          <a:p>
            <a:pPr lvl="0" eaLnBrk="1" hangingPunct="1"/>
            <a:r>
              <a:rPr lang="zh-CN" altLang="en-US" sz="4845" b="1" dirty="0">
                <a:solidFill>
                  <a:srgbClr val="FFDC47"/>
                </a:solidFill>
                <a:latin typeface="Times New Roman" panose="02020603050405020304" pitchFamily="18" charset="0"/>
                <a:ea typeface="仿宋_GB2312" panose="02010609030101010101" pitchFamily="49" charset="-122"/>
              </a:rPr>
              <a:t>普通人</a:t>
            </a:r>
            <a:endParaRPr lang="zh-CN" altLang="en-US" sz="4845" b="1" dirty="0">
              <a:solidFill>
                <a:srgbClr val="FFDC47"/>
              </a:solidFill>
              <a:latin typeface="Times New Roman" panose="02020603050405020304" pitchFamily="18" charset="0"/>
              <a:ea typeface="仿宋_GB2312" panose="02010609030101010101" pitchFamily="49" charset="-122"/>
            </a:endParaRPr>
          </a:p>
        </p:txBody>
      </p:sp>
      <p:sp>
        <p:nvSpPr>
          <p:cNvPr id="163844" name="Text Box 4"/>
          <p:cNvSpPr txBox="1"/>
          <p:nvPr/>
        </p:nvSpPr>
        <p:spPr>
          <a:xfrm>
            <a:off x="4921281" y="992750"/>
            <a:ext cx="1674593" cy="830580"/>
          </a:xfrm>
          <a:prstGeom prst="rect">
            <a:avLst/>
          </a:prstGeom>
          <a:noFill/>
          <a:ln w="9525">
            <a:noFill/>
          </a:ln>
        </p:spPr>
        <p:txBody>
          <a:bodyPr>
            <a:spAutoFit/>
          </a:bodyPr>
          <a:p>
            <a:pPr lvl="0" eaLnBrk="1" hangingPunct="1"/>
            <a:r>
              <a:rPr lang="zh-CN" altLang="en-US" sz="4845" b="1" dirty="0">
                <a:solidFill>
                  <a:srgbClr val="FF3300"/>
                </a:solidFill>
                <a:latin typeface="Times New Roman" panose="02020603050405020304" pitchFamily="18" charset="0"/>
                <a:ea typeface="仿宋_GB2312" panose="02010609030101010101" pitchFamily="49" charset="-122"/>
              </a:rPr>
              <a:t>英雄</a:t>
            </a:r>
            <a:endParaRPr lang="zh-CN" altLang="en-US" sz="4845" b="1" dirty="0">
              <a:solidFill>
                <a:srgbClr val="FF3300"/>
              </a:solidFill>
              <a:latin typeface="Times New Roman" panose="02020603050405020304" pitchFamily="18" charset="0"/>
              <a:ea typeface="仿宋_GB2312" panose="02010609030101010101" pitchFamily="49" charset="-122"/>
            </a:endParaRPr>
          </a:p>
        </p:txBody>
      </p:sp>
      <p:sp>
        <p:nvSpPr>
          <p:cNvPr id="163845" name="AutoShape 5"/>
          <p:cNvSpPr/>
          <p:nvPr/>
        </p:nvSpPr>
        <p:spPr>
          <a:xfrm>
            <a:off x="3282562" y="1282313"/>
            <a:ext cx="1337625" cy="289562"/>
          </a:xfrm>
          <a:prstGeom prst="rightArrow">
            <a:avLst>
              <a:gd name="adj1" fmla="val 50000"/>
              <a:gd name="adj2" fmla="val 115486"/>
            </a:avLst>
          </a:prstGeom>
          <a:solidFill>
            <a:srgbClr val="800080">
              <a:alpha val="47058"/>
            </a:srgbClr>
          </a:solidFill>
          <a:ln w="9525" cap="flat" cmpd="sng">
            <a:solidFill>
              <a:schemeClr val="tx1"/>
            </a:solidFill>
            <a:prstDash val="solid"/>
            <a:miter/>
            <a:headEnd type="none" w="med" len="med"/>
            <a:tailEnd type="none" w="med" len="med"/>
          </a:ln>
        </p:spPr>
        <p:txBody>
          <a:bodyPr wrap="none" anchor="ctr"/>
          <a:p>
            <a:pPr lvl="0" eaLnBrk="1" hangingPunct="1"/>
            <a:endParaRPr lang="zh-CN" altLang="en-US" sz="1455" dirty="0">
              <a:latin typeface="Arial" panose="020B0604020202020204" pitchFamily="34" charset="0"/>
              <a:ea typeface="宋体" panose="02010600030101010101" pitchFamily="2" charset="-122"/>
            </a:endParaRPr>
          </a:p>
        </p:txBody>
      </p:sp>
      <p:sp>
        <p:nvSpPr>
          <p:cNvPr id="163846" name="Text Box 6"/>
          <p:cNvSpPr txBox="1"/>
          <p:nvPr/>
        </p:nvSpPr>
        <p:spPr>
          <a:xfrm>
            <a:off x="799500" y="2397000"/>
            <a:ext cx="6093625" cy="2552065"/>
          </a:xfrm>
          <a:prstGeom prst="rect">
            <a:avLst/>
          </a:prstGeom>
          <a:noFill/>
          <a:ln w="9525">
            <a:noFill/>
          </a:ln>
        </p:spPr>
        <p:txBody>
          <a:bodyPr>
            <a:spAutoFit/>
          </a:bodyPr>
          <a:p>
            <a:pPr lvl="0" eaLnBrk="1" hangingPunct="1"/>
            <a:r>
              <a:rPr lang="en-US" altLang="zh-CN" sz="3230" b="1" dirty="0">
                <a:solidFill>
                  <a:srgbClr val="FFFFFF"/>
                </a:solidFill>
                <a:latin typeface="Times New Roman" panose="02020603050405020304" pitchFamily="18" charset="0"/>
                <a:ea typeface="楷体_GB2312" panose="02010609030101010101" pitchFamily="49" charset="-122"/>
              </a:rPr>
              <a:t>        </a:t>
            </a:r>
            <a:r>
              <a:rPr lang="zh-CN" altLang="en-US" sz="3230" b="1" dirty="0">
                <a:solidFill>
                  <a:schemeClr val="tx1"/>
                </a:solidFill>
                <a:latin typeface="Times New Roman" panose="02020603050405020304" pitchFamily="18" charset="0"/>
                <a:ea typeface="楷体_GB2312" panose="02010609030101010101" pitchFamily="49" charset="-122"/>
              </a:rPr>
              <a:t>英雄只是一群有着理想和追求的普通人，但他们为了实现自己的理想，敢于走前人没走过的路，甚至愿意为之付出生命的代价</a:t>
            </a:r>
            <a:r>
              <a:rPr lang="en-US" altLang="zh-CN" sz="3230" b="1" dirty="0">
                <a:solidFill>
                  <a:schemeClr val="tx1"/>
                </a:solidFill>
                <a:latin typeface="Times New Roman" panose="02020603050405020304" pitchFamily="18" charset="0"/>
                <a:ea typeface="楷体_GB2312" panose="02010609030101010101" pitchFamily="49" charset="-122"/>
              </a:rPr>
              <a:t>……</a:t>
            </a:r>
            <a:endParaRPr lang="en-US" altLang="zh-CN" sz="3230" b="1" dirty="0">
              <a:solidFill>
                <a:schemeClr val="tx1"/>
              </a:solidFill>
              <a:latin typeface="Times New Roman" panose="02020603050405020304" pitchFamily="18" charset="0"/>
              <a:ea typeface="楷体_GB2312" panose="02010609030101010101" pitchFamily="49" charset="-122"/>
            </a:endParaRPr>
          </a:p>
        </p:txBody>
      </p:sp>
      <p:sp>
        <p:nvSpPr>
          <p:cNvPr id="163847" name="Text Box 7"/>
          <p:cNvSpPr txBox="1"/>
          <p:nvPr/>
        </p:nvSpPr>
        <p:spPr>
          <a:xfrm>
            <a:off x="3573407" y="1456563"/>
            <a:ext cx="639343" cy="1075690"/>
          </a:xfrm>
          <a:prstGeom prst="rect">
            <a:avLst/>
          </a:prstGeom>
          <a:noFill/>
          <a:ln w="9525">
            <a:noFill/>
          </a:ln>
        </p:spPr>
        <p:txBody>
          <a:bodyPr>
            <a:spAutoFit/>
          </a:bodyPr>
          <a:p>
            <a:pPr lvl="0" eaLnBrk="1" hangingPunct="1"/>
            <a:r>
              <a:rPr lang="zh-CN" altLang="en-US" sz="6455" b="1" dirty="0">
                <a:solidFill>
                  <a:srgbClr val="CCCC00"/>
                </a:solidFill>
                <a:latin typeface="Times New Roman" panose="02020603050405020304" pitchFamily="18" charset="0"/>
                <a:ea typeface="华文彩云" pitchFamily="2" charset="-122"/>
              </a:rPr>
              <a:t>？</a:t>
            </a:r>
            <a:endParaRPr lang="zh-CN" altLang="en-US" sz="6455" b="1" dirty="0">
              <a:solidFill>
                <a:srgbClr val="CCCC00"/>
              </a:solidFill>
              <a:latin typeface="Times New Roman" panose="02020603050405020304" pitchFamily="18" charset="0"/>
              <a:ea typeface="华文彩云"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3843"/>
                                        </p:tgtEl>
                                        <p:attrNameLst>
                                          <p:attrName>style.visibility</p:attrName>
                                        </p:attrNameLst>
                                      </p:cBhvr>
                                      <p:to>
                                        <p:strVal val="visible"/>
                                      </p:to>
                                    </p:set>
                                    <p:animEffect transition="in" filter="blinds(horizontal)">
                                      <p:cBhvr>
                                        <p:cTn id="7" dur="500"/>
                                        <p:tgtEl>
                                          <p:spTgt spid="163843"/>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8" fill="hold" grpId="0" nodeType="clickEffect">
                                  <p:stCondLst>
                                    <p:cond delay="0"/>
                                  </p:stCondLst>
                                  <p:childTnLst>
                                    <p:set>
                                      <p:cBhvr>
                                        <p:cTn id="11" dur="1" fill="hold">
                                          <p:stCondLst>
                                            <p:cond delay="0"/>
                                          </p:stCondLst>
                                        </p:cTn>
                                        <p:tgtEl>
                                          <p:spTgt spid="163845"/>
                                        </p:tgtEl>
                                        <p:attrNameLst>
                                          <p:attrName>style.visibility</p:attrName>
                                        </p:attrNameLst>
                                      </p:cBhvr>
                                      <p:to>
                                        <p:strVal val="visible"/>
                                      </p:to>
                                    </p:set>
                                    <p:anim calcmode="lin" valueType="num">
                                      <p:cBhvr>
                                        <p:cTn id="12" dur="500" fill="hold"/>
                                        <p:tgtEl>
                                          <p:spTgt spid="163845"/>
                                        </p:tgtEl>
                                        <p:attrNameLst>
                                          <p:attrName>ppt_x</p:attrName>
                                        </p:attrNameLst>
                                      </p:cBhvr>
                                      <p:tavLst>
                                        <p:tav tm="0">
                                          <p:val>
                                            <p:strVal val="#ppt_x-#ppt_w/2"/>
                                          </p:val>
                                        </p:tav>
                                        <p:tav tm="100000">
                                          <p:val>
                                            <p:strVal val="#ppt_x"/>
                                          </p:val>
                                        </p:tav>
                                      </p:tavLst>
                                    </p:anim>
                                    <p:anim calcmode="lin" valueType="num">
                                      <p:cBhvr>
                                        <p:cTn id="13" dur="500" fill="hold"/>
                                        <p:tgtEl>
                                          <p:spTgt spid="163845"/>
                                        </p:tgtEl>
                                        <p:attrNameLst>
                                          <p:attrName>ppt_y</p:attrName>
                                        </p:attrNameLst>
                                      </p:cBhvr>
                                      <p:tavLst>
                                        <p:tav tm="0">
                                          <p:val>
                                            <p:strVal val="#ppt_y"/>
                                          </p:val>
                                        </p:tav>
                                        <p:tav tm="100000">
                                          <p:val>
                                            <p:strVal val="#ppt_y"/>
                                          </p:val>
                                        </p:tav>
                                      </p:tavLst>
                                    </p:anim>
                                    <p:anim calcmode="lin" valueType="num">
                                      <p:cBhvr>
                                        <p:cTn id="14" dur="500" fill="hold"/>
                                        <p:tgtEl>
                                          <p:spTgt spid="163845"/>
                                        </p:tgtEl>
                                        <p:attrNameLst>
                                          <p:attrName>ppt_w</p:attrName>
                                        </p:attrNameLst>
                                      </p:cBhvr>
                                      <p:tavLst>
                                        <p:tav tm="0">
                                          <p:val>
                                            <p:fltVal val="0.000000"/>
                                          </p:val>
                                        </p:tav>
                                        <p:tav tm="100000">
                                          <p:val>
                                            <p:strVal val="#ppt_w"/>
                                          </p:val>
                                        </p:tav>
                                      </p:tavLst>
                                    </p:anim>
                                    <p:anim calcmode="lin" valueType="num">
                                      <p:cBhvr>
                                        <p:cTn id="15" dur="500" fill="hold"/>
                                        <p:tgtEl>
                                          <p:spTgt spid="163845"/>
                                        </p:tgtEl>
                                        <p:attrNameLst>
                                          <p:attrName>ppt_h</p:attrName>
                                        </p:attrNameLst>
                                      </p:cBhvr>
                                      <p:tavLst>
                                        <p:tav tm="0">
                                          <p:val>
                                            <p:strVal val="#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63844"/>
                                        </p:tgtEl>
                                        <p:attrNameLst>
                                          <p:attrName>style.visibility</p:attrName>
                                        </p:attrNameLst>
                                      </p:cBhvr>
                                      <p:to>
                                        <p:strVal val="visible"/>
                                      </p:to>
                                    </p:set>
                                    <p:animEffect transition="in" filter="blinds(horizontal)">
                                      <p:cBhvr>
                                        <p:cTn id="20" dur="500"/>
                                        <p:tgtEl>
                                          <p:spTgt spid="163844"/>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iterate type="lt">
                                    <p:tmPct val="100000"/>
                                  </p:iterate>
                                  <p:childTnLst>
                                    <p:set>
                                      <p:cBhvr>
                                        <p:cTn id="24" dur="1" fill="hold">
                                          <p:stCondLst>
                                            <p:cond delay="0"/>
                                          </p:stCondLst>
                                        </p:cTn>
                                        <p:tgtEl>
                                          <p:spTgt spid="163847"/>
                                        </p:tgtEl>
                                        <p:attrNameLst>
                                          <p:attrName>style.visibility</p:attrName>
                                        </p:attrNameLst>
                                      </p:cBhvr>
                                      <p:to>
                                        <p:strVal val="visible"/>
                                      </p:to>
                                    </p:set>
                                    <p:animEffect transition="in" filter="dissolve">
                                      <p:cBhvr>
                                        <p:cTn id="25" dur="75"/>
                                        <p:tgtEl>
                                          <p:spTgt spid="163847"/>
                                        </p:tgtEl>
                                      </p:cBhvr>
                                    </p:animEffect>
                                  </p:childTnLst>
                                </p:cTn>
                              </p:par>
                            </p:childTnLst>
                          </p:cTn>
                        </p:par>
                      </p:childTnLst>
                    </p:cTn>
                  </p:par>
                  <p:par>
                    <p:cTn id="26" fill="hold">
                      <p:stCondLst>
                        <p:cond delay="indefinite"/>
                      </p:stCondLst>
                      <p:childTnLst>
                        <p:par>
                          <p:cTn id="27" fill="hold">
                            <p:stCondLst>
                              <p:cond delay="0"/>
                            </p:stCondLst>
                            <p:childTnLst>
                              <p:par>
                                <p:cTn id="28" presetID="18" presetClass="entr" presetSubtype="12" fill="hold" grpId="0" nodeType="clickEffect">
                                  <p:stCondLst>
                                    <p:cond delay="0"/>
                                  </p:stCondLst>
                                  <p:childTnLst>
                                    <p:set>
                                      <p:cBhvr>
                                        <p:cTn id="29" dur="1" fill="hold">
                                          <p:stCondLst>
                                            <p:cond delay="0"/>
                                          </p:stCondLst>
                                        </p:cTn>
                                        <p:tgtEl>
                                          <p:spTgt spid="163846"/>
                                        </p:tgtEl>
                                        <p:attrNameLst>
                                          <p:attrName>style.visibility</p:attrName>
                                        </p:attrNameLst>
                                      </p:cBhvr>
                                      <p:to>
                                        <p:strVal val="visible"/>
                                      </p:to>
                                    </p:set>
                                    <p:animEffect transition="in" filter="strips(downLeft)">
                                      <p:cBhvr>
                                        <p:cTn id="30" dur="500"/>
                                        <p:tgtEl>
                                          <p:spTgt spid="1638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43" grpId="0"/>
      <p:bldP spid="163844" grpId="0"/>
      <p:bldP spid="163845" grpId="0" bldLvl="0" animBg="1"/>
      <p:bldP spid="163846" grpId="0"/>
      <p:bldP spid="163847" grpId="0"/>
    </p:bld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8327</Words>
  <Application>WPS 演示</Application>
  <PresentationFormat>全屏显示(4:3)</PresentationFormat>
  <Paragraphs>612</Paragraphs>
  <Slides>103</Slides>
  <Notes>1</Notes>
  <HiddenSlides>0</HiddenSlides>
  <MMClips>2</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103</vt:i4>
      </vt:variant>
    </vt:vector>
  </HeadingPairs>
  <TitlesOfParts>
    <vt:vector size="127" baseType="lpstr">
      <vt:lpstr>Arial</vt:lpstr>
      <vt:lpstr>宋体</vt:lpstr>
      <vt:lpstr>Wingdings</vt:lpstr>
      <vt:lpstr>Times New Roman</vt:lpstr>
      <vt:lpstr>楷体_GB2312</vt:lpstr>
      <vt:lpstr>华文新魏</vt:lpstr>
      <vt:lpstr>幼圆</vt:lpstr>
      <vt:lpstr>微软雅黑</vt:lpstr>
      <vt:lpstr>黑体</vt:lpstr>
      <vt:lpstr>方正姚体</vt:lpstr>
      <vt:lpstr>仿宋_GB2312</vt:lpstr>
      <vt:lpstr>华文细黑</vt:lpstr>
      <vt:lpstr>华文行楷</vt:lpstr>
      <vt:lpstr>Arial</vt:lpstr>
      <vt:lpstr>隶书</vt:lpstr>
      <vt:lpstr>Times New Roman</vt:lpstr>
      <vt:lpstr>迷你简启体</vt:lpstr>
      <vt:lpstr>华文行楷</vt:lpstr>
      <vt:lpstr>华文中宋</vt:lpstr>
      <vt:lpstr>Verdana</vt:lpstr>
      <vt:lpstr>华文隶书</vt:lpstr>
      <vt:lpstr>方正舒体</vt:lpstr>
      <vt:lpstr>华文彩云</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纵横密布的冰缝比暴风雪更恐怖</vt:lpstr>
      <vt:lpstr>这些冰缝深达千米，被称作"地狱之门"</vt:lpstr>
      <vt:lpstr>这个冰洞看着美丽，其实危险至极</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1、作家作品填空。</vt:lpstr>
      <vt:lpstr>故事背景</vt:lpstr>
      <vt:lpstr>PowerPoint 演示文稿</vt:lpstr>
      <vt:lpstr>PowerPoint 演示文稿</vt:lpstr>
      <vt:lpstr>PowerPoint 演示文稿</vt:lpstr>
      <vt:lpstr>资料链接：茨威格写作的依据</vt:lpstr>
      <vt:lpstr>PowerPoint 演示文稿</vt:lpstr>
      <vt:lpstr>读一读</vt:lpstr>
      <vt:lpstr>PowerPoint 演示文稿</vt:lpstr>
      <vt:lpstr>3、释词或据意写词。</vt:lpstr>
      <vt:lpstr>PowerPoint 演示文稿</vt:lpstr>
      <vt:lpstr>PowerPoint 演示文稿</vt:lpstr>
      <vt:lpstr>初读抢答</vt:lpstr>
      <vt:lpstr>PowerPoint 演示文稿</vt:lpstr>
      <vt:lpstr>PowerPoint 演示文稿</vt:lpstr>
      <vt:lpstr>整 体 把 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斯科特一行的壮举是“伟大”的悲剧，又“伟大”在哪几个方面？</vt:lpstr>
      <vt:lpstr>根据以上认识，谈谈你是如何理解课文题目《伟大的悲剧》的？</vt:lpstr>
      <vt:lpstr>PowerPoint 演示文稿</vt:lpstr>
      <vt:lpstr>文章末尾“所有这些”指什么？强调“在一切时代”有何用意？</vt:lpstr>
      <vt:lpstr>PowerPoint 演示文稿</vt:lpstr>
      <vt:lpstr>PowerPoint 演示文稿</vt:lpstr>
      <vt:lpstr>PowerPoint 演示文稿</vt:lpstr>
      <vt:lpstr>PowerPoint 演示文稿</vt:lpstr>
      <vt:lpstr>PowerPoint 演示文稿</vt:lpstr>
      <vt:lpstr>PowerPoint 演示文稿</vt:lpstr>
      <vt:lpstr>张骞 是第一位横穿阿富汗旅行的中国人。后来中国商人带着丝绸和玉石，沿张骞所经过的路线，翻山越岭来到中国西北并穿过了戈壁沙漠。这条路线后来被称为“丝绸之路”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Administrator</cp:lastModifiedBy>
  <cp:revision>24</cp:revision>
  <dcterms:created xsi:type="dcterms:W3CDTF">2017-05-25T13:30:00Z</dcterms:created>
  <dcterms:modified xsi:type="dcterms:W3CDTF">2017-05-25T16:01:35Z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2052-10.1.0.6391</vt:lpwstr>
  </property>
</Properties>
</file>