
<file path=[Content_Types].xml><?xml version="1.0" encoding="utf-8"?>
<Types xmlns="http://schemas.openxmlformats.org/package/2006/content-types">
  <Override PartName="/ppt/slides/slide29.xml" ContentType="application/vnd.openxmlformats-officedocument.presentationml.slide+xml"/>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12.xml" ContentType="application/vnd.openxmlformats-officedocument.presentationml.tags+xml"/>
  <Default Extension="doc" ContentType="application/msword"/>
  <Override PartName="/ppt/tags/tag23.xml" ContentType="application/vnd.openxmlformats-officedocument.presentationml.tags+xml"/>
  <Override PartName="/ppt/tags/tag41.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tags/tag30.xml" ContentType="application/vnd.openxmlformats-officedocument.presentationml.tag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tags/tag7.xml" ContentType="application/vnd.openxmlformats-officedocument.presentationml.tags+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Default Extension="emf" ContentType="image/x-emf"/>
  <Override PartName="/ppt/tags/tag39.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slideLayouts/slideLayout10.xml" ContentType="application/vnd.openxmlformats-officedocument.presentationml.slideLayout+xml"/>
  <Default Extension="vml" ContentType="application/vnd.openxmlformats-officedocument.vmlDrawing"/>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commentAuthors.xml" ContentType="application/vnd.openxmlformats-officedocument.presentationml.commentAuthor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3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2"/>
  </p:sldMasterIdLst>
  <p:notesMasterIdLst>
    <p:notesMasterId r:id="rId42"/>
  </p:notesMasterIdLst>
  <p:sldIdLst>
    <p:sldId id="382" r:id="rId3"/>
    <p:sldId id="350" r:id="rId4"/>
    <p:sldId id="370" r:id="rId5"/>
    <p:sldId id="383" r:id="rId6"/>
    <p:sldId id="384" r:id="rId7"/>
    <p:sldId id="385" r:id="rId8"/>
    <p:sldId id="386" r:id="rId9"/>
    <p:sldId id="387" r:id="rId10"/>
    <p:sldId id="388" r:id="rId11"/>
    <p:sldId id="389" r:id="rId12"/>
    <p:sldId id="390" r:id="rId13"/>
    <p:sldId id="391" r:id="rId14"/>
    <p:sldId id="394" r:id="rId15"/>
    <p:sldId id="375" r:id="rId16"/>
    <p:sldId id="376" r:id="rId17"/>
    <p:sldId id="404" r:id="rId18"/>
    <p:sldId id="405" r:id="rId19"/>
    <p:sldId id="406" r:id="rId20"/>
    <p:sldId id="407" r:id="rId21"/>
    <p:sldId id="408" r:id="rId22"/>
    <p:sldId id="409" r:id="rId23"/>
    <p:sldId id="410" r:id="rId24"/>
    <p:sldId id="411" r:id="rId25"/>
    <p:sldId id="412" r:id="rId26"/>
    <p:sldId id="398" r:id="rId27"/>
    <p:sldId id="399" r:id="rId28"/>
    <p:sldId id="400" r:id="rId29"/>
    <p:sldId id="377" r:id="rId30"/>
    <p:sldId id="396" r:id="rId31"/>
    <p:sldId id="397" r:id="rId32"/>
    <p:sldId id="401" r:id="rId33"/>
    <p:sldId id="402" r:id="rId34"/>
    <p:sldId id="403" r:id="rId35"/>
    <p:sldId id="413" r:id="rId36"/>
    <p:sldId id="414" r:id="rId37"/>
    <p:sldId id="415" r:id="rId38"/>
    <p:sldId id="416" r:id="rId39"/>
    <p:sldId id="380" r:id="rId40"/>
    <p:sldId id="369" r:id="rId41"/>
  </p:sldIdLst>
  <p:sldSz cx="9144000" cy="6858000" type="screen4x3"/>
  <p:notesSz cx="6858000" cy="9144000"/>
  <p:custDataLst>
    <p:tags r:id="rId43"/>
  </p:custDataLst>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一点 设计" initials="一点" lastIdx="0"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0411"/>
    <p:restoredTop sz="94660"/>
  </p:normalViewPr>
  <p:slideViewPr>
    <p:cSldViewPr snapToGrid="0" showGuides="1">
      <p:cViewPr varScale="1">
        <p:scale>
          <a:sx n="70" d="100"/>
          <a:sy n="70" d="100"/>
        </p:scale>
        <p:origin x="-1596" y="-108"/>
      </p:cViewPr>
      <p:guideLst>
        <p:guide orient="horz" pos="2161"/>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notesViewPr>
    <p:cSldViewPr>
      <p:cViewPr>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gs" Target="tags/tag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lgn="l"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lstStyle>
            <a:lvl1pPr algn="r"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Grp="1" noRot="1" noChangeAspect="1" noTextEdit="1"/>
          </p:cNvSpPr>
          <p:nvPr>
            <p:ph type="sldImg" idx="6"/>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3557" name="Rectangle 5"/>
          <p:cNvSpPr>
            <a:spLocks noGrp="1" noChangeArrowheads="1"/>
          </p:cNvSpPr>
          <p:nvPr>
            <p:ph type="body" sz="quarter" idx="3"/>
          </p:nvPr>
        </p:nvSpPr>
        <p:spPr bwMode="auto">
          <a:xfrm>
            <a:off x="685800" y="4343400"/>
            <a:ext cx="54864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p>
        </p:txBody>
      </p:sp>
      <p:sp>
        <p:nvSpPr>
          <p:cNvPr id="23558" name="Rectangle 6"/>
          <p:cNvSpPr>
            <a:spLocks noGrp="1" noChangeArrowheads="1"/>
          </p:cNvSpPr>
          <p:nvPr>
            <p:ph type="ftr" sz="quarter" idx="4"/>
          </p:nvPr>
        </p:nvSpPr>
        <p:spPr bwMode="auto">
          <a:xfrm>
            <a:off x="0" y="8685213"/>
            <a:ext cx="2971800" cy="457200"/>
          </a:xfrm>
          <a:prstGeom prst="rect">
            <a:avLst/>
          </a:prstGeom>
          <a:noFill/>
          <a:ln w="9525">
            <a:noFill/>
            <a:miter lim="800000"/>
          </a:ln>
          <a:effectLst/>
        </p:spPr>
        <p:txBody>
          <a:bodyPr vert="horz" wrap="square" lIns="91440" tIns="45720" rIns="91440" bIns="45720" numCol="1" anchor="b" anchorCtr="0" compatLnSpc="1"/>
          <a:lstStyle>
            <a:lvl1pPr algn="l" eaLnBrk="1" hangingPunct="1">
              <a:lnSpc>
                <a:spcPct val="100000"/>
              </a:lnSpc>
              <a:spcBef>
                <a:spcPct val="0"/>
              </a:spcBef>
              <a:buFontTx/>
              <a:buNone/>
              <a:defRPr sz="1200" b="0">
                <a:solidFill>
                  <a:schemeClr val="tx1"/>
                </a:solidFill>
                <a:latin typeface="Arial" panose="020B060402020202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3559" name="Rectangle 7"/>
          <p:cNvSpPr>
            <a:spLocks noGrp="1" noChangeArrowheads="1"/>
          </p:cNvSpPr>
          <p:nvPr>
            <p:ph type="sldNum" sz="quarter" idx="5"/>
          </p:nvPr>
        </p:nvSpPr>
        <p:spPr bwMode="auto">
          <a:xfrm>
            <a:off x="3884613" y="8685213"/>
            <a:ext cx="2971800" cy="457200"/>
          </a:xfrm>
          <a:prstGeom prst="rect">
            <a:avLst/>
          </a:prstGeom>
          <a:noFill/>
          <a:ln w="9525">
            <a:noFill/>
            <a:miter lim="800000"/>
          </a:ln>
          <a:effectLst/>
        </p:spPr>
        <p:txBody>
          <a:bodyPr vert="horz" wrap="square" lIns="91440" tIns="45720" rIns="91440" bIns="45720" numCol="1" anchor="b" anchorCtr="0" compatLnSpc="1"/>
          <a:lstStyle>
            <a:lvl1pPr algn="r">
              <a:defRPr sz="1200" b="0" noProof="1">
                <a:solidFill>
                  <a:schemeClr val="tx1"/>
                </a:solidFill>
                <a:cs typeface="+mn-ea"/>
              </a:defRPr>
            </a:lvl1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91B4B376-99AC-4969-A1CA-DAAE99C6FD46}" type="slidenum">
              <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ea"/>
              </a:rPr>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t>‹#›</a:t>
            </a:fld>
            <a:endParaRPr kumimoji="0" lang="en-US" altLang="zh-CN" sz="1200" b="0" i="0" u="none" strike="noStrike" kern="1200" cap="none" spc="0" normalizeH="0" baseline="0" noProof="1">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幻灯片图像占位符 1"/>
          <p:cNvSpPr>
            <a:spLocks noGrp="1" noRot="1" noChangeAspect="1" noTextEdit="1"/>
          </p:cNvSpPr>
          <p:nvPr>
            <p:ph type="sldImg" idx="4294967295"/>
          </p:nvPr>
        </p:nvSpPr>
        <p:spPr>
          <a:xfrm>
            <a:off x="1371600" y="1143000"/>
            <a:ext cx="4114800" cy="3086100"/>
          </a:xfrm>
          <a:prstGeom prst="rect">
            <a:avLst/>
          </a:prstGeom>
          <a:noFill/>
          <a:ln w="12700">
            <a:solidFill>
              <a:prstClr val="black"/>
            </a:solidFill>
            <a:miter lim="800000"/>
          </a:ln>
        </p:spPr>
      </p:sp>
      <p:sp>
        <p:nvSpPr>
          <p:cNvPr id="137218" name="备注占位符 2"/>
          <p:cNvSpPr>
            <a:spLocks noGrp="1"/>
          </p:cNvSpPr>
          <p:nvPr>
            <p:ph type="body" idx="1"/>
          </p:nvPr>
        </p:nvSpPr>
        <p:spPr>
          <a:xfrm>
            <a:off x="685800" y="4400550"/>
            <a:ext cx="5486400" cy="3600450"/>
          </a:xfrm>
          <a:prstGeom prst="rect">
            <a:avLst/>
          </a:prstGeom>
        </p:spPr>
        <p:txBody>
          <a:bodyPr vert="horz" lIns="91440" tIns="45720" rIns="91440" bIns="45720" rtlCol="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fontAlgn="base">
              <a:lnSpc>
                <a:spcPct val="100000"/>
              </a:lnSpc>
              <a:spcBef>
                <a:spcPct val="0"/>
              </a:spcBef>
              <a:spcAft>
                <a:spcPct val="0"/>
              </a:spcAft>
              <a:buClrTx/>
              <a:buNone/>
            </a:pPr>
            <a:endParaRPr lang="zh-CN" altLang="en-US" u="none" baseline="0"/>
          </a:p>
        </p:txBody>
      </p:sp>
      <p:sp>
        <p:nvSpPr>
          <p:cNvPr id="137219" name="灯片编号占位符 3"/>
          <p:cNvSpPr>
            <a:spLocks noGrp="1"/>
          </p:cNvSpPr>
          <p:nvPr/>
        </p:nvSpPr>
        <p:spPr>
          <a:xfrm>
            <a:off x="3884613" y="8685213"/>
            <a:ext cx="2971800" cy="458787"/>
          </a:xfrm>
          <a:prstGeom prst="rect">
            <a:avLst/>
          </a:prstGeom>
          <a:noFill/>
          <a:ln>
            <a:noFill/>
            <a:miter lim="800000"/>
          </a:ln>
        </p:spPr>
        <p:txBody>
          <a:bodyPr anchor="b" anchorCtr="0"/>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5pPr>
          </a:lstStyle>
          <a:p>
            <a:pPr lvl="0" algn="r"/>
            <a:fld id="{AA5F5DF0-5033-4CA0-A49D-06DD653B0D36}" type="slidenum">
              <a:rPr lang="zh-CN" altLang="en-US" sz="1200" b="0"/>
              <a:pPr lvl="0" algn="r"/>
              <a:t>34</a:t>
            </a:fld>
            <a:endParaRPr lang="zh-CN" altLang="en-US" sz="1200" b="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幻灯片图像占位符 1"/>
          <p:cNvSpPr>
            <a:spLocks noGrp="1" noRot="1" noChangeAspect="1" noTextEdit="1"/>
          </p:cNvSpPr>
          <p:nvPr>
            <p:ph type="sldImg" idx="4294967295"/>
          </p:nvPr>
        </p:nvSpPr>
        <p:spPr>
          <a:xfrm>
            <a:off x="1371600" y="1143000"/>
            <a:ext cx="4114800" cy="3086100"/>
          </a:xfrm>
          <a:prstGeom prst="rect">
            <a:avLst/>
          </a:prstGeom>
          <a:noFill/>
          <a:ln w="12700">
            <a:solidFill>
              <a:prstClr val="black"/>
            </a:solidFill>
            <a:miter lim="800000"/>
          </a:ln>
        </p:spPr>
      </p:sp>
      <p:sp>
        <p:nvSpPr>
          <p:cNvPr id="139266" name="备注占位符 2"/>
          <p:cNvSpPr>
            <a:spLocks noGrp="1"/>
          </p:cNvSpPr>
          <p:nvPr>
            <p:ph type="body" idx="1"/>
          </p:nvPr>
        </p:nvSpPr>
        <p:spPr>
          <a:xfrm>
            <a:off x="685800" y="4400550"/>
            <a:ext cx="5486400" cy="3600450"/>
          </a:xfrm>
          <a:prstGeom prst="rect">
            <a:avLst/>
          </a:prstGeom>
        </p:spPr>
        <p:txBody>
          <a:bodyPr vert="horz" lIns="91440" tIns="45720" rIns="91440" bIns="45720" rtlCol="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fontAlgn="base">
              <a:lnSpc>
                <a:spcPct val="100000"/>
              </a:lnSpc>
              <a:spcBef>
                <a:spcPct val="0"/>
              </a:spcBef>
              <a:spcAft>
                <a:spcPct val="0"/>
              </a:spcAft>
              <a:buClrTx/>
              <a:buNone/>
            </a:pPr>
            <a:endParaRPr lang="zh-CN" altLang="en-US" u="none" baseline="0"/>
          </a:p>
        </p:txBody>
      </p:sp>
      <p:sp>
        <p:nvSpPr>
          <p:cNvPr id="139267" name="灯片编号占位符 3"/>
          <p:cNvSpPr>
            <a:spLocks noGrp="1"/>
          </p:cNvSpPr>
          <p:nvPr/>
        </p:nvSpPr>
        <p:spPr>
          <a:xfrm>
            <a:off x="3884613" y="8685213"/>
            <a:ext cx="2971800" cy="458787"/>
          </a:xfrm>
          <a:prstGeom prst="rect">
            <a:avLst/>
          </a:prstGeom>
          <a:noFill/>
          <a:ln>
            <a:noFill/>
            <a:miter lim="800000"/>
          </a:ln>
        </p:spPr>
        <p:txBody>
          <a:bodyPr anchor="b" anchorCtr="0"/>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5pPr>
          </a:lstStyle>
          <a:p>
            <a:pPr lvl="0" algn="r"/>
            <a:fld id="{FC0F689A-63B6-4D93-9FA2-415DDAD9EA89}" type="slidenum">
              <a:rPr lang="zh-CN" altLang="en-US" sz="1200" b="0"/>
              <a:pPr lvl="0" algn="r"/>
              <a:t>35</a:t>
            </a:fld>
            <a:endParaRPr lang="zh-CN" altLang="en-US"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幻灯片图像占位符 1"/>
          <p:cNvSpPr>
            <a:spLocks noGrp="1" noRot="1" noChangeAspect="1" noTextEdit="1"/>
          </p:cNvSpPr>
          <p:nvPr>
            <p:ph type="sldImg" idx="4294967295"/>
          </p:nvPr>
        </p:nvSpPr>
        <p:spPr>
          <a:xfrm>
            <a:off x="1371600" y="1143000"/>
            <a:ext cx="4114800" cy="3086100"/>
          </a:xfrm>
          <a:prstGeom prst="rect">
            <a:avLst/>
          </a:prstGeom>
          <a:noFill/>
          <a:ln w="12700">
            <a:solidFill>
              <a:prstClr val="black"/>
            </a:solidFill>
            <a:miter lim="800000"/>
          </a:ln>
        </p:spPr>
      </p:sp>
      <p:sp>
        <p:nvSpPr>
          <p:cNvPr id="141314" name="备注占位符 2"/>
          <p:cNvSpPr>
            <a:spLocks noGrp="1"/>
          </p:cNvSpPr>
          <p:nvPr>
            <p:ph type="body" idx="1"/>
          </p:nvPr>
        </p:nvSpPr>
        <p:spPr>
          <a:xfrm>
            <a:off x="685800" y="4400550"/>
            <a:ext cx="5486400" cy="3600450"/>
          </a:xfrm>
          <a:prstGeom prst="rect">
            <a:avLst/>
          </a:prstGeom>
        </p:spPr>
        <p:txBody>
          <a:bodyPr vert="horz" lIns="91440" tIns="45720" rIns="91440" bIns="45720" rtlCol="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fontAlgn="base">
              <a:lnSpc>
                <a:spcPct val="100000"/>
              </a:lnSpc>
              <a:spcBef>
                <a:spcPct val="0"/>
              </a:spcBef>
              <a:spcAft>
                <a:spcPct val="0"/>
              </a:spcAft>
              <a:buClrTx/>
              <a:buNone/>
            </a:pPr>
            <a:endParaRPr lang="zh-CN" altLang="en-US" u="none" baseline="0"/>
          </a:p>
        </p:txBody>
      </p:sp>
      <p:sp>
        <p:nvSpPr>
          <p:cNvPr id="141315" name="灯片编号占位符 3"/>
          <p:cNvSpPr>
            <a:spLocks noGrp="1"/>
          </p:cNvSpPr>
          <p:nvPr/>
        </p:nvSpPr>
        <p:spPr>
          <a:xfrm>
            <a:off x="3884613" y="8685213"/>
            <a:ext cx="2971800" cy="458787"/>
          </a:xfrm>
          <a:prstGeom prst="rect">
            <a:avLst/>
          </a:prstGeom>
          <a:noFill/>
          <a:ln>
            <a:noFill/>
            <a:miter lim="800000"/>
          </a:ln>
        </p:spPr>
        <p:txBody>
          <a:bodyPr anchor="b" anchorCtr="0"/>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5pPr>
          </a:lstStyle>
          <a:p>
            <a:pPr lvl="0" algn="r"/>
            <a:fld id="{A5B4E7CF-6F6E-476A-B515-A6EECA70AD24}" type="slidenum">
              <a:rPr lang="zh-CN" altLang="en-US" sz="1200" b="0"/>
              <a:pPr lvl="0" algn="r"/>
              <a:t>36</a:t>
            </a:fld>
            <a:endParaRPr lang="zh-CN" altLang="en-US"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幻灯片图像占位符 1"/>
          <p:cNvSpPr>
            <a:spLocks noGrp="1" noRot="1" noChangeAspect="1" noTextEdit="1"/>
          </p:cNvSpPr>
          <p:nvPr>
            <p:ph type="sldImg" idx="4294967295"/>
          </p:nvPr>
        </p:nvSpPr>
        <p:spPr>
          <a:xfrm>
            <a:off x="1371600" y="1143000"/>
            <a:ext cx="4114800" cy="3086100"/>
          </a:xfrm>
          <a:prstGeom prst="rect">
            <a:avLst/>
          </a:prstGeom>
          <a:noFill/>
          <a:ln w="12700">
            <a:solidFill>
              <a:prstClr val="black"/>
            </a:solidFill>
            <a:miter lim="800000"/>
          </a:ln>
        </p:spPr>
      </p:sp>
      <p:sp>
        <p:nvSpPr>
          <p:cNvPr id="143362" name="备注占位符 2"/>
          <p:cNvSpPr>
            <a:spLocks noGrp="1"/>
          </p:cNvSpPr>
          <p:nvPr>
            <p:ph type="body" idx="1"/>
          </p:nvPr>
        </p:nvSpPr>
        <p:spPr>
          <a:xfrm>
            <a:off x="685800" y="4400550"/>
            <a:ext cx="5486400" cy="3600450"/>
          </a:xfrm>
          <a:prstGeom prst="rect">
            <a:avLst/>
          </a:prstGeom>
        </p:spPr>
        <p:txBody>
          <a:bodyPr vert="horz" lIns="91440" tIns="45720" rIns="91440" bIns="45720" rtlCol="0" anchor="t" anchorCtr="0"/>
          <a:lstStyle>
            <a:lvl1pPr marL="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200">
                <a:solidFill>
                  <a:schemeClr val="tx1"/>
                </a:solidFill>
                <a:latin typeface="Calibri" panose="020F0502020204030204" pitchFamily="34" charset="0"/>
                <a:ea typeface="宋体" panose="02010600030101010101" pitchFamily="2" charset="-122"/>
              </a:defRPr>
            </a:lvl5pPr>
          </a:lstStyle>
          <a:p>
            <a:pPr marL="0" lvl="0" indent="0" fontAlgn="base">
              <a:lnSpc>
                <a:spcPct val="100000"/>
              </a:lnSpc>
              <a:spcBef>
                <a:spcPct val="0"/>
              </a:spcBef>
              <a:spcAft>
                <a:spcPct val="0"/>
              </a:spcAft>
              <a:buClrTx/>
              <a:buNone/>
            </a:pPr>
            <a:endParaRPr lang="zh-CN" altLang="en-US" u="none" baseline="0"/>
          </a:p>
        </p:txBody>
      </p:sp>
      <p:sp>
        <p:nvSpPr>
          <p:cNvPr id="143363" name="灯片编号占位符 3"/>
          <p:cNvSpPr>
            <a:spLocks noGrp="1"/>
          </p:cNvSpPr>
          <p:nvPr/>
        </p:nvSpPr>
        <p:spPr>
          <a:xfrm>
            <a:off x="3884613" y="8685213"/>
            <a:ext cx="2971800" cy="458787"/>
          </a:xfrm>
          <a:prstGeom prst="rect">
            <a:avLst/>
          </a:prstGeom>
          <a:noFill/>
          <a:ln>
            <a:noFill/>
            <a:miter lim="800000"/>
          </a:ln>
        </p:spPr>
        <p:txBody>
          <a:bodyPr anchor="b" anchorCtr="0"/>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rgbClr val="FF0000"/>
                </a:solidFill>
                <a:latin typeface="Arial" panose="020B0604020202020204" pitchFamily="34" charset="0"/>
                <a:ea typeface="宋体" panose="02010600030101010101" pitchFamily="2" charset="-122"/>
              </a:defRPr>
            </a:lvl5pPr>
          </a:lstStyle>
          <a:p>
            <a:pPr lvl="0" algn="r"/>
            <a:fld id="{E04622C0-DAEE-4F68-A12D-A8DF91D46E9C}" type="slidenum">
              <a:rPr lang="zh-CN" altLang="en-US" sz="1200" b="0"/>
              <a:pPr lvl="0" algn="r"/>
              <a:t>37</a:t>
            </a:fld>
            <a:endParaRPr lang="zh-CN" altLang="en-US" sz="12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2_标题和内容">
    <p:spTree>
      <p:nvGrpSpPr>
        <p:cNvPr id="1" name=""/>
        <p:cNvGrpSpPr/>
        <p:nvPr/>
      </p:nvGrpSpPr>
      <p:grpSpPr>
        <a:xfrm>
          <a:off x="0" y="0"/>
          <a:ext cx="0" cy="0"/>
          <a:chOff x="0" y="0"/>
          <a:chExt cx="0" cy="0"/>
        </a:xfrm>
      </p:grpSpPr>
      <p:sp>
        <p:nvSpPr>
          <p:cNvPr id="7" name="日期占位符 1"/>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8" name="页脚占位符 2"/>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defRPr/>
            </a:lvl1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Calibri" panose="020F0502020204030204" pitchFamily="34" charset="0"/>
              <a:ea typeface="宋体" panose="02010600030101010101" pitchFamily="2" charset="-122"/>
              <a:cs typeface="+mn-cs"/>
            </a:endParaRPr>
          </a:p>
        </p:txBody>
      </p:sp>
      <p:sp>
        <p:nvSpPr>
          <p:cNvPr id="9" name="灯片编号占位符 3"/>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lstStyle/>
          <a:p>
            <a:pPr algn="r">
              <a:buNone/>
            </a:pPr>
            <a:fld id="{9A0DB2DC-4C9A-4742-B13C-FB6460FD3503}" type="slidenum">
              <a:rPr lang="en-US" altLang="en-US"/>
              <a:pPr algn="r">
                <a:buNone/>
              </a:pPr>
              <a:t>‹#›</a:t>
            </a:fld>
            <a:endParaRPr lang="en-US"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sp>
        <p:nvSpPr>
          <p:cNvPr id="7" name="TextBox 8">
            <a:hlinkClick r:id="" action="ppaction://noaction"/>
          </p:cNvPr>
          <p:cNvSpPr txBox="1"/>
          <p:nvPr userDrawn="1"/>
        </p:nvSpPr>
        <p:spPr>
          <a:xfrm>
            <a:off x="5174615" y="240665"/>
            <a:ext cx="1441450" cy="307975"/>
          </a:xfrm>
          <a:prstGeom prst="rect">
            <a:avLst/>
          </a:prstGeom>
          <a:noFill/>
        </p:spPr>
        <p:txBody>
          <a:bodyPr wrap="none" rtlCol="0">
            <a:spAutoFit/>
          </a:bodyPr>
          <a:lstStyle/>
          <a:p>
            <a:r>
              <a:rPr lang="zh-CN" altLang="en-US" sz="1400" smtClean="0">
                <a:solidFill>
                  <a:schemeClr val="bg1"/>
                </a:solidFill>
                <a:latin typeface="黑体" panose="02010609060101010101" pitchFamily="49" charset="-122"/>
                <a:ea typeface="黑体" panose="02010609060101010101" pitchFamily="49" charset="-122"/>
              </a:rPr>
              <a:t>课内篇一起思考</a:t>
            </a:r>
            <a:endParaRPr lang="zh-CN" altLang="en-US" sz="1400">
              <a:solidFill>
                <a:schemeClr val="bg1"/>
              </a:solidFill>
              <a:latin typeface="黑体" panose="02010609060101010101" pitchFamily="49" charset="-122"/>
              <a:ea typeface="黑体" panose="02010609060101010101" pitchFamily="49" charset="-122"/>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a:t>单击此处编辑母版副标题样式</a:t>
            </a: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a:xfrm>
            <a:off x="457200" y="1600200"/>
            <a:ext cx="8229600" cy="4526280"/>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28650" y="1825625"/>
            <a:ext cx="3886200" cy="4351338"/>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29150" y="1825625"/>
            <a:ext cx="3886200" cy="4351338"/>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pPr fontAlgn="base"/>
            <a:r>
              <a:rPr lang="zh-CN" altLang="en-US" strike="noStrike" noProof="1"/>
              <a:t>单击此处编辑母版标题样式</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a:t>单击此处编辑母版文本样式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2400" b="0" i="0" u="none" strike="noStrike" kern="1200" cap="none" spc="0" normalizeH="0" baseline="0" noProof="1">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a:t>单击此处编辑母版文本样式</a:t>
            </a: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file:///D:\qq&#25991;&#20214;\712321467\Image\C2C\Image2\%7b75232B38-A165-1FB7-499C-2E1C792CACB5%7d.png"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1.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file:///D:\qq&#25991;&#20214;\712321467\Image\C2C\Image2\%7b75232B38-A165-1FB7-499C-2E1C792CACB5%7d.png" TargetMode="Externa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073743875" descr="D:\qq文件\712321467\Image\C2C\Image2\{75232B38-A165-1FB7-499C-2E1C792CACB5}.png"/>
          <p:cNvPicPr>
            <a:picLocks noChangeAspect="1"/>
          </p:cNvPicPr>
          <p:nvPr/>
        </p:nvPicPr>
        <p:blipFill>
          <a:blip r:embed="rId15" r:link="rId16" cstate="print"/>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p:txStyles>
    <p:titleStyle>
      <a:lvl1pPr algn="ctr" rtl="0" fontAlgn="base">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图片 1073743875" descr="D:\qq文件\712321467\Image\C2C\Image2\{75232B38-A165-1FB7-499C-2E1C792CACB5}.png"/>
          <p:cNvPicPr>
            <a:picLocks noChangeAspect="1"/>
          </p:cNvPicPr>
          <p:nvPr/>
        </p:nvPicPr>
        <p:blipFill>
          <a:blip r:embed="rId13" r:link="rId14" cstate="print"/>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p:txStyles>
    <p:titleStyle>
      <a:lvl1pPr algn="ctr" rtl="0" fontAlgn="base">
        <a:spcBef>
          <a:spcPct val="0"/>
        </a:spcBef>
        <a:spcAft>
          <a:spcPct val="0"/>
        </a:spcAft>
        <a:buFont typeface="Arial" panose="020B0604020202020204" pitchFamily="34" charset="0"/>
        <a:defRPr sz="4400" kern="1200">
          <a:solidFill>
            <a:schemeClr val="tx2"/>
          </a:solidFill>
          <a:latin typeface="+mj-lt"/>
          <a:ea typeface="+mj-ea"/>
          <a:cs typeface="+mj-cs"/>
        </a:defRPr>
      </a:lvl1pPr>
      <a:lvl2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buFont typeface="Arial" panose="020B0604020202020204" pitchFamily="34" charset="0"/>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70000"/>
        <a:buFont typeface="Wingdings" panose="05000000000000000000" pitchFamily="2" charset="2"/>
        <a:buChar char="v"/>
        <a:defRPr sz="3200" kern="1200">
          <a:solidFill>
            <a:schemeClr val="tx1"/>
          </a:solidFill>
          <a:latin typeface="+mn-lt"/>
          <a:ea typeface="+mn-ea"/>
          <a:cs typeface="+mn-cs"/>
        </a:defRPr>
      </a:lvl1pPr>
      <a:lvl2pPr marL="742950" lvl="1" indent="-285750" algn="l" rtl="0" fontAlgn="base">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lvl="2" indent="-228600" algn="l" rtl="0" fontAlgn="base">
        <a:spcBef>
          <a:spcPct val="20000"/>
        </a:spcBef>
        <a:spcAft>
          <a:spcPct val="0"/>
        </a:spcAft>
        <a:buClr>
          <a:schemeClr val="hlink"/>
        </a:buClr>
        <a:buSzPct val="80000"/>
        <a:buFont typeface="Wingdings" panose="05000000000000000000" pitchFamily="2" charset="2"/>
        <a:buChar char="v"/>
        <a:defRPr sz="2400" kern="1200">
          <a:solidFill>
            <a:schemeClr val="tx1"/>
          </a:solidFill>
          <a:latin typeface="+mn-lt"/>
          <a:ea typeface="+mn-ea"/>
          <a:cs typeface="+mn-cs"/>
        </a:defRPr>
      </a:lvl3pPr>
      <a:lvl4pPr marL="1600200" lvl="3" indent="-228600" algn="l" rtl="0" fontAlgn="base">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lvl="4" indent="-228600" algn="l" rtl="0" fontAlgn="base">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ctr" defTabSz="914400" eaLnBrk="0" fontAlgn="base" latinLnBrk="0" hangingPunct="0">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2800" b="1" i="0" u="none" kern="1200" baseline="0">
          <a:solidFill>
            <a:srgbClr val="CC00FF"/>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image" Target="../media/image12.png"/><Relationship Id="rId4"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5" Type="http://schemas.openxmlformats.org/officeDocument/2006/relationships/image" Target="../media/image13.jpeg"/><Relationship Id="rId4"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oleObject" Target="../embeddings/Microsoft_Office_Word_97_-_2003___1.doc"/></Relationships>
</file>

<file path=ppt/slides/_rels/slide29.xml.rels><?xml version="1.0" encoding="UTF-8" standalone="yes"?>
<Relationships xmlns="http://schemas.openxmlformats.org/package/2006/relationships"><Relationship Id="rId8" Type="http://schemas.openxmlformats.org/officeDocument/2006/relationships/tags" Target="../tags/tag21.xml"/><Relationship Id="rId13" Type="http://schemas.openxmlformats.org/officeDocument/2006/relationships/tags" Target="../tags/tag26.xml"/><Relationship Id="rId18" Type="http://schemas.openxmlformats.org/officeDocument/2006/relationships/tags" Target="../tags/tag31.xml"/><Relationship Id="rId3" Type="http://schemas.openxmlformats.org/officeDocument/2006/relationships/tags" Target="../tags/tag16.xml"/><Relationship Id="rId21" Type="http://schemas.openxmlformats.org/officeDocument/2006/relationships/slideLayout" Target="../slideLayouts/slideLayout1.xml"/><Relationship Id="rId7" Type="http://schemas.openxmlformats.org/officeDocument/2006/relationships/tags" Target="../tags/tag20.xml"/><Relationship Id="rId12" Type="http://schemas.openxmlformats.org/officeDocument/2006/relationships/tags" Target="../tags/tag25.xml"/><Relationship Id="rId17" Type="http://schemas.openxmlformats.org/officeDocument/2006/relationships/tags" Target="../tags/tag30.xml"/><Relationship Id="rId2" Type="http://schemas.openxmlformats.org/officeDocument/2006/relationships/tags" Target="../tags/tag15.xml"/><Relationship Id="rId16" Type="http://schemas.openxmlformats.org/officeDocument/2006/relationships/tags" Target="../tags/tag29.xml"/><Relationship Id="rId20" Type="http://schemas.openxmlformats.org/officeDocument/2006/relationships/tags" Target="../tags/tag33.xml"/><Relationship Id="rId1" Type="http://schemas.openxmlformats.org/officeDocument/2006/relationships/tags" Target="../tags/tag14.xml"/><Relationship Id="rId6" Type="http://schemas.openxmlformats.org/officeDocument/2006/relationships/tags" Target="../tags/tag19.xml"/><Relationship Id="rId11" Type="http://schemas.openxmlformats.org/officeDocument/2006/relationships/tags" Target="../tags/tag24.xml"/><Relationship Id="rId5" Type="http://schemas.openxmlformats.org/officeDocument/2006/relationships/tags" Target="../tags/tag18.xml"/><Relationship Id="rId15" Type="http://schemas.openxmlformats.org/officeDocument/2006/relationships/tags" Target="../tags/tag28.xml"/><Relationship Id="rId10" Type="http://schemas.openxmlformats.org/officeDocument/2006/relationships/tags" Target="../tags/tag23.xml"/><Relationship Id="rId19" Type="http://schemas.openxmlformats.org/officeDocument/2006/relationships/tags" Target="../tags/tag32.xml"/><Relationship Id="rId4" Type="http://schemas.openxmlformats.org/officeDocument/2006/relationships/tags" Target="../tags/tag17.xml"/><Relationship Id="rId9" Type="http://schemas.openxmlformats.org/officeDocument/2006/relationships/tags" Target="../tags/tag22.xml"/><Relationship Id="rId14" Type="http://schemas.openxmlformats.org/officeDocument/2006/relationships/tags" Target="../tags/tag27.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Layout" Target="../slideLayouts/slideLayout6.xml"/><Relationship Id="rId4" Type="http://schemas.openxmlformats.org/officeDocument/2006/relationships/tags" Target="../tags/tag40.xml"/></Relationships>
</file>

<file path=ppt/slides/_rels/slide33.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5" Type="http://schemas.openxmlformats.org/officeDocument/2006/relationships/slideLayout" Target="../slideLayouts/slideLayout6.xml"/><Relationship Id="rId4" Type="http://schemas.openxmlformats.org/officeDocument/2006/relationships/tags" Target="../tags/tag4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vmlDrawing" Target="../drawings/vmlDrawing2.vml"/><Relationship Id="rId6" Type="http://schemas.openxmlformats.org/officeDocument/2006/relationships/image" Target="../media/image19.png"/><Relationship Id="rId5" Type="http://schemas.openxmlformats.org/officeDocument/2006/relationships/oleObject" Target="../embeddings/Microsoft_Office_Word_97_-_2003___2.doc"/><Relationship Id="rId4" Type="http://schemas.openxmlformats.org/officeDocument/2006/relationships/notesSlide" Target="../notesSlides/notesSlide1.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vmlDrawing" Target="../drawings/vmlDrawing3.vml"/><Relationship Id="rId5" Type="http://schemas.openxmlformats.org/officeDocument/2006/relationships/oleObject" Target="../embeddings/Microsoft_Office_Word_97_-_2003___3.doc"/><Relationship Id="rId4" Type="http://schemas.openxmlformats.org/officeDocument/2006/relationships/notesSlide" Target="../notesSlides/notesSlide2.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7.xml"/><Relationship Id="rId1" Type="http://schemas.openxmlformats.org/officeDocument/2006/relationships/vmlDrawing" Target="../drawings/vmlDrawing4.vml"/><Relationship Id="rId5" Type="http://schemas.openxmlformats.org/officeDocument/2006/relationships/oleObject" Target="../embeddings/Microsoft_Office_Word_97_-_2003___4.doc"/><Relationship Id="rId4" Type="http://schemas.openxmlformats.org/officeDocument/2006/relationships/notesSlide" Target="../notesSlides/notesSlide3.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vmlDrawing" Target="../drawings/vmlDrawing5.vml"/><Relationship Id="rId5" Type="http://schemas.openxmlformats.org/officeDocument/2006/relationships/oleObject" Target="../embeddings/Microsoft_Office_Word_97_-_2003___5.doc"/><Relationship Id="rId4" Type="http://schemas.openxmlformats.org/officeDocument/2006/relationships/notesSlide" Target="../notesSlides/notesSlide4.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49.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7650" name="标题 5121"/>
          <p:cNvSpPr>
            <a:spLocks noGrp="1"/>
          </p:cNvSpPr>
          <p:nvPr>
            <p:ph type="ctrTitle"/>
          </p:nvPr>
        </p:nvSpPr>
        <p:spPr>
          <a:xfrm>
            <a:off x="533400" y="1193800"/>
            <a:ext cx="7772400" cy="1470025"/>
          </a:xfrm>
        </p:spPr>
        <p:txBody>
          <a:bodyPr lIns="91440" tIns="45720" rIns="91440" bIns="45720" anchor="ctr" anchorCtr="0"/>
          <a:lstStyle/>
          <a:p>
            <a:pPr defTabSz="914400">
              <a:buSzTx/>
              <a:buFontTx/>
              <a:buNone/>
            </a:pPr>
            <a:r>
              <a:rPr lang="zh-CN" altLang="en-US" sz="11000" kern="1200" baseline="0">
                <a:solidFill>
                  <a:srgbClr val="000000"/>
                </a:solidFill>
                <a:latin typeface="Arial" panose="020B0604020202020204" pitchFamily="34" charset="0"/>
                <a:ea typeface="华文行楷" panose="02010800040101010101" pitchFamily="2" charset="-122"/>
                <a:cs typeface="+mj-cs"/>
              </a:rPr>
              <a:t>秦 腔</a:t>
            </a:r>
          </a:p>
        </p:txBody>
      </p:sp>
      <p:sp>
        <p:nvSpPr>
          <p:cNvPr id="27651" name="副标题 5122"/>
          <p:cNvSpPr>
            <a:spLocks noGrp="1"/>
          </p:cNvSpPr>
          <p:nvPr>
            <p:ph type="subTitle" idx="1"/>
          </p:nvPr>
        </p:nvSpPr>
        <p:spPr>
          <a:xfrm>
            <a:off x="2174875" y="2791460"/>
            <a:ext cx="6705600" cy="1752600"/>
          </a:xfrm>
        </p:spPr>
        <p:txBody>
          <a:bodyPr lIns="91440" tIns="45720" rIns="91440" bIns="45720" anchor="t" anchorCtr="0"/>
          <a:lstStyle/>
          <a:p>
            <a:pPr defTabSz="914400">
              <a:buSzTx/>
            </a:pPr>
            <a:r>
              <a:rPr lang="zh-CN" altLang="en-US" sz="4400" kern="1200" baseline="0">
                <a:solidFill>
                  <a:srgbClr val="FF0000"/>
                </a:solidFill>
                <a:latin typeface="Arial" panose="020B0604020202020204" pitchFamily="34" charset="0"/>
                <a:ea typeface="华文新魏" panose="02010800040101010101" pitchFamily="2" charset="-122"/>
                <a:cs typeface="+mn-cs"/>
              </a:rPr>
              <a:t>贾平凹</a:t>
            </a:r>
          </a:p>
        </p:txBody>
      </p:sp>
      <p:pic>
        <p:nvPicPr>
          <p:cNvPr id="27652" name="图片 5128" descr="5c9ab4569ff8af1f8ed61dbfbda85b1d"/>
          <p:cNvPicPr>
            <a:picLocks noChangeAspect="1"/>
          </p:cNvPicPr>
          <p:nvPr/>
        </p:nvPicPr>
        <p:blipFill>
          <a:blip r:embed="rId2"/>
          <a:stretch>
            <a:fillRect/>
          </a:stretch>
        </p:blipFill>
        <p:spPr>
          <a:xfrm>
            <a:off x="5356225" y="4048125"/>
            <a:ext cx="3524250" cy="2809875"/>
          </a:xfrm>
          <a:prstGeom prst="rect">
            <a:avLst/>
          </a:prstGeom>
          <a:noFill/>
          <a:ln w="9525">
            <a:noFill/>
          </a:ln>
        </p:spPr>
      </p:pic>
      <p:pic>
        <p:nvPicPr>
          <p:cNvPr id="27653" name="图片 5129" descr="图片1"/>
          <p:cNvPicPr>
            <a:picLocks noChangeAspect="1"/>
          </p:cNvPicPr>
          <p:nvPr/>
        </p:nvPicPr>
        <p:blipFill>
          <a:blip r:embed="rId3"/>
          <a:stretch>
            <a:fillRect/>
          </a:stretch>
        </p:blipFill>
        <p:spPr>
          <a:xfrm>
            <a:off x="1622425" y="4048125"/>
            <a:ext cx="3733800" cy="2809875"/>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563404" y="2988469"/>
            <a:ext cx="6004560" cy="2584450"/>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贾平凹是我国当代文坛屈指可数的文学大家和文学奇才，是一位当代中国最具叛逆性、最富创造精神和广泛影响的具有世界意义的作家，也是当代中国可以进入中国和世界文学史册的为数不多的著名文学家之一。被誉为“鬼才”。代表作有《秦腔》、《高兴》、《心迹》、《爱的踪迹》等，曾获多次文学大奖。</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6671945" y="1614170"/>
            <a:ext cx="2230755" cy="2748915"/>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563404" y="2988469"/>
            <a:ext cx="6004560" cy="216852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小说集：《兵娃》、《姐妹本纪》、《山地笔记》、《野火集》、《商州散记》、《小月前本》、《腊月·正月》、《天狗》、《晚唱》、《贾平凹获奖中篇小说集》、《贾平凹自选集》，长篇小说《商州》、《州河》、《浮躁》、《废都》、《白夜》。</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6742430" y="1445895"/>
            <a:ext cx="2161540" cy="2663825"/>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542449" y="3220403"/>
            <a:ext cx="5695474" cy="175323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自传体长篇《我是农民》</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散文集《月迹》、《心迹》、《爱的踪迹》、《贾平凹散文自选集》</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诗集《空白》以及《平凹文论集》</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6572885" y="1445895"/>
            <a:ext cx="2185035" cy="269240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标题 1"/>
          <p:cNvSpPr>
            <a:spLocks noGrp="1"/>
          </p:cNvSpPr>
          <p:nvPr/>
        </p:nvSpPr>
        <p:spPr>
          <a:xfrm>
            <a:off x="438150" y="944245"/>
            <a:ext cx="7886700" cy="616585"/>
          </a:xfrm>
        </p:spPr>
        <p:txBody>
          <a:bodyPr>
            <a:noAutofit/>
          </a:bodyPr>
          <a:lstStyle>
            <a:lvl1pPr algn="l" defTabSz="650240" rtl="0" eaLnBrk="1" latinLnBrk="0" hangingPunct="1">
              <a:lnSpc>
                <a:spcPct val="90000"/>
              </a:lnSpc>
              <a:spcBef>
                <a:spcPct val="0"/>
              </a:spcBef>
              <a:buNone/>
              <a:defRPr sz="2100" b="1" kern="1200">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gradFill>
                <a:latin typeface="Arial" panose="020B0604020202020204" pitchFamily="34" charset="0"/>
                <a:ea typeface="微软雅黑" panose="020B0503020204020204" charset="-122"/>
                <a:cs typeface="Arial" panose="020B0604020202020204" pitchFamily="34" charset="0"/>
              </a:defRPr>
            </a:lvl1pPr>
          </a:lstStyle>
          <a:p>
            <a:r>
              <a:rPr lang="zh-CN" altLang="zh-CN" sz="4000"/>
              <a:t>正字音</a:t>
            </a:r>
          </a:p>
        </p:txBody>
      </p:sp>
      <p:graphicFrame>
        <p:nvGraphicFramePr>
          <p:cNvPr id="4" name="表格 3"/>
          <p:cNvGraphicFramePr>
            <a:graphicFrameLocks noGrp="1"/>
          </p:cNvGraphicFramePr>
          <p:nvPr>
            <p:custDataLst>
              <p:tags r:id="rId1"/>
            </p:custDataLst>
          </p:nvPr>
        </p:nvGraphicFramePr>
        <p:xfrm>
          <a:off x="403860" y="1800225"/>
          <a:ext cx="8336280" cy="3952875"/>
        </p:xfrm>
        <a:graphic>
          <a:graphicData uri="http://schemas.openxmlformats.org/drawingml/2006/table">
            <a:tbl>
              <a:tblPr firstRow="1" bandRow="1">
                <a:effectLst/>
                <a:tableStyleId>{5940675A-B579-460E-94D1-54222C63F5DA}</a:tableStyleId>
              </a:tblPr>
              <a:tblGrid>
                <a:gridCol w="2084070"/>
                <a:gridCol w="2084070"/>
                <a:gridCol w="2084070"/>
                <a:gridCol w="2084070"/>
              </a:tblGrid>
              <a:tr h="790575">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犁铧 </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DC182"/>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石磙</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DC182"/>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碌碡 </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DC182"/>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妊娠</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solidFill>
                      <a:srgbClr val="8DC182"/>
                    </a:solidFill>
                  </a:tcPr>
                </a:tc>
              </a:tr>
              <a:tr h="790575">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敦厚</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疙瘩</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涤荡</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熨平</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solidFill>
                      <a:srgbClr val="8DC182">
                        <a:tint val="40000"/>
                      </a:srgbClr>
                    </a:solidFill>
                  </a:tcPr>
                </a:tc>
              </a:tr>
              <a:tr h="790575">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人头攒拥</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往外扛</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 偌大</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冷颤</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r>
              <a:tr h="790575">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甭说</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伺候</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珍馐</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4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咂摸</a:t>
                      </a:r>
                      <a:endParaRPr lang="en-US" altLang="en-US" sz="2400" b="1">
                        <a:solidFill>
                          <a:sysClr val="windowText" lastClr="000000"/>
                        </a:solidFill>
                        <a:latin typeface="微软雅黑" panose="020B0503020204020204" charset="-122"/>
                        <a:ea typeface="微软雅黑" panose="020B0503020204020204" charset="-122"/>
                        <a:cs typeface="微软雅黑" panose="020B0503020204020204" charset="-122"/>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40000"/>
                      </a:srgbClr>
                    </a:solidFill>
                  </a:tcPr>
                </a:tc>
              </a:tr>
              <a:tr h="790575">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泾阳</a:t>
                      </a: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帽翎</a:t>
                      </a: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文绉绉</a:t>
                      </a: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c>
                  <a:txBody>
                    <a:bodyPr/>
                    <a:lstStyle/>
                    <a:p>
                      <a:pPr indent="0" algn="l">
                        <a:buNone/>
                      </a:pPr>
                      <a:r>
                        <a:rPr lang="en-US" sz="2400" b="1">
                          <a:solidFill>
                            <a:sysClr val="windowText" lastClr="000000"/>
                          </a:solidFill>
                          <a:latin typeface="微软雅黑" panose="020B0503020204020204" charset="-122"/>
                          <a:ea typeface="微软雅黑" panose="020B0503020204020204" charset="-122"/>
                          <a:cs typeface="微软雅黑" panose="020B0503020204020204" charset="-122"/>
                        </a:rPr>
                        <a:t>嗻</a:t>
                      </a: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solidFill>
                      <a:srgbClr val="8DC182">
                        <a:tint val="20000"/>
                      </a:srgbClr>
                    </a:solidFill>
                  </a:tcPr>
                </a:tc>
              </a:tr>
            </a:tbl>
          </a:graphicData>
        </a:graphic>
      </p:graphicFrame>
      <p:sp>
        <p:nvSpPr>
          <p:cNvPr id="5" name="文本框 4"/>
          <p:cNvSpPr txBox="1"/>
          <p:nvPr/>
        </p:nvSpPr>
        <p:spPr>
          <a:xfrm>
            <a:off x="1155700" y="180022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huá</a:t>
            </a:r>
            <a:endParaRPr lang="en-US" altLang="en-US" sz="2400" b="1">
              <a:solidFill>
                <a:srgbClr val="FF0000"/>
              </a:solidFill>
              <a:latin typeface="微软雅黑" panose="020B0503020204020204" charset="-122"/>
              <a:ea typeface="微软雅黑" panose="020B0503020204020204" charset="-122"/>
            </a:endParaRPr>
          </a:p>
        </p:txBody>
      </p:sp>
      <p:sp>
        <p:nvSpPr>
          <p:cNvPr id="7" name="文本框 6"/>
          <p:cNvSpPr txBox="1"/>
          <p:nvPr/>
        </p:nvSpPr>
        <p:spPr>
          <a:xfrm>
            <a:off x="3241675" y="180022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gǔn</a:t>
            </a:r>
          </a:p>
        </p:txBody>
      </p:sp>
      <p:sp>
        <p:nvSpPr>
          <p:cNvPr id="8" name="文本框 7"/>
          <p:cNvSpPr txBox="1"/>
          <p:nvPr/>
        </p:nvSpPr>
        <p:spPr>
          <a:xfrm>
            <a:off x="5308600" y="1800225"/>
            <a:ext cx="1346200"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liùzhou</a:t>
            </a:r>
          </a:p>
        </p:txBody>
      </p:sp>
      <p:sp>
        <p:nvSpPr>
          <p:cNvPr id="28" name="文本框 27"/>
          <p:cNvSpPr txBox="1"/>
          <p:nvPr/>
        </p:nvSpPr>
        <p:spPr>
          <a:xfrm>
            <a:off x="7375525" y="1800225"/>
            <a:ext cx="150304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rènchén</a:t>
            </a:r>
          </a:p>
        </p:txBody>
      </p:sp>
      <p:sp>
        <p:nvSpPr>
          <p:cNvPr id="29" name="文本框 28"/>
          <p:cNvSpPr txBox="1"/>
          <p:nvPr/>
        </p:nvSpPr>
        <p:spPr>
          <a:xfrm>
            <a:off x="1155700" y="2607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dūn</a:t>
            </a:r>
          </a:p>
        </p:txBody>
      </p:sp>
      <p:sp>
        <p:nvSpPr>
          <p:cNvPr id="30" name="文本框 29"/>
          <p:cNvSpPr txBox="1"/>
          <p:nvPr/>
        </p:nvSpPr>
        <p:spPr>
          <a:xfrm>
            <a:off x="3241675" y="2607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gēda</a:t>
            </a:r>
          </a:p>
        </p:txBody>
      </p:sp>
      <p:sp>
        <p:nvSpPr>
          <p:cNvPr id="31" name="文本框 30"/>
          <p:cNvSpPr txBox="1"/>
          <p:nvPr/>
        </p:nvSpPr>
        <p:spPr>
          <a:xfrm>
            <a:off x="5308600" y="25501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dí</a:t>
            </a:r>
          </a:p>
        </p:txBody>
      </p:sp>
      <p:sp>
        <p:nvSpPr>
          <p:cNvPr id="32" name="文本框 31"/>
          <p:cNvSpPr txBox="1"/>
          <p:nvPr/>
        </p:nvSpPr>
        <p:spPr>
          <a:xfrm>
            <a:off x="7375525" y="260731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yùn</a:t>
            </a:r>
          </a:p>
        </p:txBody>
      </p:sp>
      <p:sp>
        <p:nvSpPr>
          <p:cNvPr id="33" name="文本框 32"/>
          <p:cNvSpPr txBox="1"/>
          <p:nvPr/>
        </p:nvSpPr>
        <p:spPr>
          <a:xfrm>
            <a:off x="1717675" y="33788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cuán</a:t>
            </a:r>
          </a:p>
        </p:txBody>
      </p:sp>
      <p:sp>
        <p:nvSpPr>
          <p:cNvPr id="34" name="文本框 33"/>
          <p:cNvSpPr txBox="1"/>
          <p:nvPr/>
        </p:nvSpPr>
        <p:spPr>
          <a:xfrm>
            <a:off x="3508375" y="33788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gāng</a:t>
            </a:r>
          </a:p>
        </p:txBody>
      </p:sp>
      <p:sp>
        <p:nvSpPr>
          <p:cNvPr id="35" name="文本框 34"/>
          <p:cNvSpPr txBox="1"/>
          <p:nvPr/>
        </p:nvSpPr>
        <p:spPr>
          <a:xfrm>
            <a:off x="5308600" y="33788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ruò</a:t>
            </a:r>
          </a:p>
        </p:txBody>
      </p:sp>
      <p:sp>
        <p:nvSpPr>
          <p:cNvPr id="36" name="文本框 35"/>
          <p:cNvSpPr txBox="1"/>
          <p:nvPr/>
        </p:nvSpPr>
        <p:spPr>
          <a:xfrm>
            <a:off x="7375525" y="33788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zhàn</a:t>
            </a:r>
          </a:p>
        </p:txBody>
      </p:sp>
      <p:sp>
        <p:nvSpPr>
          <p:cNvPr id="37" name="文本框 36"/>
          <p:cNvSpPr txBox="1"/>
          <p:nvPr/>
        </p:nvSpPr>
        <p:spPr>
          <a:xfrm>
            <a:off x="1155700" y="42265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béng</a:t>
            </a:r>
          </a:p>
        </p:txBody>
      </p:sp>
      <p:sp>
        <p:nvSpPr>
          <p:cNvPr id="38" name="文本框 37"/>
          <p:cNvSpPr txBox="1"/>
          <p:nvPr/>
        </p:nvSpPr>
        <p:spPr>
          <a:xfrm>
            <a:off x="3241675" y="42265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cì</a:t>
            </a:r>
          </a:p>
        </p:txBody>
      </p:sp>
      <p:sp>
        <p:nvSpPr>
          <p:cNvPr id="39" name="文本框 38"/>
          <p:cNvSpPr txBox="1"/>
          <p:nvPr/>
        </p:nvSpPr>
        <p:spPr>
          <a:xfrm>
            <a:off x="5308600" y="42265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xiū</a:t>
            </a:r>
          </a:p>
        </p:txBody>
      </p:sp>
      <p:sp>
        <p:nvSpPr>
          <p:cNvPr id="40" name="文本框 39"/>
          <p:cNvSpPr txBox="1"/>
          <p:nvPr/>
        </p:nvSpPr>
        <p:spPr>
          <a:xfrm>
            <a:off x="7375525" y="42265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zā</a:t>
            </a:r>
          </a:p>
        </p:txBody>
      </p:sp>
      <p:sp>
        <p:nvSpPr>
          <p:cNvPr id="41" name="文本框 40"/>
          <p:cNvSpPr txBox="1"/>
          <p:nvPr/>
        </p:nvSpPr>
        <p:spPr>
          <a:xfrm>
            <a:off x="1155700" y="49790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jīng</a:t>
            </a:r>
          </a:p>
        </p:txBody>
      </p:sp>
      <p:sp>
        <p:nvSpPr>
          <p:cNvPr id="42" name="文本框 41"/>
          <p:cNvSpPr txBox="1"/>
          <p:nvPr/>
        </p:nvSpPr>
        <p:spPr>
          <a:xfrm>
            <a:off x="3241675" y="49790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líng</a:t>
            </a:r>
          </a:p>
        </p:txBody>
      </p:sp>
      <p:sp>
        <p:nvSpPr>
          <p:cNvPr id="43" name="文本框 42"/>
          <p:cNvSpPr txBox="1"/>
          <p:nvPr/>
        </p:nvSpPr>
        <p:spPr>
          <a:xfrm>
            <a:off x="5613400" y="4979035"/>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zhōu</a:t>
            </a:r>
          </a:p>
        </p:txBody>
      </p:sp>
      <p:sp>
        <p:nvSpPr>
          <p:cNvPr id="44" name="文本框 43"/>
          <p:cNvSpPr txBox="1"/>
          <p:nvPr/>
        </p:nvSpPr>
        <p:spPr>
          <a:xfrm>
            <a:off x="7375525" y="4912360"/>
            <a:ext cx="1118235" cy="460375"/>
          </a:xfrm>
          <a:prstGeom prst="rect">
            <a:avLst/>
          </a:prstGeom>
          <a:noFill/>
          <a:ln w="9525">
            <a:noFill/>
          </a:ln>
        </p:spPr>
        <p:txBody>
          <a:bodyPr wrap="square">
            <a:spAutoFit/>
          </a:bodyPr>
          <a:lstStyle/>
          <a:p>
            <a:r>
              <a:rPr lang="en-US" sz="2400" b="1">
                <a:solidFill>
                  <a:srgbClr val="FF0000"/>
                </a:solidFill>
                <a:latin typeface="微软雅黑" panose="020B0503020204020204" charset="-122"/>
                <a:ea typeface="微软雅黑" panose="020B0503020204020204" charset="-122"/>
              </a:rPr>
              <a:t>zhē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diamond(in)">
                                      <p:cBhvr>
                                        <p:cTn id="15" dur="2000"/>
                                        <p:tgtEl>
                                          <p:spTgt spid="4"/>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26" presetClass="entr" presetSubtype="0"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down)">
                                      <p:cBhvr>
                                        <p:cTn id="20" dur="580">
                                          <p:stCondLst>
                                            <p:cond delay="0"/>
                                          </p:stCondLst>
                                        </p:cTn>
                                        <p:tgtEl>
                                          <p:spTgt spid="5"/>
                                        </p:tgtEl>
                                      </p:cBhvr>
                                    </p:animEffect>
                                    <p:anim calcmode="lin" valueType="num">
                                      <p:cBhvr>
                                        <p:cTn id="21"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6" dur="26">
                                          <p:stCondLst>
                                            <p:cond delay="650"/>
                                          </p:stCondLst>
                                        </p:cTn>
                                        <p:tgtEl>
                                          <p:spTgt spid="5"/>
                                        </p:tgtEl>
                                      </p:cBhvr>
                                      <p:to x="100000" y="60000"/>
                                    </p:animScale>
                                    <p:animScale>
                                      <p:cBhvr>
                                        <p:cTn id="27" dur="166" decel="50000">
                                          <p:stCondLst>
                                            <p:cond delay="676"/>
                                          </p:stCondLst>
                                        </p:cTn>
                                        <p:tgtEl>
                                          <p:spTgt spid="5"/>
                                        </p:tgtEl>
                                      </p:cBhvr>
                                      <p:to x="100000" y="100000"/>
                                    </p:animScale>
                                    <p:animScale>
                                      <p:cBhvr>
                                        <p:cTn id="28" dur="26">
                                          <p:stCondLst>
                                            <p:cond delay="1312"/>
                                          </p:stCondLst>
                                        </p:cTn>
                                        <p:tgtEl>
                                          <p:spTgt spid="5"/>
                                        </p:tgtEl>
                                      </p:cBhvr>
                                      <p:to x="100000" y="80000"/>
                                    </p:animScale>
                                    <p:animScale>
                                      <p:cBhvr>
                                        <p:cTn id="29" dur="166" decel="50000">
                                          <p:stCondLst>
                                            <p:cond delay="1338"/>
                                          </p:stCondLst>
                                        </p:cTn>
                                        <p:tgtEl>
                                          <p:spTgt spid="5"/>
                                        </p:tgtEl>
                                      </p:cBhvr>
                                      <p:to x="100000" y="100000"/>
                                    </p:animScale>
                                    <p:animScale>
                                      <p:cBhvr>
                                        <p:cTn id="30" dur="26">
                                          <p:stCondLst>
                                            <p:cond delay="1642"/>
                                          </p:stCondLst>
                                        </p:cTn>
                                        <p:tgtEl>
                                          <p:spTgt spid="5"/>
                                        </p:tgtEl>
                                      </p:cBhvr>
                                      <p:to x="100000" y="90000"/>
                                    </p:animScale>
                                    <p:animScale>
                                      <p:cBhvr>
                                        <p:cTn id="31" dur="166" decel="50000">
                                          <p:stCondLst>
                                            <p:cond delay="1668"/>
                                          </p:stCondLst>
                                        </p:cTn>
                                        <p:tgtEl>
                                          <p:spTgt spid="5"/>
                                        </p:tgtEl>
                                      </p:cBhvr>
                                      <p:to x="100000" y="100000"/>
                                    </p:animScale>
                                    <p:animScale>
                                      <p:cBhvr>
                                        <p:cTn id="32" dur="26">
                                          <p:stCondLst>
                                            <p:cond delay="1808"/>
                                          </p:stCondLst>
                                        </p:cTn>
                                        <p:tgtEl>
                                          <p:spTgt spid="5"/>
                                        </p:tgtEl>
                                      </p:cBhvr>
                                      <p:to x="100000" y="95000"/>
                                    </p:animScale>
                                    <p:animScale>
                                      <p:cBhvr>
                                        <p:cTn id="33" dur="166" decel="50000">
                                          <p:stCondLst>
                                            <p:cond delay="1834"/>
                                          </p:stCondLst>
                                        </p:cTn>
                                        <p:tgtEl>
                                          <p:spTgt spid="5"/>
                                        </p:tgtEl>
                                      </p:cBhvr>
                                      <p:to x="100000" y="100000"/>
                                    </p:animScale>
                                  </p:childTnLst>
                                </p:cTn>
                              </p:par>
                            </p:childTnLst>
                          </p:cTn>
                        </p:par>
                      </p:childTnLst>
                    </p:cTn>
                  </p:par>
                  <p:par>
                    <p:cTn id="34" fill="hold" nodeType="clickPar">
                      <p:stCondLst>
                        <p:cond delay="indefinite"/>
                      </p:stCondLst>
                      <p:childTnLst>
                        <p:par>
                          <p:cTn id="35" fill="hold" nodeType="afterGroup">
                            <p:stCondLst>
                              <p:cond delay="0"/>
                            </p:stCondLst>
                            <p:childTnLst>
                              <p:par>
                                <p:cTn id="36" presetID="26" presetClass="entr" presetSubtype="0" fill="hold" grpId="0" nodeType="click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cTn>
                              </p:par>
                            </p:childTnLst>
                          </p:cTn>
                        </p:par>
                      </p:childTnLst>
                    </p:cTn>
                  </p:par>
                  <p:par>
                    <p:cTn id="52" fill="hold" nodeType="clickPar">
                      <p:stCondLst>
                        <p:cond delay="indefinite"/>
                      </p:stCondLst>
                      <p:childTnLst>
                        <p:par>
                          <p:cTn id="53" fill="hold" nodeType="afterGroup">
                            <p:stCondLst>
                              <p:cond delay="0"/>
                            </p:stCondLst>
                            <p:childTnLst>
                              <p:par>
                                <p:cTn id="54" presetID="26" presetClass="entr" presetSubtype="0"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80">
                                          <p:stCondLst>
                                            <p:cond delay="0"/>
                                          </p:stCondLst>
                                        </p:cTn>
                                        <p:tgtEl>
                                          <p:spTgt spid="8"/>
                                        </p:tgtEl>
                                      </p:cBhvr>
                                    </p:animEffect>
                                    <p:anim calcmode="lin" valueType="num">
                                      <p:cBhvr>
                                        <p:cTn id="57"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58"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59"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60"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61"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62" dur="26">
                                          <p:stCondLst>
                                            <p:cond delay="650"/>
                                          </p:stCondLst>
                                        </p:cTn>
                                        <p:tgtEl>
                                          <p:spTgt spid="8"/>
                                        </p:tgtEl>
                                      </p:cBhvr>
                                      <p:to x="100000" y="60000"/>
                                    </p:animScale>
                                    <p:animScale>
                                      <p:cBhvr>
                                        <p:cTn id="63" dur="166" decel="50000">
                                          <p:stCondLst>
                                            <p:cond delay="676"/>
                                          </p:stCondLst>
                                        </p:cTn>
                                        <p:tgtEl>
                                          <p:spTgt spid="8"/>
                                        </p:tgtEl>
                                      </p:cBhvr>
                                      <p:to x="100000" y="100000"/>
                                    </p:animScale>
                                    <p:animScale>
                                      <p:cBhvr>
                                        <p:cTn id="64" dur="26">
                                          <p:stCondLst>
                                            <p:cond delay="1312"/>
                                          </p:stCondLst>
                                        </p:cTn>
                                        <p:tgtEl>
                                          <p:spTgt spid="8"/>
                                        </p:tgtEl>
                                      </p:cBhvr>
                                      <p:to x="100000" y="80000"/>
                                    </p:animScale>
                                    <p:animScale>
                                      <p:cBhvr>
                                        <p:cTn id="65" dur="166" decel="50000">
                                          <p:stCondLst>
                                            <p:cond delay="1338"/>
                                          </p:stCondLst>
                                        </p:cTn>
                                        <p:tgtEl>
                                          <p:spTgt spid="8"/>
                                        </p:tgtEl>
                                      </p:cBhvr>
                                      <p:to x="100000" y="100000"/>
                                    </p:animScale>
                                    <p:animScale>
                                      <p:cBhvr>
                                        <p:cTn id="66" dur="26">
                                          <p:stCondLst>
                                            <p:cond delay="1642"/>
                                          </p:stCondLst>
                                        </p:cTn>
                                        <p:tgtEl>
                                          <p:spTgt spid="8"/>
                                        </p:tgtEl>
                                      </p:cBhvr>
                                      <p:to x="100000" y="90000"/>
                                    </p:animScale>
                                    <p:animScale>
                                      <p:cBhvr>
                                        <p:cTn id="67" dur="166" decel="50000">
                                          <p:stCondLst>
                                            <p:cond delay="1668"/>
                                          </p:stCondLst>
                                        </p:cTn>
                                        <p:tgtEl>
                                          <p:spTgt spid="8"/>
                                        </p:tgtEl>
                                      </p:cBhvr>
                                      <p:to x="100000" y="100000"/>
                                    </p:animScale>
                                    <p:animScale>
                                      <p:cBhvr>
                                        <p:cTn id="68" dur="26">
                                          <p:stCondLst>
                                            <p:cond delay="1808"/>
                                          </p:stCondLst>
                                        </p:cTn>
                                        <p:tgtEl>
                                          <p:spTgt spid="8"/>
                                        </p:tgtEl>
                                      </p:cBhvr>
                                      <p:to x="100000" y="95000"/>
                                    </p:animScale>
                                    <p:animScale>
                                      <p:cBhvr>
                                        <p:cTn id="69" dur="166" decel="50000">
                                          <p:stCondLst>
                                            <p:cond delay="1834"/>
                                          </p:stCondLst>
                                        </p:cTn>
                                        <p:tgtEl>
                                          <p:spTgt spid="8"/>
                                        </p:tgtEl>
                                      </p:cBhvr>
                                      <p:to x="100000" y="100000"/>
                                    </p:animScale>
                                  </p:childTnLst>
                                </p:cTn>
                              </p:par>
                            </p:childTnLst>
                          </p:cTn>
                        </p:par>
                      </p:childTnLst>
                    </p:cTn>
                  </p:par>
                  <p:par>
                    <p:cTn id="70" fill="hold" nodeType="clickPar">
                      <p:stCondLst>
                        <p:cond delay="indefinite"/>
                      </p:stCondLst>
                      <p:childTnLst>
                        <p:par>
                          <p:cTn id="71" fill="hold" nodeType="afterGroup">
                            <p:stCondLst>
                              <p:cond delay="0"/>
                            </p:stCondLst>
                            <p:childTnLst>
                              <p:par>
                                <p:cTn id="72" presetID="26" presetClass="entr" presetSubtype="0" fill="hold" grpId="0" nodeType="clickEffect">
                                  <p:stCondLst>
                                    <p:cond delay="0"/>
                                  </p:stCondLst>
                                  <p:childTnLst>
                                    <p:set>
                                      <p:cBhvr>
                                        <p:cTn id="73" dur="1" fill="hold">
                                          <p:stCondLst>
                                            <p:cond delay="0"/>
                                          </p:stCondLst>
                                        </p:cTn>
                                        <p:tgtEl>
                                          <p:spTgt spid="28"/>
                                        </p:tgtEl>
                                        <p:attrNameLst>
                                          <p:attrName>style.visibility</p:attrName>
                                        </p:attrNameLst>
                                      </p:cBhvr>
                                      <p:to>
                                        <p:strVal val="visible"/>
                                      </p:to>
                                    </p:set>
                                    <p:animEffect transition="in" filter="wipe(down)">
                                      <p:cBhvr>
                                        <p:cTn id="74" dur="580">
                                          <p:stCondLst>
                                            <p:cond delay="0"/>
                                          </p:stCondLst>
                                        </p:cTn>
                                        <p:tgtEl>
                                          <p:spTgt spid="28"/>
                                        </p:tgtEl>
                                      </p:cBhvr>
                                    </p:animEffect>
                                    <p:anim calcmode="lin" valueType="num">
                                      <p:cBhvr>
                                        <p:cTn id="75" dur="1822"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76" dur="664"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77" dur="664" tmFilter="0, 0; 0.125,0.2665; 0.25,0.4; 0.375,0.465; 0.5,0.5;  0.625,0.535; 0.75,0.6; 0.875,0.7335; 1,1">
                                          <p:stCondLst>
                                            <p:cond delay="664"/>
                                          </p:stCondLst>
                                        </p:cTn>
                                        <p:tgtEl>
                                          <p:spTgt spid="28"/>
                                        </p:tgtEl>
                                        <p:attrNameLst>
                                          <p:attrName>ppt_y</p:attrName>
                                        </p:attrNameLst>
                                      </p:cBhvr>
                                      <p:tavLst>
                                        <p:tav tm="0" fmla="#ppt_y-sin(pi*$)/9">
                                          <p:val>
                                            <p:fltVal val="0"/>
                                          </p:val>
                                        </p:tav>
                                        <p:tav tm="100000">
                                          <p:val>
                                            <p:fltVal val="1"/>
                                          </p:val>
                                        </p:tav>
                                      </p:tavLst>
                                    </p:anim>
                                    <p:anim calcmode="lin" valueType="num">
                                      <p:cBhvr>
                                        <p:cTn id="78" dur="332" tmFilter="0, 0; 0.125,0.2665; 0.25,0.4; 0.375,0.465; 0.5,0.5;  0.625,0.535; 0.75,0.6; 0.875,0.7335; 1,1">
                                          <p:stCondLst>
                                            <p:cond delay="1324"/>
                                          </p:stCondLst>
                                        </p:cTn>
                                        <p:tgtEl>
                                          <p:spTgt spid="28"/>
                                        </p:tgtEl>
                                        <p:attrNameLst>
                                          <p:attrName>ppt_y</p:attrName>
                                        </p:attrNameLst>
                                      </p:cBhvr>
                                      <p:tavLst>
                                        <p:tav tm="0" fmla="#ppt_y-sin(pi*$)/27">
                                          <p:val>
                                            <p:fltVal val="0"/>
                                          </p:val>
                                        </p:tav>
                                        <p:tav tm="100000">
                                          <p:val>
                                            <p:fltVal val="1"/>
                                          </p:val>
                                        </p:tav>
                                      </p:tavLst>
                                    </p:anim>
                                    <p:anim calcmode="lin" valueType="num">
                                      <p:cBhvr>
                                        <p:cTn id="79" dur="164" tmFilter="0, 0; 0.125,0.2665; 0.25,0.4; 0.375,0.465; 0.5,0.5;  0.625,0.535; 0.75,0.6; 0.875,0.7335; 1,1">
                                          <p:stCondLst>
                                            <p:cond delay="1656"/>
                                          </p:stCondLst>
                                        </p:cTn>
                                        <p:tgtEl>
                                          <p:spTgt spid="28"/>
                                        </p:tgtEl>
                                        <p:attrNameLst>
                                          <p:attrName>ppt_y</p:attrName>
                                        </p:attrNameLst>
                                      </p:cBhvr>
                                      <p:tavLst>
                                        <p:tav tm="0" fmla="#ppt_y-sin(pi*$)/81">
                                          <p:val>
                                            <p:fltVal val="0"/>
                                          </p:val>
                                        </p:tav>
                                        <p:tav tm="100000">
                                          <p:val>
                                            <p:fltVal val="1"/>
                                          </p:val>
                                        </p:tav>
                                      </p:tavLst>
                                    </p:anim>
                                    <p:animScale>
                                      <p:cBhvr>
                                        <p:cTn id="80" dur="26">
                                          <p:stCondLst>
                                            <p:cond delay="650"/>
                                          </p:stCondLst>
                                        </p:cTn>
                                        <p:tgtEl>
                                          <p:spTgt spid="28"/>
                                        </p:tgtEl>
                                      </p:cBhvr>
                                      <p:to x="100000" y="60000"/>
                                    </p:animScale>
                                    <p:animScale>
                                      <p:cBhvr>
                                        <p:cTn id="81" dur="166" decel="50000">
                                          <p:stCondLst>
                                            <p:cond delay="676"/>
                                          </p:stCondLst>
                                        </p:cTn>
                                        <p:tgtEl>
                                          <p:spTgt spid="28"/>
                                        </p:tgtEl>
                                      </p:cBhvr>
                                      <p:to x="100000" y="100000"/>
                                    </p:animScale>
                                    <p:animScale>
                                      <p:cBhvr>
                                        <p:cTn id="82" dur="26">
                                          <p:stCondLst>
                                            <p:cond delay="1312"/>
                                          </p:stCondLst>
                                        </p:cTn>
                                        <p:tgtEl>
                                          <p:spTgt spid="28"/>
                                        </p:tgtEl>
                                      </p:cBhvr>
                                      <p:to x="100000" y="80000"/>
                                    </p:animScale>
                                    <p:animScale>
                                      <p:cBhvr>
                                        <p:cTn id="83" dur="166" decel="50000">
                                          <p:stCondLst>
                                            <p:cond delay="1338"/>
                                          </p:stCondLst>
                                        </p:cTn>
                                        <p:tgtEl>
                                          <p:spTgt spid="28"/>
                                        </p:tgtEl>
                                      </p:cBhvr>
                                      <p:to x="100000" y="100000"/>
                                    </p:animScale>
                                    <p:animScale>
                                      <p:cBhvr>
                                        <p:cTn id="84" dur="26">
                                          <p:stCondLst>
                                            <p:cond delay="1642"/>
                                          </p:stCondLst>
                                        </p:cTn>
                                        <p:tgtEl>
                                          <p:spTgt spid="28"/>
                                        </p:tgtEl>
                                      </p:cBhvr>
                                      <p:to x="100000" y="90000"/>
                                    </p:animScale>
                                    <p:animScale>
                                      <p:cBhvr>
                                        <p:cTn id="85" dur="166" decel="50000">
                                          <p:stCondLst>
                                            <p:cond delay="1668"/>
                                          </p:stCondLst>
                                        </p:cTn>
                                        <p:tgtEl>
                                          <p:spTgt spid="28"/>
                                        </p:tgtEl>
                                      </p:cBhvr>
                                      <p:to x="100000" y="100000"/>
                                    </p:animScale>
                                    <p:animScale>
                                      <p:cBhvr>
                                        <p:cTn id="86" dur="26">
                                          <p:stCondLst>
                                            <p:cond delay="1808"/>
                                          </p:stCondLst>
                                        </p:cTn>
                                        <p:tgtEl>
                                          <p:spTgt spid="28"/>
                                        </p:tgtEl>
                                      </p:cBhvr>
                                      <p:to x="100000" y="95000"/>
                                    </p:animScale>
                                    <p:animScale>
                                      <p:cBhvr>
                                        <p:cTn id="87" dur="166" decel="50000">
                                          <p:stCondLst>
                                            <p:cond delay="1834"/>
                                          </p:stCondLst>
                                        </p:cTn>
                                        <p:tgtEl>
                                          <p:spTgt spid="28"/>
                                        </p:tgtEl>
                                      </p:cBhvr>
                                      <p:to x="100000" y="100000"/>
                                    </p:animScale>
                                  </p:childTnLst>
                                </p:cTn>
                              </p:par>
                            </p:childTnLst>
                          </p:cTn>
                        </p:par>
                      </p:childTnLst>
                    </p:cTn>
                  </p:par>
                  <p:par>
                    <p:cTn id="88" fill="hold" nodeType="clickPar">
                      <p:stCondLst>
                        <p:cond delay="indefinite"/>
                      </p:stCondLst>
                      <p:childTnLst>
                        <p:par>
                          <p:cTn id="89" fill="hold" nodeType="afterGroup">
                            <p:stCondLst>
                              <p:cond delay="0"/>
                            </p:stCondLst>
                            <p:childTnLst>
                              <p:par>
                                <p:cTn id="90" presetID="26" presetClass="entr" presetSubtype="0" fill="hold" grpId="0" nodeType="clickEffect">
                                  <p:stCondLst>
                                    <p:cond delay="0"/>
                                  </p:stCondLst>
                                  <p:childTnLst>
                                    <p:set>
                                      <p:cBhvr>
                                        <p:cTn id="91" dur="1" fill="hold">
                                          <p:stCondLst>
                                            <p:cond delay="0"/>
                                          </p:stCondLst>
                                        </p:cTn>
                                        <p:tgtEl>
                                          <p:spTgt spid="29"/>
                                        </p:tgtEl>
                                        <p:attrNameLst>
                                          <p:attrName>style.visibility</p:attrName>
                                        </p:attrNameLst>
                                      </p:cBhvr>
                                      <p:to>
                                        <p:strVal val="visible"/>
                                      </p:to>
                                    </p:set>
                                    <p:animEffect transition="in" filter="wipe(down)">
                                      <p:cBhvr>
                                        <p:cTn id="92" dur="580">
                                          <p:stCondLst>
                                            <p:cond delay="0"/>
                                          </p:stCondLst>
                                        </p:cTn>
                                        <p:tgtEl>
                                          <p:spTgt spid="29"/>
                                        </p:tgtEl>
                                      </p:cBhvr>
                                    </p:animEffect>
                                    <p:anim calcmode="lin" valueType="num">
                                      <p:cBhvr>
                                        <p:cTn id="93" dur="1822"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94" dur="664"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95" dur="664" tmFilter="0, 0; 0.125,0.2665; 0.25,0.4; 0.375,0.465; 0.5,0.5;  0.625,0.535; 0.75,0.6; 0.875,0.7335; 1,1">
                                          <p:stCondLst>
                                            <p:cond delay="664"/>
                                          </p:stCondLst>
                                        </p:cTn>
                                        <p:tgtEl>
                                          <p:spTgt spid="29"/>
                                        </p:tgtEl>
                                        <p:attrNameLst>
                                          <p:attrName>ppt_y</p:attrName>
                                        </p:attrNameLst>
                                      </p:cBhvr>
                                      <p:tavLst>
                                        <p:tav tm="0" fmla="#ppt_y-sin(pi*$)/9">
                                          <p:val>
                                            <p:fltVal val="0"/>
                                          </p:val>
                                        </p:tav>
                                        <p:tav tm="100000">
                                          <p:val>
                                            <p:fltVal val="1"/>
                                          </p:val>
                                        </p:tav>
                                      </p:tavLst>
                                    </p:anim>
                                    <p:anim calcmode="lin" valueType="num">
                                      <p:cBhvr>
                                        <p:cTn id="96" dur="332" tmFilter="0, 0; 0.125,0.2665; 0.25,0.4; 0.375,0.465; 0.5,0.5;  0.625,0.535; 0.75,0.6; 0.875,0.7335; 1,1">
                                          <p:stCondLst>
                                            <p:cond delay="1324"/>
                                          </p:stCondLst>
                                        </p:cTn>
                                        <p:tgtEl>
                                          <p:spTgt spid="29"/>
                                        </p:tgtEl>
                                        <p:attrNameLst>
                                          <p:attrName>ppt_y</p:attrName>
                                        </p:attrNameLst>
                                      </p:cBhvr>
                                      <p:tavLst>
                                        <p:tav tm="0" fmla="#ppt_y-sin(pi*$)/27">
                                          <p:val>
                                            <p:fltVal val="0"/>
                                          </p:val>
                                        </p:tav>
                                        <p:tav tm="100000">
                                          <p:val>
                                            <p:fltVal val="1"/>
                                          </p:val>
                                        </p:tav>
                                      </p:tavLst>
                                    </p:anim>
                                    <p:anim calcmode="lin" valueType="num">
                                      <p:cBhvr>
                                        <p:cTn id="97" dur="164" tmFilter="0, 0; 0.125,0.2665; 0.25,0.4; 0.375,0.465; 0.5,0.5;  0.625,0.535; 0.75,0.6; 0.875,0.7335; 1,1">
                                          <p:stCondLst>
                                            <p:cond delay="1656"/>
                                          </p:stCondLst>
                                        </p:cTn>
                                        <p:tgtEl>
                                          <p:spTgt spid="29"/>
                                        </p:tgtEl>
                                        <p:attrNameLst>
                                          <p:attrName>ppt_y</p:attrName>
                                        </p:attrNameLst>
                                      </p:cBhvr>
                                      <p:tavLst>
                                        <p:tav tm="0" fmla="#ppt_y-sin(pi*$)/81">
                                          <p:val>
                                            <p:fltVal val="0"/>
                                          </p:val>
                                        </p:tav>
                                        <p:tav tm="100000">
                                          <p:val>
                                            <p:fltVal val="1"/>
                                          </p:val>
                                        </p:tav>
                                      </p:tavLst>
                                    </p:anim>
                                    <p:animScale>
                                      <p:cBhvr>
                                        <p:cTn id="98" dur="26">
                                          <p:stCondLst>
                                            <p:cond delay="650"/>
                                          </p:stCondLst>
                                        </p:cTn>
                                        <p:tgtEl>
                                          <p:spTgt spid="29"/>
                                        </p:tgtEl>
                                      </p:cBhvr>
                                      <p:to x="100000" y="60000"/>
                                    </p:animScale>
                                    <p:animScale>
                                      <p:cBhvr>
                                        <p:cTn id="99" dur="166" decel="50000">
                                          <p:stCondLst>
                                            <p:cond delay="676"/>
                                          </p:stCondLst>
                                        </p:cTn>
                                        <p:tgtEl>
                                          <p:spTgt spid="29"/>
                                        </p:tgtEl>
                                      </p:cBhvr>
                                      <p:to x="100000" y="100000"/>
                                    </p:animScale>
                                    <p:animScale>
                                      <p:cBhvr>
                                        <p:cTn id="100" dur="26">
                                          <p:stCondLst>
                                            <p:cond delay="1312"/>
                                          </p:stCondLst>
                                        </p:cTn>
                                        <p:tgtEl>
                                          <p:spTgt spid="29"/>
                                        </p:tgtEl>
                                      </p:cBhvr>
                                      <p:to x="100000" y="80000"/>
                                    </p:animScale>
                                    <p:animScale>
                                      <p:cBhvr>
                                        <p:cTn id="101" dur="166" decel="50000">
                                          <p:stCondLst>
                                            <p:cond delay="1338"/>
                                          </p:stCondLst>
                                        </p:cTn>
                                        <p:tgtEl>
                                          <p:spTgt spid="29"/>
                                        </p:tgtEl>
                                      </p:cBhvr>
                                      <p:to x="100000" y="100000"/>
                                    </p:animScale>
                                    <p:animScale>
                                      <p:cBhvr>
                                        <p:cTn id="102" dur="26">
                                          <p:stCondLst>
                                            <p:cond delay="1642"/>
                                          </p:stCondLst>
                                        </p:cTn>
                                        <p:tgtEl>
                                          <p:spTgt spid="29"/>
                                        </p:tgtEl>
                                      </p:cBhvr>
                                      <p:to x="100000" y="90000"/>
                                    </p:animScale>
                                    <p:animScale>
                                      <p:cBhvr>
                                        <p:cTn id="103" dur="166" decel="50000">
                                          <p:stCondLst>
                                            <p:cond delay="1668"/>
                                          </p:stCondLst>
                                        </p:cTn>
                                        <p:tgtEl>
                                          <p:spTgt spid="29"/>
                                        </p:tgtEl>
                                      </p:cBhvr>
                                      <p:to x="100000" y="100000"/>
                                    </p:animScale>
                                    <p:animScale>
                                      <p:cBhvr>
                                        <p:cTn id="104" dur="26">
                                          <p:stCondLst>
                                            <p:cond delay="1808"/>
                                          </p:stCondLst>
                                        </p:cTn>
                                        <p:tgtEl>
                                          <p:spTgt spid="29"/>
                                        </p:tgtEl>
                                      </p:cBhvr>
                                      <p:to x="100000" y="95000"/>
                                    </p:animScale>
                                    <p:animScale>
                                      <p:cBhvr>
                                        <p:cTn id="105" dur="166" decel="50000">
                                          <p:stCondLst>
                                            <p:cond delay="1834"/>
                                          </p:stCondLst>
                                        </p:cTn>
                                        <p:tgtEl>
                                          <p:spTgt spid="29"/>
                                        </p:tgtEl>
                                      </p:cBhvr>
                                      <p:to x="100000" y="100000"/>
                                    </p:animScale>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6" presetClass="entr" presetSubtype="0" fill="hold" grpId="0" nodeType="clickEffect">
                                  <p:stCondLst>
                                    <p:cond delay="0"/>
                                  </p:stCondLst>
                                  <p:childTnLst>
                                    <p:set>
                                      <p:cBhvr>
                                        <p:cTn id="109" dur="1" fill="hold">
                                          <p:stCondLst>
                                            <p:cond delay="0"/>
                                          </p:stCondLst>
                                        </p:cTn>
                                        <p:tgtEl>
                                          <p:spTgt spid="30"/>
                                        </p:tgtEl>
                                        <p:attrNameLst>
                                          <p:attrName>style.visibility</p:attrName>
                                        </p:attrNameLst>
                                      </p:cBhvr>
                                      <p:to>
                                        <p:strVal val="visible"/>
                                      </p:to>
                                    </p:set>
                                    <p:animEffect transition="in" filter="wipe(down)">
                                      <p:cBhvr>
                                        <p:cTn id="110" dur="580">
                                          <p:stCondLst>
                                            <p:cond delay="0"/>
                                          </p:stCondLst>
                                        </p:cTn>
                                        <p:tgtEl>
                                          <p:spTgt spid="30"/>
                                        </p:tgtEl>
                                      </p:cBhvr>
                                    </p:animEffect>
                                    <p:anim calcmode="lin" valueType="num">
                                      <p:cBhvr>
                                        <p:cTn id="111" dur="1822" tmFilter="0,0; 0.14,0.36; 0.43,0.73; 0.71,0.91; 1.0,1.0">
                                          <p:stCondLst>
                                            <p:cond delay="0"/>
                                          </p:stCondLst>
                                        </p:cTn>
                                        <p:tgtEl>
                                          <p:spTgt spid="30"/>
                                        </p:tgtEl>
                                        <p:attrNameLst>
                                          <p:attrName>ppt_x</p:attrName>
                                        </p:attrNameLst>
                                      </p:cBhvr>
                                      <p:tavLst>
                                        <p:tav tm="0">
                                          <p:val>
                                            <p:strVal val="#ppt_x-0.25"/>
                                          </p:val>
                                        </p:tav>
                                        <p:tav tm="100000">
                                          <p:val>
                                            <p:strVal val="#ppt_x"/>
                                          </p:val>
                                        </p:tav>
                                      </p:tavLst>
                                    </p:anim>
                                    <p:anim calcmode="lin" valueType="num">
                                      <p:cBhvr>
                                        <p:cTn id="112" dur="664" tmFilter="0.0,0.0; 0.25,0.07; 0.50,0.2; 0.75,0.467; 1.0,1.0">
                                          <p:stCondLst>
                                            <p:cond delay="0"/>
                                          </p:stCondLst>
                                        </p:cTn>
                                        <p:tgtEl>
                                          <p:spTgt spid="30"/>
                                        </p:tgtEl>
                                        <p:attrNameLst>
                                          <p:attrName>ppt_y</p:attrName>
                                        </p:attrNameLst>
                                      </p:cBhvr>
                                      <p:tavLst>
                                        <p:tav tm="0" fmla="#ppt_y-sin(pi*$)/3">
                                          <p:val>
                                            <p:fltVal val="0.5"/>
                                          </p:val>
                                        </p:tav>
                                        <p:tav tm="100000">
                                          <p:val>
                                            <p:fltVal val="1"/>
                                          </p:val>
                                        </p:tav>
                                      </p:tavLst>
                                    </p:anim>
                                    <p:anim calcmode="lin" valueType="num">
                                      <p:cBhvr>
                                        <p:cTn id="113" dur="664" tmFilter="0, 0; 0.125,0.2665; 0.25,0.4; 0.375,0.465; 0.5,0.5;  0.625,0.535; 0.75,0.6; 0.875,0.7335; 1,1">
                                          <p:stCondLst>
                                            <p:cond delay="664"/>
                                          </p:stCondLst>
                                        </p:cTn>
                                        <p:tgtEl>
                                          <p:spTgt spid="30"/>
                                        </p:tgtEl>
                                        <p:attrNameLst>
                                          <p:attrName>ppt_y</p:attrName>
                                        </p:attrNameLst>
                                      </p:cBhvr>
                                      <p:tavLst>
                                        <p:tav tm="0" fmla="#ppt_y-sin(pi*$)/9">
                                          <p:val>
                                            <p:fltVal val="0"/>
                                          </p:val>
                                        </p:tav>
                                        <p:tav tm="100000">
                                          <p:val>
                                            <p:fltVal val="1"/>
                                          </p:val>
                                        </p:tav>
                                      </p:tavLst>
                                    </p:anim>
                                    <p:anim calcmode="lin" valueType="num">
                                      <p:cBhvr>
                                        <p:cTn id="114" dur="332" tmFilter="0, 0; 0.125,0.2665; 0.25,0.4; 0.375,0.465; 0.5,0.5;  0.625,0.535; 0.75,0.6; 0.875,0.7335; 1,1">
                                          <p:stCondLst>
                                            <p:cond delay="1324"/>
                                          </p:stCondLst>
                                        </p:cTn>
                                        <p:tgtEl>
                                          <p:spTgt spid="30"/>
                                        </p:tgtEl>
                                        <p:attrNameLst>
                                          <p:attrName>ppt_y</p:attrName>
                                        </p:attrNameLst>
                                      </p:cBhvr>
                                      <p:tavLst>
                                        <p:tav tm="0" fmla="#ppt_y-sin(pi*$)/27">
                                          <p:val>
                                            <p:fltVal val="0"/>
                                          </p:val>
                                        </p:tav>
                                        <p:tav tm="100000">
                                          <p:val>
                                            <p:fltVal val="1"/>
                                          </p:val>
                                        </p:tav>
                                      </p:tavLst>
                                    </p:anim>
                                    <p:anim calcmode="lin" valueType="num">
                                      <p:cBhvr>
                                        <p:cTn id="115" dur="164" tmFilter="0, 0; 0.125,0.2665; 0.25,0.4; 0.375,0.465; 0.5,0.5;  0.625,0.535; 0.75,0.6; 0.875,0.7335; 1,1">
                                          <p:stCondLst>
                                            <p:cond delay="1656"/>
                                          </p:stCondLst>
                                        </p:cTn>
                                        <p:tgtEl>
                                          <p:spTgt spid="30"/>
                                        </p:tgtEl>
                                        <p:attrNameLst>
                                          <p:attrName>ppt_y</p:attrName>
                                        </p:attrNameLst>
                                      </p:cBhvr>
                                      <p:tavLst>
                                        <p:tav tm="0" fmla="#ppt_y-sin(pi*$)/81">
                                          <p:val>
                                            <p:fltVal val="0"/>
                                          </p:val>
                                        </p:tav>
                                        <p:tav tm="100000">
                                          <p:val>
                                            <p:fltVal val="1"/>
                                          </p:val>
                                        </p:tav>
                                      </p:tavLst>
                                    </p:anim>
                                    <p:animScale>
                                      <p:cBhvr>
                                        <p:cTn id="116" dur="26">
                                          <p:stCondLst>
                                            <p:cond delay="650"/>
                                          </p:stCondLst>
                                        </p:cTn>
                                        <p:tgtEl>
                                          <p:spTgt spid="30"/>
                                        </p:tgtEl>
                                      </p:cBhvr>
                                      <p:to x="100000" y="60000"/>
                                    </p:animScale>
                                    <p:animScale>
                                      <p:cBhvr>
                                        <p:cTn id="117" dur="166" decel="50000">
                                          <p:stCondLst>
                                            <p:cond delay="676"/>
                                          </p:stCondLst>
                                        </p:cTn>
                                        <p:tgtEl>
                                          <p:spTgt spid="30"/>
                                        </p:tgtEl>
                                      </p:cBhvr>
                                      <p:to x="100000" y="100000"/>
                                    </p:animScale>
                                    <p:animScale>
                                      <p:cBhvr>
                                        <p:cTn id="118" dur="26">
                                          <p:stCondLst>
                                            <p:cond delay="1312"/>
                                          </p:stCondLst>
                                        </p:cTn>
                                        <p:tgtEl>
                                          <p:spTgt spid="30"/>
                                        </p:tgtEl>
                                      </p:cBhvr>
                                      <p:to x="100000" y="80000"/>
                                    </p:animScale>
                                    <p:animScale>
                                      <p:cBhvr>
                                        <p:cTn id="119" dur="166" decel="50000">
                                          <p:stCondLst>
                                            <p:cond delay="1338"/>
                                          </p:stCondLst>
                                        </p:cTn>
                                        <p:tgtEl>
                                          <p:spTgt spid="30"/>
                                        </p:tgtEl>
                                      </p:cBhvr>
                                      <p:to x="100000" y="100000"/>
                                    </p:animScale>
                                    <p:animScale>
                                      <p:cBhvr>
                                        <p:cTn id="120" dur="26">
                                          <p:stCondLst>
                                            <p:cond delay="1642"/>
                                          </p:stCondLst>
                                        </p:cTn>
                                        <p:tgtEl>
                                          <p:spTgt spid="30"/>
                                        </p:tgtEl>
                                      </p:cBhvr>
                                      <p:to x="100000" y="90000"/>
                                    </p:animScale>
                                    <p:animScale>
                                      <p:cBhvr>
                                        <p:cTn id="121" dur="166" decel="50000">
                                          <p:stCondLst>
                                            <p:cond delay="1668"/>
                                          </p:stCondLst>
                                        </p:cTn>
                                        <p:tgtEl>
                                          <p:spTgt spid="30"/>
                                        </p:tgtEl>
                                      </p:cBhvr>
                                      <p:to x="100000" y="100000"/>
                                    </p:animScale>
                                    <p:animScale>
                                      <p:cBhvr>
                                        <p:cTn id="122" dur="26">
                                          <p:stCondLst>
                                            <p:cond delay="1808"/>
                                          </p:stCondLst>
                                        </p:cTn>
                                        <p:tgtEl>
                                          <p:spTgt spid="30"/>
                                        </p:tgtEl>
                                      </p:cBhvr>
                                      <p:to x="100000" y="95000"/>
                                    </p:animScale>
                                    <p:animScale>
                                      <p:cBhvr>
                                        <p:cTn id="123" dur="166" decel="50000">
                                          <p:stCondLst>
                                            <p:cond delay="1834"/>
                                          </p:stCondLst>
                                        </p:cTn>
                                        <p:tgtEl>
                                          <p:spTgt spid="30"/>
                                        </p:tgtEl>
                                      </p:cBhvr>
                                      <p:to x="100000" y="100000"/>
                                    </p:animScale>
                                  </p:childTnLst>
                                </p:cTn>
                              </p:par>
                            </p:childTnLst>
                          </p:cTn>
                        </p:par>
                      </p:childTnLst>
                    </p:cTn>
                  </p:par>
                  <p:par>
                    <p:cTn id="124" fill="hold" nodeType="clickPar">
                      <p:stCondLst>
                        <p:cond delay="indefinite"/>
                      </p:stCondLst>
                      <p:childTnLst>
                        <p:par>
                          <p:cTn id="125" fill="hold" nodeType="afterGroup">
                            <p:stCondLst>
                              <p:cond delay="0"/>
                            </p:stCondLst>
                            <p:childTnLst>
                              <p:par>
                                <p:cTn id="126" presetID="26" presetClass="entr" presetSubtype="0" fill="hold" grpId="0" nodeType="click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down)">
                                      <p:cBhvr>
                                        <p:cTn id="128" dur="580">
                                          <p:stCondLst>
                                            <p:cond delay="0"/>
                                          </p:stCondLst>
                                        </p:cTn>
                                        <p:tgtEl>
                                          <p:spTgt spid="31"/>
                                        </p:tgtEl>
                                      </p:cBhvr>
                                    </p:animEffect>
                                    <p:anim calcmode="lin" valueType="num">
                                      <p:cBhvr>
                                        <p:cTn id="129" dur="1822" tmFilter="0,0; 0.14,0.36; 0.43,0.73; 0.71,0.91; 1.0,1.0">
                                          <p:stCondLst>
                                            <p:cond delay="0"/>
                                          </p:stCondLst>
                                        </p:cTn>
                                        <p:tgtEl>
                                          <p:spTgt spid="31"/>
                                        </p:tgtEl>
                                        <p:attrNameLst>
                                          <p:attrName>ppt_x</p:attrName>
                                        </p:attrNameLst>
                                      </p:cBhvr>
                                      <p:tavLst>
                                        <p:tav tm="0">
                                          <p:val>
                                            <p:strVal val="#ppt_x-0.25"/>
                                          </p:val>
                                        </p:tav>
                                        <p:tav tm="100000">
                                          <p:val>
                                            <p:strVal val="#ppt_x"/>
                                          </p:val>
                                        </p:tav>
                                      </p:tavLst>
                                    </p:anim>
                                    <p:anim calcmode="lin" valueType="num">
                                      <p:cBhvr>
                                        <p:cTn id="130" dur="664" tmFilter="0.0,0.0; 0.25,0.07; 0.50,0.2; 0.75,0.467; 1.0,1.0">
                                          <p:stCondLst>
                                            <p:cond delay="0"/>
                                          </p:stCondLst>
                                        </p:cTn>
                                        <p:tgtEl>
                                          <p:spTgt spid="31"/>
                                        </p:tgtEl>
                                        <p:attrNameLst>
                                          <p:attrName>ppt_y</p:attrName>
                                        </p:attrNameLst>
                                      </p:cBhvr>
                                      <p:tavLst>
                                        <p:tav tm="0" fmla="#ppt_y-sin(pi*$)/3">
                                          <p:val>
                                            <p:fltVal val="0.5"/>
                                          </p:val>
                                        </p:tav>
                                        <p:tav tm="100000">
                                          <p:val>
                                            <p:fltVal val="1"/>
                                          </p:val>
                                        </p:tav>
                                      </p:tavLst>
                                    </p:anim>
                                    <p:anim calcmode="lin" valueType="num">
                                      <p:cBhvr>
                                        <p:cTn id="131" dur="664" tmFilter="0, 0; 0.125,0.2665; 0.25,0.4; 0.375,0.465; 0.5,0.5;  0.625,0.535; 0.75,0.6; 0.875,0.7335; 1,1">
                                          <p:stCondLst>
                                            <p:cond delay="664"/>
                                          </p:stCondLst>
                                        </p:cTn>
                                        <p:tgtEl>
                                          <p:spTgt spid="31"/>
                                        </p:tgtEl>
                                        <p:attrNameLst>
                                          <p:attrName>ppt_y</p:attrName>
                                        </p:attrNameLst>
                                      </p:cBhvr>
                                      <p:tavLst>
                                        <p:tav tm="0" fmla="#ppt_y-sin(pi*$)/9">
                                          <p:val>
                                            <p:fltVal val="0"/>
                                          </p:val>
                                        </p:tav>
                                        <p:tav tm="100000">
                                          <p:val>
                                            <p:fltVal val="1"/>
                                          </p:val>
                                        </p:tav>
                                      </p:tavLst>
                                    </p:anim>
                                    <p:anim calcmode="lin" valueType="num">
                                      <p:cBhvr>
                                        <p:cTn id="132" dur="332" tmFilter="0, 0; 0.125,0.2665; 0.25,0.4; 0.375,0.465; 0.5,0.5;  0.625,0.535; 0.75,0.6; 0.875,0.7335; 1,1">
                                          <p:stCondLst>
                                            <p:cond delay="1324"/>
                                          </p:stCondLst>
                                        </p:cTn>
                                        <p:tgtEl>
                                          <p:spTgt spid="31"/>
                                        </p:tgtEl>
                                        <p:attrNameLst>
                                          <p:attrName>ppt_y</p:attrName>
                                        </p:attrNameLst>
                                      </p:cBhvr>
                                      <p:tavLst>
                                        <p:tav tm="0" fmla="#ppt_y-sin(pi*$)/27">
                                          <p:val>
                                            <p:fltVal val="0"/>
                                          </p:val>
                                        </p:tav>
                                        <p:tav tm="100000">
                                          <p:val>
                                            <p:fltVal val="1"/>
                                          </p:val>
                                        </p:tav>
                                      </p:tavLst>
                                    </p:anim>
                                    <p:anim calcmode="lin" valueType="num">
                                      <p:cBhvr>
                                        <p:cTn id="133" dur="164" tmFilter="0, 0; 0.125,0.2665; 0.25,0.4; 0.375,0.465; 0.5,0.5;  0.625,0.535; 0.75,0.6; 0.875,0.7335; 1,1">
                                          <p:stCondLst>
                                            <p:cond delay="1656"/>
                                          </p:stCondLst>
                                        </p:cTn>
                                        <p:tgtEl>
                                          <p:spTgt spid="31"/>
                                        </p:tgtEl>
                                        <p:attrNameLst>
                                          <p:attrName>ppt_y</p:attrName>
                                        </p:attrNameLst>
                                      </p:cBhvr>
                                      <p:tavLst>
                                        <p:tav tm="0" fmla="#ppt_y-sin(pi*$)/81">
                                          <p:val>
                                            <p:fltVal val="0"/>
                                          </p:val>
                                        </p:tav>
                                        <p:tav tm="100000">
                                          <p:val>
                                            <p:fltVal val="1"/>
                                          </p:val>
                                        </p:tav>
                                      </p:tavLst>
                                    </p:anim>
                                    <p:animScale>
                                      <p:cBhvr>
                                        <p:cTn id="134" dur="26">
                                          <p:stCondLst>
                                            <p:cond delay="650"/>
                                          </p:stCondLst>
                                        </p:cTn>
                                        <p:tgtEl>
                                          <p:spTgt spid="31"/>
                                        </p:tgtEl>
                                      </p:cBhvr>
                                      <p:to x="100000" y="60000"/>
                                    </p:animScale>
                                    <p:animScale>
                                      <p:cBhvr>
                                        <p:cTn id="135" dur="166" decel="50000">
                                          <p:stCondLst>
                                            <p:cond delay="676"/>
                                          </p:stCondLst>
                                        </p:cTn>
                                        <p:tgtEl>
                                          <p:spTgt spid="31"/>
                                        </p:tgtEl>
                                      </p:cBhvr>
                                      <p:to x="100000" y="100000"/>
                                    </p:animScale>
                                    <p:animScale>
                                      <p:cBhvr>
                                        <p:cTn id="136" dur="26">
                                          <p:stCondLst>
                                            <p:cond delay="1312"/>
                                          </p:stCondLst>
                                        </p:cTn>
                                        <p:tgtEl>
                                          <p:spTgt spid="31"/>
                                        </p:tgtEl>
                                      </p:cBhvr>
                                      <p:to x="100000" y="80000"/>
                                    </p:animScale>
                                    <p:animScale>
                                      <p:cBhvr>
                                        <p:cTn id="137" dur="166" decel="50000">
                                          <p:stCondLst>
                                            <p:cond delay="1338"/>
                                          </p:stCondLst>
                                        </p:cTn>
                                        <p:tgtEl>
                                          <p:spTgt spid="31"/>
                                        </p:tgtEl>
                                      </p:cBhvr>
                                      <p:to x="100000" y="100000"/>
                                    </p:animScale>
                                    <p:animScale>
                                      <p:cBhvr>
                                        <p:cTn id="138" dur="26">
                                          <p:stCondLst>
                                            <p:cond delay="1642"/>
                                          </p:stCondLst>
                                        </p:cTn>
                                        <p:tgtEl>
                                          <p:spTgt spid="31"/>
                                        </p:tgtEl>
                                      </p:cBhvr>
                                      <p:to x="100000" y="90000"/>
                                    </p:animScale>
                                    <p:animScale>
                                      <p:cBhvr>
                                        <p:cTn id="139" dur="166" decel="50000">
                                          <p:stCondLst>
                                            <p:cond delay="1668"/>
                                          </p:stCondLst>
                                        </p:cTn>
                                        <p:tgtEl>
                                          <p:spTgt spid="31"/>
                                        </p:tgtEl>
                                      </p:cBhvr>
                                      <p:to x="100000" y="100000"/>
                                    </p:animScale>
                                    <p:animScale>
                                      <p:cBhvr>
                                        <p:cTn id="140" dur="26">
                                          <p:stCondLst>
                                            <p:cond delay="1808"/>
                                          </p:stCondLst>
                                        </p:cTn>
                                        <p:tgtEl>
                                          <p:spTgt spid="31"/>
                                        </p:tgtEl>
                                      </p:cBhvr>
                                      <p:to x="100000" y="95000"/>
                                    </p:animScale>
                                    <p:animScale>
                                      <p:cBhvr>
                                        <p:cTn id="141" dur="166" decel="50000">
                                          <p:stCondLst>
                                            <p:cond delay="1834"/>
                                          </p:stCondLst>
                                        </p:cTn>
                                        <p:tgtEl>
                                          <p:spTgt spid="31"/>
                                        </p:tgtEl>
                                      </p:cBhvr>
                                      <p:to x="100000" y="100000"/>
                                    </p:animScale>
                                  </p:childTnLst>
                                </p:cTn>
                              </p:par>
                            </p:childTnLst>
                          </p:cTn>
                        </p:par>
                      </p:childTnLst>
                    </p:cTn>
                  </p:par>
                  <p:par>
                    <p:cTn id="142" fill="hold" nodeType="clickPar">
                      <p:stCondLst>
                        <p:cond delay="indefinite"/>
                      </p:stCondLst>
                      <p:childTnLst>
                        <p:par>
                          <p:cTn id="143" fill="hold" nodeType="afterGroup">
                            <p:stCondLst>
                              <p:cond delay="0"/>
                            </p:stCondLst>
                            <p:childTnLst>
                              <p:par>
                                <p:cTn id="144" presetID="26" presetClass="entr" presetSubtype="0" fill="hold" grpId="0" nodeType="clickEffect">
                                  <p:stCondLst>
                                    <p:cond delay="0"/>
                                  </p:stCondLst>
                                  <p:childTnLst>
                                    <p:set>
                                      <p:cBhvr>
                                        <p:cTn id="145" dur="1" fill="hold">
                                          <p:stCondLst>
                                            <p:cond delay="0"/>
                                          </p:stCondLst>
                                        </p:cTn>
                                        <p:tgtEl>
                                          <p:spTgt spid="32"/>
                                        </p:tgtEl>
                                        <p:attrNameLst>
                                          <p:attrName>style.visibility</p:attrName>
                                        </p:attrNameLst>
                                      </p:cBhvr>
                                      <p:to>
                                        <p:strVal val="visible"/>
                                      </p:to>
                                    </p:set>
                                    <p:animEffect transition="in" filter="wipe(down)">
                                      <p:cBhvr>
                                        <p:cTn id="146" dur="580">
                                          <p:stCondLst>
                                            <p:cond delay="0"/>
                                          </p:stCondLst>
                                        </p:cTn>
                                        <p:tgtEl>
                                          <p:spTgt spid="32"/>
                                        </p:tgtEl>
                                      </p:cBhvr>
                                    </p:animEffect>
                                    <p:anim calcmode="lin" valueType="num">
                                      <p:cBhvr>
                                        <p:cTn id="147" dur="1822" tmFilter="0,0; 0.14,0.36; 0.43,0.73; 0.71,0.91; 1.0,1.0">
                                          <p:stCondLst>
                                            <p:cond delay="0"/>
                                          </p:stCondLst>
                                        </p:cTn>
                                        <p:tgtEl>
                                          <p:spTgt spid="32"/>
                                        </p:tgtEl>
                                        <p:attrNameLst>
                                          <p:attrName>ppt_x</p:attrName>
                                        </p:attrNameLst>
                                      </p:cBhvr>
                                      <p:tavLst>
                                        <p:tav tm="0">
                                          <p:val>
                                            <p:strVal val="#ppt_x-0.25"/>
                                          </p:val>
                                        </p:tav>
                                        <p:tav tm="100000">
                                          <p:val>
                                            <p:strVal val="#ppt_x"/>
                                          </p:val>
                                        </p:tav>
                                      </p:tavLst>
                                    </p:anim>
                                    <p:anim calcmode="lin" valueType="num">
                                      <p:cBhvr>
                                        <p:cTn id="148" dur="664" tmFilter="0.0,0.0; 0.25,0.07; 0.50,0.2; 0.75,0.467; 1.0,1.0">
                                          <p:stCondLst>
                                            <p:cond delay="0"/>
                                          </p:stCondLst>
                                        </p:cTn>
                                        <p:tgtEl>
                                          <p:spTgt spid="32"/>
                                        </p:tgtEl>
                                        <p:attrNameLst>
                                          <p:attrName>ppt_y</p:attrName>
                                        </p:attrNameLst>
                                      </p:cBhvr>
                                      <p:tavLst>
                                        <p:tav tm="0" fmla="#ppt_y-sin(pi*$)/3">
                                          <p:val>
                                            <p:fltVal val="0.5"/>
                                          </p:val>
                                        </p:tav>
                                        <p:tav tm="100000">
                                          <p:val>
                                            <p:fltVal val="1"/>
                                          </p:val>
                                        </p:tav>
                                      </p:tavLst>
                                    </p:anim>
                                    <p:anim calcmode="lin" valueType="num">
                                      <p:cBhvr>
                                        <p:cTn id="149" dur="664" tmFilter="0, 0; 0.125,0.2665; 0.25,0.4; 0.375,0.465; 0.5,0.5;  0.625,0.535; 0.75,0.6; 0.875,0.7335; 1,1">
                                          <p:stCondLst>
                                            <p:cond delay="664"/>
                                          </p:stCondLst>
                                        </p:cTn>
                                        <p:tgtEl>
                                          <p:spTgt spid="32"/>
                                        </p:tgtEl>
                                        <p:attrNameLst>
                                          <p:attrName>ppt_y</p:attrName>
                                        </p:attrNameLst>
                                      </p:cBhvr>
                                      <p:tavLst>
                                        <p:tav tm="0" fmla="#ppt_y-sin(pi*$)/9">
                                          <p:val>
                                            <p:fltVal val="0"/>
                                          </p:val>
                                        </p:tav>
                                        <p:tav tm="100000">
                                          <p:val>
                                            <p:fltVal val="1"/>
                                          </p:val>
                                        </p:tav>
                                      </p:tavLst>
                                    </p:anim>
                                    <p:anim calcmode="lin" valueType="num">
                                      <p:cBhvr>
                                        <p:cTn id="150" dur="332" tmFilter="0, 0; 0.125,0.2665; 0.25,0.4; 0.375,0.465; 0.5,0.5;  0.625,0.535; 0.75,0.6; 0.875,0.7335; 1,1">
                                          <p:stCondLst>
                                            <p:cond delay="1324"/>
                                          </p:stCondLst>
                                        </p:cTn>
                                        <p:tgtEl>
                                          <p:spTgt spid="32"/>
                                        </p:tgtEl>
                                        <p:attrNameLst>
                                          <p:attrName>ppt_y</p:attrName>
                                        </p:attrNameLst>
                                      </p:cBhvr>
                                      <p:tavLst>
                                        <p:tav tm="0" fmla="#ppt_y-sin(pi*$)/27">
                                          <p:val>
                                            <p:fltVal val="0"/>
                                          </p:val>
                                        </p:tav>
                                        <p:tav tm="100000">
                                          <p:val>
                                            <p:fltVal val="1"/>
                                          </p:val>
                                        </p:tav>
                                      </p:tavLst>
                                    </p:anim>
                                    <p:anim calcmode="lin" valueType="num">
                                      <p:cBhvr>
                                        <p:cTn id="151" dur="164" tmFilter="0, 0; 0.125,0.2665; 0.25,0.4; 0.375,0.465; 0.5,0.5;  0.625,0.535; 0.75,0.6; 0.875,0.7335; 1,1">
                                          <p:stCondLst>
                                            <p:cond delay="1656"/>
                                          </p:stCondLst>
                                        </p:cTn>
                                        <p:tgtEl>
                                          <p:spTgt spid="32"/>
                                        </p:tgtEl>
                                        <p:attrNameLst>
                                          <p:attrName>ppt_y</p:attrName>
                                        </p:attrNameLst>
                                      </p:cBhvr>
                                      <p:tavLst>
                                        <p:tav tm="0" fmla="#ppt_y-sin(pi*$)/81">
                                          <p:val>
                                            <p:fltVal val="0"/>
                                          </p:val>
                                        </p:tav>
                                        <p:tav tm="100000">
                                          <p:val>
                                            <p:fltVal val="1"/>
                                          </p:val>
                                        </p:tav>
                                      </p:tavLst>
                                    </p:anim>
                                    <p:animScale>
                                      <p:cBhvr>
                                        <p:cTn id="152" dur="26">
                                          <p:stCondLst>
                                            <p:cond delay="650"/>
                                          </p:stCondLst>
                                        </p:cTn>
                                        <p:tgtEl>
                                          <p:spTgt spid="32"/>
                                        </p:tgtEl>
                                      </p:cBhvr>
                                      <p:to x="100000" y="60000"/>
                                    </p:animScale>
                                    <p:animScale>
                                      <p:cBhvr>
                                        <p:cTn id="153" dur="166" decel="50000">
                                          <p:stCondLst>
                                            <p:cond delay="676"/>
                                          </p:stCondLst>
                                        </p:cTn>
                                        <p:tgtEl>
                                          <p:spTgt spid="32"/>
                                        </p:tgtEl>
                                      </p:cBhvr>
                                      <p:to x="100000" y="100000"/>
                                    </p:animScale>
                                    <p:animScale>
                                      <p:cBhvr>
                                        <p:cTn id="154" dur="26">
                                          <p:stCondLst>
                                            <p:cond delay="1312"/>
                                          </p:stCondLst>
                                        </p:cTn>
                                        <p:tgtEl>
                                          <p:spTgt spid="32"/>
                                        </p:tgtEl>
                                      </p:cBhvr>
                                      <p:to x="100000" y="80000"/>
                                    </p:animScale>
                                    <p:animScale>
                                      <p:cBhvr>
                                        <p:cTn id="155" dur="166" decel="50000">
                                          <p:stCondLst>
                                            <p:cond delay="1338"/>
                                          </p:stCondLst>
                                        </p:cTn>
                                        <p:tgtEl>
                                          <p:spTgt spid="32"/>
                                        </p:tgtEl>
                                      </p:cBhvr>
                                      <p:to x="100000" y="100000"/>
                                    </p:animScale>
                                    <p:animScale>
                                      <p:cBhvr>
                                        <p:cTn id="156" dur="26">
                                          <p:stCondLst>
                                            <p:cond delay="1642"/>
                                          </p:stCondLst>
                                        </p:cTn>
                                        <p:tgtEl>
                                          <p:spTgt spid="32"/>
                                        </p:tgtEl>
                                      </p:cBhvr>
                                      <p:to x="100000" y="90000"/>
                                    </p:animScale>
                                    <p:animScale>
                                      <p:cBhvr>
                                        <p:cTn id="157" dur="166" decel="50000">
                                          <p:stCondLst>
                                            <p:cond delay="1668"/>
                                          </p:stCondLst>
                                        </p:cTn>
                                        <p:tgtEl>
                                          <p:spTgt spid="32"/>
                                        </p:tgtEl>
                                      </p:cBhvr>
                                      <p:to x="100000" y="100000"/>
                                    </p:animScale>
                                    <p:animScale>
                                      <p:cBhvr>
                                        <p:cTn id="158" dur="26">
                                          <p:stCondLst>
                                            <p:cond delay="1808"/>
                                          </p:stCondLst>
                                        </p:cTn>
                                        <p:tgtEl>
                                          <p:spTgt spid="32"/>
                                        </p:tgtEl>
                                      </p:cBhvr>
                                      <p:to x="100000" y="95000"/>
                                    </p:animScale>
                                    <p:animScale>
                                      <p:cBhvr>
                                        <p:cTn id="159" dur="166" decel="50000">
                                          <p:stCondLst>
                                            <p:cond delay="1834"/>
                                          </p:stCondLst>
                                        </p:cTn>
                                        <p:tgtEl>
                                          <p:spTgt spid="32"/>
                                        </p:tgtEl>
                                      </p:cBhvr>
                                      <p:to x="100000" y="100000"/>
                                    </p:animScale>
                                  </p:childTnLst>
                                </p:cTn>
                              </p:par>
                            </p:childTnLst>
                          </p:cTn>
                        </p:par>
                      </p:childTnLst>
                    </p:cTn>
                  </p:par>
                  <p:par>
                    <p:cTn id="160" fill="hold" nodeType="clickPar">
                      <p:stCondLst>
                        <p:cond delay="indefinite"/>
                      </p:stCondLst>
                      <p:childTnLst>
                        <p:par>
                          <p:cTn id="161" fill="hold" nodeType="afterGroup">
                            <p:stCondLst>
                              <p:cond delay="0"/>
                            </p:stCondLst>
                            <p:childTnLst>
                              <p:par>
                                <p:cTn id="162" presetID="26" presetClass="entr" presetSubtype="0" fill="hold" grpId="0" nodeType="clickEffect">
                                  <p:stCondLst>
                                    <p:cond delay="0"/>
                                  </p:stCondLst>
                                  <p:childTnLst>
                                    <p:set>
                                      <p:cBhvr>
                                        <p:cTn id="163" dur="1" fill="hold">
                                          <p:stCondLst>
                                            <p:cond delay="0"/>
                                          </p:stCondLst>
                                        </p:cTn>
                                        <p:tgtEl>
                                          <p:spTgt spid="33"/>
                                        </p:tgtEl>
                                        <p:attrNameLst>
                                          <p:attrName>style.visibility</p:attrName>
                                        </p:attrNameLst>
                                      </p:cBhvr>
                                      <p:to>
                                        <p:strVal val="visible"/>
                                      </p:to>
                                    </p:set>
                                    <p:animEffect transition="in" filter="wipe(down)">
                                      <p:cBhvr>
                                        <p:cTn id="164" dur="580">
                                          <p:stCondLst>
                                            <p:cond delay="0"/>
                                          </p:stCondLst>
                                        </p:cTn>
                                        <p:tgtEl>
                                          <p:spTgt spid="33"/>
                                        </p:tgtEl>
                                      </p:cBhvr>
                                    </p:animEffect>
                                    <p:anim calcmode="lin" valueType="num">
                                      <p:cBhvr>
                                        <p:cTn id="165" dur="1822" tmFilter="0,0; 0.14,0.36; 0.43,0.73; 0.71,0.91; 1.0,1.0">
                                          <p:stCondLst>
                                            <p:cond delay="0"/>
                                          </p:stCondLst>
                                        </p:cTn>
                                        <p:tgtEl>
                                          <p:spTgt spid="33"/>
                                        </p:tgtEl>
                                        <p:attrNameLst>
                                          <p:attrName>ppt_x</p:attrName>
                                        </p:attrNameLst>
                                      </p:cBhvr>
                                      <p:tavLst>
                                        <p:tav tm="0">
                                          <p:val>
                                            <p:strVal val="#ppt_x-0.25"/>
                                          </p:val>
                                        </p:tav>
                                        <p:tav tm="100000">
                                          <p:val>
                                            <p:strVal val="#ppt_x"/>
                                          </p:val>
                                        </p:tav>
                                      </p:tavLst>
                                    </p:anim>
                                    <p:anim calcmode="lin" valueType="num">
                                      <p:cBhvr>
                                        <p:cTn id="166" dur="664" tmFilter="0.0,0.0; 0.25,0.07; 0.50,0.2; 0.75,0.467; 1.0,1.0">
                                          <p:stCondLst>
                                            <p:cond delay="0"/>
                                          </p:stCondLst>
                                        </p:cTn>
                                        <p:tgtEl>
                                          <p:spTgt spid="33"/>
                                        </p:tgtEl>
                                        <p:attrNameLst>
                                          <p:attrName>ppt_y</p:attrName>
                                        </p:attrNameLst>
                                      </p:cBhvr>
                                      <p:tavLst>
                                        <p:tav tm="0" fmla="#ppt_y-sin(pi*$)/3">
                                          <p:val>
                                            <p:fltVal val="0.5"/>
                                          </p:val>
                                        </p:tav>
                                        <p:tav tm="100000">
                                          <p:val>
                                            <p:fltVal val="1"/>
                                          </p:val>
                                        </p:tav>
                                      </p:tavLst>
                                    </p:anim>
                                    <p:anim calcmode="lin" valueType="num">
                                      <p:cBhvr>
                                        <p:cTn id="167" dur="664" tmFilter="0, 0; 0.125,0.2665; 0.25,0.4; 0.375,0.465; 0.5,0.5;  0.625,0.535; 0.75,0.6; 0.875,0.7335; 1,1">
                                          <p:stCondLst>
                                            <p:cond delay="664"/>
                                          </p:stCondLst>
                                        </p:cTn>
                                        <p:tgtEl>
                                          <p:spTgt spid="33"/>
                                        </p:tgtEl>
                                        <p:attrNameLst>
                                          <p:attrName>ppt_y</p:attrName>
                                        </p:attrNameLst>
                                      </p:cBhvr>
                                      <p:tavLst>
                                        <p:tav tm="0" fmla="#ppt_y-sin(pi*$)/9">
                                          <p:val>
                                            <p:fltVal val="0"/>
                                          </p:val>
                                        </p:tav>
                                        <p:tav tm="100000">
                                          <p:val>
                                            <p:fltVal val="1"/>
                                          </p:val>
                                        </p:tav>
                                      </p:tavLst>
                                    </p:anim>
                                    <p:anim calcmode="lin" valueType="num">
                                      <p:cBhvr>
                                        <p:cTn id="168" dur="332" tmFilter="0, 0; 0.125,0.2665; 0.25,0.4; 0.375,0.465; 0.5,0.5;  0.625,0.535; 0.75,0.6; 0.875,0.7335; 1,1">
                                          <p:stCondLst>
                                            <p:cond delay="1324"/>
                                          </p:stCondLst>
                                        </p:cTn>
                                        <p:tgtEl>
                                          <p:spTgt spid="33"/>
                                        </p:tgtEl>
                                        <p:attrNameLst>
                                          <p:attrName>ppt_y</p:attrName>
                                        </p:attrNameLst>
                                      </p:cBhvr>
                                      <p:tavLst>
                                        <p:tav tm="0" fmla="#ppt_y-sin(pi*$)/27">
                                          <p:val>
                                            <p:fltVal val="0"/>
                                          </p:val>
                                        </p:tav>
                                        <p:tav tm="100000">
                                          <p:val>
                                            <p:fltVal val="1"/>
                                          </p:val>
                                        </p:tav>
                                      </p:tavLst>
                                    </p:anim>
                                    <p:anim calcmode="lin" valueType="num">
                                      <p:cBhvr>
                                        <p:cTn id="169" dur="164" tmFilter="0, 0; 0.125,0.2665; 0.25,0.4; 0.375,0.465; 0.5,0.5;  0.625,0.535; 0.75,0.6; 0.875,0.7335; 1,1">
                                          <p:stCondLst>
                                            <p:cond delay="1656"/>
                                          </p:stCondLst>
                                        </p:cTn>
                                        <p:tgtEl>
                                          <p:spTgt spid="33"/>
                                        </p:tgtEl>
                                        <p:attrNameLst>
                                          <p:attrName>ppt_y</p:attrName>
                                        </p:attrNameLst>
                                      </p:cBhvr>
                                      <p:tavLst>
                                        <p:tav tm="0" fmla="#ppt_y-sin(pi*$)/81">
                                          <p:val>
                                            <p:fltVal val="0"/>
                                          </p:val>
                                        </p:tav>
                                        <p:tav tm="100000">
                                          <p:val>
                                            <p:fltVal val="1"/>
                                          </p:val>
                                        </p:tav>
                                      </p:tavLst>
                                    </p:anim>
                                    <p:animScale>
                                      <p:cBhvr>
                                        <p:cTn id="170" dur="26">
                                          <p:stCondLst>
                                            <p:cond delay="650"/>
                                          </p:stCondLst>
                                        </p:cTn>
                                        <p:tgtEl>
                                          <p:spTgt spid="33"/>
                                        </p:tgtEl>
                                      </p:cBhvr>
                                      <p:to x="100000" y="60000"/>
                                    </p:animScale>
                                    <p:animScale>
                                      <p:cBhvr>
                                        <p:cTn id="171" dur="166" decel="50000">
                                          <p:stCondLst>
                                            <p:cond delay="676"/>
                                          </p:stCondLst>
                                        </p:cTn>
                                        <p:tgtEl>
                                          <p:spTgt spid="33"/>
                                        </p:tgtEl>
                                      </p:cBhvr>
                                      <p:to x="100000" y="100000"/>
                                    </p:animScale>
                                    <p:animScale>
                                      <p:cBhvr>
                                        <p:cTn id="172" dur="26">
                                          <p:stCondLst>
                                            <p:cond delay="1312"/>
                                          </p:stCondLst>
                                        </p:cTn>
                                        <p:tgtEl>
                                          <p:spTgt spid="33"/>
                                        </p:tgtEl>
                                      </p:cBhvr>
                                      <p:to x="100000" y="80000"/>
                                    </p:animScale>
                                    <p:animScale>
                                      <p:cBhvr>
                                        <p:cTn id="173" dur="166" decel="50000">
                                          <p:stCondLst>
                                            <p:cond delay="1338"/>
                                          </p:stCondLst>
                                        </p:cTn>
                                        <p:tgtEl>
                                          <p:spTgt spid="33"/>
                                        </p:tgtEl>
                                      </p:cBhvr>
                                      <p:to x="100000" y="100000"/>
                                    </p:animScale>
                                    <p:animScale>
                                      <p:cBhvr>
                                        <p:cTn id="174" dur="26">
                                          <p:stCondLst>
                                            <p:cond delay="1642"/>
                                          </p:stCondLst>
                                        </p:cTn>
                                        <p:tgtEl>
                                          <p:spTgt spid="33"/>
                                        </p:tgtEl>
                                      </p:cBhvr>
                                      <p:to x="100000" y="90000"/>
                                    </p:animScale>
                                    <p:animScale>
                                      <p:cBhvr>
                                        <p:cTn id="175" dur="166" decel="50000">
                                          <p:stCondLst>
                                            <p:cond delay="1668"/>
                                          </p:stCondLst>
                                        </p:cTn>
                                        <p:tgtEl>
                                          <p:spTgt spid="33"/>
                                        </p:tgtEl>
                                      </p:cBhvr>
                                      <p:to x="100000" y="100000"/>
                                    </p:animScale>
                                    <p:animScale>
                                      <p:cBhvr>
                                        <p:cTn id="176" dur="26">
                                          <p:stCondLst>
                                            <p:cond delay="1808"/>
                                          </p:stCondLst>
                                        </p:cTn>
                                        <p:tgtEl>
                                          <p:spTgt spid="33"/>
                                        </p:tgtEl>
                                      </p:cBhvr>
                                      <p:to x="100000" y="95000"/>
                                    </p:animScale>
                                    <p:animScale>
                                      <p:cBhvr>
                                        <p:cTn id="177" dur="166" decel="50000">
                                          <p:stCondLst>
                                            <p:cond delay="1834"/>
                                          </p:stCondLst>
                                        </p:cTn>
                                        <p:tgtEl>
                                          <p:spTgt spid="33"/>
                                        </p:tgtEl>
                                      </p:cBhvr>
                                      <p:to x="100000" y="100000"/>
                                    </p:animScale>
                                  </p:childTnLst>
                                </p:cTn>
                              </p:par>
                            </p:childTnLst>
                          </p:cTn>
                        </p:par>
                      </p:childTnLst>
                    </p:cTn>
                  </p:par>
                  <p:par>
                    <p:cTn id="178" fill="hold" nodeType="clickPar">
                      <p:stCondLst>
                        <p:cond delay="indefinite"/>
                      </p:stCondLst>
                      <p:childTnLst>
                        <p:par>
                          <p:cTn id="179" fill="hold" nodeType="afterGroup">
                            <p:stCondLst>
                              <p:cond delay="0"/>
                            </p:stCondLst>
                            <p:childTnLst>
                              <p:par>
                                <p:cTn id="180" presetID="26" presetClass="entr" presetSubtype="0" fill="hold" grpId="0" nodeType="clickEffect">
                                  <p:stCondLst>
                                    <p:cond delay="0"/>
                                  </p:stCondLst>
                                  <p:childTnLst>
                                    <p:set>
                                      <p:cBhvr>
                                        <p:cTn id="181" dur="1" fill="hold">
                                          <p:stCondLst>
                                            <p:cond delay="0"/>
                                          </p:stCondLst>
                                        </p:cTn>
                                        <p:tgtEl>
                                          <p:spTgt spid="34"/>
                                        </p:tgtEl>
                                        <p:attrNameLst>
                                          <p:attrName>style.visibility</p:attrName>
                                        </p:attrNameLst>
                                      </p:cBhvr>
                                      <p:to>
                                        <p:strVal val="visible"/>
                                      </p:to>
                                    </p:set>
                                    <p:animEffect transition="in" filter="wipe(down)">
                                      <p:cBhvr>
                                        <p:cTn id="182" dur="580">
                                          <p:stCondLst>
                                            <p:cond delay="0"/>
                                          </p:stCondLst>
                                        </p:cTn>
                                        <p:tgtEl>
                                          <p:spTgt spid="34"/>
                                        </p:tgtEl>
                                      </p:cBhvr>
                                    </p:animEffect>
                                    <p:anim calcmode="lin" valueType="num">
                                      <p:cBhvr>
                                        <p:cTn id="183" dur="1822" tmFilter="0,0; 0.14,0.36; 0.43,0.73; 0.71,0.91; 1.0,1.0">
                                          <p:stCondLst>
                                            <p:cond delay="0"/>
                                          </p:stCondLst>
                                        </p:cTn>
                                        <p:tgtEl>
                                          <p:spTgt spid="34"/>
                                        </p:tgtEl>
                                        <p:attrNameLst>
                                          <p:attrName>ppt_x</p:attrName>
                                        </p:attrNameLst>
                                      </p:cBhvr>
                                      <p:tavLst>
                                        <p:tav tm="0">
                                          <p:val>
                                            <p:strVal val="#ppt_x-0.25"/>
                                          </p:val>
                                        </p:tav>
                                        <p:tav tm="100000">
                                          <p:val>
                                            <p:strVal val="#ppt_x"/>
                                          </p:val>
                                        </p:tav>
                                      </p:tavLst>
                                    </p:anim>
                                    <p:anim calcmode="lin" valueType="num">
                                      <p:cBhvr>
                                        <p:cTn id="184" dur="664" tmFilter="0.0,0.0; 0.25,0.07; 0.50,0.2; 0.75,0.467; 1.0,1.0">
                                          <p:stCondLst>
                                            <p:cond delay="0"/>
                                          </p:stCondLst>
                                        </p:cTn>
                                        <p:tgtEl>
                                          <p:spTgt spid="34"/>
                                        </p:tgtEl>
                                        <p:attrNameLst>
                                          <p:attrName>ppt_y</p:attrName>
                                        </p:attrNameLst>
                                      </p:cBhvr>
                                      <p:tavLst>
                                        <p:tav tm="0" fmla="#ppt_y-sin(pi*$)/3">
                                          <p:val>
                                            <p:fltVal val="0.5"/>
                                          </p:val>
                                        </p:tav>
                                        <p:tav tm="100000">
                                          <p:val>
                                            <p:fltVal val="1"/>
                                          </p:val>
                                        </p:tav>
                                      </p:tavLst>
                                    </p:anim>
                                    <p:anim calcmode="lin" valueType="num">
                                      <p:cBhvr>
                                        <p:cTn id="185" dur="664" tmFilter="0, 0; 0.125,0.2665; 0.25,0.4; 0.375,0.465; 0.5,0.5;  0.625,0.535; 0.75,0.6; 0.875,0.7335; 1,1">
                                          <p:stCondLst>
                                            <p:cond delay="664"/>
                                          </p:stCondLst>
                                        </p:cTn>
                                        <p:tgtEl>
                                          <p:spTgt spid="34"/>
                                        </p:tgtEl>
                                        <p:attrNameLst>
                                          <p:attrName>ppt_y</p:attrName>
                                        </p:attrNameLst>
                                      </p:cBhvr>
                                      <p:tavLst>
                                        <p:tav tm="0" fmla="#ppt_y-sin(pi*$)/9">
                                          <p:val>
                                            <p:fltVal val="0"/>
                                          </p:val>
                                        </p:tav>
                                        <p:tav tm="100000">
                                          <p:val>
                                            <p:fltVal val="1"/>
                                          </p:val>
                                        </p:tav>
                                      </p:tavLst>
                                    </p:anim>
                                    <p:anim calcmode="lin" valueType="num">
                                      <p:cBhvr>
                                        <p:cTn id="186" dur="332" tmFilter="0, 0; 0.125,0.2665; 0.25,0.4; 0.375,0.465; 0.5,0.5;  0.625,0.535; 0.75,0.6; 0.875,0.7335; 1,1">
                                          <p:stCondLst>
                                            <p:cond delay="1324"/>
                                          </p:stCondLst>
                                        </p:cTn>
                                        <p:tgtEl>
                                          <p:spTgt spid="34"/>
                                        </p:tgtEl>
                                        <p:attrNameLst>
                                          <p:attrName>ppt_y</p:attrName>
                                        </p:attrNameLst>
                                      </p:cBhvr>
                                      <p:tavLst>
                                        <p:tav tm="0" fmla="#ppt_y-sin(pi*$)/27">
                                          <p:val>
                                            <p:fltVal val="0"/>
                                          </p:val>
                                        </p:tav>
                                        <p:tav tm="100000">
                                          <p:val>
                                            <p:fltVal val="1"/>
                                          </p:val>
                                        </p:tav>
                                      </p:tavLst>
                                    </p:anim>
                                    <p:anim calcmode="lin" valueType="num">
                                      <p:cBhvr>
                                        <p:cTn id="187" dur="164" tmFilter="0, 0; 0.125,0.2665; 0.25,0.4; 0.375,0.465; 0.5,0.5;  0.625,0.535; 0.75,0.6; 0.875,0.7335; 1,1">
                                          <p:stCondLst>
                                            <p:cond delay="1656"/>
                                          </p:stCondLst>
                                        </p:cTn>
                                        <p:tgtEl>
                                          <p:spTgt spid="34"/>
                                        </p:tgtEl>
                                        <p:attrNameLst>
                                          <p:attrName>ppt_y</p:attrName>
                                        </p:attrNameLst>
                                      </p:cBhvr>
                                      <p:tavLst>
                                        <p:tav tm="0" fmla="#ppt_y-sin(pi*$)/81">
                                          <p:val>
                                            <p:fltVal val="0"/>
                                          </p:val>
                                        </p:tav>
                                        <p:tav tm="100000">
                                          <p:val>
                                            <p:fltVal val="1"/>
                                          </p:val>
                                        </p:tav>
                                      </p:tavLst>
                                    </p:anim>
                                    <p:animScale>
                                      <p:cBhvr>
                                        <p:cTn id="188" dur="26">
                                          <p:stCondLst>
                                            <p:cond delay="650"/>
                                          </p:stCondLst>
                                        </p:cTn>
                                        <p:tgtEl>
                                          <p:spTgt spid="34"/>
                                        </p:tgtEl>
                                      </p:cBhvr>
                                      <p:to x="100000" y="60000"/>
                                    </p:animScale>
                                    <p:animScale>
                                      <p:cBhvr>
                                        <p:cTn id="189" dur="166" decel="50000">
                                          <p:stCondLst>
                                            <p:cond delay="676"/>
                                          </p:stCondLst>
                                        </p:cTn>
                                        <p:tgtEl>
                                          <p:spTgt spid="34"/>
                                        </p:tgtEl>
                                      </p:cBhvr>
                                      <p:to x="100000" y="100000"/>
                                    </p:animScale>
                                    <p:animScale>
                                      <p:cBhvr>
                                        <p:cTn id="190" dur="26">
                                          <p:stCondLst>
                                            <p:cond delay="1312"/>
                                          </p:stCondLst>
                                        </p:cTn>
                                        <p:tgtEl>
                                          <p:spTgt spid="34"/>
                                        </p:tgtEl>
                                      </p:cBhvr>
                                      <p:to x="100000" y="80000"/>
                                    </p:animScale>
                                    <p:animScale>
                                      <p:cBhvr>
                                        <p:cTn id="191" dur="166" decel="50000">
                                          <p:stCondLst>
                                            <p:cond delay="1338"/>
                                          </p:stCondLst>
                                        </p:cTn>
                                        <p:tgtEl>
                                          <p:spTgt spid="34"/>
                                        </p:tgtEl>
                                      </p:cBhvr>
                                      <p:to x="100000" y="100000"/>
                                    </p:animScale>
                                    <p:animScale>
                                      <p:cBhvr>
                                        <p:cTn id="192" dur="26">
                                          <p:stCondLst>
                                            <p:cond delay="1642"/>
                                          </p:stCondLst>
                                        </p:cTn>
                                        <p:tgtEl>
                                          <p:spTgt spid="34"/>
                                        </p:tgtEl>
                                      </p:cBhvr>
                                      <p:to x="100000" y="90000"/>
                                    </p:animScale>
                                    <p:animScale>
                                      <p:cBhvr>
                                        <p:cTn id="193" dur="166" decel="50000">
                                          <p:stCondLst>
                                            <p:cond delay="1668"/>
                                          </p:stCondLst>
                                        </p:cTn>
                                        <p:tgtEl>
                                          <p:spTgt spid="34"/>
                                        </p:tgtEl>
                                      </p:cBhvr>
                                      <p:to x="100000" y="100000"/>
                                    </p:animScale>
                                    <p:animScale>
                                      <p:cBhvr>
                                        <p:cTn id="194" dur="26">
                                          <p:stCondLst>
                                            <p:cond delay="1808"/>
                                          </p:stCondLst>
                                        </p:cTn>
                                        <p:tgtEl>
                                          <p:spTgt spid="34"/>
                                        </p:tgtEl>
                                      </p:cBhvr>
                                      <p:to x="100000" y="95000"/>
                                    </p:animScale>
                                    <p:animScale>
                                      <p:cBhvr>
                                        <p:cTn id="195" dur="166" decel="50000">
                                          <p:stCondLst>
                                            <p:cond delay="1834"/>
                                          </p:stCondLst>
                                        </p:cTn>
                                        <p:tgtEl>
                                          <p:spTgt spid="34"/>
                                        </p:tgtEl>
                                      </p:cBhvr>
                                      <p:to x="100000" y="100000"/>
                                    </p:animScale>
                                  </p:childTnLst>
                                </p:cTn>
                              </p:par>
                            </p:childTnLst>
                          </p:cTn>
                        </p:par>
                      </p:childTnLst>
                    </p:cTn>
                  </p:par>
                  <p:par>
                    <p:cTn id="196" fill="hold" nodeType="clickPar">
                      <p:stCondLst>
                        <p:cond delay="indefinite"/>
                      </p:stCondLst>
                      <p:childTnLst>
                        <p:par>
                          <p:cTn id="197" fill="hold" nodeType="afterGroup">
                            <p:stCondLst>
                              <p:cond delay="0"/>
                            </p:stCondLst>
                            <p:childTnLst>
                              <p:par>
                                <p:cTn id="198" presetID="26" presetClass="entr" presetSubtype="0" fill="hold" grpId="0" nodeType="clickEffect">
                                  <p:stCondLst>
                                    <p:cond delay="0"/>
                                  </p:stCondLst>
                                  <p:childTnLst>
                                    <p:set>
                                      <p:cBhvr>
                                        <p:cTn id="199" dur="1" fill="hold">
                                          <p:stCondLst>
                                            <p:cond delay="0"/>
                                          </p:stCondLst>
                                        </p:cTn>
                                        <p:tgtEl>
                                          <p:spTgt spid="35"/>
                                        </p:tgtEl>
                                        <p:attrNameLst>
                                          <p:attrName>style.visibility</p:attrName>
                                        </p:attrNameLst>
                                      </p:cBhvr>
                                      <p:to>
                                        <p:strVal val="visible"/>
                                      </p:to>
                                    </p:set>
                                    <p:animEffect transition="in" filter="wipe(down)">
                                      <p:cBhvr>
                                        <p:cTn id="200" dur="580">
                                          <p:stCondLst>
                                            <p:cond delay="0"/>
                                          </p:stCondLst>
                                        </p:cTn>
                                        <p:tgtEl>
                                          <p:spTgt spid="35"/>
                                        </p:tgtEl>
                                      </p:cBhvr>
                                    </p:animEffect>
                                    <p:anim calcmode="lin" valueType="num">
                                      <p:cBhvr>
                                        <p:cTn id="201" dur="1822" tmFilter="0,0; 0.14,0.36; 0.43,0.73; 0.71,0.91; 1.0,1.0">
                                          <p:stCondLst>
                                            <p:cond delay="0"/>
                                          </p:stCondLst>
                                        </p:cTn>
                                        <p:tgtEl>
                                          <p:spTgt spid="35"/>
                                        </p:tgtEl>
                                        <p:attrNameLst>
                                          <p:attrName>ppt_x</p:attrName>
                                        </p:attrNameLst>
                                      </p:cBhvr>
                                      <p:tavLst>
                                        <p:tav tm="0">
                                          <p:val>
                                            <p:strVal val="#ppt_x-0.25"/>
                                          </p:val>
                                        </p:tav>
                                        <p:tav tm="100000">
                                          <p:val>
                                            <p:strVal val="#ppt_x"/>
                                          </p:val>
                                        </p:tav>
                                      </p:tavLst>
                                    </p:anim>
                                    <p:anim calcmode="lin" valueType="num">
                                      <p:cBhvr>
                                        <p:cTn id="202" dur="664" tmFilter="0.0,0.0; 0.25,0.07; 0.50,0.2; 0.75,0.467; 1.0,1.0">
                                          <p:stCondLst>
                                            <p:cond delay="0"/>
                                          </p:stCondLst>
                                        </p:cTn>
                                        <p:tgtEl>
                                          <p:spTgt spid="35"/>
                                        </p:tgtEl>
                                        <p:attrNameLst>
                                          <p:attrName>ppt_y</p:attrName>
                                        </p:attrNameLst>
                                      </p:cBhvr>
                                      <p:tavLst>
                                        <p:tav tm="0" fmla="#ppt_y-sin(pi*$)/3">
                                          <p:val>
                                            <p:fltVal val="0.5"/>
                                          </p:val>
                                        </p:tav>
                                        <p:tav tm="100000">
                                          <p:val>
                                            <p:fltVal val="1"/>
                                          </p:val>
                                        </p:tav>
                                      </p:tavLst>
                                    </p:anim>
                                    <p:anim calcmode="lin" valueType="num">
                                      <p:cBhvr>
                                        <p:cTn id="203" dur="664" tmFilter="0, 0; 0.125,0.2665; 0.25,0.4; 0.375,0.465; 0.5,0.5;  0.625,0.535; 0.75,0.6; 0.875,0.7335; 1,1">
                                          <p:stCondLst>
                                            <p:cond delay="664"/>
                                          </p:stCondLst>
                                        </p:cTn>
                                        <p:tgtEl>
                                          <p:spTgt spid="35"/>
                                        </p:tgtEl>
                                        <p:attrNameLst>
                                          <p:attrName>ppt_y</p:attrName>
                                        </p:attrNameLst>
                                      </p:cBhvr>
                                      <p:tavLst>
                                        <p:tav tm="0" fmla="#ppt_y-sin(pi*$)/9">
                                          <p:val>
                                            <p:fltVal val="0"/>
                                          </p:val>
                                        </p:tav>
                                        <p:tav tm="100000">
                                          <p:val>
                                            <p:fltVal val="1"/>
                                          </p:val>
                                        </p:tav>
                                      </p:tavLst>
                                    </p:anim>
                                    <p:anim calcmode="lin" valueType="num">
                                      <p:cBhvr>
                                        <p:cTn id="204" dur="332" tmFilter="0, 0; 0.125,0.2665; 0.25,0.4; 0.375,0.465; 0.5,0.5;  0.625,0.535; 0.75,0.6; 0.875,0.7335; 1,1">
                                          <p:stCondLst>
                                            <p:cond delay="1324"/>
                                          </p:stCondLst>
                                        </p:cTn>
                                        <p:tgtEl>
                                          <p:spTgt spid="35"/>
                                        </p:tgtEl>
                                        <p:attrNameLst>
                                          <p:attrName>ppt_y</p:attrName>
                                        </p:attrNameLst>
                                      </p:cBhvr>
                                      <p:tavLst>
                                        <p:tav tm="0" fmla="#ppt_y-sin(pi*$)/27">
                                          <p:val>
                                            <p:fltVal val="0"/>
                                          </p:val>
                                        </p:tav>
                                        <p:tav tm="100000">
                                          <p:val>
                                            <p:fltVal val="1"/>
                                          </p:val>
                                        </p:tav>
                                      </p:tavLst>
                                    </p:anim>
                                    <p:anim calcmode="lin" valueType="num">
                                      <p:cBhvr>
                                        <p:cTn id="205" dur="164" tmFilter="0, 0; 0.125,0.2665; 0.25,0.4; 0.375,0.465; 0.5,0.5;  0.625,0.535; 0.75,0.6; 0.875,0.7335; 1,1">
                                          <p:stCondLst>
                                            <p:cond delay="1656"/>
                                          </p:stCondLst>
                                        </p:cTn>
                                        <p:tgtEl>
                                          <p:spTgt spid="35"/>
                                        </p:tgtEl>
                                        <p:attrNameLst>
                                          <p:attrName>ppt_y</p:attrName>
                                        </p:attrNameLst>
                                      </p:cBhvr>
                                      <p:tavLst>
                                        <p:tav tm="0" fmla="#ppt_y-sin(pi*$)/81">
                                          <p:val>
                                            <p:fltVal val="0"/>
                                          </p:val>
                                        </p:tav>
                                        <p:tav tm="100000">
                                          <p:val>
                                            <p:fltVal val="1"/>
                                          </p:val>
                                        </p:tav>
                                      </p:tavLst>
                                    </p:anim>
                                    <p:animScale>
                                      <p:cBhvr>
                                        <p:cTn id="206" dur="26">
                                          <p:stCondLst>
                                            <p:cond delay="650"/>
                                          </p:stCondLst>
                                        </p:cTn>
                                        <p:tgtEl>
                                          <p:spTgt spid="35"/>
                                        </p:tgtEl>
                                      </p:cBhvr>
                                      <p:to x="100000" y="60000"/>
                                    </p:animScale>
                                    <p:animScale>
                                      <p:cBhvr>
                                        <p:cTn id="207" dur="166" decel="50000">
                                          <p:stCondLst>
                                            <p:cond delay="676"/>
                                          </p:stCondLst>
                                        </p:cTn>
                                        <p:tgtEl>
                                          <p:spTgt spid="35"/>
                                        </p:tgtEl>
                                      </p:cBhvr>
                                      <p:to x="100000" y="100000"/>
                                    </p:animScale>
                                    <p:animScale>
                                      <p:cBhvr>
                                        <p:cTn id="208" dur="26">
                                          <p:stCondLst>
                                            <p:cond delay="1312"/>
                                          </p:stCondLst>
                                        </p:cTn>
                                        <p:tgtEl>
                                          <p:spTgt spid="35"/>
                                        </p:tgtEl>
                                      </p:cBhvr>
                                      <p:to x="100000" y="80000"/>
                                    </p:animScale>
                                    <p:animScale>
                                      <p:cBhvr>
                                        <p:cTn id="209" dur="166" decel="50000">
                                          <p:stCondLst>
                                            <p:cond delay="1338"/>
                                          </p:stCondLst>
                                        </p:cTn>
                                        <p:tgtEl>
                                          <p:spTgt spid="35"/>
                                        </p:tgtEl>
                                      </p:cBhvr>
                                      <p:to x="100000" y="100000"/>
                                    </p:animScale>
                                    <p:animScale>
                                      <p:cBhvr>
                                        <p:cTn id="210" dur="26">
                                          <p:stCondLst>
                                            <p:cond delay="1642"/>
                                          </p:stCondLst>
                                        </p:cTn>
                                        <p:tgtEl>
                                          <p:spTgt spid="35"/>
                                        </p:tgtEl>
                                      </p:cBhvr>
                                      <p:to x="100000" y="90000"/>
                                    </p:animScale>
                                    <p:animScale>
                                      <p:cBhvr>
                                        <p:cTn id="211" dur="166" decel="50000">
                                          <p:stCondLst>
                                            <p:cond delay="1668"/>
                                          </p:stCondLst>
                                        </p:cTn>
                                        <p:tgtEl>
                                          <p:spTgt spid="35"/>
                                        </p:tgtEl>
                                      </p:cBhvr>
                                      <p:to x="100000" y="100000"/>
                                    </p:animScale>
                                    <p:animScale>
                                      <p:cBhvr>
                                        <p:cTn id="212" dur="26">
                                          <p:stCondLst>
                                            <p:cond delay="1808"/>
                                          </p:stCondLst>
                                        </p:cTn>
                                        <p:tgtEl>
                                          <p:spTgt spid="35"/>
                                        </p:tgtEl>
                                      </p:cBhvr>
                                      <p:to x="100000" y="95000"/>
                                    </p:animScale>
                                    <p:animScale>
                                      <p:cBhvr>
                                        <p:cTn id="213" dur="166" decel="50000">
                                          <p:stCondLst>
                                            <p:cond delay="1834"/>
                                          </p:stCondLst>
                                        </p:cTn>
                                        <p:tgtEl>
                                          <p:spTgt spid="35"/>
                                        </p:tgtEl>
                                      </p:cBhvr>
                                      <p:to x="100000" y="100000"/>
                                    </p:animScale>
                                  </p:childTnLst>
                                </p:cTn>
                              </p:par>
                            </p:childTnLst>
                          </p:cTn>
                        </p:par>
                      </p:childTnLst>
                    </p:cTn>
                  </p:par>
                  <p:par>
                    <p:cTn id="214" fill="hold" nodeType="clickPar">
                      <p:stCondLst>
                        <p:cond delay="indefinite"/>
                      </p:stCondLst>
                      <p:childTnLst>
                        <p:par>
                          <p:cTn id="215" fill="hold" nodeType="afterGroup">
                            <p:stCondLst>
                              <p:cond delay="0"/>
                            </p:stCondLst>
                            <p:childTnLst>
                              <p:par>
                                <p:cTn id="216" presetID="26" presetClass="entr" presetSubtype="0" fill="hold" grpId="0" nodeType="clickEffect">
                                  <p:stCondLst>
                                    <p:cond delay="0"/>
                                  </p:stCondLst>
                                  <p:childTnLst>
                                    <p:set>
                                      <p:cBhvr>
                                        <p:cTn id="217" dur="1" fill="hold">
                                          <p:stCondLst>
                                            <p:cond delay="0"/>
                                          </p:stCondLst>
                                        </p:cTn>
                                        <p:tgtEl>
                                          <p:spTgt spid="36"/>
                                        </p:tgtEl>
                                        <p:attrNameLst>
                                          <p:attrName>style.visibility</p:attrName>
                                        </p:attrNameLst>
                                      </p:cBhvr>
                                      <p:to>
                                        <p:strVal val="visible"/>
                                      </p:to>
                                    </p:set>
                                    <p:animEffect transition="in" filter="wipe(down)">
                                      <p:cBhvr>
                                        <p:cTn id="218" dur="580">
                                          <p:stCondLst>
                                            <p:cond delay="0"/>
                                          </p:stCondLst>
                                        </p:cTn>
                                        <p:tgtEl>
                                          <p:spTgt spid="36"/>
                                        </p:tgtEl>
                                      </p:cBhvr>
                                    </p:animEffect>
                                    <p:anim calcmode="lin" valueType="num">
                                      <p:cBhvr>
                                        <p:cTn id="219" dur="1822" tmFilter="0,0; 0.14,0.36; 0.43,0.73; 0.71,0.91; 1.0,1.0">
                                          <p:stCondLst>
                                            <p:cond delay="0"/>
                                          </p:stCondLst>
                                        </p:cTn>
                                        <p:tgtEl>
                                          <p:spTgt spid="36"/>
                                        </p:tgtEl>
                                        <p:attrNameLst>
                                          <p:attrName>ppt_x</p:attrName>
                                        </p:attrNameLst>
                                      </p:cBhvr>
                                      <p:tavLst>
                                        <p:tav tm="0">
                                          <p:val>
                                            <p:strVal val="#ppt_x-0.25"/>
                                          </p:val>
                                        </p:tav>
                                        <p:tav tm="100000">
                                          <p:val>
                                            <p:strVal val="#ppt_x"/>
                                          </p:val>
                                        </p:tav>
                                      </p:tavLst>
                                    </p:anim>
                                    <p:anim calcmode="lin" valueType="num">
                                      <p:cBhvr>
                                        <p:cTn id="220" dur="664" tmFilter="0.0,0.0; 0.25,0.07; 0.50,0.2; 0.75,0.467; 1.0,1.0">
                                          <p:stCondLst>
                                            <p:cond delay="0"/>
                                          </p:stCondLst>
                                        </p:cTn>
                                        <p:tgtEl>
                                          <p:spTgt spid="36"/>
                                        </p:tgtEl>
                                        <p:attrNameLst>
                                          <p:attrName>ppt_y</p:attrName>
                                        </p:attrNameLst>
                                      </p:cBhvr>
                                      <p:tavLst>
                                        <p:tav tm="0" fmla="#ppt_y-sin(pi*$)/3">
                                          <p:val>
                                            <p:fltVal val="0.5"/>
                                          </p:val>
                                        </p:tav>
                                        <p:tav tm="100000">
                                          <p:val>
                                            <p:fltVal val="1"/>
                                          </p:val>
                                        </p:tav>
                                      </p:tavLst>
                                    </p:anim>
                                    <p:anim calcmode="lin" valueType="num">
                                      <p:cBhvr>
                                        <p:cTn id="221" dur="664" tmFilter="0, 0; 0.125,0.2665; 0.25,0.4; 0.375,0.465; 0.5,0.5;  0.625,0.535; 0.75,0.6; 0.875,0.7335; 1,1">
                                          <p:stCondLst>
                                            <p:cond delay="664"/>
                                          </p:stCondLst>
                                        </p:cTn>
                                        <p:tgtEl>
                                          <p:spTgt spid="36"/>
                                        </p:tgtEl>
                                        <p:attrNameLst>
                                          <p:attrName>ppt_y</p:attrName>
                                        </p:attrNameLst>
                                      </p:cBhvr>
                                      <p:tavLst>
                                        <p:tav tm="0" fmla="#ppt_y-sin(pi*$)/9">
                                          <p:val>
                                            <p:fltVal val="0"/>
                                          </p:val>
                                        </p:tav>
                                        <p:tav tm="100000">
                                          <p:val>
                                            <p:fltVal val="1"/>
                                          </p:val>
                                        </p:tav>
                                      </p:tavLst>
                                    </p:anim>
                                    <p:anim calcmode="lin" valueType="num">
                                      <p:cBhvr>
                                        <p:cTn id="222" dur="332" tmFilter="0, 0; 0.125,0.2665; 0.25,0.4; 0.375,0.465; 0.5,0.5;  0.625,0.535; 0.75,0.6; 0.875,0.7335; 1,1">
                                          <p:stCondLst>
                                            <p:cond delay="1324"/>
                                          </p:stCondLst>
                                        </p:cTn>
                                        <p:tgtEl>
                                          <p:spTgt spid="36"/>
                                        </p:tgtEl>
                                        <p:attrNameLst>
                                          <p:attrName>ppt_y</p:attrName>
                                        </p:attrNameLst>
                                      </p:cBhvr>
                                      <p:tavLst>
                                        <p:tav tm="0" fmla="#ppt_y-sin(pi*$)/27">
                                          <p:val>
                                            <p:fltVal val="0"/>
                                          </p:val>
                                        </p:tav>
                                        <p:tav tm="100000">
                                          <p:val>
                                            <p:fltVal val="1"/>
                                          </p:val>
                                        </p:tav>
                                      </p:tavLst>
                                    </p:anim>
                                    <p:anim calcmode="lin" valueType="num">
                                      <p:cBhvr>
                                        <p:cTn id="223" dur="164" tmFilter="0, 0; 0.125,0.2665; 0.25,0.4; 0.375,0.465; 0.5,0.5;  0.625,0.535; 0.75,0.6; 0.875,0.7335; 1,1">
                                          <p:stCondLst>
                                            <p:cond delay="1656"/>
                                          </p:stCondLst>
                                        </p:cTn>
                                        <p:tgtEl>
                                          <p:spTgt spid="36"/>
                                        </p:tgtEl>
                                        <p:attrNameLst>
                                          <p:attrName>ppt_y</p:attrName>
                                        </p:attrNameLst>
                                      </p:cBhvr>
                                      <p:tavLst>
                                        <p:tav tm="0" fmla="#ppt_y-sin(pi*$)/81">
                                          <p:val>
                                            <p:fltVal val="0"/>
                                          </p:val>
                                        </p:tav>
                                        <p:tav tm="100000">
                                          <p:val>
                                            <p:fltVal val="1"/>
                                          </p:val>
                                        </p:tav>
                                      </p:tavLst>
                                    </p:anim>
                                    <p:animScale>
                                      <p:cBhvr>
                                        <p:cTn id="224" dur="26">
                                          <p:stCondLst>
                                            <p:cond delay="650"/>
                                          </p:stCondLst>
                                        </p:cTn>
                                        <p:tgtEl>
                                          <p:spTgt spid="36"/>
                                        </p:tgtEl>
                                      </p:cBhvr>
                                      <p:to x="100000" y="60000"/>
                                    </p:animScale>
                                    <p:animScale>
                                      <p:cBhvr>
                                        <p:cTn id="225" dur="166" decel="50000">
                                          <p:stCondLst>
                                            <p:cond delay="676"/>
                                          </p:stCondLst>
                                        </p:cTn>
                                        <p:tgtEl>
                                          <p:spTgt spid="36"/>
                                        </p:tgtEl>
                                      </p:cBhvr>
                                      <p:to x="100000" y="100000"/>
                                    </p:animScale>
                                    <p:animScale>
                                      <p:cBhvr>
                                        <p:cTn id="226" dur="26">
                                          <p:stCondLst>
                                            <p:cond delay="1312"/>
                                          </p:stCondLst>
                                        </p:cTn>
                                        <p:tgtEl>
                                          <p:spTgt spid="36"/>
                                        </p:tgtEl>
                                      </p:cBhvr>
                                      <p:to x="100000" y="80000"/>
                                    </p:animScale>
                                    <p:animScale>
                                      <p:cBhvr>
                                        <p:cTn id="227" dur="166" decel="50000">
                                          <p:stCondLst>
                                            <p:cond delay="1338"/>
                                          </p:stCondLst>
                                        </p:cTn>
                                        <p:tgtEl>
                                          <p:spTgt spid="36"/>
                                        </p:tgtEl>
                                      </p:cBhvr>
                                      <p:to x="100000" y="100000"/>
                                    </p:animScale>
                                    <p:animScale>
                                      <p:cBhvr>
                                        <p:cTn id="228" dur="26">
                                          <p:stCondLst>
                                            <p:cond delay="1642"/>
                                          </p:stCondLst>
                                        </p:cTn>
                                        <p:tgtEl>
                                          <p:spTgt spid="36"/>
                                        </p:tgtEl>
                                      </p:cBhvr>
                                      <p:to x="100000" y="90000"/>
                                    </p:animScale>
                                    <p:animScale>
                                      <p:cBhvr>
                                        <p:cTn id="229" dur="166" decel="50000">
                                          <p:stCondLst>
                                            <p:cond delay="1668"/>
                                          </p:stCondLst>
                                        </p:cTn>
                                        <p:tgtEl>
                                          <p:spTgt spid="36"/>
                                        </p:tgtEl>
                                      </p:cBhvr>
                                      <p:to x="100000" y="100000"/>
                                    </p:animScale>
                                    <p:animScale>
                                      <p:cBhvr>
                                        <p:cTn id="230" dur="26">
                                          <p:stCondLst>
                                            <p:cond delay="1808"/>
                                          </p:stCondLst>
                                        </p:cTn>
                                        <p:tgtEl>
                                          <p:spTgt spid="36"/>
                                        </p:tgtEl>
                                      </p:cBhvr>
                                      <p:to x="100000" y="95000"/>
                                    </p:animScale>
                                    <p:animScale>
                                      <p:cBhvr>
                                        <p:cTn id="231" dur="166" decel="50000">
                                          <p:stCondLst>
                                            <p:cond delay="1834"/>
                                          </p:stCondLst>
                                        </p:cTn>
                                        <p:tgtEl>
                                          <p:spTgt spid="36"/>
                                        </p:tgtEl>
                                      </p:cBhvr>
                                      <p:to x="100000" y="100000"/>
                                    </p:animScale>
                                  </p:childTnLst>
                                </p:cTn>
                              </p:par>
                            </p:childTnLst>
                          </p:cTn>
                        </p:par>
                      </p:childTnLst>
                    </p:cTn>
                  </p:par>
                  <p:par>
                    <p:cTn id="232" fill="hold" nodeType="clickPar">
                      <p:stCondLst>
                        <p:cond delay="indefinite"/>
                      </p:stCondLst>
                      <p:childTnLst>
                        <p:par>
                          <p:cTn id="233" fill="hold" nodeType="afterGroup">
                            <p:stCondLst>
                              <p:cond delay="0"/>
                            </p:stCondLst>
                            <p:childTnLst>
                              <p:par>
                                <p:cTn id="234" presetID="26" presetClass="entr" presetSubtype="0" fill="hold" grpId="0" nodeType="clickEffect">
                                  <p:stCondLst>
                                    <p:cond delay="0"/>
                                  </p:stCondLst>
                                  <p:childTnLst>
                                    <p:set>
                                      <p:cBhvr>
                                        <p:cTn id="235" dur="1" fill="hold">
                                          <p:stCondLst>
                                            <p:cond delay="0"/>
                                          </p:stCondLst>
                                        </p:cTn>
                                        <p:tgtEl>
                                          <p:spTgt spid="37"/>
                                        </p:tgtEl>
                                        <p:attrNameLst>
                                          <p:attrName>style.visibility</p:attrName>
                                        </p:attrNameLst>
                                      </p:cBhvr>
                                      <p:to>
                                        <p:strVal val="visible"/>
                                      </p:to>
                                    </p:set>
                                    <p:animEffect transition="in" filter="wipe(down)">
                                      <p:cBhvr>
                                        <p:cTn id="236" dur="580">
                                          <p:stCondLst>
                                            <p:cond delay="0"/>
                                          </p:stCondLst>
                                        </p:cTn>
                                        <p:tgtEl>
                                          <p:spTgt spid="37"/>
                                        </p:tgtEl>
                                      </p:cBhvr>
                                    </p:animEffect>
                                    <p:anim calcmode="lin" valueType="num">
                                      <p:cBhvr>
                                        <p:cTn id="237" dur="1822" tmFilter="0,0; 0.14,0.36; 0.43,0.73; 0.71,0.91; 1.0,1.0">
                                          <p:stCondLst>
                                            <p:cond delay="0"/>
                                          </p:stCondLst>
                                        </p:cTn>
                                        <p:tgtEl>
                                          <p:spTgt spid="37"/>
                                        </p:tgtEl>
                                        <p:attrNameLst>
                                          <p:attrName>ppt_x</p:attrName>
                                        </p:attrNameLst>
                                      </p:cBhvr>
                                      <p:tavLst>
                                        <p:tav tm="0">
                                          <p:val>
                                            <p:strVal val="#ppt_x-0.25"/>
                                          </p:val>
                                        </p:tav>
                                        <p:tav tm="100000">
                                          <p:val>
                                            <p:strVal val="#ppt_x"/>
                                          </p:val>
                                        </p:tav>
                                      </p:tavLst>
                                    </p:anim>
                                    <p:anim calcmode="lin" valueType="num">
                                      <p:cBhvr>
                                        <p:cTn id="238" dur="664" tmFilter="0.0,0.0; 0.25,0.07; 0.50,0.2; 0.75,0.467; 1.0,1.0">
                                          <p:stCondLst>
                                            <p:cond delay="0"/>
                                          </p:stCondLst>
                                        </p:cTn>
                                        <p:tgtEl>
                                          <p:spTgt spid="37"/>
                                        </p:tgtEl>
                                        <p:attrNameLst>
                                          <p:attrName>ppt_y</p:attrName>
                                        </p:attrNameLst>
                                      </p:cBhvr>
                                      <p:tavLst>
                                        <p:tav tm="0" fmla="#ppt_y-sin(pi*$)/3">
                                          <p:val>
                                            <p:fltVal val="0.5"/>
                                          </p:val>
                                        </p:tav>
                                        <p:tav tm="100000">
                                          <p:val>
                                            <p:fltVal val="1"/>
                                          </p:val>
                                        </p:tav>
                                      </p:tavLst>
                                    </p:anim>
                                    <p:anim calcmode="lin" valueType="num">
                                      <p:cBhvr>
                                        <p:cTn id="239" dur="664" tmFilter="0, 0; 0.125,0.2665; 0.25,0.4; 0.375,0.465; 0.5,0.5;  0.625,0.535; 0.75,0.6; 0.875,0.7335; 1,1">
                                          <p:stCondLst>
                                            <p:cond delay="664"/>
                                          </p:stCondLst>
                                        </p:cTn>
                                        <p:tgtEl>
                                          <p:spTgt spid="37"/>
                                        </p:tgtEl>
                                        <p:attrNameLst>
                                          <p:attrName>ppt_y</p:attrName>
                                        </p:attrNameLst>
                                      </p:cBhvr>
                                      <p:tavLst>
                                        <p:tav tm="0" fmla="#ppt_y-sin(pi*$)/9">
                                          <p:val>
                                            <p:fltVal val="0"/>
                                          </p:val>
                                        </p:tav>
                                        <p:tav tm="100000">
                                          <p:val>
                                            <p:fltVal val="1"/>
                                          </p:val>
                                        </p:tav>
                                      </p:tavLst>
                                    </p:anim>
                                    <p:anim calcmode="lin" valueType="num">
                                      <p:cBhvr>
                                        <p:cTn id="240" dur="332" tmFilter="0, 0; 0.125,0.2665; 0.25,0.4; 0.375,0.465; 0.5,0.5;  0.625,0.535; 0.75,0.6; 0.875,0.7335; 1,1">
                                          <p:stCondLst>
                                            <p:cond delay="1324"/>
                                          </p:stCondLst>
                                        </p:cTn>
                                        <p:tgtEl>
                                          <p:spTgt spid="37"/>
                                        </p:tgtEl>
                                        <p:attrNameLst>
                                          <p:attrName>ppt_y</p:attrName>
                                        </p:attrNameLst>
                                      </p:cBhvr>
                                      <p:tavLst>
                                        <p:tav tm="0" fmla="#ppt_y-sin(pi*$)/27">
                                          <p:val>
                                            <p:fltVal val="0"/>
                                          </p:val>
                                        </p:tav>
                                        <p:tav tm="100000">
                                          <p:val>
                                            <p:fltVal val="1"/>
                                          </p:val>
                                        </p:tav>
                                      </p:tavLst>
                                    </p:anim>
                                    <p:anim calcmode="lin" valueType="num">
                                      <p:cBhvr>
                                        <p:cTn id="241" dur="164" tmFilter="0, 0; 0.125,0.2665; 0.25,0.4; 0.375,0.465; 0.5,0.5;  0.625,0.535; 0.75,0.6; 0.875,0.7335; 1,1">
                                          <p:stCondLst>
                                            <p:cond delay="1656"/>
                                          </p:stCondLst>
                                        </p:cTn>
                                        <p:tgtEl>
                                          <p:spTgt spid="37"/>
                                        </p:tgtEl>
                                        <p:attrNameLst>
                                          <p:attrName>ppt_y</p:attrName>
                                        </p:attrNameLst>
                                      </p:cBhvr>
                                      <p:tavLst>
                                        <p:tav tm="0" fmla="#ppt_y-sin(pi*$)/81">
                                          <p:val>
                                            <p:fltVal val="0"/>
                                          </p:val>
                                        </p:tav>
                                        <p:tav tm="100000">
                                          <p:val>
                                            <p:fltVal val="1"/>
                                          </p:val>
                                        </p:tav>
                                      </p:tavLst>
                                    </p:anim>
                                    <p:animScale>
                                      <p:cBhvr>
                                        <p:cTn id="242" dur="26">
                                          <p:stCondLst>
                                            <p:cond delay="650"/>
                                          </p:stCondLst>
                                        </p:cTn>
                                        <p:tgtEl>
                                          <p:spTgt spid="37"/>
                                        </p:tgtEl>
                                      </p:cBhvr>
                                      <p:to x="100000" y="60000"/>
                                    </p:animScale>
                                    <p:animScale>
                                      <p:cBhvr>
                                        <p:cTn id="243" dur="166" decel="50000">
                                          <p:stCondLst>
                                            <p:cond delay="676"/>
                                          </p:stCondLst>
                                        </p:cTn>
                                        <p:tgtEl>
                                          <p:spTgt spid="37"/>
                                        </p:tgtEl>
                                      </p:cBhvr>
                                      <p:to x="100000" y="100000"/>
                                    </p:animScale>
                                    <p:animScale>
                                      <p:cBhvr>
                                        <p:cTn id="244" dur="26">
                                          <p:stCondLst>
                                            <p:cond delay="1312"/>
                                          </p:stCondLst>
                                        </p:cTn>
                                        <p:tgtEl>
                                          <p:spTgt spid="37"/>
                                        </p:tgtEl>
                                      </p:cBhvr>
                                      <p:to x="100000" y="80000"/>
                                    </p:animScale>
                                    <p:animScale>
                                      <p:cBhvr>
                                        <p:cTn id="245" dur="166" decel="50000">
                                          <p:stCondLst>
                                            <p:cond delay="1338"/>
                                          </p:stCondLst>
                                        </p:cTn>
                                        <p:tgtEl>
                                          <p:spTgt spid="37"/>
                                        </p:tgtEl>
                                      </p:cBhvr>
                                      <p:to x="100000" y="100000"/>
                                    </p:animScale>
                                    <p:animScale>
                                      <p:cBhvr>
                                        <p:cTn id="246" dur="26">
                                          <p:stCondLst>
                                            <p:cond delay="1642"/>
                                          </p:stCondLst>
                                        </p:cTn>
                                        <p:tgtEl>
                                          <p:spTgt spid="37"/>
                                        </p:tgtEl>
                                      </p:cBhvr>
                                      <p:to x="100000" y="90000"/>
                                    </p:animScale>
                                    <p:animScale>
                                      <p:cBhvr>
                                        <p:cTn id="247" dur="166" decel="50000">
                                          <p:stCondLst>
                                            <p:cond delay="1668"/>
                                          </p:stCondLst>
                                        </p:cTn>
                                        <p:tgtEl>
                                          <p:spTgt spid="37"/>
                                        </p:tgtEl>
                                      </p:cBhvr>
                                      <p:to x="100000" y="100000"/>
                                    </p:animScale>
                                    <p:animScale>
                                      <p:cBhvr>
                                        <p:cTn id="248" dur="26">
                                          <p:stCondLst>
                                            <p:cond delay="1808"/>
                                          </p:stCondLst>
                                        </p:cTn>
                                        <p:tgtEl>
                                          <p:spTgt spid="37"/>
                                        </p:tgtEl>
                                      </p:cBhvr>
                                      <p:to x="100000" y="95000"/>
                                    </p:animScale>
                                    <p:animScale>
                                      <p:cBhvr>
                                        <p:cTn id="249" dur="166" decel="50000">
                                          <p:stCondLst>
                                            <p:cond delay="1834"/>
                                          </p:stCondLst>
                                        </p:cTn>
                                        <p:tgtEl>
                                          <p:spTgt spid="37"/>
                                        </p:tgtEl>
                                      </p:cBhvr>
                                      <p:to x="100000" y="100000"/>
                                    </p:animScale>
                                  </p:childTnLst>
                                </p:cTn>
                              </p:par>
                            </p:childTnLst>
                          </p:cTn>
                        </p:par>
                      </p:childTnLst>
                    </p:cTn>
                  </p:par>
                  <p:par>
                    <p:cTn id="250" fill="hold" nodeType="clickPar">
                      <p:stCondLst>
                        <p:cond delay="indefinite"/>
                      </p:stCondLst>
                      <p:childTnLst>
                        <p:par>
                          <p:cTn id="251" fill="hold" nodeType="afterGroup">
                            <p:stCondLst>
                              <p:cond delay="0"/>
                            </p:stCondLst>
                            <p:childTnLst>
                              <p:par>
                                <p:cTn id="252" presetID="26" presetClass="entr" presetSubtype="0" fill="hold" grpId="0" nodeType="clickEffect">
                                  <p:stCondLst>
                                    <p:cond delay="0"/>
                                  </p:stCondLst>
                                  <p:childTnLst>
                                    <p:set>
                                      <p:cBhvr>
                                        <p:cTn id="253" dur="1" fill="hold">
                                          <p:stCondLst>
                                            <p:cond delay="0"/>
                                          </p:stCondLst>
                                        </p:cTn>
                                        <p:tgtEl>
                                          <p:spTgt spid="38"/>
                                        </p:tgtEl>
                                        <p:attrNameLst>
                                          <p:attrName>style.visibility</p:attrName>
                                        </p:attrNameLst>
                                      </p:cBhvr>
                                      <p:to>
                                        <p:strVal val="visible"/>
                                      </p:to>
                                    </p:set>
                                    <p:animEffect transition="in" filter="wipe(down)">
                                      <p:cBhvr>
                                        <p:cTn id="254" dur="580">
                                          <p:stCondLst>
                                            <p:cond delay="0"/>
                                          </p:stCondLst>
                                        </p:cTn>
                                        <p:tgtEl>
                                          <p:spTgt spid="38"/>
                                        </p:tgtEl>
                                      </p:cBhvr>
                                    </p:animEffect>
                                    <p:anim calcmode="lin" valueType="num">
                                      <p:cBhvr>
                                        <p:cTn id="255" dur="1822" tmFilter="0,0; 0.14,0.36; 0.43,0.73; 0.71,0.91; 1.0,1.0">
                                          <p:stCondLst>
                                            <p:cond delay="0"/>
                                          </p:stCondLst>
                                        </p:cTn>
                                        <p:tgtEl>
                                          <p:spTgt spid="38"/>
                                        </p:tgtEl>
                                        <p:attrNameLst>
                                          <p:attrName>ppt_x</p:attrName>
                                        </p:attrNameLst>
                                      </p:cBhvr>
                                      <p:tavLst>
                                        <p:tav tm="0">
                                          <p:val>
                                            <p:strVal val="#ppt_x-0.25"/>
                                          </p:val>
                                        </p:tav>
                                        <p:tav tm="100000">
                                          <p:val>
                                            <p:strVal val="#ppt_x"/>
                                          </p:val>
                                        </p:tav>
                                      </p:tavLst>
                                    </p:anim>
                                    <p:anim calcmode="lin" valueType="num">
                                      <p:cBhvr>
                                        <p:cTn id="256" dur="664" tmFilter="0.0,0.0; 0.25,0.07; 0.50,0.2; 0.75,0.467; 1.0,1.0">
                                          <p:stCondLst>
                                            <p:cond delay="0"/>
                                          </p:stCondLst>
                                        </p:cTn>
                                        <p:tgtEl>
                                          <p:spTgt spid="38"/>
                                        </p:tgtEl>
                                        <p:attrNameLst>
                                          <p:attrName>ppt_y</p:attrName>
                                        </p:attrNameLst>
                                      </p:cBhvr>
                                      <p:tavLst>
                                        <p:tav tm="0" fmla="#ppt_y-sin(pi*$)/3">
                                          <p:val>
                                            <p:fltVal val="0.5"/>
                                          </p:val>
                                        </p:tav>
                                        <p:tav tm="100000">
                                          <p:val>
                                            <p:fltVal val="1"/>
                                          </p:val>
                                        </p:tav>
                                      </p:tavLst>
                                    </p:anim>
                                    <p:anim calcmode="lin" valueType="num">
                                      <p:cBhvr>
                                        <p:cTn id="257" dur="664" tmFilter="0, 0; 0.125,0.2665; 0.25,0.4; 0.375,0.465; 0.5,0.5;  0.625,0.535; 0.75,0.6; 0.875,0.7335; 1,1">
                                          <p:stCondLst>
                                            <p:cond delay="664"/>
                                          </p:stCondLst>
                                        </p:cTn>
                                        <p:tgtEl>
                                          <p:spTgt spid="38"/>
                                        </p:tgtEl>
                                        <p:attrNameLst>
                                          <p:attrName>ppt_y</p:attrName>
                                        </p:attrNameLst>
                                      </p:cBhvr>
                                      <p:tavLst>
                                        <p:tav tm="0" fmla="#ppt_y-sin(pi*$)/9">
                                          <p:val>
                                            <p:fltVal val="0"/>
                                          </p:val>
                                        </p:tav>
                                        <p:tav tm="100000">
                                          <p:val>
                                            <p:fltVal val="1"/>
                                          </p:val>
                                        </p:tav>
                                      </p:tavLst>
                                    </p:anim>
                                    <p:anim calcmode="lin" valueType="num">
                                      <p:cBhvr>
                                        <p:cTn id="258" dur="332" tmFilter="0, 0; 0.125,0.2665; 0.25,0.4; 0.375,0.465; 0.5,0.5;  0.625,0.535; 0.75,0.6; 0.875,0.7335; 1,1">
                                          <p:stCondLst>
                                            <p:cond delay="1324"/>
                                          </p:stCondLst>
                                        </p:cTn>
                                        <p:tgtEl>
                                          <p:spTgt spid="38"/>
                                        </p:tgtEl>
                                        <p:attrNameLst>
                                          <p:attrName>ppt_y</p:attrName>
                                        </p:attrNameLst>
                                      </p:cBhvr>
                                      <p:tavLst>
                                        <p:tav tm="0" fmla="#ppt_y-sin(pi*$)/27">
                                          <p:val>
                                            <p:fltVal val="0"/>
                                          </p:val>
                                        </p:tav>
                                        <p:tav tm="100000">
                                          <p:val>
                                            <p:fltVal val="1"/>
                                          </p:val>
                                        </p:tav>
                                      </p:tavLst>
                                    </p:anim>
                                    <p:anim calcmode="lin" valueType="num">
                                      <p:cBhvr>
                                        <p:cTn id="259" dur="164" tmFilter="0, 0; 0.125,0.2665; 0.25,0.4; 0.375,0.465; 0.5,0.5;  0.625,0.535; 0.75,0.6; 0.875,0.7335; 1,1">
                                          <p:stCondLst>
                                            <p:cond delay="1656"/>
                                          </p:stCondLst>
                                        </p:cTn>
                                        <p:tgtEl>
                                          <p:spTgt spid="38"/>
                                        </p:tgtEl>
                                        <p:attrNameLst>
                                          <p:attrName>ppt_y</p:attrName>
                                        </p:attrNameLst>
                                      </p:cBhvr>
                                      <p:tavLst>
                                        <p:tav tm="0" fmla="#ppt_y-sin(pi*$)/81">
                                          <p:val>
                                            <p:fltVal val="0"/>
                                          </p:val>
                                        </p:tav>
                                        <p:tav tm="100000">
                                          <p:val>
                                            <p:fltVal val="1"/>
                                          </p:val>
                                        </p:tav>
                                      </p:tavLst>
                                    </p:anim>
                                    <p:animScale>
                                      <p:cBhvr>
                                        <p:cTn id="260" dur="26">
                                          <p:stCondLst>
                                            <p:cond delay="650"/>
                                          </p:stCondLst>
                                        </p:cTn>
                                        <p:tgtEl>
                                          <p:spTgt spid="38"/>
                                        </p:tgtEl>
                                      </p:cBhvr>
                                      <p:to x="100000" y="60000"/>
                                    </p:animScale>
                                    <p:animScale>
                                      <p:cBhvr>
                                        <p:cTn id="261" dur="166" decel="50000">
                                          <p:stCondLst>
                                            <p:cond delay="676"/>
                                          </p:stCondLst>
                                        </p:cTn>
                                        <p:tgtEl>
                                          <p:spTgt spid="38"/>
                                        </p:tgtEl>
                                      </p:cBhvr>
                                      <p:to x="100000" y="100000"/>
                                    </p:animScale>
                                    <p:animScale>
                                      <p:cBhvr>
                                        <p:cTn id="262" dur="26">
                                          <p:stCondLst>
                                            <p:cond delay="1312"/>
                                          </p:stCondLst>
                                        </p:cTn>
                                        <p:tgtEl>
                                          <p:spTgt spid="38"/>
                                        </p:tgtEl>
                                      </p:cBhvr>
                                      <p:to x="100000" y="80000"/>
                                    </p:animScale>
                                    <p:animScale>
                                      <p:cBhvr>
                                        <p:cTn id="263" dur="166" decel="50000">
                                          <p:stCondLst>
                                            <p:cond delay="1338"/>
                                          </p:stCondLst>
                                        </p:cTn>
                                        <p:tgtEl>
                                          <p:spTgt spid="38"/>
                                        </p:tgtEl>
                                      </p:cBhvr>
                                      <p:to x="100000" y="100000"/>
                                    </p:animScale>
                                    <p:animScale>
                                      <p:cBhvr>
                                        <p:cTn id="264" dur="26">
                                          <p:stCondLst>
                                            <p:cond delay="1642"/>
                                          </p:stCondLst>
                                        </p:cTn>
                                        <p:tgtEl>
                                          <p:spTgt spid="38"/>
                                        </p:tgtEl>
                                      </p:cBhvr>
                                      <p:to x="100000" y="90000"/>
                                    </p:animScale>
                                    <p:animScale>
                                      <p:cBhvr>
                                        <p:cTn id="265" dur="166" decel="50000">
                                          <p:stCondLst>
                                            <p:cond delay="1668"/>
                                          </p:stCondLst>
                                        </p:cTn>
                                        <p:tgtEl>
                                          <p:spTgt spid="38"/>
                                        </p:tgtEl>
                                      </p:cBhvr>
                                      <p:to x="100000" y="100000"/>
                                    </p:animScale>
                                    <p:animScale>
                                      <p:cBhvr>
                                        <p:cTn id="266" dur="26">
                                          <p:stCondLst>
                                            <p:cond delay="1808"/>
                                          </p:stCondLst>
                                        </p:cTn>
                                        <p:tgtEl>
                                          <p:spTgt spid="38"/>
                                        </p:tgtEl>
                                      </p:cBhvr>
                                      <p:to x="100000" y="95000"/>
                                    </p:animScale>
                                    <p:animScale>
                                      <p:cBhvr>
                                        <p:cTn id="267" dur="166" decel="50000">
                                          <p:stCondLst>
                                            <p:cond delay="1834"/>
                                          </p:stCondLst>
                                        </p:cTn>
                                        <p:tgtEl>
                                          <p:spTgt spid="38"/>
                                        </p:tgtEl>
                                      </p:cBhvr>
                                      <p:to x="100000" y="100000"/>
                                    </p:animScale>
                                  </p:childTnLst>
                                </p:cTn>
                              </p:par>
                            </p:childTnLst>
                          </p:cTn>
                        </p:par>
                      </p:childTnLst>
                    </p:cTn>
                  </p:par>
                  <p:par>
                    <p:cTn id="268" fill="hold" nodeType="clickPar">
                      <p:stCondLst>
                        <p:cond delay="indefinite"/>
                      </p:stCondLst>
                      <p:childTnLst>
                        <p:par>
                          <p:cTn id="269" fill="hold" nodeType="afterGroup">
                            <p:stCondLst>
                              <p:cond delay="0"/>
                            </p:stCondLst>
                            <p:childTnLst>
                              <p:par>
                                <p:cTn id="270" presetID="26" presetClass="entr" presetSubtype="0" fill="hold" grpId="0" nodeType="clickEffect">
                                  <p:stCondLst>
                                    <p:cond delay="0"/>
                                  </p:stCondLst>
                                  <p:childTnLst>
                                    <p:set>
                                      <p:cBhvr>
                                        <p:cTn id="271" dur="1" fill="hold">
                                          <p:stCondLst>
                                            <p:cond delay="0"/>
                                          </p:stCondLst>
                                        </p:cTn>
                                        <p:tgtEl>
                                          <p:spTgt spid="39"/>
                                        </p:tgtEl>
                                        <p:attrNameLst>
                                          <p:attrName>style.visibility</p:attrName>
                                        </p:attrNameLst>
                                      </p:cBhvr>
                                      <p:to>
                                        <p:strVal val="visible"/>
                                      </p:to>
                                    </p:set>
                                    <p:animEffect transition="in" filter="wipe(down)">
                                      <p:cBhvr>
                                        <p:cTn id="272" dur="580">
                                          <p:stCondLst>
                                            <p:cond delay="0"/>
                                          </p:stCondLst>
                                        </p:cTn>
                                        <p:tgtEl>
                                          <p:spTgt spid="39"/>
                                        </p:tgtEl>
                                      </p:cBhvr>
                                    </p:animEffect>
                                    <p:anim calcmode="lin" valueType="num">
                                      <p:cBhvr>
                                        <p:cTn id="273" dur="1822" tmFilter="0,0; 0.14,0.36; 0.43,0.73; 0.71,0.91; 1.0,1.0">
                                          <p:stCondLst>
                                            <p:cond delay="0"/>
                                          </p:stCondLst>
                                        </p:cTn>
                                        <p:tgtEl>
                                          <p:spTgt spid="39"/>
                                        </p:tgtEl>
                                        <p:attrNameLst>
                                          <p:attrName>ppt_x</p:attrName>
                                        </p:attrNameLst>
                                      </p:cBhvr>
                                      <p:tavLst>
                                        <p:tav tm="0">
                                          <p:val>
                                            <p:strVal val="#ppt_x-0.25"/>
                                          </p:val>
                                        </p:tav>
                                        <p:tav tm="100000">
                                          <p:val>
                                            <p:strVal val="#ppt_x"/>
                                          </p:val>
                                        </p:tav>
                                      </p:tavLst>
                                    </p:anim>
                                    <p:anim calcmode="lin" valueType="num">
                                      <p:cBhvr>
                                        <p:cTn id="274" dur="664" tmFilter="0.0,0.0; 0.25,0.07; 0.50,0.2; 0.75,0.467; 1.0,1.0">
                                          <p:stCondLst>
                                            <p:cond delay="0"/>
                                          </p:stCondLst>
                                        </p:cTn>
                                        <p:tgtEl>
                                          <p:spTgt spid="39"/>
                                        </p:tgtEl>
                                        <p:attrNameLst>
                                          <p:attrName>ppt_y</p:attrName>
                                        </p:attrNameLst>
                                      </p:cBhvr>
                                      <p:tavLst>
                                        <p:tav tm="0" fmla="#ppt_y-sin(pi*$)/3">
                                          <p:val>
                                            <p:fltVal val="0.5"/>
                                          </p:val>
                                        </p:tav>
                                        <p:tav tm="100000">
                                          <p:val>
                                            <p:fltVal val="1"/>
                                          </p:val>
                                        </p:tav>
                                      </p:tavLst>
                                    </p:anim>
                                    <p:anim calcmode="lin" valueType="num">
                                      <p:cBhvr>
                                        <p:cTn id="275" dur="664" tmFilter="0, 0; 0.125,0.2665; 0.25,0.4; 0.375,0.465; 0.5,0.5;  0.625,0.535; 0.75,0.6; 0.875,0.7335; 1,1">
                                          <p:stCondLst>
                                            <p:cond delay="664"/>
                                          </p:stCondLst>
                                        </p:cTn>
                                        <p:tgtEl>
                                          <p:spTgt spid="39"/>
                                        </p:tgtEl>
                                        <p:attrNameLst>
                                          <p:attrName>ppt_y</p:attrName>
                                        </p:attrNameLst>
                                      </p:cBhvr>
                                      <p:tavLst>
                                        <p:tav tm="0" fmla="#ppt_y-sin(pi*$)/9">
                                          <p:val>
                                            <p:fltVal val="0"/>
                                          </p:val>
                                        </p:tav>
                                        <p:tav tm="100000">
                                          <p:val>
                                            <p:fltVal val="1"/>
                                          </p:val>
                                        </p:tav>
                                      </p:tavLst>
                                    </p:anim>
                                    <p:anim calcmode="lin" valueType="num">
                                      <p:cBhvr>
                                        <p:cTn id="276" dur="332" tmFilter="0, 0; 0.125,0.2665; 0.25,0.4; 0.375,0.465; 0.5,0.5;  0.625,0.535; 0.75,0.6; 0.875,0.7335; 1,1">
                                          <p:stCondLst>
                                            <p:cond delay="1324"/>
                                          </p:stCondLst>
                                        </p:cTn>
                                        <p:tgtEl>
                                          <p:spTgt spid="39"/>
                                        </p:tgtEl>
                                        <p:attrNameLst>
                                          <p:attrName>ppt_y</p:attrName>
                                        </p:attrNameLst>
                                      </p:cBhvr>
                                      <p:tavLst>
                                        <p:tav tm="0" fmla="#ppt_y-sin(pi*$)/27">
                                          <p:val>
                                            <p:fltVal val="0"/>
                                          </p:val>
                                        </p:tav>
                                        <p:tav tm="100000">
                                          <p:val>
                                            <p:fltVal val="1"/>
                                          </p:val>
                                        </p:tav>
                                      </p:tavLst>
                                    </p:anim>
                                    <p:anim calcmode="lin" valueType="num">
                                      <p:cBhvr>
                                        <p:cTn id="277" dur="164" tmFilter="0, 0; 0.125,0.2665; 0.25,0.4; 0.375,0.465; 0.5,0.5;  0.625,0.535; 0.75,0.6; 0.875,0.7335; 1,1">
                                          <p:stCondLst>
                                            <p:cond delay="1656"/>
                                          </p:stCondLst>
                                        </p:cTn>
                                        <p:tgtEl>
                                          <p:spTgt spid="39"/>
                                        </p:tgtEl>
                                        <p:attrNameLst>
                                          <p:attrName>ppt_y</p:attrName>
                                        </p:attrNameLst>
                                      </p:cBhvr>
                                      <p:tavLst>
                                        <p:tav tm="0" fmla="#ppt_y-sin(pi*$)/81">
                                          <p:val>
                                            <p:fltVal val="0"/>
                                          </p:val>
                                        </p:tav>
                                        <p:tav tm="100000">
                                          <p:val>
                                            <p:fltVal val="1"/>
                                          </p:val>
                                        </p:tav>
                                      </p:tavLst>
                                    </p:anim>
                                    <p:animScale>
                                      <p:cBhvr>
                                        <p:cTn id="278" dur="26">
                                          <p:stCondLst>
                                            <p:cond delay="650"/>
                                          </p:stCondLst>
                                        </p:cTn>
                                        <p:tgtEl>
                                          <p:spTgt spid="39"/>
                                        </p:tgtEl>
                                      </p:cBhvr>
                                      <p:to x="100000" y="60000"/>
                                    </p:animScale>
                                    <p:animScale>
                                      <p:cBhvr>
                                        <p:cTn id="279" dur="166" decel="50000">
                                          <p:stCondLst>
                                            <p:cond delay="676"/>
                                          </p:stCondLst>
                                        </p:cTn>
                                        <p:tgtEl>
                                          <p:spTgt spid="39"/>
                                        </p:tgtEl>
                                      </p:cBhvr>
                                      <p:to x="100000" y="100000"/>
                                    </p:animScale>
                                    <p:animScale>
                                      <p:cBhvr>
                                        <p:cTn id="280" dur="26">
                                          <p:stCondLst>
                                            <p:cond delay="1312"/>
                                          </p:stCondLst>
                                        </p:cTn>
                                        <p:tgtEl>
                                          <p:spTgt spid="39"/>
                                        </p:tgtEl>
                                      </p:cBhvr>
                                      <p:to x="100000" y="80000"/>
                                    </p:animScale>
                                    <p:animScale>
                                      <p:cBhvr>
                                        <p:cTn id="281" dur="166" decel="50000">
                                          <p:stCondLst>
                                            <p:cond delay="1338"/>
                                          </p:stCondLst>
                                        </p:cTn>
                                        <p:tgtEl>
                                          <p:spTgt spid="39"/>
                                        </p:tgtEl>
                                      </p:cBhvr>
                                      <p:to x="100000" y="100000"/>
                                    </p:animScale>
                                    <p:animScale>
                                      <p:cBhvr>
                                        <p:cTn id="282" dur="26">
                                          <p:stCondLst>
                                            <p:cond delay="1642"/>
                                          </p:stCondLst>
                                        </p:cTn>
                                        <p:tgtEl>
                                          <p:spTgt spid="39"/>
                                        </p:tgtEl>
                                      </p:cBhvr>
                                      <p:to x="100000" y="90000"/>
                                    </p:animScale>
                                    <p:animScale>
                                      <p:cBhvr>
                                        <p:cTn id="283" dur="166" decel="50000">
                                          <p:stCondLst>
                                            <p:cond delay="1668"/>
                                          </p:stCondLst>
                                        </p:cTn>
                                        <p:tgtEl>
                                          <p:spTgt spid="39"/>
                                        </p:tgtEl>
                                      </p:cBhvr>
                                      <p:to x="100000" y="100000"/>
                                    </p:animScale>
                                    <p:animScale>
                                      <p:cBhvr>
                                        <p:cTn id="284" dur="26">
                                          <p:stCondLst>
                                            <p:cond delay="1808"/>
                                          </p:stCondLst>
                                        </p:cTn>
                                        <p:tgtEl>
                                          <p:spTgt spid="39"/>
                                        </p:tgtEl>
                                      </p:cBhvr>
                                      <p:to x="100000" y="95000"/>
                                    </p:animScale>
                                    <p:animScale>
                                      <p:cBhvr>
                                        <p:cTn id="285" dur="166" decel="50000">
                                          <p:stCondLst>
                                            <p:cond delay="1834"/>
                                          </p:stCondLst>
                                        </p:cTn>
                                        <p:tgtEl>
                                          <p:spTgt spid="39"/>
                                        </p:tgtEl>
                                      </p:cBhvr>
                                      <p:to x="100000" y="100000"/>
                                    </p:animScale>
                                  </p:childTnLst>
                                </p:cTn>
                              </p:par>
                            </p:childTnLst>
                          </p:cTn>
                        </p:par>
                      </p:childTnLst>
                    </p:cTn>
                  </p:par>
                  <p:par>
                    <p:cTn id="286" fill="hold" nodeType="clickPar">
                      <p:stCondLst>
                        <p:cond delay="indefinite"/>
                      </p:stCondLst>
                      <p:childTnLst>
                        <p:par>
                          <p:cTn id="287" fill="hold" nodeType="afterGroup">
                            <p:stCondLst>
                              <p:cond delay="0"/>
                            </p:stCondLst>
                            <p:childTnLst>
                              <p:par>
                                <p:cTn id="288" presetID="26" presetClass="entr" presetSubtype="0" fill="hold" grpId="0" nodeType="clickEffect">
                                  <p:stCondLst>
                                    <p:cond delay="0"/>
                                  </p:stCondLst>
                                  <p:childTnLst>
                                    <p:set>
                                      <p:cBhvr>
                                        <p:cTn id="289" dur="1" fill="hold">
                                          <p:stCondLst>
                                            <p:cond delay="0"/>
                                          </p:stCondLst>
                                        </p:cTn>
                                        <p:tgtEl>
                                          <p:spTgt spid="40"/>
                                        </p:tgtEl>
                                        <p:attrNameLst>
                                          <p:attrName>style.visibility</p:attrName>
                                        </p:attrNameLst>
                                      </p:cBhvr>
                                      <p:to>
                                        <p:strVal val="visible"/>
                                      </p:to>
                                    </p:set>
                                    <p:animEffect transition="in" filter="wipe(down)">
                                      <p:cBhvr>
                                        <p:cTn id="290" dur="580">
                                          <p:stCondLst>
                                            <p:cond delay="0"/>
                                          </p:stCondLst>
                                        </p:cTn>
                                        <p:tgtEl>
                                          <p:spTgt spid="40"/>
                                        </p:tgtEl>
                                      </p:cBhvr>
                                    </p:animEffect>
                                    <p:anim calcmode="lin" valueType="num">
                                      <p:cBhvr>
                                        <p:cTn id="291" dur="1822" tmFilter="0,0; 0.14,0.36; 0.43,0.73; 0.71,0.91; 1.0,1.0">
                                          <p:stCondLst>
                                            <p:cond delay="0"/>
                                          </p:stCondLst>
                                        </p:cTn>
                                        <p:tgtEl>
                                          <p:spTgt spid="40"/>
                                        </p:tgtEl>
                                        <p:attrNameLst>
                                          <p:attrName>ppt_x</p:attrName>
                                        </p:attrNameLst>
                                      </p:cBhvr>
                                      <p:tavLst>
                                        <p:tav tm="0">
                                          <p:val>
                                            <p:strVal val="#ppt_x-0.25"/>
                                          </p:val>
                                        </p:tav>
                                        <p:tav tm="100000">
                                          <p:val>
                                            <p:strVal val="#ppt_x"/>
                                          </p:val>
                                        </p:tav>
                                      </p:tavLst>
                                    </p:anim>
                                    <p:anim calcmode="lin" valueType="num">
                                      <p:cBhvr>
                                        <p:cTn id="292" dur="664" tmFilter="0.0,0.0; 0.25,0.07; 0.50,0.2; 0.75,0.467; 1.0,1.0">
                                          <p:stCondLst>
                                            <p:cond delay="0"/>
                                          </p:stCondLst>
                                        </p:cTn>
                                        <p:tgtEl>
                                          <p:spTgt spid="40"/>
                                        </p:tgtEl>
                                        <p:attrNameLst>
                                          <p:attrName>ppt_y</p:attrName>
                                        </p:attrNameLst>
                                      </p:cBhvr>
                                      <p:tavLst>
                                        <p:tav tm="0" fmla="#ppt_y-sin(pi*$)/3">
                                          <p:val>
                                            <p:fltVal val="0.5"/>
                                          </p:val>
                                        </p:tav>
                                        <p:tav tm="100000">
                                          <p:val>
                                            <p:fltVal val="1"/>
                                          </p:val>
                                        </p:tav>
                                      </p:tavLst>
                                    </p:anim>
                                    <p:anim calcmode="lin" valueType="num">
                                      <p:cBhvr>
                                        <p:cTn id="293" dur="664" tmFilter="0, 0; 0.125,0.2665; 0.25,0.4; 0.375,0.465; 0.5,0.5;  0.625,0.535; 0.75,0.6; 0.875,0.7335; 1,1">
                                          <p:stCondLst>
                                            <p:cond delay="664"/>
                                          </p:stCondLst>
                                        </p:cTn>
                                        <p:tgtEl>
                                          <p:spTgt spid="40"/>
                                        </p:tgtEl>
                                        <p:attrNameLst>
                                          <p:attrName>ppt_y</p:attrName>
                                        </p:attrNameLst>
                                      </p:cBhvr>
                                      <p:tavLst>
                                        <p:tav tm="0" fmla="#ppt_y-sin(pi*$)/9">
                                          <p:val>
                                            <p:fltVal val="0"/>
                                          </p:val>
                                        </p:tav>
                                        <p:tav tm="100000">
                                          <p:val>
                                            <p:fltVal val="1"/>
                                          </p:val>
                                        </p:tav>
                                      </p:tavLst>
                                    </p:anim>
                                    <p:anim calcmode="lin" valueType="num">
                                      <p:cBhvr>
                                        <p:cTn id="294" dur="332" tmFilter="0, 0; 0.125,0.2665; 0.25,0.4; 0.375,0.465; 0.5,0.5;  0.625,0.535; 0.75,0.6; 0.875,0.7335; 1,1">
                                          <p:stCondLst>
                                            <p:cond delay="1324"/>
                                          </p:stCondLst>
                                        </p:cTn>
                                        <p:tgtEl>
                                          <p:spTgt spid="40"/>
                                        </p:tgtEl>
                                        <p:attrNameLst>
                                          <p:attrName>ppt_y</p:attrName>
                                        </p:attrNameLst>
                                      </p:cBhvr>
                                      <p:tavLst>
                                        <p:tav tm="0" fmla="#ppt_y-sin(pi*$)/27">
                                          <p:val>
                                            <p:fltVal val="0"/>
                                          </p:val>
                                        </p:tav>
                                        <p:tav tm="100000">
                                          <p:val>
                                            <p:fltVal val="1"/>
                                          </p:val>
                                        </p:tav>
                                      </p:tavLst>
                                    </p:anim>
                                    <p:anim calcmode="lin" valueType="num">
                                      <p:cBhvr>
                                        <p:cTn id="295" dur="164" tmFilter="0, 0; 0.125,0.2665; 0.25,0.4; 0.375,0.465; 0.5,0.5;  0.625,0.535; 0.75,0.6; 0.875,0.7335; 1,1">
                                          <p:stCondLst>
                                            <p:cond delay="1656"/>
                                          </p:stCondLst>
                                        </p:cTn>
                                        <p:tgtEl>
                                          <p:spTgt spid="40"/>
                                        </p:tgtEl>
                                        <p:attrNameLst>
                                          <p:attrName>ppt_y</p:attrName>
                                        </p:attrNameLst>
                                      </p:cBhvr>
                                      <p:tavLst>
                                        <p:tav tm="0" fmla="#ppt_y-sin(pi*$)/81">
                                          <p:val>
                                            <p:fltVal val="0"/>
                                          </p:val>
                                        </p:tav>
                                        <p:tav tm="100000">
                                          <p:val>
                                            <p:fltVal val="1"/>
                                          </p:val>
                                        </p:tav>
                                      </p:tavLst>
                                    </p:anim>
                                    <p:animScale>
                                      <p:cBhvr>
                                        <p:cTn id="296" dur="26">
                                          <p:stCondLst>
                                            <p:cond delay="650"/>
                                          </p:stCondLst>
                                        </p:cTn>
                                        <p:tgtEl>
                                          <p:spTgt spid="40"/>
                                        </p:tgtEl>
                                      </p:cBhvr>
                                      <p:to x="100000" y="60000"/>
                                    </p:animScale>
                                    <p:animScale>
                                      <p:cBhvr>
                                        <p:cTn id="297" dur="166" decel="50000">
                                          <p:stCondLst>
                                            <p:cond delay="676"/>
                                          </p:stCondLst>
                                        </p:cTn>
                                        <p:tgtEl>
                                          <p:spTgt spid="40"/>
                                        </p:tgtEl>
                                      </p:cBhvr>
                                      <p:to x="100000" y="100000"/>
                                    </p:animScale>
                                    <p:animScale>
                                      <p:cBhvr>
                                        <p:cTn id="298" dur="26">
                                          <p:stCondLst>
                                            <p:cond delay="1312"/>
                                          </p:stCondLst>
                                        </p:cTn>
                                        <p:tgtEl>
                                          <p:spTgt spid="40"/>
                                        </p:tgtEl>
                                      </p:cBhvr>
                                      <p:to x="100000" y="80000"/>
                                    </p:animScale>
                                    <p:animScale>
                                      <p:cBhvr>
                                        <p:cTn id="299" dur="166" decel="50000">
                                          <p:stCondLst>
                                            <p:cond delay="1338"/>
                                          </p:stCondLst>
                                        </p:cTn>
                                        <p:tgtEl>
                                          <p:spTgt spid="40"/>
                                        </p:tgtEl>
                                      </p:cBhvr>
                                      <p:to x="100000" y="100000"/>
                                    </p:animScale>
                                    <p:animScale>
                                      <p:cBhvr>
                                        <p:cTn id="300" dur="26">
                                          <p:stCondLst>
                                            <p:cond delay="1642"/>
                                          </p:stCondLst>
                                        </p:cTn>
                                        <p:tgtEl>
                                          <p:spTgt spid="40"/>
                                        </p:tgtEl>
                                      </p:cBhvr>
                                      <p:to x="100000" y="90000"/>
                                    </p:animScale>
                                    <p:animScale>
                                      <p:cBhvr>
                                        <p:cTn id="301" dur="166" decel="50000">
                                          <p:stCondLst>
                                            <p:cond delay="1668"/>
                                          </p:stCondLst>
                                        </p:cTn>
                                        <p:tgtEl>
                                          <p:spTgt spid="40"/>
                                        </p:tgtEl>
                                      </p:cBhvr>
                                      <p:to x="100000" y="100000"/>
                                    </p:animScale>
                                    <p:animScale>
                                      <p:cBhvr>
                                        <p:cTn id="302" dur="26">
                                          <p:stCondLst>
                                            <p:cond delay="1808"/>
                                          </p:stCondLst>
                                        </p:cTn>
                                        <p:tgtEl>
                                          <p:spTgt spid="40"/>
                                        </p:tgtEl>
                                      </p:cBhvr>
                                      <p:to x="100000" y="95000"/>
                                    </p:animScale>
                                    <p:animScale>
                                      <p:cBhvr>
                                        <p:cTn id="303" dur="166" decel="50000">
                                          <p:stCondLst>
                                            <p:cond delay="1834"/>
                                          </p:stCondLst>
                                        </p:cTn>
                                        <p:tgtEl>
                                          <p:spTgt spid="40"/>
                                        </p:tgtEl>
                                      </p:cBhvr>
                                      <p:to x="100000" y="100000"/>
                                    </p:animScale>
                                  </p:childTnLst>
                                </p:cTn>
                              </p:par>
                            </p:childTnLst>
                          </p:cTn>
                        </p:par>
                      </p:childTnLst>
                    </p:cTn>
                  </p:par>
                  <p:par>
                    <p:cTn id="304" fill="hold" nodeType="clickPar">
                      <p:stCondLst>
                        <p:cond delay="indefinite"/>
                      </p:stCondLst>
                      <p:childTnLst>
                        <p:par>
                          <p:cTn id="305" fill="hold" nodeType="afterGroup">
                            <p:stCondLst>
                              <p:cond delay="0"/>
                            </p:stCondLst>
                            <p:childTnLst>
                              <p:par>
                                <p:cTn id="306" presetID="26" presetClass="entr" presetSubtype="0" fill="hold" grpId="0" nodeType="clickEffect">
                                  <p:stCondLst>
                                    <p:cond delay="0"/>
                                  </p:stCondLst>
                                  <p:childTnLst>
                                    <p:set>
                                      <p:cBhvr>
                                        <p:cTn id="307" dur="1" fill="hold">
                                          <p:stCondLst>
                                            <p:cond delay="0"/>
                                          </p:stCondLst>
                                        </p:cTn>
                                        <p:tgtEl>
                                          <p:spTgt spid="41"/>
                                        </p:tgtEl>
                                        <p:attrNameLst>
                                          <p:attrName>style.visibility</p:attrName>
                                        </p:attrNameLst>
                                      </p:cBhvr>
                                      <p:to>
                                        <p:strVal val="visible"/>
                                      </p:to>
                                    </p:set>
                                    <p:animEffect transition="in" filter="wipe(down)">
                                      <p:cBhvr>
                                        <p:cTn id="308" dur="580">
                                          <p:stCondLst>
                                            <p:cond delay="0"/>
                                          </p:stCondLst>
                                        </p:cTn>
                                        <p:tgtEl>
                                          <p:spTgt spid="41"/>
                                        </p:tgtEl>
                                      </p:cBhvr>
                                    </p:animEffect>
                                    <p:anim calcmode="lin" valueType="num">
                                      <p:cBhvr>
                                        <p:cTn id="309" dur="1822" tmFilter="0,0; 0.14,0.36; 0.43,0.73; 0.71,0.91; 1.0,1.0">
                                          <p:stCondLst>
                                            <p:cond delay="0"/>
                                          </p:stCondLst>
                                        </p:cTn>
                                        <p:tgtEl>
                                          <p:spTgt spid="41"/>
                                        </p:tgtEl>
                                        <p:attrNameLst>
                                          <p:attrName>ppt_x</p:attrName>
                                        </p:attrNameLst>
                                      </p:cBhvr>
                                      <p:tavLst>
                                        <p:tav tm="0">
                                          <p:val>
                                            <p:strVal val="#ppt_x-0.25"/>
                                          </p:val>
                                        </p:tav>
                                        <p:tav tm="100000">
                                          <p:val>
                                            <p:strVal val="#ppt_x"/>
                                          </p:val>
                                        </p:tav>
                                      </p:tavLst>
                                    </p:anim>
                                    <p:anim calcmode="lin" valueType="num">
                                      <p:cBhvr>
                                        <p:cTn id="310" dur="664" tmFilter="0.0,0.0; 0.25,0.07; 0.50,0.2; 0.75,0.467; 1.0,1.0">
                                          <p:stCondLst>
                                            <p:cond delay="0"/>
                                          </p:stCondLst>
                                        </p:cTn>
                                        <p:tgtEl>
                                          <p:spTgt spid="41"/>
                                        </p:tgtEl>
                                        <p:attrNameLst>
                                          <p:attrName>ppt_y</p:attrName>
                                        </p:attrNameLst>
                                      </p:cBhvr>
                                      <p:tavLst>
                                        <p:tav tm="0" fmla="#ppt_y-sin(pi*$)/3">
                                          <p:val>
                                            <p:fltVal val="0.5"/>
                                          </p:val>
                                        </p:tav>
                                        <p:tav tm="100000">
                                          <p:val>
                                            <p:fltVal val="1"/>
                                          </p:val>
                                        </p:tav>
                                      </p:tavLst>
                                    </p:anim>
                                    <p:anim calcmode="lin" valueType="num">
                                      <p:cBhvr>
                                        <p:cTn id="311" dur="664" tmFilter="0, 0; 0.125,0.2665; 0.25,0.4; 0.375,0.465; 0.5,0.5;  0.625,0.535; 0.75,0.6; 0.875,0.7335; 1,1">
                                          <p:stCondLst>
                                            <p:cond delay="664"/>
                                          </p:stCondLst>
                                        </p:cTn>
                                        <p:tgtEl>
                                          <p:spTgt spid="41"/>
                                        </p:tgtEl>
                                        <p:attrNameLst>
                                          <p:attrName>ppt_y</p:attrName>
                                        </p:attrNameLst>
                                      </p:cBhvr>
                                      <p:tavLst>
                                        <p:tav tm="0" fmla="#ppt_y-sin(pi*$)/9">
                                          <p:val>
                                            <p:fltVal val="0"/>
                                          </p:val>
                                        </p:tav>
                                        <p:tav tm="100000">
                                          <p:val>
                                            <p:fltVal val="1"/>
                                          </p:val>
                                        </p:tav>
                                      </p:tavLst>
                                    </p:anim>
                                    <p:anim calcmode="lin" valueType="num">
                                      <p:cBhvr>
                                        <p:cTn id="312" dur="332" tmFilter="0, 0; 0.125,0.2665; 0.25,0.4; 0.375,0.465; 0.5,0.5;  0.625,0.535; 0.75,0.6; 0.875,0.7335; 1,1">
                                          <p:stCondLst>
                                            <p:cond delay="1324"/>
                                          </p:stCondLst>
                                        </p:cTn>
                                        <p:tgtEl>
                                          <p:spTgt spid="41"/>
                                        </p:tgtEl>
                                        <p:attrNameLst>
                                          <p:attrName>ppt_y</p:attrName>
                                        </p:attrNameLst>
                                      </p:cBhvr>
                                      <p:tavLst>
                                        <p:tav tm="0" fmla="#ppt_y-sin(pi*$)/27">
                                          <p:val>
                                            <p:fltVal val="0"/>
                                          </p:val>
                                        </p:tav>
                                        <p:tav tm="100000">
                                          <p:val>
                                            <p:fltVal val="1"/>
                                          </p:val>
                                        </p:tav>
                                      </p:tavLst>
                                    </p:anim>
                                    <p:anim calcmode="lin" valueType="num">
                                      <p:cBhvr>
                                        <p:cTn id="313" dur="164" tmFilter="0, 0; 0.125,0.2665; 0.25,0.4; 0.375,0.465; 0.5,0.5;  0.625,0.535; 0.75,0.6; 0.875,0.7335; 1,1">
                                          <p:stCondLst>
                                            <p:cond delay="1656"/>
                                          </p:stCondLst>
                                        </p:cTn>
                                        <p:tgtEl>
                                          <p:spTgt spid="41"/>
                                        </p:tgtEl>
                                        <p:attrNameLst>
                                          <p:attrName>ppt_y</p:attrName>
                                        </p:attrNameLst>
                                      </p:cBhvr>
                                      <p:tavLst>
                                        <p:tav tm="0" fmla="#ppt_y-sin(pi*$)/81">
                                          <p:val>
                                            <p:fltVal val="0"/>
                                          </p:val>
                                        </p:tav>
                                        <p:tav tm="100000">
                                          <p:val>
                                            <p:fltVal val="1"/>
                                          </p:val>
                                        </p:tav>
                                      </p:tavLst>
                                    </p:anim>
                                    <p:animScale>
                                      <p:cBhvr>
                                        <p:cTn id="314" dur="26">
                                          <p:stCondLst>
                                            <p:cond delay="650"/>
                                          </p:stCondLst>
                                        </p:cTn>
                                        <p:tgtEl>
                                          <p:spTgt spid="41"/>
                                        </p:tgtEl>
                                      </p:cBhvr>
                                      <p:to x="100000" y="60000"/>
                                    </p:animScale>
                                    <p:animScale>
                                      <p:cBhvr>
                                        <p:cTn id="315" dur="166" decel="50000">
                                          <p:stCondLst>
                                            <p:cond delay="676"/>
                                          </p:stCondLst>
                                        </p:cTn>
                                        <p:tgtEl>
                                          <p:spTgt spid="41"/>
                                        </p:tgtEl>
                                      </p:cBhvr>
                                      <p:to x="100000" y="100000"/>
                                    </p:animScale>
                                    <p:animScale>
                                      <p:cBhvr>
                                        <p:cTn id="316" dur="26">
                                          <p:stCondLst>
                                            <p:cond delay="1312"/>
                                          </p:stCondLst>
                                        </p:cTn>
                                        <p:tgtEl>
                                          <p:spTgt spid="41"/>
                                        </p:tgtEl>
                                      </p:cBhvr>
                                      <p:to x="100000" y="80000"/>
                                    </p:animScale>
                                    <p:animScale>
                                      <p:cBhvr>
                                        <p:cTn id="317" dur="166" decel="50000">
                                          <p:stCondLst>
                                            <p:cond delay="1338"/>
                                          </p:stCondLst>
                                        </p:cTn>
                                        <p:tgtEl>
                                          <p:spTgt spid="41"/>
                                        </p:tgtEl>
                                      </p:cBhvr>
                                      <p:to x="100000" y="100000"/>
                                    </p:animScale>
                                    <p:animScale>
                                      <p:cBhvr>
                                        <p:cTn id="318" dur="26">
                                          <p:stCondLst>
                                            <p:cond delay="1642"/>
                                          </p:stCondLst>
                                        </p:cTn>
                                        <p:tgtEl>
                                          <p:spTgt spid="41"/>
                                        </p:tgtEl>
                                      </p:cBhvr>
                                      <p:to x="100000" y="90000"/>
                                    </p:animScale>
                                    <p:animScale>
                                      <p:cBhvr>
                                        <p:cTn id="319" dur="166" decel="50000">
                                          <p:stCondLst>
                                            <p:cond delay="1668"/>
                                          </p:stCondLst>
                                        </p:cTn>
                                        <p:tgtEl>
                                          <p:spTgt spid="41"/>
                                        </p:tgtEl>
                                      </p:cBhvr>
                                      <p:to x="100000" y="100000"/>
                                    </p:animScale>
                                    <p:animScale>
                                      <p:cBhvr>
                                        <p:cTn id="320" dur="26">
                                          <p:stCondLst>
                                            <p:cond delay="1808"/>
                                          </p:stCondLst>
                                        </p:cTn>
                                        <p:tgtEl>
                                          <p:spTgt spid="41"/>
                                        </p:tgtEl>
                                      </p:cBhvr>
                                      <p:to x="100000" y="95000"/>
                                    </p:animScale>
                                    <p:animScale>
                                      <p:cBhvr>
                                        <p:cTn id="321" dur="166" decel="50000">
                                          <p:stCondLst>
                                            <p:cond delay="1834"/>
                                          </p:stCondLst>
                                        </p:cTn>
                                        <p:tgtEl>
                                          <p:spTgt spid="41"/>
                                        </p:tgtEl>
                                      </p:cBhvr>
                                      <p:to x="100000" y="100000"/>
                                    </p:animScale>
                                  </p:childTnLst>
                                </p:cTn>
                              </p:par>
                            </p:childTnLst>
                          </p:cTn>
                        </p:par>
                      </p:childTnLst>
                    </p:cTn>
                  </p:par>
                  <p:par>
                    <p:cTn id="322" fill="hold" nodeType="clickPar">
                      <p:stCondLst>
                        <p:cond delay="indefinite"/>
                      </p:stCondLst>
                      <p:childTnLst>
                        <p:par>
                          <p:cTn id="323" fill="hold" nodeType="afterGroup">
                            <p:stCondLst>
                              <p:cond delay="0"/>
                            </p:stCondLst>
                            <p:childTnLst>
                              <p:par>
                                <p:cTn id="324" presetID="26" presetClass="entr" presetSubtype="0" fill="hold" grpId="0" nodeType="clickEffect">
                                  <p:stCondLst>
                                    <p:cond delay="0"/>
                                  </p:stCondLst>
                                  <p:childTnLst>
                                    <p:set>
                                      <p:cBhvr>
                                        <p:cTn id="325" dur="1" fill="hold">
                                          <p:stCondLst>
                                            <p:cond delay="0"/>
                                          </p:stCondLst>
                                        </p:cTn>
                                        <p:tgtEl>
                                          <p:spTgt spid="42"/>
                                        </p:tgtEl>
                                        <p:attrNameLst>
                                          <p:attrName>style.visibility</p:attrName>
                                        </p:attrNameLst>
                                      </p:cBhvr>
                                      <p:to>
                                        <p:strVal val="visible"/>
                                      </p:to>
                                    </p:set>
                                    <p:animEffect transition="in" filter="wipe(down)">
                                      <p:cBhvr>
                                        <p:cTn id="326" dur="580">
                                          <p:stCondLst>
                                            <p:cond delay="0"/>
                                          </p:stCondLst>
                                        </p:cTn>
                                        <p:tgtEl>
                                          <p:spTgt spid="42"/>
                                        </p:tgtEl>
                                      </p:cBhvr>
                                    </p:animEffect>
                                    <p:anim calcmode="lin" valueType="num">
                                      <p:cBhvr>
                                        <p:cTn id="327" dur="1822" tmFilter="0,0; 0.14,0.36; 0.43,0.73; 0.71,0.91; 1.0,1.0">
                                          <p:stCondLst>
                                            <p:cond delay="0"/>
                                          </p:stCondLst>
                                        </p:cTn>
                                        <p:tgtEl>
                                          <p:spTgt spid="42"/>
                                        </p:tgtEl>
                                        <p:attrNameLst>
                                          <p:attrName>ppt_x</p:attrName>
                                        </p:attrNameLst>
                                      </p:cBhvr>
                                      <p:tavLst>
                                        <p:tav tm="0">
                                          <p:val>
                                            <p:strVal val="#ppt_x-0.25"/>
                                          </p:val>
                                        </p:tav>
                                        <p:tav tm="100000">
                                          <p:val>
                                            <p:strVal val="#ppt_x"/>
                                          </p:val>
                                        </p:tav>
                                      </p:tavLst>
                                    </p:anim>
                                    <p:anim calcmode="lin" valueType="num">
                                      <p:cBhvr>
                                        <p:cTn id="328" dur="664" tmFilter="0.0,0.0; 0.25,0.07; 0.50,0.2; 0.75,0.467; 1.0,1.0">
                                          <p:stCondLst>
                                            <p:cond delay="0"/>
                                          </p:stCondLst>
                                        </p:cTn>
                                        <p:tgtEl>
                                          <p:spTgt spid="42"/>
                                        </p:tgtEl>
                                        <p:attrNameLst>
                                          <p:attrName>ppt_y</p:attrName>
                                        </p:attrNameLst>
                                      </p:cBhvr>
                                      <p:tavLst>
                                        <p:tav tm="0" fmla="#ppt_y-sin(pi*$)/3">
                                          <p:val>
                                            <p:fltVal val="0.5"/>
                                          </p:val>
                                        </p:tav>
                                        <p:tav tm="100000">
                                          <p:val>
                                            <p:fltVal val="1"/>
                                          </p:val>
                                        </p:tav>
                                      </p:tavLst>
                                    </p:anim>
                                    <p:anim calcmode="lin" valueType="num">
                                      <p:cBhvr>
                                        <p:cTn id="329" dur="664" tmFilter="0, 0; 0.125,0.2665; 0.25,0.4; 0.375,0.465; 0.5,0.5;  0.625,0.535; 0.75,0.6; 0.875,0.7335; 1,1">
                                          <p:stCondLst>
                                            <p:cond delay="664"/>
                                          </p:stCondLst>
                                        </p:cTn>
                                        <p:tgtEl>
                                          <p:spTgt spid="42"/>
                                        </p:tgtEl>
                                        <p:attrNameLst>
                                          <p:attrName>ppt_y</p:attrName>
                                        </p:attrNameLst>
                                      </p:cBhvr>
                                      <p:tavLst>
                                        <p:tav tm="0" fmla="#ppt_y-sin(pi*$)/9">
                                          <p:val>
                                            <p:fltVal val="0"/>
                                          </p:val>
                                        </p:tav>
                                        <p:tav tm="100000">
                                          <p:val>
                                            <p:fltVal val="1"/>
                                          </p:val>
                                        </p:tav>
                                      </p:tavLst>
                                    </p:anim>
                                    <p:anim calcmode="lin" valueType="num">
                                      <p:cBhvr>
                                        <p:cTn id="330" dur="332" tmFilter="0, 0; 0.125,0.2665; 0.25,0.4; 0.375,0.465; 0.5,0.5;  0.625,0.535; 0.75,0.6; 0.875,0.7335; 1,1">
                                          <p:stCondLst>
                                            <p:cond delay="1324"/>
                                          </p:stCondLst>
                                        </p:cTn>
                                        <p:tgtEl>
                                          <p:spTgt spid="42"/>
                                        </p:tgtEl>
                                        <p:attrNameLst>
                                          <p:attrName>ppt_y</p:attrName>
                                        </p:attrNameLst>
                                      </p:cBhvr>
                                      <p:tavLst>
                                        <p:tav tm="0" fmla="#ppt_y-sin(pi*$)/27">
                                          <p:val>
                                            <p:fltVal val="0"/>
                                          </p:val>
                                        </p:tav>
                                        <p:tav tm="100000">
                                          <p:val>
                                            <p:fltVal val="1"/>
                                          </p:val>
                                        </p:tav>
                                      </p:tavLst>
                                    </p:anim>
                                    <p:anim calcmode="lin" valueType="num">
                                      <p:cBhvr>
                                        <p:cTn id="331" dur="164" tmFilter="0, 0; 0.125,0.2665; 0.25,0.4; 0.375,0.465; 0.5,0.5;  0.625,0.535; 0.75,0.6; 0.875,0.7335; 1,1">
                                          <p:stCondLst>
                                            <p:cond delay="1656"/>
                                          </p:stCondLst>
                                        </p:cTn>
                                        <p:tgtEl>
                                          <p:spTgt spid="42"/>
                                        </p:tgtEl>
                                        <p:attrNameLst>
                                          <p:attrName>ppt_y</p:attrName>
                                        </p:attrNameLst>
                                      </p:cBhvr>
                                      <p:tavLst>
                                        <p:tav tm="0" fmla="#ppt_y-sin(pi*$)/81">
                                          <p:val>
                                            <p:fltVal val="0"/>
                                          </p:val>
                                        </p:tav>
                                        <p:tav tm="100000">
                                          <p:val>
                                            <p:fltVal val="1"/>
                                          </p:val>
                                        </p:tav>
                                      </p:tavLst>
                                    </p:anim>
                                    <p:animScale>
                                      <p:cBhvr>
                                        <p:cTn id="332" dur="26">
                                          <p:stCondLst>
                                            <p:cond delay="650"/>
                                          </p:stCondLst>
                                        </p:cTn>
                                        <p:tgtEl>
                                          <p:spTgt spid="42"/>
                                        </p:tgtEl>
                                      </p:cBhvr>
                                      <p:to x="100000" y="60000"/>
                                    </p:animScale>
                                    <p:animScale>
                                      <p:cBhvr>
                                        <p:cTn id="333" dur="166" decel="50000">
                                          <p:stCondLst>
                                            <p:cond delay="676"/>
                                          </p:stCondLst>
                                        </p:cTn>
                                        <p:tgtEl>
                                          <p:spTgt spid="42"/>
                                        </p:tgtEl>
                                      </p:cBhvr>
                                      <p:to x="100000" y="100000"/>
                                    </p:animScale>
                                    <p:animScale>
                                      <p:cBhvr>
                                        <p:cTn id="334" dur="26">
                                          <p:stCondLst>
                                            <p:cond delay="1312"/>
                                          </p:stCondLst>
                                        </p:cTn>
                                        <p:tgtEl>
                                          <p:spTgt spid="42"/>
                                        </p:tgtEl>
                                      </p:cBhvr>
                                      <p:to x="100000" y="80000"/>
                                    </p:animScale>
                                    <p:animScale>
                                      <p:cBhvr>
                                        <p:cTn id="335" dur="166" decel="50000">
                                          <p:stCondLst>
                                            <p:cond delay="1338"/>
                                          </p:stCondLst>
                                        </p:cTn>
                                        <p:tgtEl>
                                          <p:spTgt spid="42"/>
                                        </p:tgtEl>
                                      </p:cBhvr>
                                      <p:to x="100000" y="100000"/>
                                    </p:animScale>
                                    <p:animScale>
                                      <p:cBhvr>
                                        <p:cTn id="336" dur="26">
                                          <p:stCondLst>
                                            <p:cond delay="1642"/>
                                          </p:stCondLst>
                                        </p:cTn>
                                        <p:tgtEl>
                                          <p:spTgt spid="42"/>
                                        </p:tgtEl>
                                      </p:cBhvr>
                                      <p:to x="100000" y="90000"/>
                                    </p:animScale>
                                    <p:animScale>
                                      <p:cBhvr>
                                        <p:cTn id="337" dur="166" decel="50000">
                                          <p:stCondLst>
                                            <p:cond delay="1668"/>
                                          </p:stCondLst>
                                        </p:cTn>
                                        <p:tgtEl>
                                          <p:spTgt spid="42"/>
                                        </p:tgtEl>
                                      </p:cBhvr>
                                      <p:to x="100000" y="100000"/>
                                    </p:animScale>
                                    <p:animScale>
                                      <p:cBhvr>
                                        <p:cTn id="338" dur="26">
                                          <p:stCondLst>
                                            <p:cond delay="1808"/>
                                          </p:stCondLst>
                                        </p:cTn>
                                        <p:tgtEl>
                                          <p:spTgt spid="42"/>
                                        </p:tgtEl>
                                      </p:cBhvr>
                                      <p:to x="100000" y="95000"/>
                                    </p:animScale>
                                    <p:animScale>
                                      <p:cBhvr>
                                        <p:cTn id="339" dur="166" decel="50000">
                                          <p:stCondLst>
                                            <p:cond delay="1834"/>
                                          </p:stCondLst>
                                        </p:cTn>
                                        <p:tgtEl>
                                          <p:spTgt spid="42"/>
                                        </p:tgtEl>
                                      </p:cBhvr>
                                      <p:to x="100000" y="100000"/>
                                    </p:animScale>
                                  </p:childTnLst>
                                </p:cTn>
                              </p:par>
                            </p:childTnLst>
                          </p:cTn>
                        </p:par>
                      </p:childTnLst>
                    </p:cTn>
                  </p:par>
                  <p:par>
                    <p:cTn id="340" fill="hold" nodeType="clickPar">
                      <p:stCondLst>
                        <p:cond delay="indefinite"/>
                      </p:stCondLst>
                      <p:childTnLst>
                        <p:par>
                          <p:cTn id="341" fill="hold" nodeType="afterGroup">
                            <p:stCondLst>
                              <p:cond delay="0"/>
                            </p:stCondLst>
                            <p:childTnLst>
                              <p:par>
                                <p:cTn id="342" presetID="26" presetClass="entr" presetSubtype="0" fill="hold" grpId="0" nodeType="clickEffect">
                                  <p:stCondLst>
                                    <p:cond delay="0"/>
                                  </p:stCondLst>
                                  <p:childTnLst>
                                    <p:set>
                                      <p:cBhvr>
                                        <p:cTn id="343" dur="1" fill="hold">
                                          <p:stCondLst>
                                            <p:cond delay="0"/>
                                          </p:stCondLst>
                                        </p:cTn>
                                        <p:tgtEl>
                                          <p:spTgt spid="43"/>
                                        </p:tgtEl>
                                        <p:attrNameLst>
                                          <p:attrName>style.visibility</p:attrName>
                                        </p:attrNameLst>
                                      </p:cBhvr>
                                      <p:to>
                                        <p:strVal val="visible"/>
                                      </p:to>
                                    </p:set>
                                    <p:animEffect transition="in" filter="wipe(down)">
                                      <p:cBhvr>
                                        <p:cTn id="344" dur="580">
                                          <p:stCondLst>
                                            <p:cond delay="0"/>
                                          </p:stCondLst>
                                        </p:cTn>
                                        <p:tgtEl>
                                          <p:spTgt spid="43"/>
                                        </p:tgtEl>
                                      </p:cBhvr>
                                    </p:animEffect>
                                    <p:anim calcmode="lin" valueType="num">
                                      <p:cBhvr>
                                        <p:cTn id="345" dur="1822" tmFilter="0,0; 0.14,0.36; 0.43,0.73; 0.71,0.91; 1.0,1.0">
                                          <p:stCondLst>
                                            <p:cond delay="0"/>
                                          </p:stCondLst>
                                        </p:cTn>
                                        <p:tgtEl>
                                          <p:spTgt spid="43"/>
                                        </p:tgtEl>
                                        <p:attrNameLst>
                                          <p:attrName>ppt_x</p:attrName>
                                        </p:attrNameLst>
                                      </p:cBhvr>
                                      <p:tavLst>
                                        <p:tav tm="0">
                                          <p:val>
                                            <p:strVal val="#ppt_x-0.25"/>
                                          </p:val>
                                        </p:tav>
                                        <p:tav tm="100000">
                                          <p:val>
                                            <p:strVal val="#ppt_x"/>
                                          </p:val>
                                        </p:tav>
                                      </p:tavLst>
                                    </p:anim>
                                    <p:anim calcmode="lin" valueType="num">
                                      <p:cBhvr>
                                        <p:cTn id="346" dur="664" tmFilter="0.0,0.0; 0.25,0.07; 0.50,0.2; 0.75,0.467; 1.0,1.0">
                                          <p:stCondLst>
                                            <p:cond delay="0"/>
                                          </p:stCondLst>
                                        </p:cTn>
                                        <p:tgtEl>
                                          <p:spTgt spid="43"/>
                                        </p:tgtEl>
                                        <p:attrNameLst>
                                          <p:attrName>ppt_y</p:attrName>
                                        </p:attrNameLst>
                                      </p:cBhvr>
                                      <p:tavLst>
                                        <p:tav tm="0" fmla="#ppt_y-sin(pi*$)/3">
                                          <p:val>
                                            <p:fltVal val="0.5"/>
                                          </p:val>
                                        </p:tav>
                                        <p:tav tm="100000">
                                          <p:val>
                                            <p:fltVal val="1"/>
                                          </p:val>
                                        </p:tav>
                                      </p:tavLst>
                                    </p:anim>
                                    <p:anim calcmode="lin" valueType="num">
                                      <p:cBhvr>
                                        <p:cTn id="347" dur="664" tmFilter="0, 0; 0.125,0.2665; 0.25,0.4; 0.375,0.465; 0.5,0.5;  0.625,0.535; 0.75,0.6; 0.875,0.7335; 1,1">
                                          <p:stCondLst>
                                            <p:cond delay="664"/>
                                          </p:stCondLst>
                                        </p:cTn>
                                        <p:tgtEl>
                                          <p:spTgt spid="43"/>
                                        </p:tgtEl>
                                        <p:attrNameLst>
                                          <p:attrName>ppt_y</p:attrName>
                                        </p:attrNameLst>
                                      </p:cBhvr>
                                      <p:tavLst>
                                        <p:tav tm="0" fmla="#ppt_y-sin(pi*$)/9">
                                          <p:val>
                                            <p:fltVal val="0"/>
                                          </p:val>
                                        </p:tav>
                                        <p:tav tm="100000">
                                          <p:val>
                                            <p:fltVal val="1"/>
                                          </p:val>
                                        </p:tav>
                                      </p:tavLst>
                                    </p:anim>
                                    <p:anim calcmode="lin" valueType="num">
                                      <p:cBhvr>
                                        <p:cTn id="348" dur="332" tmFilter="0, 0; 0.125,0.2665; 0.25,0.4; 0.375,0.465; 0.5,0.5;  0.625,0.535; 0.75,0.6; 0.875,0.7335; 1,1">
                                          <p:stCondLst>
                                            <p:cond delay="1324"/>
                                          </p:stCondLst>
                                        </p:cTn>
                                        <p:tgtEl>
                                          <p:spTgt spid="43"/>
                                        </p:tgtEl>
                                        <p:attrNameLst>
                                          <p:attrName>ppt_y</p:attrName>
                                        </p:attrNameLst>
                                      </p:cBhvr>
                                      <p:tavLst>
                                        <p:tav tm="0" fmla="#ppt_y-sin(pi*$)/27">
                                          <p:val>
                                            <p:fltVal val="0"/>
                                          </p:val>
                                        </p:tav>
                                        <p:tav tm="100000">
                                          <p:val>
                                            <p:fltVal val="1"/>
                                          </p:val>
                                        </p:tav>
                                      </p:tavLst>
                                    </p:anim>
                                    <p:anim calcmode="lin" valueType="num">
                                      <p:cBhvr>
                                        <p:cTn id="349" dur="164" tmFilter="0, 0; 0.125,0.2665; 0.25,0.4; 0.375,0.465; 0.5,0.5;  0.625,0.535; 0.75,0.6; 0.875,0.7335; 1,1">
                                          <p:stCondLst>
                                            <p:cond delay="1656"/>
                                          </p:stCondLst>
                                        </p:cTn>
                                        <p:tgtEl>
                                          <p:spTgt spid="43"/>
                                        </p:tgtEl>
                                        <p:attrNameLst>
                                          <p:attrName>ppt_y</p:attrName>
                                        </p:attrNameLst>
                                      </p:cBhvr>
                                      <p:tavLst>
                                        <p:tav tm="0" fmla="#ppt_y-sin(pi*$)/81">
                                          <p:val>
                                            <p:fltVal val="0"/>
                                          </p:val>
                                        </p:tav>
                                        <p:tav tm="100000">
                                          <p:val>
                                            <p:fltVal val="1"/>
                                          </p:val>
                                        </p:tav>
                                      </p:tavLst>
                                    </p:anim>
                                    <p:animScale>
                                      <p:cBhvr>
                                        <p:cTn id="350" dur="26">
                                          <p:stCondLst>
                                            <p:cond delay="650"/>
                                          </p:stCondLst>
                                        </p:cTn>
                                        <p:tgtEl>
                                          <p:spTgt spid="43"/>
                                        </p:tgtEl>
                                      </p:cBhvr>
                                      <p:to x="100000" y="60000"/>
                                    </p:animScale>
                                    <p:animScale>
                                      <p:cBhvr>
                                        <p:cTn id="351" dur="166" decel="50000">
                                          <p:stCondLst>
                                            <p:cond delay="676"/>
                                          </p:stCondLst>
                                        </p:cTn>
                                        <p:tgtEl>
                                          <p:spTgt spid="43"/>
                                        </p:tgtEl>
                                      </p:cBhvr>
                                      <p:to x="100000" y="100000"/>
                                    </p:animScale>
                                    <p:animScale>
                                      <p:cBhvr>
                                        <p:cTn id="352" dur="26">
                                          <p:stCondLst>
                                            <p:cond delay="1312"/>
                                          </p:stCondLst>
                                        </p:cTn>
                                        <p:tgtEl>
                                          <p:spTgt spid="43"/>
                                        </p:tgtEl>
                                      </p:cBhvr>
                                      <p:to x="100000" y="80000"/>
                                    </p:animScale>
                                    <p:animScale>
                                      <p:cBhvr>
                                        <p:cTn id="353" dur="166" decel="50000">
                                          <p:stCondLst>
                                            <p:cond delay="1338"/>
                                          </p:stCondLst>
                                        </p:cTn>
                                        <p:tgtEl>
                                          <p:spTgt spid="43"/>
                                        </p:tgtEl>
                                      </p:cBhvr>
                                      <p:to x="100000" y="100000"/>
                                    </p:animScale>
                                    <p:animScale>
                                      <p:cBhvr>
                                        <p:cTn id="354" dur="26">
                                          <p:stCondLst>
                                            <p:cond delay="1642"/>
                                          </p:stCondLst>
                                        </p:cTn>
                                        <p:tgtEl>
                                          <p:spTgt spid="43"/>
                                        </p:tgtEl>
                                      </p:cBhvr>
                                      <p:to x="100000" y="90000"/>
                                    </p:animScale>
                                    <p:animScale>
                                      <p:cBhvr>
                                        <p:cTn id="355" dur="166" decel="50000">
                                          <p:stCondLst>
                                            <p:cond delay="1668"/>
                                          </p:stCondLst>
                                        </p:cTn>
                                        <p:tgtEl>
                                          <p:spTgt spid="43"/>
                                        </p:tgtEl>
                                      </p:cBhvr>
                                      <p:to x="100000" y="100000"/>
                                    </p:animScale>
                                    <p:animScale>
                                      <p:cBhvr>
                                        <p:cTn id="356" dur="26">
                                          <p:stCondLst>
                                            <p:cond delay="1808"/>
                                          </p:stCondLst>
                                        </p:cTn>
                                        <p:tgtEl>
                                          <p:spTgt spid="43"/>
                                        </p:tgtEl>
                                      </p:cBhvr>
                                      <p:to x="100000" y="95000"/>
                                    </p:animScale>
                                    <p:animScale>
                                      <p:cBhvr>
                                        <p:cTn id="357" dur="166" decel="50000">
                                          <p:stCondLst>
                                            <p:cond delay="1834"/>
                                          </p:stCondLst>
                                        </p:cTn>
                                        <p:tgtEl>
                                          <p:spTgt spid="43"/>
                                        </p:tgtEl>
                                      </p:cBhvr>
                                      <p:to x="100000" y="100000"/>
                                    </p:animScale>
                                  </p:childTnLst>
                                </p:cTn>
                              </p:par>
                            </p:childTnLst>
                          </p:cTn>
                        </p:par>
                      </p:childTnLst>
                    </p:cTn>
                  </p:par>
                  <p:par>
                    <p:cTn id="358" fill="hold" nodeType="clickPar">
                      <p:stCondLst>
                        <p:cond delay="indefinite"/>
                      </p:stCondLst>
                      <p:childTnLst>
                        <p:par>
                          <p:cTn id="359" fill="hold" nodeType="afterGroup">
                            <p:stCondLst>
                              <p:cond delay="0"/>
                            </p:stCondLst>
                            <p:childTnLst>
                              <p:par>
                                <p:cTn id="360" presetID="26" presetClass="entr" presetSubtype="0" fill="hold" grpId="0" nodeType="clickEffect">
                                  <p:stCondLst>
                                    <p:cond delay="0"/>
                                  </p:stCondLst>
                                  <p:childTnLst>
                                    <p:set>
                                      <p:cBhvr>
                                        <p:cTn id="361" dur="1" fill="hold">
                                          <p:stCondLst>
                                            <p:cond delay="0"/>
                                          </p:stCondLst>
                                        </p:cTn>
                                        <p:tgtEl>
                                          <p:spTgt spid="44"/>
                                        </p:tgtEl>
                                        <p:attrNameLst>
                                          <p:attrName>style.visibility</p:attrName>
                                        </p:attrNameLst>
                                      </p:cBhvr>
                                      <p:to>
                                        <p:strVal val="visible"/>
                                      </p:to>
                                    </p:set>
                                    <p:animEffect transition="in" filter="wipe(down)">
                                      <p:cBhvr>
                                        <p:cTn id="362" dur="580">
                                          <p:stCondLst>
                                            <p:cond delay="0"/>
                                          </p:stCondLst>
                                        </p:cTn>
                                        <p:tgtEl>
                                          <p:spTgt spid="44"/>
                                        </p:tgtEl>
                                      </p:cBhvr>
                                    </p:animEffect>
                                    <p:anim calcmode="lin" valueType="num">
                                      <p:cBhvr>
                                        <p:cTn id="363" dur="1822" tmFilter="0,0; 0.14,0.36; 0.43,0.73; 0.71,0.91; 1.0,1.0">
                                          <p:stCondLst>
                                            <p:cond delay="0"/>
                                          </p:stCondLst>
                                        </p:cTn>
                                        <p:tgtEl>
                                          <p:spTgt spid="44"/>
                                        </p:tgtEl>
                                        <p:attrNameLst>
                                          <p:attrName>ppt_x</p:attrName>
                                        </p:attrNameLst>
                                      </p:cBhvr>
                                      <p:tavLst>
                                        <p:tav tm="0">
                                          <p:val>
                                            <p:strVal val="#ppt_x-0.25"/>
                                          </p:val>
                                        </p:tav>
                                        <p:tav tm="100000">
                                          <p:val>
                                            <p:strVal val="#ppt_x"/>
                                          </p:val>
                                        </p:tav>
                                      </p:tavLst>
                                    </p:anim>
                                    <p:anim calcmode="lin" valueType="num">
                                      <p:cBhvr>
                                        <p:cTn id="364" dur="664" tmFilter="0.0,0.0; 0.25,0.07; 0.50,0.2; 0.75,0.467; 1.0,1.0">
                                          <p:stCondLst>
                                            <p:cond delay="0"/>
                                          </p:stCondLst>
                                        </p:cTn>
                                        <p:tgtEl>
                                          <p:spTgt spid="44"/>
                                        </p:tgtEl>
                                        <p:attrNameLst>
                                          <p:attrName>ppt_y</p:attrName>
                                        </p:attrNameLst>
                                      </p:cBhvr>
                                      <p:tavLst>
                                        <p:tav tm="0" fmla="#ppt_y-sin(pi*$)/3">
                                          <p:val>
                                            <p:fltVal val="0.5"/>
                                          </p:val>
                                        </p:tav>
                                        <p:tav tm="100000">
                                          <p:val>
                                            <p:fltVal val="1"/>
                                          </p:val>
                                        </p:tav>
                                      </p:tavLst>
                                    </p:anim>
                                    <p:anim calcmode="lin" valueType="num">
                                      <p:cBhvr>
                                        <p:cTn id="365" dur="664" tmFilter="0, 0; 0.125,0.2665; 0.25,0.4; 0.375,0.465; 0.5,0.5;  0.625,0.535; 0.75,0.6; 0.875,0.7335; 1,1">
                                          <p:stCondLst>
                                            <p:cond delay="664"/>
                                          </p:stCondLst>
                                        </p:cTn>
                                        <p:tgtEl>
                                          <p:spTgt spid="44"/>
                                        </p:tgtEl>
                                        <p:attrNameLst>
                                          <p:attrName>ppt_y</p:attrName>
                                        </p:attrNameLst>
                                      </p:cBhvr>
                                      <p:tavLst>
                                        <p:tav tm="0" fmla="#ppt_y-sin(pi*$)/9">
                                          <p:val>
                                            <p:fltVal val="0"/>
                                          </p:val>
                                        </p:tav>
                                        <p:tav tm="100000">
                                          <p:val>
                                            <p:fltVal val="1"/>
                                          </p:val>
                                        </p:tav>
                                      </p:tavLst>
                                    </p:anim>
                                    <p:anim calcmode="lin" valueType="num">
                                      <p:cBhvr>
                                        <p:cTn id="366" dur="332" tmFilter="0, 0; 0.125,0.2665; 0.25,0.4; 0.375,0.465; 0.5,0.5;  0.625,0.535; 0.75,0.6; 0.875,0.7335; 1,1">
                                          <p:stCondLst>
                                            <p:cond delay="1324"/>
                                          </p:stCondLst>
                                        </p:cTn>
                                        <p:tgtEl>
                                          <p:spTgt spid="44"/>
                                        </p:tgtEl>
                                        <p:attrNameLst>
                                          <p:attrName>ppt_y</p:attrName>
                                        </p:attrNameLst>
                                      </p:cBhvr>
                                      <p:tavLst>
                                        <p:tav tm="0" fmla="#ppt_y-sin(pi*$)/27">
                                          <p:val>
                                            <p:fltVal val="0"/>
                                          </p:val>
                                        </p:tav>
                                        <p:tav tm="100000">
                                          <p:val>
                                            <p:fltVal val="1"/>
                                          </p:val>
                                        </p:tav>
                                      </p:tavLst>
                                    </p:anim>
                                    <p:anim calcmode="lin" valueType="num">
                                      <p:cBhvr>
                                        <p:cTn id="367" dur="164" tmFilter="0, 0; 0.125,0.2665; 0.25,0.4; 0.375,0.465; 0.5,0.5;  0.625,0.535; 0.75,0.6; 0.875,0.7335; 1,1">
                                          <p:stCondLst>
                                            <p:cond delay="1656"/>
                                          </p:stCondLst>
                                        </p:cTn>
                                        <p:tgtEl>
                                          <p:spTgt spid="44"/>
                                        </p:tgtEl>
                                        <p:attrNameLst>
                                          <p:attrName>ppt_y</p:attrName>
                                        </p:attrNameLst>
                                      </p:cBhvr>
                                      <p:tavLst>
                                        <p:tav tm="0" fmla="#ppt_y-sin(pi*$)/81">
                                          <p:val>
                                            <p:fltVal val="0"/>
                                          </p:val>
                                        </p:tav>
                                        <p:tav tm="100000">
                                          <p:val>
                                            <p:fltVal val="1"/>
                                          </p:val>
                                        </p:tav>
                                      </p:tavLst>
                                    </p:anim>
                                    <p:animScale>
                                      <p:cBhvr>
                                        <p:cTn id="368" dur="26">
                                          <p:stCondLst>
                                            <p:cond delay="650"/>
                                          </p:stCondLst>
                                        </p:cTn>
                                        <p:tgtEl>
                                          <p:spTgt spid="44"/>
                                        </p:tgtEl>
                                      </p:cBhvr>
                                      <p:to x="100000" y="60000"/>
                                    </p:animScale>
                                    <p:animScale>
                                      <p:cBhvr>
                                        <p:cTn id="369" dur="166" decel="50000">
                                          <p:stCondLst>
                                            <p:cond delay="676"/>
                                          </p:stCondLst>
                                        </p:cTn>
                                        <p:tgtEl>
                                          <p:spTgt spid="44"/>
                                        </p:tgtEl>
                                      </p:cBhvr>
                                      <p:to x="100000" y="100000"/>
                                    </p:animScale>
                                    <p:animScale>
                                      <p:cBhvr>
                                        <p:cTn id="370" dur="26">
                                          <p:stCondLst>
                                            <p:cond delay="1312"/>
                                          </p:stCondLst>
                                        </p:cTn>
                                        <p:tgtEl>
                                          <p:spTgt spid="44"/>
                                        </p:tgtEl>
                                      </p:cBhvr>
                                      <p:to x="100000" y="80000"/>
                                    </p:animScale>
                                    <p:animScale>
                                      <p:cBhvr>
                                        <p:cTn id="371" dur="166" decel="50000">
                                          <p:stCondLst>
                                            <p:cond delay="1338"/>
                                          </p:stCondLst>
                                        </p:cTn>
                                        <p:tgtEl>
                                          <p:spTgt spid="44"/>
                                        </p:tgtEl>
                                      </p:cBhvr>
                                      <p:to x="100000" y="100000"/>
                                    </p:animScale>
                                    <p:animScale>
                                      <p:cBhvr>
                                        <p:cTn id="372" dur="26">
                                          <p:stCondLst>
                                            <p:cond delay="1642"/>
                                          </p:stCondLst>
                                        </p:cTn>
                                        <p:tgtEl>
                                          <p:spTgt spid="44"/>
                                        </p:tgtEl>
                                      </p:cBhvr>
                                      <p:to x="100000" y="90000"/>
                                    </p:animScale>
                                    <p:animScale>
                                      <p:cBhvr>
                                        <p:cTn id="373" dur="166" decel="50000">
                                          <p:stCondLst>
                                            <p:cond delay="1668"/>
                                          </p:stCondLst>
                                        </p:cTn>
                                        <p:tgtEl>
                                          <p:spTgt spid="44"/>
                                        </p:tgtEl>
                                      </p:cBhvr>
                                      <p:to x="100000" y="100000"/>
                                    </p:animScale>
                                    <p:animScale>
                                      <p:cBhvr>
                                        <p:cTn id="374" dur="26">
                                          <p:stCondLst>
                                            <p:cond delay="1808"/>
                                          </p:stCondLst>
                                        </p:cTn>
                                        <p:tgtEl>
                                          <p:spTgt spid="44"/>
                                        </p:tgtEl>
                                      </p:cBhvr>
                                      <p:to x="100000" y="95000"/>
                                    </p:animScale>
                                    <p:animScale>
                                      <p:cBhvr>
                                        <p:cTn id="375" dur="166" decel="50000">
                                          <p:stCondLst>
                                            <p:cond delay="1834"/>
                                          </p:stCondLst>
                                        </p:cTn>
                                        <p:tgtEl>
                                          <p:spTgt spid="4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5" name="Picture 12" descr="2"/>
          <p:cNvPicPr>
            <a:picLocks noChangeAspect="1"/>
          </p:cNvPicPr>
          <p:nvPr/>
        </p:nvPicPr>
        <p:blipFill>
          <a:blip r:embed="rId2"/>
          <a:stretch>
            <a:fillRect/>
          </a:stretch>
        </p:blipFill>
        <p:spPr>
          <a:xfrm>
            <a:off x="3065463" y="655638"/>
            <a:ext cx="3011487" cy="704850"/>
          </a:xfrm>
          <a:prstGeom prst="rect">
            <a:avLst/>
          </a:prstGeom>
          <a:noFill/>
          <a:ln w="9525">
            <a:noFill/>
          </a:ln>
        </p:spPr>
      </p:pic>
      <p:sp>
        <p:nvSpPr>
          <p:cNvPr id="5" name="矩形 4"/>
          <p:cNvSpPr/>
          <p:nvPr/>
        </p:nvSpPr>
        <p:spPr>
          <a:xfrm>
            <a:off x="658495" y="1824990"/>
            <a:ext cx="7825105" cy="1934210"/>
          </a:xfrm>
          <a:prstGeom prst="rect">
            <a:avLst/>
          </a:prstGeom>
        </p:spPr>
        <p:txBody>
          <a:bodyPr vert="horz" wrap="square" lIns="90000" tIns="46800" rIns="90000" bIns="46800" rtlCol="0">
            <a:noAutofit/>
          </a:bodyPr>
          <a:lstStyle/>
          <a:p>
            <a:pPr lvl="0" algn="l" defTabSz="650240" fontAlgn="auto">
              <a:lnSpc>
                <a:spcPct val="150000"/>
              </a:lnSpc>
              <a:spcBef>
                <a:spcPts val="700"/>
              </a:spcBef>
            </a:pPr>
            <a:r>
              <a:rPr lang="zh-CN" altLang="en-US" sz="2400" b="1" spc="200">
                <a:uFillTx/>
                <a:latin typeface="+mn-lt"/>
                <a:ea typeface="+mn-ea"/>
                <a:sym typeface="+mn-ea"/>
              </a:rPr>
              <a:t>第一部分（1-3）：通过比较道出秦腔高亢宏大的特点，指出它的生成与风土人情密不可分。 </a:t>
            </a:r>
            <a:endParaRPr lang="zh-CN" altLang="en-US" sz="2400" b="1"/>
          </a:p>
          <a:p>
            <a:pPr lvl="0" algn="l" defTabSz="650240" fontAlgn="auto">
              <a:lnSpc>
                <a:spcPct val="150000"/>
              </a:lnSpc>
              <a:spcBef>
                <a:spcPts val="700"/>
              </a:spcBef>
            </a:pPr>
            <a:r>
              <a:rPr lang="zh-CN" altLang="en-US" sz="2400" b="1" spc="200">
                <a:uFillTx/>
                <a:latin typeface="+mn-lt"/>
                <a:ea typeface="+mn-ea"/>
                <a:sym typeface="+mn-ea"/>
              </a:rPr>
              <a:t>第二部分(4-9)：神情毕现地表现了秦人对秦腔的喜爱与痴迷。 </a:t>
            </a:r>
            <a:endParaRPr lang="zh-CN" altLang="en-US" sz="2400" b="1"/>
          </a:p>
          <a:p>
            <a:pPr lvl="0" algn="l" defTabSz="650240" fontAlgn="auto">
              <a:lnSpc>
                <a:spcPct val="150000"/>
              </a:lnSpc>
              <a:spcBef>
                <a:spcPts val="700"/>
              </a:spcBef>
            </a:pPr>
            <a:r>
              <a:rPr lang="zh-CN" altLang="en-US" sz="2400" b="1" spc="200">
                <a:uFillTx/>
                <a:latin typeface="+mn-lt"/>
                <a:ea typeface="+mn-ea"/>
                <a:sym typeface="+mn-ea"/>
              </a:rPr>
              <a:t>第三部分(10)：总结全文，强调只有也只有秦腔才能承载起秦人的喜怒哀乐。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65600"/>
            <a:ext cx="8128000" cy="2526665"/>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a:solidFill>
                  <a:schemeClr val="tx1"/>
                </a:solidFill>
                <a:latin typeface="Times New Roman" panose="02020603050405020304" pitchFamily="18" charset="0"/>
                <a:cs typeface="Times New Roman" panose="02020603050405020304" pitchFamily="18" charset="0"/>
              </a:rPr>
              <a:t>       </a:t>
            </a:r>
            <a:r>
              <a:rPr lang="zh-CN" altLang="zh-CN" sz="2200">
                <a:solidFill>
                  <a:schemeClr val="tx1"/>
                </a:solidFill>
                <a:latin typeface="Times New Roman" panose="02020603050405020304" pitchFamily="18" charset="0"/>
                <a:cs typeface="Times New Roman" panose="02020603050405020304" pitchFamily="18" charset="0"/>
              </a:rPr>
              <a:t>《秦腔》不但绘形绘色地写出了一个地方剧种的生成、变迁的特点</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cs typeface="Times New Roman" panose="02020603050405020304" pitchFamily="18" charset="0"/>
              </a:rPr>
              <a:t>而且通过对秦川大地上人们的喜怒哀乐等风土人情的描绘</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cs typeface="Times New Roman" panose="02020603050405020304" pitchFamily="18" charset="0"/>
              </a:rPr>
              <a:t>展现了他们热情蓬勃的生命力。作者生于斯长于斯</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cs typeface="Times New Roman" panose="02020603050405020304" pitchFamily="18" charset="0"/>
              </a:rPr>
              <a:t>对故土的热爱使得他在描述中更多地凸显了黄土地人民的人情美</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cs typeface="Times New Roman" panose="02020603050405020304" pitchFamily="18" charset="0"/>
              </a:rPr>
              <a:t>而滤掉了其中可能存在的愚昧与丑陋。在贾平凹笔下</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cs typeface="Times New Roman" panose="02020603050405020304" pitchFamily="18" charset="0"/>
              </a:rPr>
              <a:t>秦腔是黄土地与老百姓生生不息的命运之声。</a:t>
            </a:r>
            <a:endParaRPr lang="zh-CN" altLang="zh-CN" sz="2200">
              <a:solidFill>
                <a:schemeClr val="tx1"/>
              </a:solidFill>
              <a:effectLst/>
              <a:latin typeface="Times New Roman" panose="02020603050405020304" pitchFamily="18" charset="0"/>
              <a:ea typeface="方正书宋_GBK" panose="03000509000000000000" pitchFamily="65" charset="-122"/>
              <a:cs typeface="Times New Roman" panose="02020603050405020304" pitchFamily="18" charset="0"/>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5928"/>
            <a:ext cx="8128000" cy="2882264"/>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研读活动一</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梳理文章内容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划分文章层次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把课文分成三个部分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并归纳大意。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第一部分</a:t>
            </a:r>
            <a:r>
              <a:rPr lang="en-US" altLang="zh-CN" sz="2200">
                <a:solidFill>
                  <a:schemeClr val="tx1"/>
                </a:solidFill>
                <a:latin typeface="Times New Roman" panose="02020603050405020304" pitchFamily="18" charset="0"/>
                <a:cs typeface="Times New Roman" panose="02020603050405020304" pitchFamily="18" charset="0"/>
              </a:rPr>
              <a:t>(1~2):</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通过比较道出秦腔高亢宏大的特点</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指出它的生成与风土人情密不可分。</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第二部分</a:t>
            </a:r>
            <a:r>
              <a:rPr lang="en-US" altLang="zh-CN" sz="2200">
                <a:solidFill>
                  <a:schemeClr val="tx1"/>
                </a:solidFill>
                <a:latin typeface="Times New Roman" panose="02020603050405020304" pitchFamily="18" charset="0"/>
                <a:cs typeface="Times New Roman" panose="02020603050405020304" pitchFamily="18" charset="0"/>
              </a:rPr>
              <a:t>(3~8):</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神情毕现地表现了秦人对秦腔的喜爱与痴迷。</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第三部分</a:t>
            </a:r>
            <a:r>
              <a:rPr lang="en-US" altLang="zh-CN" sz="2200">
                <a:solidFill>
                  <a:schemeClr val="tx1"/>
                </a:solidFill>
                <a:latin typeface="Times New Roman" panose="02020603050405020304" pitchFamily="18" charset="0"/>
                <a:cs typeface="Times New Roman" panose="02020603050405020304" pitchFamily="18" charset="0"/>
              </a:rPr>
              <a:t>(9~10):</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总结全文</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强调只有也只能有秦腔才能承载起秦人的喜怒哀乐。</a:t>
            </a:r>
            <a:endParaRPr lang="zh-CN" altLang="zh-CN" sz="2200">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randombar(horizontal)">
                                      <p:cBhvr>
                                        <p:cTn id="7" dur="500"/>
                                        <p:tgtEl>
                                          <p:spTgt spid="2">
                                            <p:txEl>
                                              <p:pRg st="2" end="2"/>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0" dur="500"/>
                                        <p:tgtEl>
                                          <p:spTgt spid="2">
                                            <p:txEl>
                                              <p:pRg st="3" end="3"/>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3"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文章最精彩的内容当属第二部分</a:t>
            </a:r>
            <a:r>
              <a:rPr lang="en-US" altLang="zh-CN" sz="2200">
                <a:solidFill>
                  <a:srgbClr val="000000"/>
                </a:solidFill>
                <a:latin typeface="Times New Roman" panose="02020603050405020304" pitchFamily="18" charset="0"/>
                <a:cs typeface="Times New Roman" panose="02020603050405020304" pitchFamily="18" charset="0"/>
              </a:rPr>
              <a:t>(3~8</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请把第二部分的内容划分层次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并归纳大意。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第一层</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写戏班排演的情景</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突出秦人对秦腔的热爱。</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第二层</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写看戏演戏的情景</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突出秦人对秦腔的痴迷。</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第三层</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写秦腔演出的同时也在上演秦人生活中的悲喜剧。</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第四层</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写秦腔在秦人生活中的重要地位。</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文章结尾句有何作用</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再次点明秦腔高亢宏大的特点</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强调它的生成与风土人情密不可分。呼应了开头</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强化了主题。</a:t>
            </a:r>
            <a:endParaRPr lang="zh-CN" altLang="zh-CN" sz="2200">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par>
                                <p:cTn id="11" presetID="14" presetClass="entr" presetSubtype="1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randombar(horizontal)">
                                      <p:cBhvr>
                                        <p:cTn id="13" dur="500"/>
                                        <p:tgtEl>
                                          <p:spTgt spid="2">
                                            <p:txEl>
                                              <p:pRg st="3" end="3"/>
                                            </p:txEl>
                                          </p:spTgt>
                                        </p:tgtEl>
                                      </p:cBhvr>
                                    </p:animEffect>
                                  </p:childTnLst>
                                </p:cTn>
                              </p:par>
                              <p:par>
                                <p:cTn id="14" presetID="14" presetClass="entr" presetSubtype="10" fill="hold" nodeType="withEffect">
                                  <p:stCondLst>
                                    <p:cond delay="0"/>
                                  </p:stCondLst>
                                  <p:childTnLst>
                                    <p:set>
                                      <p:cBhvr>
                                        <p:cTn id="15" dur="1" fill="hold">
                                          <p:stCondLst>
                                            <p:cond delay="0"/>
                                          </p:stCondLst>
                                        </p:cTn>
                                        <p:tgtEl>
                                          <p:spTgt spid="2">
                                            <p:txEl>
                                              <p:pRg st="4" end="4"/>
                                            </p:txEl>
                                          </p:spTgt>
                                        </p:tgtEl>
                                        <p:attrNameLst>
                                          <p:attrName>style.visibility</p:attrName>
                                        </p:attrNameLst>
                                      </p:cBhvr>
                                      <p:to>
                                        <p:strVal val="visible"/>
                                      </p:to>
                                    </p:set>
                                    <p:animEffect transition="in" filter="randombar(horizontal)">
                                      <p:cBhvr>
                                        <p:cTn id="16" dur="500"/>
                                        <p:tgtEl>
                                          <p:spTgt spid="2">
                                            <p:txEl>
                                              <p:pRg st="4" end="4"/>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4" presetClass="entr" presetSubtype="10" fill="hold" nodeType="clickEffect">
                                  <p:stCondLst>
                                    <p:cond delay="0"/>
                                  </p:stCondLst>
                                  <p:childTnLst>
                                    <p:set>
                                      <p:cBhvr>
                                        <p:cTn id="20" dur="1" fill="hold">
                                          <p:stCondLst>
                                            <p:cond delay="0"/>
                                          </p:stCondLst>
                                        </p:cTn>
                                        <p:tgtEl>
                                          <p:spTgt spid="2">
                                            <p:txEl>
                                              <p:pRg st="6" end="6"/>
                                            </p:txEl>
                                          </p:spTgt>
                                        </p:tgtEl>
                                        <p:attrNameLst>
                                          <p:attrName>style.visibility</p:attrName>
                                        </p:attrNameLst>
                                      </p:cBhvr>
                                      <p:to>
                                        <p:strVal val="visible"/>
                                      </p:to>
                                    </p:set>
                                    <p:animEffect transition="in" filter="randombar(horizontal)">
                                      <p:cBhvr>
                                        <p:cTn id="21"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69052"/>
            <a:ext cx="8128000" cy="1257204"/>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研读活动二</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品读描写手法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迁移写作能力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研读第</a:t>
            </a:r>
            <a:r>
              <a:rPr lang="en-US" altLang="zh-CN" sz="2200">
                <a:solidFill>
                  <a:srgbClr val="000000"/>
                </a:solidFill>
                <a:latin typeface="Times New Roman" panose="02020603050405020304" pitchFamily="18" charset="0"/>
                <a:cs typeface="Times New Roman" panose="02020603050405020304" pitchFamily="18" charset="0"/>
              </a:rPr>
              <a:t>4~8</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作者用了哪些描写手法写秦人喜爱秦腔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请完成下表。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表格 2"/>
          <p:cNvGraphicFramePr>
            <a:graphicFrameLocks noGrp="1" noChangeAspect="1"/>
          </p:cNvGraphicFramePr>
          <p:nvPr>
            <p:custDataLst>
              <p:tags r:id="rId1"/>
            </p:custDataLst>
          </p:nvPr>
        </p:nvGraphicFramePr>
        <p:xfrm>
          <a:off x="508000" y="3098264"/>
          <a:ext cx="8128000" cy="2346960"/>
        </p:xfrm>
        <a:graphic>
          <a:graphicData uri="http://schemas.openxmlformats.org/drawingml/2006/table">
            <a:tbl>
              <a:tblPr firstRow="1" firstCol="1" bandRow="1"/>
              <a:tblGrid>
                <a:gridCol w="4064000"/>
                <a:gridCol w="4064000"/>
              </a:tblGrid>
              <a:tr h="179705">
                <a:tc>
                  <a:txBody>
                    <a:bodyPr/>
                    <a:lstStyle/>
                    <a:p>
                      <a:pPr>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手</a:t>
                      </a: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法</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举</a:t>
                      </a: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例</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点面结合</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①</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9705">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正面描写和侧面描写结合</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②</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5420">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视觉和听觉的描写</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③</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1775">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细节描写</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④</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0175">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白描</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⑤</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9395">
                <a:tc>
                  <a:txBody>
                    <a:bodyPr/>
                    <a:lstStyle/>
                    <a:p>
                      <a:pPr>
                        <a:spcAft>
                          <a:spcPct val="0"/>
                        </a:spcAft>
                        <a:tabLst>
                          <a:tab pos="1188085" algn="l"/>
                          <a:tab pos="2163445" algn="l"/>
                          <a:tab pos="3142615" algn="l"/>
                          <a:tab pos="4190365" algn="l"/>
                        </a:tabLst>
                      </a:pP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环境描写</a:t>
                      </a:r>
                    </a:p>
                  </a:txBody>
                  <a:tcPr marL="28575" marR="28575"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⑥</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884774"/>
            <a:ext cx="8128000" cy="3342453"/>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NEU-BZ-S92"/>
                <a:cs typeface="宋体" panose="02010600030101010101" pitchFamily="2" charset="-122"/>
              </a:rPr>
              <a:t>①</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台下坐的、站的人头攒拥</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台两边阶上立的卧的是一群顽童。那锣鼓就叮叮咣咣地闹台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似乎整个世界要天翻地覆了。各类小吃趁机摆开</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一个食摊上一盏马灯</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花生</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瓜子</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糖果</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烟卷</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油茶</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麻花</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烧鸡</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煎饼</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长一声短一声叫卖不绝。</a:t>
            </a:r>
            <a:r>
              <a:rPr lang="zh-CN" altLang="zh-CN" sz="2200">
                <a:solidFill>
                  <a:schemeClr val="tx1"/>
                </a:solidFill>
                <a:latin typeface="NEU-BZ-S92"/>
                <a:cs typeface="宋体" panose="02010600030101010101" pitchFamily="2" charset="-122"/>
              </a:rPr>
              <a:t>②</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chemeClr val="tx1"/>
                </a:solidFill>
                <a:latin typeface="Times New Roman" panose="02020603050405020304" pitchFamily="18" charset="0"/>
                <a:cs typeface="Times New Roman" panose="02020603050405020304" pitchFamily="18" charset="0"/>
              </a:rPr>
              <a:t>6</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段演员出场部分</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描写演员运用了正面描写</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写观众运用了侧面描写。</a:t>
            </a:r>
            <a:r>
              <a:rPr lang="zh-CN" altLang="zh-CN" sz="2200">
                <a:solidFill>
                  <a:schemeClr val="tx1"/>
                </a:solidFill>
                <a:latin typeface="NEU-BZ-S92"/>
                <a:cs typeface="宋体" panose="02010600030101010101" pitchFamily="2" charset="-122"/>
              </a:rPr>
              <a:t>③</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但不管男的女的</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出来偏不面对观众</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一律背身掩面</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女的就碎步后移</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水上漂一样</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台下就叫</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瞧那腰身</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那肩头</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一身的戏哟</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是男的就摇那帽翎</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一会双摇</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一会单摇</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一边上下飞闪</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一边纹丝不动</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台下便叫</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绝了</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绝了</a:t>
            </a:r>
            <a:r>
              <a:rPr lang="en-US" altLang="zh-CN" sz="2200" smtClean="0">
                <a:solidFill>
                  <a:schemeClr val="tx1"/>
                </a:solidFill>
                <a:latin typeface="Times New Roman" panose="02020603050405020304" pitchFamily="18" charset="0"/>
                <a:cs typeface="Times New Roman" panose="02020603050405020304" pitchFamily="18" charset="0"/>
              </a:rPr>
              <a:t>!</a:t>
            </a:r>
            <a:endParaRPr lang="en-US" altLang="zh-CN" sz="2200" smtClean="0">
              <a:solidFill>
                <a:schemeClr val="tx1"/>
              </a:solidFill>
              <a:effectLst/>
              <a:latin typeface="Times New Roman" panose="02020603050405020304" pitchFamily="18" charset="0"/>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1" name="Picture 13" descr="2"/>
          <p:cNvPicPr>
            <a:picLocks noChangeAspect="1"/>
          </p:cNvPicPr>
          <p:nvPr/>
        </p:nvPicPr>
        <p:blipFill>
          <a:blip r:embed="rId2"/>
          <a:stretch>
            <a:fillRect/>
          </a:stretch>
        </p:blipFill>
        <p:spPr>
          <a:xfrm>
            <a:off x="3105150" y="773113"/>
            <a:ext cx="3011488" cy="704850"/>
          </a:xfrm>
          <a:prstGeom prst="rect">
            <a:avLst/>
          </a:prstGeom>
          <a:noFill/>
          <a:ln w="9525">
            <a:noFill/>
          </a:ln>
        </p:spPr>
      </p:pic>
      <p:sp>
        <p:nvSpPr>
          <p:cNvPr id="40962" name="文本占位符 10242"/>
          <p:cNvSpPr>
            <a:spLocks noGrp="1"/>
          </p:cNvSpPr>
          <p:nvPr/>
        </p:nvSpPr>
        <p:spPr>
          <a:xfrm>
            <a:off x="306070" y="1905000"/>
            <a:ext cx="8610600" cy="4953000"/>
          </a:xfrm>
          <a:prstGeom prst="rect">
            <a:avLst/>
          </a:prstGeom>
          <a:noFill/>
          <a:ln w="9525">
            <a:noFill/>
          </a:ln>
        </p:spPr>
        <p:txBody>
          <a:bodyPr lIns="91440" tIns="45720" rIns="91440" bIns="45720" anchor="t" anchorCtr="0"/>
          <a:lstStyle>
            <a:lvl1pPr marL="342900" lvl="0" indent="-342900" algn="l" defTabSz="914400" rtl="0" eaLnBrk="1" fontAlgn="base" latinLnBrk="0" hangingPunct="1">
              <a:lnSpc>
                <a:spcPct val="100000"/>
              </a:lnSpc>
              <a:spcBef>
                <a:spcPct val="20000"/>
              </a:spcBef>
              <a:spcAft>
                <a:spcPct val="0"/>
              </a:spcAft>
              <a:buClrTx/>
              <a:buSzTx/>
              <a:buFontTx/>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lrTx/>
              <a:buSzTx/>
              <a:buFontTx/>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lrTx/>
              <a:buSzTx/>
              <a:buFontTx/>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lrTx/>
              <a:buSzTx/>
              <a:buFontTx/>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a:buNone/>
            </a:pPr>
            <a:r>
              <a:rPr lang="en-US" altLang="zh-CN" dirty="0">
                <a:latin typeface="楷体_GB2312" pitchFamily="49" charset="-122"/>
                <a:ea typeface="楷体_GB2312" pitchFamily="49" charset="-122"/>
              </a:rPr>
              <a:t>      </a:t>
            </a:r>
            <a:r>
              <a:rPr lang="zh-CN" altLang="en-US" dirty="0">
                <a:latin typeface="楷体_GB2312" pitchFamily="49" charset="-122"/>
                <a:ea typeface="楷体_GB2312" pitchFamily="49" charset="-122"/>
              </a:rPr>
              <a:t>我们常说“一方水土养一方人”。不同的山川，同样也孕育出了不同的地域文化和风俗民情，而最能体现一个地方民俗特色的，便是戏剧。今天，让我们随着作家贾平凹，一同走入古老的三秦大地，去感受一下“</a:t>
            </a:r>
            <a:r>
              <a:rPr lang="zh-CN" altLang="en-US" b="1" dirty="0">
                <a:latin typeface="楷体_GB2312" pitchFamily="49" charset="-122"/>
                <a:ea typeface="楷体_GB2312" pitchFamily="49" charset="-122"/>
              </a:rPr>
              <a:t>八百里秦川黄土飞扬， 三千万人民吼叫秦腔</a:t>
            </a:r>
            <a:r>
              <a:rPr lang="zh-CN" altLang="en-US" dirty="0">
                <a:latin typeface="楷体_GB2312" pitchFamily="49" charset="-122"/>
                <a:ea typeface="楷体_GB2312" pitchFamily="49" charset="-122"/>
              </a:rPr>
              <a:t>”的陕西风情。</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2114868"/>
            <a:ext cx="8128000" cy="2882264"/>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chemeClr val="tx1"/>
                </a:solidFill>
                <a:latin typeface="NEU-BZ-S92"/>
                <a:cs typeface="宋体" panose="02010600030101010101" pitchFamily="2" charset="-122"/>
              </a:rPr>
              <a:t>④</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庙里一个跟头未翻起</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窗外就哇的一声叫倒好</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演员出来骂一声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谁说不好的滚蛋</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他们抓住窗台死不滚去</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倒要连声讨好</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翻得好</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翻得好</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NEU-BZ-S92"/>
                <a:cs typeface="宋体" panose="02010600030101010101" pitchFamily="2" charset="-122"/>
              </a:rPr>
              <a:t>⑤</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那慧娘站在台中往下蹲</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慧娘蹲下去了</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全场人头也矮下去了半尺</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等那慧娘往起站</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慢慢地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慧娘站起来了</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全场人的脖子也全拉长了起来。</a:t>
            </a:r>
            <a:r>
              <a:rPr lang="zh-CN" altLang="zh-CN" sz="2200">
                <a:solidFill>
                  <a:schemeClr val="tx1"/>
                </a:solidFill>
                <a:latin typeface="NEU-BZ-S92"/>
                <a:cs typeface="宋体" panose="02010600030101010101" pitchFamily="2" charset="-122"/>
              </a:rPr>
              <a:t>⑥</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寺庙里有窗无扇</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屋梁上蛛丝结网</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夏天蚊虫飞来</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成团成团在头上旋转</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薰蚊草就墙角燃起</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一声唱腔一声咳嗽。</a:t>
            </a: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a:spLocks noChangeAspect="1"/>
          </p:cNvSpPr>
          <p:nvPr/>
        </p:nvSpPr>
        <p:spPr>
          <a:xfrm>
            <a:off x="508000" y="1196752"/>
            <a:ext cx="8128000" cy="866006"/>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研读活动三</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品味句段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理解作者思想感情</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秦地、秦腔、秦人的特点各是什么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请筛选归纳后完成下表。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表格 6"/>
          <p:cNvGraphicFramePr>
            <a:graphicFrameLocks noGrp="1" noChangeAspect="1"/>
          </p:cNvGraphicFramePr>
          <p:nvPr>
            <p:custDataLst>
              <p:tags r:id="rId1"/>
            </p:custDataLst>
          </p:nvPr>
        </p:nvGraphicFramePr>
        <p:xfrm>
          <a:off x="508000" y="2163569"/>
          <a:ext cx="8128000" cy="2011680"/>
        </p:xfrm>
        <a:graphic>
          <a:graphicData uri="http://schemas.openxmlformats.org/drawingml/2006/table">
            <a:tbl>
              <a:tblPr firstRow="1" firstCol="1" bandRow="1"/>
              <a:tblGrid>
                <a:gridCol w="4064000"/>
                <a:gridCol w="4064000"/>
              </a:tblGrid>
              <a:tr h="0">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类别</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特</a:t>
                      </a:r>
                      <a:r>
                        <a:rPr lang="zh-CN" sz="220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点</a:t>
                      </a:r>
                    </a:p>
                  </a:txBody>
                  <a:tcPr marL="0" marR="0"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秦地</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①</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秦腔</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②</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Arial" panose="020B0604020202020204" pitchFamily="34" charset="0"/>
                          <a:ea typeface="黑体" panose="02010609060101010101" pitchFamily="49" charset="-122"/>
                          <a:cs typeface="Times New Roman" panose="02020603050405020304" pitchFamily="18" charset="0"/>
                        </a:rPr>
                        <a:t>秦人</a:t>
                      </a:r>
                    </a:p>
                  </a:txBody>
                  <a:tcPr marL="0" marR="0" marT="0" marB="0" anchor="ctr">
                    <a:lnL w="28575"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nSpc>
                          <a:spcPct val="150000"/>
                        </a:lnSpc>
                        <a:spcAft>
                          <a:spcPct val="0"/>
                        </a:spcAft>
                        <a:tabLst>
                          <a:tab pos="1188085" algn="l"/>
                          <a:tab pos="2163445" algn="l"/>
                          <a:tab pos="3142615" algn="l"/>
                          <a:tab pos="4190365" algn="l"/>
                        </a:tabLst>
                      </a:pPr>
                      <a:r>
                        <a:rPr lang="zh-CN" sz="2200">
                          <a:solidFill>
                            <a:schemeClr val="tx1"/>
                          </a:solidFill>
                          <a:effectLst/>
                          <a:latin typeface="NEU-BZ-S92"/>
                          <a:ea typeface="宋体" panose="02010600030101010101" pitchFamily="2" charset="-122"/>
                          <a:cs typeface="宋体" panose="02010600030101010101" pitchFamily="2" charset="-122"/>
                        </a:rPr>
                        <a:t>③</a:t>
                      </a:r>
                    </a:p>
                  </a:txBody>
                  <a:tcPr marL="28575" marR="28575" marT="0" marB="0" anchor="ctr">
                    <a:lnL w="12700"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8" name="矩形 7"/>
          <p:cNvSpPr>
            <a:spLocks noChangeAspect="1"/>
          </p:cNvSpPr>
          <p:nvPr/>
        </p:nvSpPr>
        <p:spPr>
          <a:xfrm>
            <a:off x="508000" y="4234245"/>
            <a:ext cx="8128000" cy="850939"/>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辽阔、厚重、生机勃勃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高亢响亮、震撼人心</a:t>
            </a:r>
            <a:r>
              <a:rPr lang="zh-CN" altLang="zh-CN" sz="2200">
                <a:solidFill>
                  <a:srgbClr val="000000"/>
                </a:solidFill>
                <a:latin typeface="Times New Roman" panose="02020603050405020304" pitchFamily="18" charset="0"/>
                <a:cs typeface="Times New Roman" panose="02020603050405020304" pitchFamily="18" charset="0"/>
              </a:rPr>
              <a:t>　</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粗犷、朴实、豪放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俗话说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一方水土养育一方人。我们也可以这么说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一方水土养育了一方的文化。研读第</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作者笔下的秦人对秦腔有着怎样的情感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NEU-BZ-S92"/>
                <a:cs typeface="宋体" panose="02010600030101010101" pitchFamily="2" charset="-122"/>
              </a:rPr>
              <a:t>①</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农民是世上最劳苦的人</a:t>
            </a:r>
            <a:r>
              <a:rPr lang="en-US"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秦腔是他们大苦中的大乐。</a:t>
            </a:r>
            <a:r>
              <a:rPr lang="zh-CN" altLang="zh-CN" sz="2200">
                <a:solidFill>
                  <a:schemeClr val="tx1"/>
                </a:solidFill>
                <a:latin typeface="NEU-BZ-S92"/>
                <a:cs typeface="宋体" panose="02010600030101010101" pitchFamily="2" charset="-122"/>
              </a:rPr>
              <a:t>②</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秦腔与他们</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要和</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西凤</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白酒</a:t>
            </a:r>
            <a:r>
              <a:rPr lang="en-US"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牛肉泡馍一样成为生命的五大要素。</a:t>
            </a:r>
            <a:r>
              <a:rPr lang="zh-CN" altLang="zh-CN" sz="2200">
                <a:solidFill>
                  <a:schemeClr val="tx1"/>
                </a:solidFill>
                <a:latin typeface="NEU-BZ-S92"/>
                <a:cs typeface="宋体" panose="02010600030101010101" pitchFamily="2" charset="-122"/>
              </a:rPr>
              <a:t>③</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有了秦腔</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生活便有了乐趣</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高兴了</a:t>
            </a:r>
            <a:r>
              <a:rPr lang="en-US"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痛苦了</a:t>
            </a:r>
            <a:r>
              <a:rPr lang="en-US"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美也熨平了自己心中愁苦的皱纹。</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秦腔承载了秦人的喜怒哀乐</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秦人对秦腔的热爱已经到了无以复加的地步。因此</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我们可以用</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痴迷</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来加以概括。</a:t>
            </a:r>
            <a:endParaRPr lang="zh-CN" altLang="zh-CN" sz="2200">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研读第</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作者贾平凹是土生土长的陕西人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作为一位作家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他对秦腔有怎样的认识和感情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这说明了什么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作者将从高高的土屋窗口飘出的雄壮的秦腔叫板</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置于</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天幕下一个一个山包一样隆起的十三个朝代帝王的陵墓</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的背景之下</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使得秦腔充满了苍凉而厚重的历史感</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难怪作者由此感叹</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感觉自己心胸中一股强硬的气魄喷薄而出。</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作者之所以会有这样的感叹</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是因为在他看来</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秦腔</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不仅仅是秦地的剧种</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更是中华民族的历史、文化和经久不衰的生命力的象征。</a:t>
            </a:r>
            <a:endParaRPr lang="zh-CN" altLang="zh-CN" sz="2200">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ct val="0"/>
              </a:spcAft>
              <a:tabLst>
                <a:tab pos="1188085" algn="l"/>
                <a:tab pos="2163445" algn="l"/>
                <a:tab pos="3142615" algn="l"/>
                <a:tab pos="4190365" algn="l"/>
              </a:tabLst>
            </a:pPr>
            <a:r>
              <a:rPr lang="zh-CN" altLang="zh-CN" sz="2200">
                <a:solidFill>
                  <a:srgbClr val="000000"/>
                </a:solidFill>
                <a:latin typeface="Times New Roman" panose="02020603050405020304" pitchFamily="18" charset="0"/>
                <a:cs typeface="Times New Roman" panose="02020603050405020304" pitchFamily="18" charset="0"/>
              </a:rPr>
              <a:t>通过学习《秦腔》这篇文章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我们应该怎样对待我们的地域文化</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示例一</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地域文化</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来自童年和少年时代的生长地</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来自我们的故乡、故园。那里的自然风物、乡俗民情、历史遗迹、文化传统等</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给我们以熏陶、感染</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因而</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地域文化是伴随我们终生的</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这种文化已渗透到我们的血液中</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所以我们应该好好传承这种文化。</a:t>
            </a:r>
            <a:endParaRPr lang="zh-CN" altLang="zh-CN" sz="2200">
              <a:solidFill>
                <a:schemeClr val="tx1"/>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lgn="l"/>
                <a:tab pos="2163445" algn="l"/>
                <a:tab pos="3142615" algn="l"/>
                <a:tab pos="4190365" algn="l"/>
              </a:tabLst>
            </a:pP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示例二</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作者对故土的热爱使得他在描述中更多地凸显了黄土地人民的人情美</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而滤掉了其中可能存在的愚昧与丑陋。所以对地域文化在热爱的同时要取其精华</a:t>
            </a:r>
            <a:r>
              <a:rPr lang="en-US" altLang="zh-CN" sz="2200">
                <a:solidFill>
                  <a:schemeClr val="tx1"/>
                </a:solidFill>
                <a:latin typeface="Times New Roman" panose="02020603050405020304" pitchFamily="18" charset="0"/>
                <a:cs typeface="Times New Roman" panose="02020603050405020304" pitchFamily="18" charset="0"/>
              </a:rPr>
              <a:t>,</a:t>
            </a:r>
            <a:r>
              <a:rPr lang="zh-CN" altLang="zh-CN" sz="2200">
                <a:solidFill>
                  <a:schemeClr val="tx1"/>
                </a:solidFill>
                <a:latin typeface="Times New Roman" panose="02020603050405020304" pitchFamily="18" charset="0"/>
                <a:ea typeface="楷体" panose="02010609060101010101" pitchFamily="49" charset="-122"/>
                <a:cs typeface="Times New Roman" panose="02020603050405020304" pitchFamily="18" charset="0"/>
              </a:rPr>
              <a:t>去其糟粕。</a:t>
            </a:r>
            <a:endParaRPr lang="zh-CN" altLang="zh-CN" sz="2200">
              <a:solidFill>
                <a:schemeClr val="tx1"/>
              </a:solidFill>
              <a:effectLst/>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randombar(horizontal)">
                                      <p:cBhvr>
                                        <p:cTn id="7" dur="500"/>
                                        <p:tgtEl>
                                          <p:spTgt spid="2">
                                            <p:txEl>
                                              <p:pRg st="1" end="1"/>
                                            </p:txEl>
                                          </p:spTgt>
                                        </p:tgtEl>
                                      </p:cBhvr>
                                    </p:animEffect>
                                  </p:childTnLst>
                                </p:cTn>
                              </p:par>
                              <p:par>
                                <p:cTn id="8" presetID="14" presetClass="entr" presetSubtype="10"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randombar(horizontal)">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3538" y="1764668"/>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541020" y="1831340"/>
            <a:ext cx="8062595" cy="13716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altLang="en-US" sz="2800" b="1" spc="160">
                <a:solidFill>
                  <a:schemeClr val="accent1">
                    <a:lumMod val="75000"/>
                  </a:schemeClr>
                </a:solidFill>
                <a:latin typeface="微软雅黑" panose="020B0503020204020204" charset="-122"/>
                <a:ea typeface="微软雅黑" panose="020B0503020204020204" charset="-122"/>
              </a:rPr>
              <a:t>本文的线索是“秦腔”，全文都是以此来组织材料展开描述的，请结合课文进行分析。</a:t>
            </a:r>
          </a:p>
        </p:txBody>
      </p:sp>
      <p:sp>
        <p:nvSpPr>
          <p:cNvPr id="5" name="文本框 4"/>
          <p:cNvSpPr txBox="1"/>
          <p:nvPr/>
        </p:nvSpPr>
        <p:spPr>
          <a:xfrm>
            <a:off x="540385" y="3775393"/>
            <a:ext cx="8063865" cy="135128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“秦腔”作为本文的行文线索，在组织材料上有着重要的作用。</a:t>
            </a:r>
            <a:endPar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文章首先介绍了秦腔的特点和形成原因。</a:t>
            </a:r>
            <a:endPar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接着，详细的描写秦腔所形成的特殊文化风俗。</a:t>
            </a:r>
            <a:endPar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endParaRPr>
          </a:p>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结尾部分，作者总结“三秦”的特点，写出了自己对秦腔的感悟与思考，说明了秦腔在秦川人们生活中的神圣、崇高的地位，升华了文章的主旨，拓展了文章你的内涵。</a:t>
            </a:r>
          </a:p>
        </p:txBody>
      </p:sp>
      <p:pic>
        <p:nvPicPr>
          <p:cNvPr id="12289" name="Picture 6" descr="4"/>
          <p:cNvPicPr>
            <a:picLocks noChangeAspect="1"/>
          </p:cNvPicPr>
          <p:nvPr/>
        </p:nvPicPr>
        <p:blipFill>
          <a:blip r:embed="rId5"/>
          <a:stretch>
            <a:fillRect/>
          </a:stretch>
        </p:blipFill>
        <p:spPr>
          <a:xfrm>
            <a:off x="2674938" y="797878"/>
            <a:ext cx="3011487" cy="70485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2903" y="120015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540385" y="1266825"/>
            <a:ext cx="8260715" cy="1685925"/>
          </a:xfrm>
          <a:prstGeom prst="rect">
            <a:avLst/>
          </a:prstGeom>
          <a:noFill/>
        </p:spPr>
        <p:txBody>
          <a:bodyPr wrap="square" lIns="47625" tIns="19050" rIns="47625" bIns="19050" rtlCol="0" anchor="ctr" anchorCtr="0"/>
          <a:lstStyle/>
          <a:p>
            <a:pPr marL="0" indent="0" algn="l">
              <a:lnSpc>
                <a:spcPct val="150000"/>
              </a:lnSpc>
              <a:spcBef>
                <a:spcPct val="0"/>
              </a:spcBef>
              <a:spcAft>
                <a:spcPct val="0"/>
              </a:spcAft>
              <a:buSzTx/>
              <a:buNone/>
            </a:pPr>
            <a:r>
              <a:rPr lang="zh-CN" altLang="en-US" sz="2400" b="1" spc="160">
                <a:solidFill>
                  <a:schemeClr val="accent1">
                    <a:lumMod val="75000"/>
                  </a:schemeClr>
                </a:solidFill>
                <a:latin typeface="微软雅黑" panose="020B0503020204020204" charset="-122"/>
                <a:ea typeface="微软雅黑" panose="020B0503020204020204" charset="-122"/>
              </a:rPr>
              <a:t>黄土地养育了中华民族，产生过灿烂的民族文化，这“文化”当然也包含了秦腔在内，那么“秦腔”象征了什么?</a:t>
            </a:r>
          </a:p>
        </p:txBody>
      </p:sp>
      <p:sp>
        <p:nvSpPr>
          <p:cNvPr id="5" name="文本框 4"/>
          <p:cNvSpPr txBox="1"/>
          <p:nvPr/>
        </p:nvSpPr>
        <p:spPr>
          <a:xfrm>
            <a:off x="540385" y="2952750"/>
            <a:ext cx="3416300" cy="213106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50000"/>
              </a:lnSpc>
              <a:spcBef>
                <a:spcPct val="0"/>
              </a:spcBef>
              <a:spcAft>
                <a:spcPts val="800"/>
              </a:spcAft>
              <a:buFont typeface="Wingdings" panose="05000000000000000000" charset="0"/>
            </a:pPr>
            <a:r>
              <a:rPr lang="zh-CN" sz="28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象征了中华民族的历史、文化和持久不衰的生命力。</a:t>
            </a:r>
          </a:p>
        </p:txBody>
      </p:sp>
      <p:pic>
        <p:nvPicPr>
          <p:cNvPr id="2" name="图片 1" descr="8a710b9414d14b18afb192797d6244d3_th"/>
          <p:cNvPicPr>
            <a:picLocks noChangeAspect="1"/>
          </p:cNvPicPr>
          <p:nvPr/>
        </p:nvPicPr>
        <p:blipFill>
          <a:blip r:embed="rId5"/>
          <a:stretch>
            <a:fillRect/>
          </a:stretch>
        </p:blipFill>
        <p:spPr>
          <a:xfrm>
            <a:off x="4253865" y="3211195"/>
            <a:ext cx="4043680" cy="209804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8" presetClass="entr" presetSubtype="16"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amond(in)">
                                      <p:cBhvr>
                                        <p:cTn id="2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图文框 6"/>
          <p:cNvSpPr/>
          <p:nvPr>
            <p:custDataLst>
              <p:tags r:id="rId2"/>
            </p:custDataLst>
          </p:nvPr>
        </p:nvSpPr>
        <p:spPr>
          <a:xfrm>
            <a:off x="342903" y="1200153"/>
            <a:ext cx="8458268" cy="4457736"/>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4" name="文本框 3"/>
          <p:cNvSpPr txBox="1"/>
          <p:nvPr>
            <p:custDataLst>
              <p:tags r:id="rId3"/>
            </p:custDataLst>
          </p:nvPr>
        </p:nvSpPr>
        <p:spPr>
          <a:xfrm>
            <a:off x="540385" y="1266825"/>
            <a:ext cx="8062595" cy="13716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zh-CN" altLang="en-US" sz="2800" b="1" spc="160">
                <a:solidFill>
                  <a:schemeClr val="accent1">
                    <a:lumMod val="75000"/>
                  </a:schemeClr>
                </a:solidFill>
                <a:latin typeface="微软雅黑" panose="020B0503020204020204" charset="-122"/>
                <a:ea typeface="微软雅黑" panose="020B0503020204020204" charset="-122"/>
              </a:rPr>
              <a:t>《秦腔》这篇文章是不是仅仅给我们介绍一个地方剧种？还有没有其它的思想内涵？</a:t>
            </a:r>
          </a:p>
        </p:txBody>
      </p:sp>
      <p:sp>
        <p:nvSpPr>
          <p:cNvPr id="5" name="文本框 4"/>
          <p:cNvSpPr txBox="1"/>
          <p:nvPr/>
        </p:nvSpPr>
        <p:spPr>
          <a:xfrm>
            <a:off x="539750" y="2449830"/>
            <a:ext cx="8063865" cy="3064510"/>
          </a:xfrm>
          <a:prstGeom prst="rect">
            <a:avLst/>
          </a:prstGeom>
          <a:noFill/>
          <a:ln w="3175">
            <a:noFill/>
            <a:prstDash val="dash"/>
          </a:ln>
        </p:spPr>
        <p:txBody>
          <a:bodyPr wrap="square" lIns="47625" tIns="19050" rIns="47625" bIns="19050" rtlCol="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285750" algn="l" fontAlgn="ctr">
              <a:lnSpc>
                <a:spcPct val="120000"/>
              </a:lnSpc>
              <a:spcBef>
                <a:spcPct val="0"/>
              </a:spcBef>
              <a:spcAft>
                <a:spcPts val="800"/>
              </a:spcAft>
              <a:buFont typeface="Wingdings" panose="05000000000000000000" charset="0"/>
            </a:pPr>
            <a:r>
              <a:rPr lang="zh-CN" sz="20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秦腔》是一篇浑厚深重的文化散文，其中不仅濡染了秦地的民情风俗，而且传神地展现了秦地百姓的精神风骨。《秦腔》不但绘形绘色写出了一个地方剧种的生成、变迁的特点，更重要的是通过对秦川大地上人们的喜怒哀乐等风土人情的描绘，展现了他们热情蓬勃的生命力。作者生于斯长于斯，对故土的热爱使得作者在描述中更多地凸现了黄土地人民的人情美，而滤掉了其中可能存在的愚昧与丑陋。在贾平凹笔下，秦腔是黄土地与老百姓生生不息的命运之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p:bldP spid="5" grpId="0" build="p"/>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13" name="Picture 5" descr="3"/>
          <p:cNvPicPr>
            <a:picLocks noChangeAspect="1"/>
          </p:cNvPicPr>
          <p:nvPr/>
        </p:nvPicPr>
        <p:blipFill>
          <a:blip r:embed="rId3"/>
          <a:stretch>
            <a:fillRect/>
          </a:stretch>
        </p:blipFill>
        <p:spPr>
          <a:xfrm>
            <a:off x="3067050" y="946150"/>
            <a:ext cx="3011488" cy="704850"/>
          </a:xfrm>
          <a:prstGeom prst="rect">
            <a:avLst/>
          </a:prstGeom>
          <a:noFill/>
          <a:ln w="9525">
            <a:noFill/>
          </a:ln>
        </p:spPr>
      </p:pic>
      <p:graphicFrame>
        <p:nvGraphicFramePr>
          <p:cNvPr id="103425" name="对象 1722369"/>
          <p:cNvGraphicFramePr>
            <a:graphicFrameLocks noChangeAspect="1"/>
          </p:cNvGraphicFramePr>
          <p:nvPr/>
        </p:nvGraphicFramePr>
        <p:xfrm>
          <a:off x="328930" y="1651000"/>
          <a:ext cx="8815705" cy="4942205"/>
        </p:xfrm>
        <a:graphic>
          <a:graphicData uri="http://schemas.openxmlformats.org/presentationml/2006/ole">
            <p:oleObj spid="_x0000_s1038" r:id="rId4" imgW="10526350" imgH="4956704" progId="Word.Document.8">
              <p:embed/>
            </p:oleObj>
          </a:graphicData>
        </a:graphic>
      </p:graphicFrame>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534670" y="2058670"/>
            <a:ext cx="852170" cy="2446655"/>
          </a:xfrm>
        </p:spPr>
        <p:txBody>
          <a:bodyPr>
            <a:normAutofit/>
          </a:bodyPr>
          <a:lstStyle/>
          <a:p>
            <a:r>
              <a:rPr lang="zh-CN" altLang="en-US" b="1"/>
              <a:t>秦</a:t>
            </a:r>
            <a:br>
              <a:rPr lang="zh-CN" altLang="en-US" b="1"/>
            </a:br>
            <a:r>
              <a:rPr lang="zh-CN" altLang="en-US" b="1"/>
              <a:t/>
            </a:r>
            <a:br>
              <a:rPr lang="zh-CN" altLang="en-US" b="1"/>
            </a:br>
            <a:r>
              <a:rPr lang="zh-CN" altLang="en-US" b="1"/>
              <a:t>腔</a:t>
            </a:r>
          </a:p>
        </p:txBody>
      </p:sp>
      <p:sp>
        <p:nvSpPr>
          <p:cNvPr id="3" name="副标题 2"/>
          <p:cNvSpPr>
            <a:spLocks noGrp="1"/>
          </p:cNvSpPr>
          <p:nvPr>
            <p:ph type="subTitle" idx="1"/>
            <p:custDataLst>
              <p:tags r:id="rId3"/>
            </p:custDataLst>
          </p:nvPr>
        </p:nvSpPr>
        <p:spPr>
          <a:xfrm>
            <a:off x="1386840" y="1036320"/>
            <a:ext cx="1844040" cy="966470"/>
          </a:xfrm>
          <a:solidFill>
            <a:schemeClr val="accent2"/>
          </a:solidFill>
        </p:spPr>
        <p:txBody>
          <a:bodyPr>
            <a:noAutofit/>
          </a:bodyPr>
          <a:lstStyle/>
          <a:p>
            <a:r>
              <a:rPr lang="zh-CN" altLang="en-US" sz="2400" b="1"/>
              <a:t>秦腔生成地</a:t>
            </a:r>
          </a:p>
          <a:p>
            <a:r>
              <a:rPr lang="zh-CN" altLang="en-US" sz="2400" b="1"/>
              <a:t>域及其特点</a:t>
            </a:r>
          </a:p>
        </p:txBody>
      </p:sp>
      <p:sp>
        <p:nvSpPr>
          <p:cNvPr id="4" name="副标题 2"/>
          <p:cNvSpPr>
            <a:spLocks noGrp="1"/>
          </p:cNvSpPr>
          <p:nvPr>
            <p:custDataLst>
              <p:tags r:id="rId4"/>
            </p:custDataLst>
          </p:nvPr>
        </p:nvSpPr>
        <p:spPr>
          <a:xfrm>
            <a:off x="1351915" y="3160395"/>
            <a:ext cx="1844040" cy="823595"/>
          </a:xfrm>
          <a:prstGeom prst="rect">
            <a:avLst/>
          </a:prstGeom>
          <a:solidFill>
            <a:schemeClr val="accent2"/>
          </a:solidFill>
        </p:spPr>
        <p:txBody>
          <a:bodyPr vert="horz" lIns="67500" tIns="35100" rIns="67500" bIns="35100" rtlCol="0"/>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chemeClr val="tx1"/>
                </a:solidFill>
              </a:rPr>
              <a:t>秦腔生成特殊文化习俗</a:t>
            </a:r>
          </a:p>
        </p:txBody>
      </p:sp>
      <p:sp>
        <p:nvSpPr>
          <p:cNvPr id="5" name="副标题 2"/>
          <p:cNvSpPr>
            <a:spLocks noGrp="1"/>
          </p:cNvSpPr>
          <p:nvPr>
            <p:custDataLst>
              <p:tags r:id="rId5"/>
            </p:custDataLst>
          </p:nvPr>
        </p:nvSpPr>
        <p:spPr>
          <a:xfrm>
            <a:off x="1316990" y="5062855"/>
            <a:ext cx="1913890" cy="937895"/>
          </a:xfrm>
          <a:prstGeom prst="rect">
            <a:avLst/>
          </a:prstGeom>
          <a:solidFill>
            <a:schemeClr val="accent2"/>
          </a:solidFill>
        </p:spPr>
        <p:txBody>
          <a:bodyPr vert="horz" lIns="67500" tIns="35100" rIns="67500" bIns="35100" rtlCol="0">
            <a:no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b="1">
                <a:solidFill>
                  <a:schemeClr val="tx1"/>
                </a:solidFill>
              </a:rPr>
              <a:t>总结全文三秦密不可分</a:t>
            </a:r>
          </a:p>
        </p:txBody>
      </p:sp>
      <p:sp>
        <p:nvSpPr>
          <p:cNvPr id="6" name="副标题 2"/>
          <p:cNvSpPr>
            <a:spLocks noGrp="1"/>
          </p:cNvSpPr>
          <p:nvPr>
            <p:custDataLst>
              <p:tags r:id="rId6"/>
            </p:custDataLst>
          </p:nvPr>
        </p:nvSpPr>
        <p:spPr>
          <a:xfrm>
            <a:off x="3373755" y="876300"/>
            <a:ext cx="3644900"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秦腔的生成地域</a:t>
            </a:r>
          </a:p>
        </p:txBody>
      </p:sp>
      <p:sp>
        <p:nvSpPr>
          <p:cNvPr id="7" name="副标题 2"/>
          <p:cNvSpPr>
            <a:spLocks noGrp="1"/>
          </p:cNvSpPr>
          <p:nvPr>
            <p:custDataLst>
              <p:tags r:id="rId7"/>
            </p:custDataLst>
          </p:nvPr>
        </p:nvSpPr>
        <p:spPr>
          <a:xfrm>
            <a:off x="3373755" y="1316990"/>
            <a:ext cx="3644900"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秦腔与情感表达</a:t>
            </a:r>
          </a:p>
        </p:txBody>
      </p:sp>
      <p:sp>
        <p:nvSpPr>
          <p:cNvPr id="8" name="副标题 2"/>
          <p:cNvSpPr>
            <a:spLocks noGrp="1"/>
          </p:cNvSpPr>
          <p:nvPr>
            <p:custDataLst>
              <p:tags r:id="rId8"/>
            </p:custDataLst>
          </p:nvPr>
        </p:nvSpPr>
        <p:spPr>
          <a:xfrm>
            <a:off x="3373755" y="1791335"/>
            <a:ext cx="3645535" cy="405130"/>
          </a:xfrm>
          <a:prstGeom prst="rect">
            <a:avLst/>
          </a:prstGeom>
          <a:solidFill>
            <a:srgbClr val="D8E3A9"/>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文化底蕴及冲击力</a:t>
            </a:r>
          </a:p>
        </p:txBody>
      </p:sp>
      <p:sp>
        <p:nvSpPr>
          <p:cNvPr id="9" name="文本框 8"/>
          <p:cNvSpPr txBox="1"/>
          <p:nvPr>
            <p:custDataLst>
              <p:tags r:id="rId9"/>
            </p:custDataLst>
          </p:nvPr>
        </p:nvSpPr>
        <p:spPr>
          <a:xfrm>
            <a:off x="0" y="876300"/>
            <a:ext cx="743585" cy="2816225"/>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文</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章</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结</a:t>
            </a:r>
          </a:p>
          <a:p>
            <a:pPr marL="0" indent="0" algn="l">
              <a:lnSpc>
                <a:spcPct val="100000"/>
              </a:lnSpc>
              <a:spcBef>
                <a:spcPct val="0"/>
              </a:spcBef>
              <a:spcAft>
                <a:spcPct val="0"/>
              </a:spcAft>
              <a:buSzTx/>
              <a:buNone/>
            </a:pPr>
            <a:r>
              <a:rPr lang="zh-CN" altLang="en-US" sz="4000" b="1" spc="240">
                <a:solidFill>
                  <a:schemeClr val="accent1">
                    <a:lumMod val="75000"/>
                  </a:schemeClr>
                </a:solidFill>
                <a:latin typeface="微软雅黑" panose="020B0503020204020204" charset="-122"/>
                <a:ea typeface="微软雅黑" panose="020B0503020204020204" charset="-122"/>
              </a:rPr>
              <a:t>构</a:t>
            </a:r>
          </a:p>
        </p:txBody>
      </p:sp>
      <p:sp>
        <p:nvSpPr>
          <p:cNvPr id="10" name="副标题 2"/>
          <p:cNvSpPr>
            <a:spLocks noGrp="1"/>
          </p:cNvSpPr>
          <p:nvPr>
            <p:custDataLst>
              <p:tags r:id="rId10"/>
            </p:custDataLst>
          </p:nvPr>
        </p:nvSpPr>
        <p:spPr>
          <a:xfrm>
            <a:off x="3373755" y="2283460"/>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排演的热情：男女老幼，乐此不疲</a:t>
            </a:r>
          </a:p>
        </p:txBody>
      </p:sp>
      <p:sp>
        <p:nvSpPr>
          <p:cNvPr id="11" name="副标题 2"/>
          <p:cNvSpPr>
            <a:spLocks noGrp="1"/>
          </p:cNvSpPr>
          <p:nvPr>
            <p:custDataLst>
              <p:tags r:id="rId11"/>
            </p:custDataLst>
          </p:nvPr>
        </p:nvSpPr>
        <p:spPr>
          <a:xfrm>
            <a:off x="3373755" y="2755265"/>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演出的前奏：观众期待，热闹非凡</a:t>
            </a:r>
          </a:p>
        </p:txBody>
      </p:sp>
      <p:sp>
        <p:nvSpPr>
          <p:cNvPr id="12" name="副标题 2"/>
          <p:cNvSpPr>
            <a:spLocks noGrp="1"/>
          </p:cNvSpPr>
          <p:nvPr>
            <p:custDataLst>
              <p:tags r:id="rId12"/>
            </p:custDataLst>
          </p:nvPr>
        </p:nvSpPr>
        <p:spPr>
          <a:xfrm>
            <a:off x="3373755" y="3693795"/>
            <a:ext cx="3645535"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观众的痴迷：兴致如一，各得其乐</a:t>
            </a:r>
          </a:p>
        </p:txBody>
      </p:sp>
      <p:sp>
        <p:nvSpPr>
          <p:cNvPr id="13" name="副标题 2"/>
          <p:cNvSpPr>
            <a:spLocks noGrp="1"/>
          </p:cNvSpPr>
          <p:nvPr>
            <p:custDataLst>
              <p:tags r:id="rId13"/>
            </p:custDataLst>
          </p:nvPr>
        </p:nvSpPr>
        <p:spPr>
          <a:xfrm>
            <a:off x="3373755" y="3226435"/>
            <a:ext cx="3644900" cy="405130"/>
          </a:xfrm>
          <a:prstGeom prst="rect">
            <a:avLst/>
          </a:prstGeom>
          <a:solidFill>
            <a:srgbClr val="D6A16D"/>
          </a:solidFill>
        </p:spPr>
        <p:txBody>
          <a:bodyPr vert="horz" lIns="67500" tIns="35100" rIns="67500" bIns="35100" rtlCol="0">
            <a:normAutofit fontScale="90000"/>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演出的精彩：技艺精妙，观众动情</a:t>
            </a:r>
          </a:p>
        </p:txBody>
      </p:sp>
      <p:sp>
        <p:nvSpPr>
          <p:cNvPr id="14" name="副标题 2"/>
          <p:cNvSpPr>
            <a:spLocks noGrp="1"/>
          </p:cNvSpPr>
          <p:nvPr>
            <p:custDataLst>
              <p:tags r:id="rId14"/>
            </p:custDataLst>
          </p:nvPr>
        </p:nvSpPr>
        <p:spPr>
          <a:xfrm>
            <a:off x="3373755" y="4178300"/>
            <a:ext cx="3645535" cy="405130"/>
          </a:xfrm>
          <a:prstGeom prst="rect">
            <a:avLst/>
          </a:prstGeom>
          <a:solidFill>
            <a:srgbClr val="D6A16D"/>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演出的悲喜：几家欢乐几家愁</a:t>
            </a:r>
          </a:p>
        </p:txBody>
      </p:sp>
      <p:sp>
        <p:nvSpPr>
          <p:cNvPr id="15" name="副标题 2"/>
          <p:cNvSpPr>
            <a:spLocks noGrp="1"/>
          </p:cNvSpPr>
          <p:nvPr>
            <p:custDataLst>
              <p:tags r:id="rId15"/>
            </p:custDataLst>
          </p:nvPr>
        </p:nvSpPr>
        <p:spPr>
          <a:xfrm>
            <a:off x="3373755" y="4669155"/>
            <a:ext cx="3645535" cy="405130"/>
          </a:xfrm>
          <a:prstGeom prst="rect">
            <a:avLst/>
          </a:prstGeom>
          <a:solidFill>
            <a:srgbClr val="D6A16D"/>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秦腔的神圣崇高地位</a:t>
            </a:r>
          </a:p>
        </p:txBody>
      </p:sp>
      <p:sp>
        <p:nvSpPr>
          <p:cNvPr id="16" name="副标题 2"/>
          <p:cNvSpPr>
            <a:spLocks noGrp="1"/>
          </p:cNvSpPr>
          <p:nvPr>
            <p:custDataLst>
              <p:tags r:id="rId16"/>
            </p:custDataLst>
          </p:nvPr>
        </p:nvSpPr>
        <p:spPr>
          <a:xfrm>
            <a:off x="3373755" y="5132705"/>
            <a:ext cx="3645535" cy="405130"/>
          </a:xfrm>
          <a:prstGeom prst="rect">
            <a:avLst/>
          </a:prstGeom>
          <a:solidFill>
            <a:srgbClr val="F0E1C0"/>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秦腔是真善美的艺术</a:t>
            </a:r>
          </a:p>
        </p:txBody>
      </p:sp>
      <p:sp>
        <p:nvSpPr>
          <p:cNvPr id="17" name="副标题 2"/>
          <p:cNvSpPr>
            <a:spLocks noGrp="1"/>
          </p:cNvSpPr>
          <p:nvPr>
            <p:custDataLst>
              <p:tags r:id="rId17"/>
            </p:custDataLst>
          </p:nvPr>
        </p:nvSpPr>
        <p:spPr>
          <a:xfrm>
            <a:off x="3373755" y="5595620"/>
            <a:ext cx="3645535" cy="405130"/>
          </a:xfrm>
          <a:prstGeom prst="rect">
            <a:avLst/>
          </a:prstGeom>
          <a:solidFill>
            <a:srgbClr val="F0E1C0"/>
          </a:solidFill>
        </p:spPr>
        <p:txBody>
          <a:bodyPr vert="horz" lIns="67500" tIns="35100" rIns="67500" bIns="35100" rtlCol="0">
            <a:normAutofit/>
          </a:bodyPr>
          <a:lstStyle>
            <a:lvl1pPr marL="0" indent="0" algn="ctr" defTabSz="914400" rtl="0" eaLnBrk="1" fontAlgn="auto" latinLnBrk="0" hangingPunct="1">
              <a:lnSpc>
                <a:spcPct val="110000"/>
              </a:lnSpc>
              <a:spcBef>
                <a:spcPct val="0"/>
              </a:spcBef>
              <a:spcAft>
                <a:spcPts val="1000"/>
              </a:spcAft>
              <a:buFont typeface="Arial" panose="020B0604020202020204" pitchFamily="34" charset="0"/>
              <a:buNone/>
              <a:defRPr sz="2400" u="none" strike="noStrike" kern="1200" cap="none" spc="20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1pPr>
            <a:lvl2pPr marL="457200" indent="0" algn="ctr" defTabSz="914400" rtl="0" eaLnBrk="1" fontAlgn="auto" latinLnBrk="0" hangingPunct="1">
              <a:lnSpc>
                <a:spcPct val="120000"/>
              </a:lnSpc>
              <a:spcBef>
                <a:spcPct val="0"/>
              </a:spcBef>
              <a:spcAft>
                <a:spcPts val="600"/>
              </a:spcAft>
              <a:buFont typeface="Arial" panose="020B0604020202020204" pitchFamily="34" charset="0"/>
              <a:buNone/>
              <a:tabLst>
                <a:tab pos="1609725" algn="l"/>
              </a:tabLst>
              <a:defRPr sz="20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2pPr>
            <a:lvl3pPr marL="914400" indent="0" algn="ctr" defTabSz="914400" rtl="0" eaLnBrk="1" fontAlgn="auto" latinLnBrk="0" hangingPunct="1">
              <a:lnSpc>
                <a:spcPct val="120000"/>
              </a:lnSpc>
              <a:spcBef>
                <a:spcPct val="0"/>
              </a:spcBef>
              <a:spcAft>
                <a:spcPts val="600"/>
              </a:spcAft>
              <a:buFont typeface="Arial" panose="020B0604020202020204" pitchFamily="34" charset="0"/>
              <a:buNone/>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3pPr>
            <a:lvl4pPr marL="1371600" indent="0" algn="ctr" defTabSz="914400" rtl="0" eaLnBrk="1" fontAlgn="auto" latinLnBrk="0" hangingPunct="1">
              <a:lnSpc>
                <a:spcPct val="120000"/>
              </a:lnSpc>
              <a:spcBef>
                <a:spcPct val="0"/>
              </a:spcBef>
              <a:spcAft>
                <a:spcPts val="300"/>
              </a:spcAft>
              <a:buFont typeface="Wingdings" panose="05000000000000000000"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4pPr>
            <a:lvl5pPr marL="1828800" indent="0" algn="ctr" defTabSz="914400" rtl="0" eaLnBrk="1" fontAlgn="auto" latinLnBrk="0" hangingPunct="1">
              <a:lnSpc>
                <a:spcPct val="120000"/>
              </a:lnSpc>
              <a:spcBef>
                <a:spcPct val="0"/>
              </a:spcBef>
              <a:spcAft>
                <a:spcPts val="300"/>
              </a:spcAft>
              <a:buFont typeface="Arial" panose="020B0604020202020204" pitchFamily="34" charset="0"/>
              <a:buNone/>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charset="-122"/>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zh-CN" altLang="en-US" sz="1800" b="1"/>
              <a:t>秦川、秦腔、秦人融为一体</a:t>
            </a:r>
          </a:p>
        </p:txBody>
      </p:sp>
      <p:sp>
        <p:nvSpPr>
          <p:cNvPr id="18" name="副标题 2"/>
          <p:cNvSpPr>
            <a:spLocks noGrp="1"/>
          </p:cNvSpPr>
          <p:nvPr>
            <p:custDataLst>
              <p:tags r:id="rId18"/>
            </p:custDataLst>
          </p:nvPr>
        </p:nvSpPr>
        <p:spPr>
          <a:xfrm>
            <a:off x="7018655" y="1036320"/>
            <a:ext cx="1844040" cy="96647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高亢宏大</a:t>
            </a:r>
          </a:p>
          <a:p>
            <a:r>
              <a:rPr lang="zh-CN" altLang="en-US" sz="2400" b="1"/>
              <a:t>震颤人心</a:t>
            </a:r>
          </a:p>
        </p:txBody>
      </p:sp>
      <p:sp>
        <p:nvSpPr>
          <p:cNvPr id="19" name="副标题 2"/>
          <p:cNvSpPr>
            <a:spLocks noGrp="1"/>
          </p:cNvSpPr>
          <p:nvPr>
            <p:custDataLst>
              <p:tags r:id="rId19"/>
            </p:custDataLst>
          </p:nvPr>
        </p:nvSpPr>
        <p:spPr>
          <a:xfrm>
            <a:off x="7098030" y="3341370"/>
            <a:ext cx="1844040" cy="64262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喜爱与痴迷</a:t>
            </a:r>
          </a:p>
        </p:txBody>
      </p:sp>
      <p:sp>
        <p:nvSpPr>
          <p:cNvPr id="20" name="副标题 2"/>
          <p:cNvSpPr>
            <a:spLocks noGrp="1"/>
          </p:cNvSpPr>
          <p:nvPr>
            <p:custDataLst>
              <p:tags r:id="rId20"/>
            </p:custDataLst>
          </p:nvPr>
        </p:nvSpPr>
        <p:spPr>
          <a:xfrm>
            <a:off x="7098030" y="5034280"/>
            <a:ext cx="1844040" cy="966470"/>
          </a:xfrm>
          <a:solidFill>
            <a:schemeClr val="accent2"/>
          </a:solidFill>
        </p:spPr>
        <p:txBody>
          <a:bodyPr lIns="90000" tIns="46800" rIns="90000" bIns="46800">
            <a:noAutofit/>
          </a:bodyPr>
          <a:lstStyle>
            <a:lvl1pPr marL="0" indent="0" algn="ctr" defTabSz="650240" rtl="0" eaLnBrk="1" latinLnBrk="0" hangingPunct="1">
              <a:lnSpc>
                <a:spcPct val="110000"/>
              </a:lnSpc>
              <a:spcBef>
                <a:spcPts val="710"/>
              </a:spcBef>
              <a:buFont typeface="Arial" panose="020B0604020202020204" pitchFamily="34" charset="0"/>
              <a:buNone/>
              <a:defRPr sz="1800" kern="1200" spc="200">
                <a:solidFill>
                  <a:schemeClr val="tx1"/>
                </a:solidFill>
                <a:uFillTx/>
                <a:latin typeface="+mn-lt"/>
                <a:ea typeface="+mn-ea"/>
                <a:cs typeface="+mn-cs"/>
              </a:defRPr>
            </a:lvl1pPr>
            <a:lvl2pPr marL="342900" indent="0" algn="ctr" defTabSz="650240" rtl="0" eaLnBrk="1" latinLnBrk="0" hangingPunct="1">
              <a:lnSpc>
                <a:spcPct val="90000"/>
              </a:lnSpc>
              <a:spcBef>
                <a:spcPts val="355"/>
              </a:spcBef>
              <a:buFont typeface="Arial" panose="020B0604020202020204" pitchFamily="34" charset="0"/>
              <a:buNone/>
              <a:defRPr sz="1500" kern="1200">
                <a:solidFill>
                  <a:schemeClr val="tx1"/>
                </a:solidFill>
                <a:latin typeface="+mn-lt"/>
                <a:ea typeface="+mn-ea"/>
                <a:cs typeface="+mn-cs"/>
              </a:defRPr>
            </a:lvl2pPr>
            <a:lvl3pPr marL="685800" indent="0" algn="ctr" defTabSz="650240" rtl="0" eaLnBrk="1" latinLnBrk="0" hangingPunct="1">
              <a:lnSpc>
                <a:spcPct val="90000"/>
              </a:lnSpc>
              <a:spcBef>
                <a:spcPts val="355"/>
              </a:spcBef>
              <a:buFont typeface="Arial" panose="020B0604020202020204" pitchFamily="34" charset="0"/>
              <a:buNone/>
              <a:defRPr sz="1350" kern="1200">
                <a:solidFill>
                  <a:schemeClr val="tx1"/>
                </a:solidFill>
                <a:latin typeface="+mn-lt"/>
                <a:ea typeface="+mn-ea"/>
                <a:cs typeface="+mn-cs"/>
              </a:defRPr>
            </a:lvl3pPr>
            <a:lvl4pPr marL="10287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4pPr>
            <a:lvl5pPr marL="13716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5pPr>
            <a:lvl6pPr marL="17145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6pPr>
            <a:lvl7pPr marL="20574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7pPr>
            <a:lvl8pPr marL="24003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8pPr>
            <a:lvl9pPr marL="2743200" indent="0" algn="ctr" defTabSz="650240" rtl="0" eaLnBrk="1" latinLnBrk="0" hangingPunct="1">
              <a:lnSpc>
                <a:spcPct val="90000"/>
              </a:lnSpc>
              <a:spcBef>
                <a:spcPts val="355"/>
              </a:spcBef>
              <a:buFont typeface="Arial" panose="020B0604020202020204" pitchFamily="34" charset="0"/>
              <a:buNone/>
              <a:defRPr sz="1200" kern="1200">
                <a:solidFill>
                  <a:schemeClr val="tx1"/>
                </a:solidFill>
                <a:latin typeface="+mn-lt"/>
                <a:ea typeface="+mn-ea"/>
                <a:cs typeface="+mn-cs"/>
              </a:defRPr>
            </a:lvl9pPr>
          </a:lstStyle>
          <a:p>
            <a:r>
              <a:rPr lang="zh-CN" altLang="en-US" sz="2400" b="1"/>
              <a:t>表现真善美</a:t>
            </a:r>
          </a:p>
          <a:p>
            <a:r>
              <a:rPr lang="zh-CN" altLang="en-US" sz="2400" b="1"/>
              <a:t>承喜怒哀乐</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8" presetClass="entr" presetSubtype="16"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amond(in)">
                                      <p:cBhvr>
                                        <p:cTn id="15" dur="2000"/>
                                        <p:tgtEl>
                                          <p:spTgt spid="2"/>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8" presetClass="entr" presetSubtype="16" fill="hold" grpId="0" nodeType="clickEffect">
                                  <p:stCondLst>
                                    <p:cond delay="0"/>
                                  </p:stCondLst>
                                  <p:childTnLst>
                                    <p:set>
                                      <p:cBhvr>
                                        <p:cTn id="19" dur="1" fill="hold">
                                          <p:stCondLst>
                                            <p:cond delay="0"/>
                                          </p:stCondLst>
                                        </p:cTn>
                                        <p:tgtEl>
                                          <p:spTgt spid="3">
                                            <p:bg/>
                                          </p:spTgt>
                                        </p:tgtEl>
                                        <p:attrNameLst>
                                          <p:attrName>style.visibility</p:attrName>
                                        </p:attrNameLst>
                                      </p:cBhvr>
                                      <p:to>
                                        <p:strVal val="visible"/>
                                      </p:to>
                                    </p:set>
                                    <p:animEffect transition="in" filter="diamond(in)">
                                      <p:cBhvr>
                                        <p:cTn id="20" dur="2000"/>
                                        <p:tgtEl>
                                          <p:spTgt spid="3">
                                            <p:bg/>
                                          </p:spTgt>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8" presetClass="entr" presetSubtype="16" fill="hold" grpId="0" nodeType="clickEffect">
                                  <p:stCondLst>
                                    <p:cond delay="0"/>
                                  </p:stCondLst>
                                  <p:childTnLst>
                                    <p:set>
                                      <p:cBhvr>
                                        <p:cTn id="24" dur="1" fill="hold">
                                          <p:stCondLst>
                                            <p:cond delay="0"/>
                                          </p:stCondLst>
                                        </p:cTn>
                                        <p:tgtEl>
                                          <p:spTgt spid="3">
                                            <p:txEl>
                                              <p:pRg st="0" end="0"/>
                                            </p:txEl>
                                          </p:spTgt>
                                        </p:tgtEl>
                                        <p:attrNameLst>
                                          <p:attrName>style.visibility</p:attrName>
                                        </p:attrNameLst>
                                      </p:cBhvr>
                                      <p:to>
                                        <p:strVal val="visible"/>
                                      </p:to>
                                    </p:set>
                                    <p:animEffect transition="in" filter="diamond(in)">
                                      <p:cBhvr>
                                        <p:cTn id="25" dur="2000"/>
                                        <p:tgtEl>
                                          <p:spTgt spid="3">
                                            <p:txEl>
                                              <p:pRg st="0" end="0"/>
                                            </p:txEl>
                                          </p:spTgt>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3">
                                            <p:txEl>
                                              <p:pRg st="1" end="1"/>
                                            </p:txEl>
                                          </p:spTgt>
                                        </p:tgtEl>
                                        <p:attrNameLst>
                                          <p:attrName>style.visibility</p:attrName>
                                        </p:attrNameLst>
                                      </p:cBhvr>
                                      <p:to>
                                        <p:strVal val="visible"/>
                                      </p:to>
                                    </p:set>
                                    <p:animEffect transition="in" filter="diamond(in)">
                                      <p:cBhvr>
                                        <p:cTn id="30" dur="2000"/>
                                        <p:tgtEl>
                                          <p:spTgt spid="3">
                                            <p:txEl>
                                              <p:pRg st="1" end="1"/>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circle(in)">
                                      <p:cBhvr>
                                        <p:cTn id="35" dur="2000"/>
                                        <p:tgtEl>
                                          <p:spTgt spid="6"/>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6" presetClass="entr" presetSubtype="16"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circle(in)">
                                      <p:cBhvr>
                                        <p:cTn id="40" dur="2000"/>
                                        <p:tgtEl>
                                          <p:spTgt spid="7"/>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6" presetClass="entr" presetSubtype="16" fill="hold" grpId="0" nodeType="click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circle(in)">
                                      <p:cBhvr>
                                        <p:cTn id="45" dur="2000"/>
                                        <p:tgtEl>
                                          <p:spTgt spid="8"/>
                                        </p:tgtEl>
                                      </p:cBhvr>
                                    </p:animEffect>
                                  </p:childTnLst>
                                </p:cTn>
                              </p:par>
                            </p:childTnLst>
                          </p:cTn>
                        </p:par>
                      </p:childTnLst>
                    </p:cTn>
                  </p:par>
                  <p:par>
                    <p:cTn id="46" fill="hold" nodeType="clickPar">
                      <p:stCondLst>
                        <p:cond delay="indefinite"/>
                      </p:stCondLst>
                      <p:childTnLst>
                        <p:par>
                          <p:cTn id="47" fill="hold" nodeType="afterGroup">
                            <p:stCondLst>
                              <p:cond delay="0"/>
                            </p:stCondLst>
                            <p:childTnLst>
                              <p:par>
                                <p:cTn id="48" presetID="2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wedge">
                                      <p:cBhvr>
                                        <p:cTn id="50" dur="2000"/>
                                        <p:tgtEl>
                                          <p:spTgt spid="18"/>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8" presetClass="entr" presetSubtype="16"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diamond(in)">
                                      <p:cBhvr>
                                        <p:cTn id="55" dur="2000"/>
                                        <p:tgtEl>
                                          <p:spTgt spid="4"/>
                                        </p:tgtEl>
                                      </p:cBhvr>
                                    </p:animEffect>
                                  </p:childTnLst>
                                </p:cTn>
                              </p:par>
                            </p:childTnLst>
                          </p:cTn>
                        </p:par>
                      </p:childTnLst>
                    </p:cTn>
                  </p:par>
                  <p:par>
                    <p:cTn id="56" fill="hold" nodeType="clickPar">
                      <p:stCondLst>
                        <p:cond delay="indefinite"/>
                      </p:stCondLst>
                      <p:childTnLst>
                        <p:par>
                          <p:cTn id="57" fill="hold" nodeType="afterGroup">
                            <p:stCondLst>
                              <p:cond delay="0"/>
                            </p:stCondLst>
                            <p:childTnLst>
                              <p:par>
                                <p:cTn id="58" presetID="6" presetClass="entr" presetSubtype="16" fill="hold" grpId="0" nodeType="click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circle(in)">
                                      <p:cBhvr>
                                        <p:cTn id="60" dur="2000"/>
                                        <p:tgtEl>
                                          <p:spTgt spid="10"/>
                                        </p:tgtEl>
                                      </p:cBhvr>
                                    </p:animEffect>
                                  </p:childTnLst>
                                </p:cTn>
                              </p:par>
                            </p:childTnLst>
                          </p:cTn>
                        </p:par>
                      </p:childTnLst>
                    </p:cTn>
                  </p:par>
                  <p:par>
                    <p:cTn id="61" fill="hold" nodeType="clickPar">
                      <p:stCondLst>
                        <p:cond delay="indefinite"/>
                      </p:stCondLst>
                      <p:childTnLst>
                        <p:par>
                          <p:cTn id="62" fill="hold" nodeType="afterGroup">
                            <p:stCondLst>
                              <p:cond delay="0"/>
                            </p:stCondLst>
                            <p:childTnLst>
                              <p:par>
                                <p:cTn id="63" presetID="6" presetClass="entr" presetSubtype="16" fill="hold" grpId="0" nodeType="click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circle(in)">
                                      <p:cBhvr>
                                        <p:cTn id="65" dur="2000"/>
                                        <p:tgtEl>
                                          <p:spTgt spid="11"/>
                                        </p:tgtEl>
                                      </p:cBhvr>
                                    </p:animEffect>
                                  </p:childTnLst>
                                </p:cTn>
                              </p:par>
                            </p:childTnLst>
                          </p:cTn>
                        </p:par>
                      </p:childTnLst>
                    </p:cTn>
                  </p:par>
                  <p:par>
                    <p:cTn id="66" fill="hold" nodeType="clickPar">
                      <p:stCondLst>
                        <p:cond delay="indefinite"/>
                      </p:stCondLst>
                      <p:childTnLst>
                        <p:par>
                          <p:cTn id="67" fill="hold" nodeType="afterGroup">
                            <p:stCondLst>
                              <p:cond delay="0"/>
                            </p:stCondLst>
                            <p:childTnLst>
                              <p:par>
                                <p:cTn id="68" presetID="6" presetClass="entr" presetSubtype="16" fill="hold" grpId="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circle(in)">
                                      <p:cBhvr>
                                        <p:cTn id="70" dur="2000"/>
                                        <p:tgtEl>
                                          <p:spTgt spid="13"/>
                                        </p:tgtEl>
                                      </p:cBhvr>
                                    </p:animEffect>
                                  </p:childTnLst>
                                </p:cTn>
                              </p:par>
                            </p:childTnLst>
                          </p:cTn>
                        </p:par>
                      </p:childTnLst>
                    </p:cTn>
                  </p:par>
                  <p:par>
                    <p:cTn id="71" fill="hold" nodeType="clickPar">
                      <p:stCondLst>
                        <p:cond delay="indefinite"/>
                      </p:stCondLst>
                      <p:childTnLst>
                        <p:par>
                          <p:cTn id="72" fill="hold" nodeType="afterGroup">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circle(in)">
                                      <p:cBhvr>
                                        <p:cTn id="75" dur="2000"/>
                                        <p:tgtEl>
                                          <p:spTgt spid="12"/>
                                        </p:tgtEl>
                                      </p:cBhvr>
                                    </p:animEffect>
                                  </p:childTnLst>
                                </p:cTn>
                              </p:par>
                            </p:childTnLst>
                          </p:cTn>
                        </p:par>
                      </p:childTnLst>
                    </p:cTn>
                  </p:par>
                  <p:par>
                    <p:cTn id="76" fill="hold" nodeType="clickPar">
                      <p:stCondLst>
                        <p:cond delay="indefinite"/>
                      </p:stCondLst>
                      <p:childTnLst>
                        <p:par>
                          <p:cTn id="77" fill="hold" nodeType="afterGroup">
                            <p:stCondLst>
                              <p:cond delay="0"/>
                            </p:stCondLst>
                            <p:childTnLst>
                              <p:par>
                                <p:cTn id="78" presetID="6" presetClass="entr" presetSubtype="16" fill="hold" grpId="0" nodeType="click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circle(in)">
                                      <p:cBhvr>
                                        <p:cTn id="80" dur="2000"/>
                                        <p:tgtEl>
                                          <p:spTgt spid="14"/>
                                        </p:tgtEl>
                                      </p:cBhvr>
                                    </p:animEffect>
                                  </p:childTnLst>
                                </p:cTn>
                              </p:par>
                            </p:childTnLst>
                          </p:cTn>
                        </p:par>
                      </p:childTnLst>
                    </p:cTn>
                  </p:par>
                  <p:par>
                    <p:cTn id="81" fill="hold" nodeType="clickPar">
                      <p:stCondLst>
                        <p:cond delay="indefinite"/>
                      </p:stCondLst>
                      <p:childTnLst>
                        <p:par>
                          <p:cTn id="82" fill="hold" nodeType="afterGroup">
                            <p:stCondLst>
                              <p:cond delay="0"/>
                            </p:stCondLst>
                            <p:childTnLst>
                              <p:par>
                                <p:cTn id="83" presetID="6" presetClass="entr" presetSubtype="16" fill="hold" grpId="0" nodeType="click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circle(in)">
                                      <p:cBhvr>
                                        <p:cTn id="85" dur="2000"/>
                                        <p:tgtEl>
                                          <p:spTgt spid="15"/>
                                        </p:tgtEl>
                                      </p:cBhvr>
                                    </p:animEffect>
                                  </p:childTnLst>
                                </p:cTn>
                              </p:par>
                            </p:childTnLst>
                          </p:cTn>
                        </p:par>
                      </p:childTnLst>
                    </p:cTn>
                  </p:par>
                  <p:par>
                    <p:cTn id="86" fill="hold" nodeType="clickPar">
                      <p:stCondLst>
                        <p:cond delay="indefinite"/>
                      </p:stCondLst>
                      <p:childTnLst>
                        <p:par>
                          <p:cTn id="87" fill="hold" nodeType="afterGroup">
                            <p:stCondLst>
                              <p:cond delay="0"/>
                            </p:stCondLst>
                            <p:childTnLst>
                              <p:par>
                                <p:cTn id="88" presetID="20" presetClass="entr" presetSubtype="0" fill="hold" grpId="0"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edge">
                                      <p:cBhvr>
                                        <p:cTn id="90" dur="2000"/>
                                        <p:tgtEl>
                                          <p:spTgt spid="19"/>
                                        </p:tgtEl>
                                      </p:cBhvr>
                                    </p:animEffect>
                                  </p:childTnLst>
                                </p:cTn>
                              </p:par>
                            </p:childTnLst>
                          </p:cTn>
                        </p:par>
                      </p:childTnLst>
                    </p:cTn>
                  </p:par>
                  <p:par>
                    <p:cTn id="91" fill="hold" nodeType="clickPar">
                      <p:stCondLst>
                        <p:cond delay="indefinite"/>
                      </p:stCondLst>
                      <p:childTnLst>
                        <p:par>
                          <p:cTn id="92" fill="hold" nodeType="afterGroup">
                            <p:stCondLst>
                              <p:cond delay="0"/>
                            </p:stCondLst>
                            <p:childTnLst>
                              <p:par>
                                <p:cTn id="93" presetID="8" presetClass="entr" presetSubtype="16" fill="hold" grpId="0" nodeType="click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diamond(in)">
                                      <p:cBhvr>
                                        <p:cTn id="95" dur="2000"/>
                                        <p:tgtEl>
                                          <p:spTgt spid="5"/>
                                        </p:tgtEl>
                                      </p:cBhvr>
                                    </p:animEffect>
                                  </p:childTnLst>
                                </p:cTn>
                              </p:par>
                            </p:childTnLst>
                          </p:cTn>
                        </p:par>
                      </p:childTnLst>
                    </p:cTn>
                  </p:par>
                  <p:par>
                    <p:cTn id="96" fill="hold" nodeType="clickPar">
                      <p:stCondLst>
                        <p:cond delay="indefinite"/>
                      </p:stCondLst>
                      <p:childTnLst>
                        <p:par>
                          <p:cTn id="97" fill="hold" nodeType="afterGroup">
                            <p:stCondLst>
                              <p:cond delay="0"/>
                            </p:stCondLst>
                            <p:childTnLst>
                              <p:par>
                                <p:cTn id="98" presetID="6" presetClass="entr" presetSubtype="16" fill="hold" grpId="0" nodeType="clickEffect">
                                  <p:stCondLst>
                                    <p:cond delay="0"/>
                                  </p:stCondLst>
                                  <p:childTnLst>
                                    <p:set>
                                      <p:cBhvr>
                                        <p:cTn id="99" dur="1" fill="hold">
                                          <p:stCondLst>
                                            <p:cond delay="0"/>
                                          </p:stCondLst>
                                        </p:cTn>
                                        <p:tgtEl>
                                          <p:spTgt spid="16"/>
                                        </p:tgtEl>
                                        <p:attrNameLst>
                                          <p:attrName>style.visibility</p:attrName>
                                        </p:attrNameLst>
                                      </p:cBhvr>
                                      <p:to>
                                        <p:strVal val="visible"/>
                                      </p:to>
                                    </p:set>
                                    <p:animEffect transition="in" filter="circle(in)">
                                      <p:cBhvr>
                                        <p:cTn id="100" dur="2000"/>
                                        <p:tgtEl>
                                          <p:spTgt spid="16"/>
                                        </p:tgtEl>
                                      </p:cBhvr>
                                    </p:animEffect>
                                  </p:childTnLst>
                                </p:cTn>
                              </p:par>
                            </p:childTnLst>
                          </p:cTn>
                        </p:par>
                      </p:childTnLst>
                    </p:cTn>
                  </p:par>
                  <p:par>
                    <p:cTn id="101" fill="hold" nodeType="clickPar">
                      <p:stCondLst>
                        <p:cond delay="indefinite"/>
                      </p:stCondLst>
                      <p:childTnLst>
                        <p:par>
                          <p:cTn id="102" fill="hold" nodeType="afterGroup">
                            <p:stCondLst>
                              <p:cond delay="0"/>
                            </p:stCondLst>
                            <p:childTnLst>
                              <p:par>
                                <p:cTn id="103" presetID="6" presetClass="entr" presetSubtype="16" fill="hold" grpId="0" nodeType="clickEffect">
                                  <p:stCondLst>
                                    <p:cond delay="0"/>
                                  </p:stCondLst>
                                  <p:childTnLst>
                                    <p:set>
                                      <p:cBhvr>
                                        <p:cTn id="104" dur="1" fill="hold">
                                          <p:stCondLst>
                                            <p:cond delay="0"/>
                                          </p:stCondLst>
                                        </p:cTn>
                                        <p:tgtEl>
                                          <p:spTgt spid="17"/>
                                        </p:tgtEl>
                                        <p:attrNameLst>
                                          <p:attrName>style.visibility</p:attrName>
                                        </p:attrNameLst>
                                      </p:cBhvr>
                                      <p:to>
                                        <p:strVal val="visible"/>
                                      </p:to>
                                    </p:set>
                                    <p:animEffect transition="in" filter="circle(in)">
                                      <p:cBhvr>
                                        <p:cTn id="105" dur="2000"/>
                                        <p:tgtEl>
                                          <p:spTgt spid="17"/>
                                        </p:tgtEl>
                                      </p:cBhvr>
                                    </p:animEffect>
                                  </p:childTnLst>
                                </p:cTn>
                              </p:par>
                            </p:childTnLst>
                          </p:cTn>
                        </p:par>
                      </p:childTnLst>
                    </p:cTn>
                  </p:par>
                  <p:par>
                    <p:cTn id="106" fill="hold" nodeType="clickPar">
                      <p:stCondLst>
                        <p:cond delay="indefinite"/>
                      </p:stCondLst>
                      <p:childTnLst>
                        <p:par>
                          <p:cTn id="107" fill="hold" nodeType="afterGroup">
                            <p:stCondLst>
                              <p:cond delay="0"/>
                            </p:stCondLst>
                            <p:childTnLst>
                              <p:par>
                                <p:cTn id="108" presetID="20" presetClass="entr" presetSubtype="0" fill="hold" grpId="0" nodeType="clickEffect">
                                  <p:stCondLst>
                                    <p:cond delay="0"/>
                                  </p:stCondLst>
                                  <p:childTnLst>
                                    <p:set>
                                      <p:cBhvr>
                                        <p:cTn id="109" dur="1" fill="hold">
                                          <p:stCondLst>
                                            <p:cond delay="0"/>
                                          </p:stCondLst>
                                        </p:cTn>
                                        <p:tgtEl>
                                          <p:spTgt spid="20"/>
                                        </p:tgtEl>
                                        <p:attrNameLst>
                                          <p:attrName>style.visibility</p:attrName>
                                        </p:attrNameLst>
                                      </p:cBhvr>
                                      <p:to>
                                        <p:strVal val="visible"/>
                                      </p:to>
                                    </p:set>
                                    <p:animEffect transition="in" filter="wedge">
                                      <p:cBhvr>
                                        <p:cTn id="110"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animBg="1"/>
      <p:bldP spid="4" grpId="0" animBg="1"/>
      <p:bldP spid="5" grpId="0" animBg="1"/>
      <p:bldP spid="6" grpId="0" animBg="1"/>
      <p:bldP spid="7" grpId="0" animBg="1"/>
      <p:bldP spid="8" grpId="0" animBg="1"/>
      <p:bldP spid="9" grpId="0"/>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145" name="Picture 7" descr="3"/>
          <p:cNvPicPr>
            <a:picLocks noChangeAspect="1"/>
          </p:cNvPicPr>
          <p:nvPr/>
        </p:nvPicPr>
        <p:blipFill>
          <a:blip r:embed="rId2"/>
          <a:stretch>
            <a:fillRect/>
          </a:stretch>
        </p:blipFill>
        <p:spPr>
          <a:xfrm>
            <a:off x="3252788" y="1225550"/>
            <a:ext cx="3011487" cy="704850"/>
          </a:xfrm>
          <a:prstGeom prst="rect">
            <a:avLst/>
          </a:prstGeom>
          <a:noFill/>
          <a:ln w="9525">
            <a:noFill/>
          </a:ln>
        </p:spPr>
      </p:pic>
      <p:sp>
        <p:nvSpPr>
          <p:cNvPr id="11269" name="矩形 1"/>
          <p:cNvSpPr/>
          <p:nvPr/>
        </p:nvSpPr>
        <p:spPr>
          <a:xfrm>
            <a:off x="430530" y="2474595"/>
            <a:ext cx="8282940" cy="2676525"/>
          </a:xfrm>
          <a:prstGeom prst="rect">
            <a:avLst/>
          </a:prstGeom>
          <a:noFill/>
          <a:ln w="9525">
            <a:noFill/>
          </a:ln>
        </p:spPr>
        <p:txBody>
          <a:bodyPr wrap="square">
            <a:spAutoFit/>
          </a:bodyPr>
          <a:lstStyle/>
          <a:p>
            <a:pPr eaLnBrk="0" hangingPunct="0">
              <a:lnSpc>
                <a:spcPct val="150000"/>
              </a:lnSpc>
            </a:pPr>
            <a:r>
              <a:rPr lang="en-US" sz="2800" b="1">
                <a:latin typeface="楷体" panose="02010609060101010101" pitchFamily="49" charset="-122"/>
                <a:ea typeface="楷体" panose="02010609060101010101" pitchFamily="49" charset="-122"/>
              </a:rPr>
              <a:t>1.</a:t>
            </a:r>
            <a:r>
              <a:rPr lang="zh-CN" altLang="en-US" sz="2800" b="1">
                <a:latin typeface="楷体" panose="02010609060101010101" pitchFamily="49" charset="-122"/>
                <a:ea typeface="楷体" panose="02010609060101010101" pitchFamily="49" charset="-122"/>
              </a:rPr>
              <a:t>了</a:t>
            </a:r>
            <a:r>
              <a:rPr sz="2800" b="1">
                <a:latin typeface="楷体" panose="02010609060101010101" pitchFamily="49" charset="-122"/>
                <a:ea typeface="楷体" panose="02010609060101010101" pitchFamily="49" charset="-122"/>
              </a:rPr>
              <a:t>解秦腔、秦地、秦人的基本特点。 </a:t>
            </a:r>
          </a:p>
          <a:p>
            <a:pPr eaLnBrk="0" hangingPunct="0">
              <a:lnSpc>
                <a:spcPct val="150000"/>
              </a:lnSpc>
            </a:pPr>
            <a:r>
              <a:rPr lang="en-US" sz="2800" b="1">
                <a:latin typeface="楷体" panose="02010609060101010101" pitchFamily="49" charset="-122"/>
                <a:ea typeface="楷体" panose="02010609060101010101" pitchFamily="49" charset="-122"/>
              </a:rPr>
              <a:t>2.</a:t>
            </a:r>
            <a:r>
              <a:rPr sz="2800" b="1">
                <a:latin typeface="楷体" panose="02010609060101010101" pitchFamily="49" charset="-122"/>
                <a:ea typeface="楷体" panose="02010609060101010101" pitchFamily="49" charset="-122"/>
              </a:rPr>
              <a:t>品味文章的语言、学习描写手法。 </a:t>
            </a:r>
          </a:p>
          <a:p>
            <a:pPr eaLnBrk="0" hangingPunct="0">
              <a:lnSpc>
                <a:spcPct val="150000"/>
              </a:lnSpc>
            </a:pPr>
            <a:r>
              <a:rPr lang="en-US" sz="2800" b="1">
                <a:latin typeface="楷体" panose="02010609060101010101" pitchFamily="49" charset="-122"/>
                <a:ea typeface="楷体" panose="02010609060101010101" pitchFamily="49" charset="-122"/>
              </a:rPr>
              <a:t>3.</a:t>
            </a:r>
            <a:r>
              <a:rPr sz="2800" b="1">
                <a:latin typeface="楷体" panose="02010609060101010101" pitchFamily="49" charset="-122"/>
                <a:ea typeface="楷体" panose="02010609060101010101" pitchFamily="49" charset="-122"/>
              </a:rPr>
              <a:t>体会中国民俗文化的特点，交流秦腔之类传统艺术发展前景的看法。 </a:t>
            </a: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8434" name="Rectangle 2"/>
          <p:cNvSpPr>
            <a:spLocks noGrp="1"/>
          </p:cNvSpPr>
          <p:nvPr>
            <p:ph type="title"/>
          </p:nvPr>
        </p:nvSpPr>
        <p:spPr>
          <a:xfrm>
            <a:off x="456883" y="929005"/>
            <a:ext cx="8229600" cy="633413"/>
          </a:xfrm>
          <a:noFill/>
          <a:ln>
            <a:miter lim="800000"/>
          </a:ln>
        </p:spPr>
        <p:txBody>
          <a:bodyPr vert="horz" wrap="square" lIns="91440" tIns="45720" rIns="91440" bIns="45720" anchor="ctr" anchorCtr="0"/>
          <a:lstStyle>
            <a:lvl1pPr marL="0" indent="0" algn="ctr" defTabSz="914400" rtl="0" eaLnBrk="0" fontAlgn="base" hangingPunct="0">
              <a:lnSpc>
                <a:spcPct val="100000"/>
              </a:lnSpc>
              <a:spcBef>
                <a:spcPct val="0"/>
              </a:spcBef>
              <a:spcAft>
                <a:spcPct val="0"/>
              </a:spcAft>
              <a:buClrTx/>
              <a:buSzTx/>
              <a:buFontTx/>
              <a:buNone/>
              <a:defRPr kumimoji="0" lang="zh-CN" altLang="en-US" sz="4400" b="0" i="0" u="none" baseline="0">
                <a:solidFill>
                  <a:schemeClr val="tx2"/>
                </a:solidFill>
                <a:latin typeface="Arial"/>
                <a:ea typeface="宋体" panose="02010600030101010101" pitchFamily="2" charset="-122"/>
                <a:cs typeface="+mj-cs"/>
              </a:defRPr>
            </a:lvl1pPr>
          </a:lstStyle>
          <a:p>
            <a:pPr lvl="0" eaLnBrk="1" hangingPunct="1"/>
            <a:r>
              <a:rPr lang="zh-CN" altLang="en-US" sz="4000" b="1">
                <a:solidFill>
                  <a:srgbClr val="FF3300"/>
                </a:solidFill>
              </a:rPr>
              <a:t>归纳主题</a:t>
            </a:r>
          </a:p>
        </p:txBody>
      </p:sp>
      <p:sp>
        <p:nvSpPr>
          <p:cNvPr id="18435" name="Rectangle 3"/>
          <p:cNvSpPr>
            <a:spLocks noGrp="1"/>
          </p:cNvSpPr>
          <p:nvPr>
            <p:ph type="body" idx="1"/>
          </p:nvPr>
        </p:nvSpPr>
        <p:spPr>
          <a:xfrm>
            <a:off x="0" y="1562418"/>
            <a:ext cx="9144000" cy="4525962"/>
          </a:xfrm>
          <a:noFill/>
          <a:ln>
            <a:miter lim="800000"/>
          </a:ln>
        </p:spPr>
        <p:txBody>
          <a:bodyPr vert="horz" wrap="square" lIns="91440" tIns="45720" rIns="91440" bIns="45720" anchor="t" anchorCtr="0"/>
          <a:lstStyle>
            <a:lvl1pPr marL="342900" indent="-342900" algn="l" defTabSz="914400" rtl="0" eaLnBrk="0" fontAlgn="base" hangingPunct="0">
              <a:lnSpc>
                <a:spcPct val="100000"/>
              </a:lnSpc>
              <a:spcBef>
                <a:spcPct val="20000"/>
              </a:spcBef>
              <a:spcAft>
                <a:spcPct val="0"/>
              </a:spcAft>
              <a:buClrTx/>
              <a:buSzTx/>
              <a:buFontTx/>
              <a:buChar char="•"/>
              <a:defRPr kumimoji="0" lang="zh-CN" altLang="en-US" sz="3200" b="0" i="0" u="none" baseline="0">
                <a:solidFill>
                  <a:schemeClr val="tx1"/>
                </a:solidFill>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lang="zh-CN" altLang="en-US" sz="2800" b="0" i="0" u="none" baseline="0">
                <a:solidFill>
                  <a:schemeClr val="tx1"/>
                </a:solidFill>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lang="zh-CN" altLang="en-US" sz="2400" b="0" i="0" u="none" baseline="0">
                <a:solidFill>
                  <a:schemeClr val="tx1"/>
                </a:solidFill>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lang="zh-CN" altLang="en-US" sz="2000" b="0" i="0" u="none" baseline="0">
                <a:solidFill>
                  <a:schemeClr val="tx1"/>
                </a:solidFill>
                <a:latin typeface="+mn-lt"/>
                <a:ea typeface="+mn-ea"/>
              </a:defRPr>
            </a:lvl5pPr>
            <a:lvl6pPr marL="2514600" indent="-228600" algn="l" rtl="0" fontAlgn="base">
              <a:spcBef>
                <a:spcPct val="20000"/>
              </a:spcBef>
              <a:spcAft>
                <a:spcPct val="0"/>
              </a:spcAft>
              <a:buChar char="»"/>
              <a:defRPr lang="zh-CN" altLang="en-US" sz="2000">
                <a:solidFill>
                  <a:schemeClr val="tx1"/>
                </a:solidFill>
                <a:latin typeface="+mn-lt"/>
                <a:ea typeface="+mn-ea"/>
              </a:defRPr>
            </a:lvl6pPr>
            <a:lvl7pPr marL="2971800" indent="-228600" algn="l" rtl="0" fontAlgn="base">
              <a:spcBef>
                <a:spcPct val="20000"/>
              </a:spcBef>
              <a:spcAft>
                <a:spcPct val="0"/>
              </a:spcAft>
              <a:buChar char="»"/>
              <a:defRPr lang="zh-CN" altLang="en-US" sz="2000">
                <a:solidFill>
                  <a:schemeClr val="tx1"/>
                </a:solidFill>
                <a:latin typeface="+mn-lt"/>
                <a:ea typeface="+mn-ea"/>
              </a:defRPr>
            </a:lvl7pPr>
            <a:lvl8pPr marL="3429000" indent="-228600" algn="l" rtl="0" fontAlgn="base">
              <a:spcBef>
                <a:spcPct val="20000"/>
              </a:spcBef>
              <a:spcAft>
                <a:spcPct val="0"/>
              </a:spcAft>
              <a:buChar char="»"/>
              <a:defRPr lang="zh-CN" altLang="en-US" sz="2000">
                <a:solidFill>
                  <a:schemeClr val="tx1"/>
                </a:solidFill>
                <a:latin typeface="+mn-lt"/>
                <a:ea typeface="+mn-ea"/>
              </a:defRPr>
            </a:lvl8pPr>
            <a:lvl9pPr marL="3886200" indent="-228600" algn="l" rtl="0" fontAlgn="base">
              <a:spcBef>
                <a:spcPct val="20000"/>
              </a:spcBef>
              <a:spcAft>
                <a:spcPct val="0"/>
              </a:spcAft>
              <a:buChar char="»"/>
              <a:defRPr lang="zh-CN" altLang="en-US" sz="2000">
                <a:solidFill>
                  <a:schemeClr val="tx1"/>
                </a:solidFill>
                <a:latin typeface="+mn-lt"/>
                <a:ea typeface="+mn-ea"/>
              </a:defRPr>
            </a:lvl9pPr>
          </a:lstStyle>
          <a:p>
            <a:pPr lvl="0" eaLnBrk="1" hangingPunct="1"/>
            <a:endParaRPr lang="en-US" altLang="zh-CN" sz="2800" b="1">
              <a:latin typeface="黑体" panose="02010609060101010101" pitchFamily="49" charset="-122"/>
              <a:ea typeface="黑体" panose="02010609060101010101" pitchFamily="49" charset="-122"/>
            </a:endParaRPr>
          </a:p>
          <a:p>
            <a:pPr lvl="0" eaLnBrk="1" hangingPunct="1"/>
            <a:r>
              <a:rPr lang="en-US" altLang="zh-CN" sz="2800" b="1">
                <a:ea typeface="黑体" panose="02010609060101010101" pitchFamily="49" charset="-122"/>
              </a:rPr>
              <a:t>——</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秦腔</a:t>
            </a:r>
            <a:r>
              <a:rPr lang="en-US" altLang="zh-CN" sz="2800" b="1">
                <a:latin typeface="黑体" panose="02010609060101010101" pitchFamily="49" charset="-122"/>
                <a:ea typeface="黑体" panose="02010609060101010101" pitchFamily="49" charset="-122"/>
              </a:rPr>
              <a:t>》</a:t>
            </a:r>
            <a:r>
              <a:rPr lang="zh-CN" altLang="en-US" sz="2800" b="1">
                <a:latin typeface="黑体" panose="02010609060101010101" pitchFamily="49" charset="-122"/>
                <a:ea typeface="黑体" panose="02010609060101010101" pitchFamily="49" charset="-122"/>
              </a:rPr>
              <a:t>不但绘形绘色写出了一个地方剧种的生成、变迁的特点，更重要的是通过对秦川大地上人们的喜怒哀乐等风土人情的描绘，展现了他们热情蓬勃的生命力。作者生于斯长于斯，对故土的热爱使得作者在描述中更多地凸现了黄土地人民的人情美，而滤掉了其中可能存在的愚昧与丑陋。在贾平凹笔下，秦腔是黄土地与老百姓生生不息的命运之声。 </a:t>
            </a: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itle 6"/>
          <p:cNvSpPr txBox="1"/>
          <p:nvPr>
            <p:custDataLst>
              <p:tags r:id="rId2"/>
            </p:custDataLst>
          </p:nvPr>
        </p:nvSpPr>
        <p:spPr>
          <a:xfrm>
            <a:off x="3860165" y="2252345"/>
            <a:ext cx="5120640" cy="288480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altLang="zh-CN"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     </a:t>
            </a:r>
            <a:r>
              <a:rPr lang="zh-CN" altLang="en-US" sz="2000" b="1" spc="16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rPr>
              <a:t>在当下，也有很多传统文化的保护传承频频告急。源起西周的秦腔，年青一代鲜有问津；始自宋代的评书艺术，历经辉煌之后，文化之美显得式微；传统工艺刺绣，如今为找不到“接班人”而面临失传……不少凝结先人智慧才智的手工艺在我们的生活中渐行渐远，这十分可惜。你如何看待这一现象？</a:t>
            </a:r>
          </a:p>
        </p:txBody>
      </p:sp>
      <p:pic>
        <p:nvPicPr>
          <p:cNvPr id="6" name="图片 5"/>
          <p:cNvPicPr>
            <a:picLocks noChangeAspect="1"/>
          </p:cNvPicPr>
          <p:nvPr>
            <p:custDataLst>
              <p:tags r:id="rId3"/>
            </p:custDataLst>
          </p:nvPr>
        </p:nvPicPr>
        <p:blipFill>
          <a:blip r:embed="rId5"/>
          <a:srcRect l="22865" r="22865"/>
          <a:stretch>
            <a:fillRect/>
          </a:stretch>
        </p:blipFill>
        <p:spPr>
          <a:xfrm>
            <a:off x="0" y="1673320"/>
            <a:ext cx="3311525" cy="4595400"/>
          </a:xfrm>
          <a:custGeom>
            <a:avLst/>
            <a:gdLst/>
            <a:ahLst/>
            <a:cxnLst>
              <a:cxn ang="3">
                <a:pos x="hc" y="t"/>
              </a:cxn>
              <a:cxn ang="cd2">
                <a:pos x="l" y="vc"/>
              </a:cxn>
              <a:cxn ang="cd4">
                <a:pos x="hc" y="b"/>
              </a:cxn>
              <a:cxn ang="0">
                <a:pos x="r" y="vc"/>
              </a:cxn>
            </a:cxnLst>
            <a:rect l="l" t="t" r="r" b="b"/>
            <a:pathLst>
              <a:path w="9360" h="10800">
                <a:moveTo>
                  <a:pt x="0" y="0"/>
                </a:moveTo>
                <a:lnTo>
                  <a:pt x="9360" y="0"/>
                </a:lnTo>
                <a:lnTo>
                  <a:pt x="9360" y="10800"/>
                </a:lnTo>
                <a:lnTo>
                  <a:pt x="0" y="10800"/>
                </a:lnTo>
                <a:lnTo>
                  <a:pt x="0" y="0"/>
                </a:lnTo>
                <a:close/>
              </a:path>
            </a:pathLst>
          </a:custGeom>
        </p:spPr>
      </p:pic>
      <p:pic>
        <p:nvPicPr>
          <p:cNvPr id="14337" name="Picture 8" descr="1"/>
          <p:cNvPicPr>
            <a:picLocks noChangeAspect="1"/>
          </p:cNvPicPr>
          <p:nvPr/>
        </p:nvPicPr>
        <p:blipFill>
          <a:blip r:embed="rId6"/>
          <a:stretch>
            <a:fillRect/>
          </a:stretch>
        </p:blipFill>
        <p:spPr>
          <a:xfrm>
            <a:off x="3094038" y="701675"/>
            <a:ext cx="3011487" cy="704850"/>
          </a:xfrm>
          <a:prstGeom prst="rect">
            <a:avLst/>
          </a:prstGeom>
          <a:noFill/>
          <a:ln w="9525">
            <a:noFill/>
          </a:ln>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amond(in)">
                                      <p:cBhvr>
                                        <p:cTn id="12"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图文框 6"/>
          <p:cNvSpPr/>
          <p:nvPr>
            <p:custDataLst>
              <p:tags r:id="rId2"/>
            </p:custDataLst>
          </p:nvPr>
        </p:nvSpPr>
        <p:spPr>
          <a:xfrm>
            <a:off x="191135" y="1200150"/>
            <a:ext cx="8856980" cy="4457700"/>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42900" y="1266825"/>
            <a:ext cx="8705850" cy="526415"/>
          </a:xfrm>
          <a:prstGeom prst="rect">
            <a:avLst/>
          </a:prstGeom>
          <a:noFill/>
        </p:spPr>
        <p:txBody>
          <a:bodyPr wrap="square" lIns="47625" tIns="19050" rIns="47625" bIns="19050" rtlCol="0" anchor="ctr" anchorCtr="0">
            <a:normAutofit fontScale="80000"/>
          </a:bodyPr>
          <a:lstStyle/>
          <a:p>
            <a:pPr marL="0" indent="0" algn="l">
              <a:lnSpc>
                <a:spcPct val="100000"/>
              </a:lnSpc>
              <a:spcBef>
                <a:spcPct val="0"/>
              </a:spcBef>
              <a:spcAft>
                <a:spcPct val="0"/>
              </a:spcAft>
              <a:buSzTx/>
              <a:buNone/>
            </a:pPr>
            <a:r>
              <a:rPr lang="zh-CN" altLang="en-US" sz="2800" b="1" spc="160">
                <a:solidFill>
                  <a:srgbClr val="00B0F0"/>
                </a:solidFill>
                <a:latin typeface="微软雅黑" panose="020B0503020204020204" charset="-122"/>
                <a:ea typeface="微软雅黑" panose="020B0503020204020204" charset="-122"/>
                <a:sym typeface="+mn-ea"/>
              </a:rPr>
              <a:t>观点一：传统艺术要在形式多元和传播活跃度方面进行突破。</a:t>
            </a:r>
            <a:r>
              <a:rPr lang="zh-CN" altLang="en-US" sz="3200" b="1" spc="160">
                <a:solidFill>
                  <a:schemeClr val="accent1">
                    <a:lumMod val="75000"/>
                  </a:schemeClr>
                </a:solidFill>
                <a:latin typeface="微软雅黑" panose="020B0503020204020204" charset="-122"/>
                <a:ea typeface="微软雅黑" panose="020B0503020204020204" charset="-122"/>
                <a:sym typeface="+mn-ea"/>
              </a:rPr>
              <a:t> </a:t>
            </a:r>
          </a:p>
        </p:txBody>
      </p:sp>
      <p:sp>
        <p:nvSpPr>
          <p:cNvPr id="11" name="Title 6"/>
          <p:cNvSpPr txBox="1"/>
          <p:nvPr>
            <p:custDataLst>
              <p:tags r:id="rId4"/>
            </p:custDataLst>
          </p:nvPr>
        </p:nvSpPr>
        <p:spPr>
          <a:xfrm>
            <a:off x="342265" y="1924685"/>
            <a:ext cx="8258810" cy="34950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传统艺术可以借助现代科技实现表现形式的多样化。例如京剧，可以借助现代舞台光影技术丰富表演内容和形式。在传播方式上，有部分传统艺人选择了网络直播，这正是时下流行的宣传方式。从两三分钟的短视频，到一个多小时的长直播，内容无不经过精心设计，尤其是直播内容，突破了以往宣传视频的套路，成为深受观众喜爱的内容。恰如麦克卢汉那句名言“媒介即讯息”，内容必修符合传播工具的特征，才能发挥出优势效应。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图文框 6"/>
          <p:cNvSpPr/>
          <p:nvPr>
            <p:custDataLst>
              <p:tags r:id="rId2"/>
            </p:custDataLst>
          </p:nvPr>
        </p:nvSpPr>
        <p:spPr>
          <a:xfrm>
            <a:off x="191135" y="1200150"/>
            <a:ext cx="8856980" cy="4457700"/>
          </a:xfrm>
          <a:prstGeom prst="frame">
            <a:avLst>
              <a:gd name="adj1" fmla="val 1004"/>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微软雅黑" panose="020B0503020204020204" charset="-122"/>
              <a:ea typeface="微软雅黑" panose="020B0503020204020204" charset="-122"/>
            </a:endParaRPr>
          </a:p>
        </p:txBody>
      </p:sp>
      <p:sp>
        <p:nvSpPr>
          <p:cNvPr id="3" name="文本框 2"/>
          <p:cNvSpPr txBox="1"/>
          <p:nvPr>
            <p:custDataLst>
              <p:tags r:id="rId3"/>
            </p:custDataLst>
          </p:nvPr>
        </p:nvSpPr>
        <p:spPr>
          <a:xfrm>
            <a:off x="342900" y="1266825"/>
            <a:ext cx="7894955" cy="526415"/>
          </a:xfrm>
          <a:prstGeom prst="rect">
            <a:avLst/>
          </a:prstGeom>
          <a:noFill/>
        </p:spPr>
        <p:txBody>
          <a:bodyPr wrap="square" lIns="47625" tIns="19050" rIns="47625" bIns="19050" rtlCol="0" anchor="ctr" anchorCtr="0">
            <a:normAutofit fontScale="90000"/>
          </a:bodyPr>
          <a:lstStyle/>
          <a:p>
            <a:pPr marL="0" indent="0" algn="l">
              <a:lnSpc>
                <a:spcPct val="100000"/>
              </a:lnSpc>
              <a:spcBef>
                <a:spcPct val="0"/>
              </a:spcBef>
              <a:spcAft>
                <a:spcPct val="0"/>
              </a:spcAft>
              <a:buSzTx/>
              <a:buNone/>
            </a:pPr>
            <a:r>
              <a:rPr lang="zh-CN" altLang="en-US" sz="2800" b="1" spc="160">
                <a:solidFill>
                  <a:srgbClr val="00B0F0"/>
                </a:solidFill>
                <a:latin typeface="微软雅黑" panose="020B0503020204020204" charset="-122"/>
                <a:ea typeface="微软雅黑" panose="020B0503020204020204" charset="-122"/>
                <a:sym typeface="+mn-ea"/>
              </a:rPr>
              <a:t>观点二：青年要担负起传承传统艺术的责任。</a:t>
            </a:r>
            <a:r>
              <a:rPr lang="zh-CN" altLang="en-US" sz="3200" b="1" spc="160">
                <a:solidFill>
                  <a:schemeClr val="accent1">
                    <a:lumMod val="75000"/>
                  </a:schemeClr>
                </a:solidFill>
                <a:latin typeface="微软雅黑" panose="020B0503020204020204" charset="-122"/>
                <a:ea typeface="微软雅黑" panose="020B0503020204020204" charset="-122"/>
                <a:sym typeface="+mn-ea"/>
              </a:rPr>
              <a:t> </a:t>
            </a:r>
          </a:p>
        </p:txBody>
      </p:sp>
      <p:sp>
        <p:nvSpPr>
          <p:cNvPr id="11" name="Title 6"/>
          <p:cNvSpPr txBox="1"/>
          <p:nvPr>
            <p:custDataLst>
              <p:tags r:id="rId4"/>
            </p:custDataLst>
          </p:nvPr>
        </p:nvSpPr>
        <p:spPr>
          <a:xfrm>
            <a:off x="342265" y="1924685"/>
            <a:ext cx="8258810" cy="349504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80">
                <a:ln w="3175">
                  <a:noFill/>
                  <a:prstDash val="dash"/>
                </a:ln>
                <a:solidFill>
                  <a:schemeClr val="dk1">
                    <a:lumMod val="75000"/>
                    <a:lumOff val="25000"/>
                  </a:schemeClr>
                </a:solidFill>
                <a:latin typeface="微软雅黑" panose="020B0503020204020204" charset="-122"/>
                <a:ea typeface="微软雅黑" panose="020B0503020204020204" charset="-122"/>
                <a:cs typeface="微软雅黑" panose="020B0503020204020204" charset="-122"/>
                <a:sym typeface="+mn-ea"/>
              </a:rPr>
              <a:t>青年一代要接过前辈手中的火炬，让传统文化之火生生不息，不只是行走在仁义礼智信的规范中，不只是浸染在棋琴书画的儒雅里，不只是沐浴在唐诗宋词元曲的书香里，也不只是委身于汉服唐装的余韵里……传统文化和艺术是财米油盐酱醋茶的日常，是万众瞩目的民俗，是地域文化中独一无二的奇葩。每个地区都有各自的传统文化，无论是物质层面的还是非物质层面的。要去学习与它们相关的知识和技能，想方设法去传播，让它们在青年一代的手中熠熠生辉！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heel(1)">
                                      <p:cBhvr>
                                        <p:cTn id="12" dur="2000"/>
                                        <p:tgtEl>
                                          <p:spTgt spid="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6193" name="对象 1512449"/>
          <p:cNvGraphicFramePr>
            <a:graphicFrameLocks noChangeAspect="1"/>
          </p:cNvGraphicFramePr>
          <p:nvPr/>
        </p:nvGraphicFramePr>
        <p:xfrm>
          <a:off x="395593" y="1393081"/>
          <a:ext cx="8354074" cy="4071839"/>
        </p:xfrm>
        <a:graphic>
          <a:graphicData uri="http://schemas.openxmlformats.org/presentationml/2006/ole">
            <p:oleObj spid="_x0000_s57345" r:id="rId5" imgW="10526350" imgH="5131583" progId="Word.Document.8">
              <p:embed/>
            </p:oleObj>
          </a:graphicData>
        </a:graphic>
      </p:graphicFrame>
      <p:pic>
        <p:nvPicPr>
          <p:cNvPr id="15361" name="Picture 5" descr="4"/>
          <p:cNvPicPr>
            <a:picLocks noChangeAspect="1"/>
          </p:cNvPicPr>
          <p:nvPr/>
        </p:nvPicPr>
        <p:blipFill>
          <a:blip r:embed="rId6"/>
          <a:stretch>
            <a:fillRect/>
          </a:stretch>
        </p:blipFill>
        <p:spPr>
          <a:xfrm>
            <a:off x="3262313" y="795338"/>
            <a:ext cx="3011487" cy="704850"/>
          </a:xfrm>
          <a:prstGeom prst="rect">
            <a:avLst/>
          </a:prstGeom>
          <a:noFill/>
          <a:ln w="9525">
            <a:noFill/>
          </a:ln>
        </p:spPr>
      </p:pic>
    </p:spTree>
    <p:custDataLst>
      <p:tags r:id="rId2"/>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700">
        <p:fad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38241" name="对象 1511425"/>
          <p:cNvGraphicFramePr>
            <a:graphicFrameLocks noChangeAspect="1"/>
          </p:cNvGraphicFramePr>
          <p:nvPr/>
        </p:nvGraphicFramePr>
        <p:xfrm>
          <a:off x="395593" y="2606317"/>
          <a:ext cx="8354074" cy="1646626"/>
        </p:xfrm>
        <a:graphic>
          <a:graphicData uri="http://schemas.openxmlformats.org/presentationml/2006/ole">
            <p:oleObj spid="_x0000_s63489" r:id="rId5" imgW="10526350" imgH="2074079" progId="Word.Document.8">
              <p:embed/>
            </p:oleObj>
          </a:graphicData>
        </a:graphic>
      </p:graphicFrame>
    </p:spTree>
    <p:custDataLst>
      <p:tags r:id="rId2"/>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700">
        <p:fad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0289" name="对象 1510401"/>
          <p:cNvGraphicFramePr>
            <a:graphicFrameLocks noChangeAspect="1"/>
          </p:cNvGraphicFramePr>
          <p:nvPr/>
        </p:nvGraphicFramePr>
        <p:xfrm>
          <a:off x="395593" y="1234340"/>
          <a:ext cx="8354074" cy="4389322"/>
        </p:xfrm>
        <a:graphic>
          <a:graphicData uri="http://schemas.openxmlformats.org/presentationml/2006/ole">
            <p:oleObj spid="_x0000_s65537" r:id="rId5" imgW="10526350" imgH="5530998" progId="Word.Document.8">
              <p:embed/>
            </p:oleObj>
          </a:graphicData>
        </a:graphic>
      </p:graphicFrame>
    </p:spTree>
    <p:custDataLst>
      <p:tags r:id="rId2"/>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700">
        <p:fad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142337" name="对象 1509377"/>
          <p:cNvGraphicFramePr>
            <a:graphicFrameLocks noChangeAspect="1"/>
          </p:cNvGraphicFramePr>
          <p:nvPr/>
        </p:nvGraphicFramePr>
        <p:xfrm>
          <a:off x="395593" y="2057022"/>
          <a:ext cx="8354074" cy="2743956"/>
        </p:xfrm>
        <a:graphic>
          <a:graphicData uri="http://schemas.openxmlformats.org/presentationml/2006/ole">
            <p:oleObj spid="_x0000_s67585" r:id="rId5" imgW="10526350" imgH="3456919" progId="Word.Document.8">
              <p:embed/>
            </p:oleObj>
          </a:graphicData>
        </a:graphic>
      </p:graphicFrame>
    </p:spTree>
    <p:custDataLst>
      <p:tags r:id="rId2"/>
    </p:custDataLst>
  </p:cSld>
  <p:clrMapOvr>
    <a:masterClrMapping/>
  </p:clrMapOvr>
  <mc:AlternateContent xmlns:mc="http://schemas.openxmlformats.org/markup-compatibility/2006">
    <mc:Choice xmlns:p14="http://schemas.microsoft.com/office/powerpoint/2010/main"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Requires="p14">
      <p:transition spd="slow" p14:dur="700">
        <p:fad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6385" name="Picture 7" descr="5"/>
          <p:cNvPicPr>
            <a:picLocks noChangeAspect="1"/>
          </p:cNvPicPr>
          <p:nvPr/>
        </p:nvPicPr>
        <p:blipFill>
          <a:blip r:embed="rId3"/>
          <a:stretch>
            <a:fillRect/>
          </a:stretch>
        </p:blipFill>
        <p:spPr>
          <a:xfrm>
            <a:off x="3181350" y="1192213"/>
            <a:ext cx="3011488" cy="704850"/>
          </a:xfrm>
          <a:prstGeom prst="rect">
            <a:avLst/>
          </a:prstGeom>
          <a:noFill/>
          <a:ln w="9525">
            <a:noFill/>
          </a:ln>
        </p:spPr>
      </p:pic>
      <p:sp>
        <p:nvSpPr>
          <p:cNvPr id="11" name="Title 6"/>
          <p:cNvSpPr txBox="1"/>
          <p:nvPr>
            <p:custDataLst>
              <p:tags r:id="rId1"/>
            </p:custDataLst>
          </p:nvPr>
        </p:nvSpPr>
        <p:spPr>
          <a:xfrm>
            <a:off x="907415" y="2423160"/>
            <a:ext cx="7043420" cy="315341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400" b="1"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作业：联系你家乡民俗文化的例子,如年例、木偶戏、小吃、方言、婚俗特色等，可以简单介绍，也可以思考其局限性，衰落的原因等</a:t>
            </a:r>
            <a:r>
              <a:rPr altLang="zh-CN" sz="2400" b="1"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a:t>
            </a:r>
            <a:r>
              <a:rPr lang="zh-CN" altLang="zh-CN" sz="2400" b="1" spc="160">
                <a:ln w="3175">
                  <a:noFill/>
                  <a:prstDash val="dash"/>
                </a:ln>
                <a:solidFill>
                  <a:schemeClr val="tx1"/>
                </a:solidFill>
                <a:latin typeface="微软雅黑" panose="020B0503020204020204" charset="-122"/>
                <a:ea typeface="微软雅黑" panose="020B0503020204020204" charset="-122"/>
                <a:cs typeface="微软雅黑" panose="020B0503020204020204" charset="-122"/>
              </a:rPr>
              <a:t>谈谈在当下环境下，我们如何更好的传承它。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409" name="Text Box 5"/>
          <p:cNvSpPr txBox="1"/>
          <p:nvPr/>
        </p:nvSpPr>
        <p:spPr>
          <a:xfrm>
            <a:off x="887413" y="2435225"/>
            <a:ext cx="7342187" cy="1457325"/>
          </a:xfrm>
          <a:prstGeom prst="rect">
            <a:avLst/>
          </a:prstGeom>
          <a:noFill/>
          <a:ln w="9525">
            <a:noFill/>
          </a:ln>
        </p:spPr>
        <p:txBody>
          <a:bodyPr anchor="t" anchorCtr="0">
            <a:spAutoFit/>
          </a:bodyPr>
          <a:lstStyle/>
          <a:p>
            <a:pPr>
              <a:lnSpc>
                <a:spcPct val="140000"/>
              </a:lnSpc>
            </a:pPr>
            <a:r>
              <a:rPr lang="zh-CN" altLang="en-US" sz="3200" b="0">
                <a:solidFill>
                  <a:srgbClr val="0000FF"/>
                </a:solidFill>
                <a:latin typeface="黑体" panose="02010609060101010101" pitchFamily="49" charset="-122"/>
                <a:ea typeface="黑体" panose="02010609060101010101" pitchFamily="49" charset="-122"/>
              </a:rPr>
              <a:t>    追赶时间的人，生活就会宠爱他；放弃时间的人，生活就会冷落他</a:t>
            </a:r>
            <a:r>
              <a:rPr lang="en-US" altLang="zh-CN" sz="3200" b="0">
                <a:solidFill>
                  <a:srgbClr val="0000FF"/>
                </a:solidFill>
                <a:latin typeface="黑体" panose="02010609060101010101" pitchFamily="49" charset="-122"/>
                <a:ea typeface="黑体" panose="02010609060101010101" pitchFamily="49" charset="-122"/>
              </a:rPr>
              <a:t>.</a:t>
            </a:r>
          </a:p>
        </p:txBody>
      </p:sp>
      <p:pic>
        <p:nvPicPr>
          <p:cNvPr id="17410" name="New picture"/>
          <p:cNvPicPr/>
          <p:nvPr/>
        </p:nvPicPr>
        <p:blipFill>
          <a:blip r:embed="rId2"/>
          <a:stretch>
            <a:fillRect/>
          </a:stretch>
        </p:blipFill>
        <p:spPr>
          <a:xfrm>
            <a:off x="11391900" y="12103100"/>
            <a:ext cx="330200" cy="241300"/>
          </a:xfrm>
          <a:prstGeom prst="cube">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994410" y="3276124"/>
            <a:ext cx="4492466" cy="175323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秦腔是我国戏曲四大声腔中最古老、最丰富、最庞大的声腔体系。</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我国戏曲四大声腔： 昆腔、高腔、梆子腔、皮黄腔。</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5979795" y="1529715"/>
            <a:ext cx="2693670" cy="3558540"/>
          </a:xfrm>
          <a:prstGeom prst="ellipse">
            <a:avLst/>
          </a:prstGeom>
        </p:spPr>
      </p:pic>
      <p:pic>
        <p:nvPicPr>
          <p:cNvPr id="7169" name="Picture 17" descr="1"/>
          <p:cNvPicPr>
            <a:picLocks noChangeAspect="1"/>
          </p:cNvPicPr>
          <p:nvPr/>
        </p:nvPicPr>
        <p:blipFill>
          <a:blip r:embed="rId5"/>
          <a:stretch>
            <a:fillRect/>
          </a:stretch>
        </p:blipFill>
        <p:spPr>
          <a:xfrm>
            <a:off x="3097213" y="728663"/>
            <a:ext cx="3011487" cy="704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905828" y="3276124"/>
            <a:ext cx="4492466" cy="216852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秦腔又称乱弹，源于西秦腔，流行于我国西北地区的陕西、甘肃、青海、宁夏、新疆等地，又因其以枣木梆子为击节乐器，所以又叫“梆子腔”，俗称“桄桄子”（因以梆击节时发出“恍恍”声） </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6107430" y="1544320"/>
            <a:ext cx="2578100" cy="343725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905828" y="3276124"/>
            <a:ext cx="4492466" cy="216852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秦腔的表演朴实、粗犷、细腻、深刻，以情动人，富有夸张性。</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角色行当分为四生、六旦、二净、一丑，计13门，又称“十三头网子”，表演唱做并佳。</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6031865" y="1535430"/>
            <a:ext cx="2644775" cy="352615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905828" y="3276124"/>
            <a:ext cx="4492466" cy="2584450"/>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秦腔的唱腔，用宽音大嗓，直起直落，给人以高亢激越、粗犷朴实之感。</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看秦腔时候，尤其看到秦腔中的“黑头”吼声地动山摇的时候，你才会此刻真正认识到秦腔的豪放，这也是秦人的血性。  </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6132830" y="1546860"/>
            <a:ext cx="2555875" cy="3407410"/>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905828" y="3276124"/>
            <a:ext cx="4912519" cy="2584450"/>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秦腔所演的剧目，据现在统计约三千个，多是取才于“列国”、“三国”、“杨家将”、“说岳”等说部中的英雄传奇或悲剧故事，也有神话、民间故事和各种公案戏。</a:t>
            </a:r>
          </a:p>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它的传统剧目丰富，已抄存的共2748本。 </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秦</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腔</a:t>
            </a:r>
          </a:p>
        </p:txBody>
      </p:sp>
      <p:pic>
        <p:nvPicPr>
          <p:cNvPr id="3" name="图片 2"/>
          <p:cNvPicPr>
            <a:picLocks noChangeAspect="1"/>
          </p:cNvPicPr>
          <p:nvPr/>
        </p:nvPicPr>
        <p:blipFill>
          <a:blip r:embed="rId4"/>
          <a:stretch>
            <a:fillRect/>
          </a:stretch>
        </p:blipFill>
        <p:spPr>
          <a:xfrm rot="780000">
            <a:off x="6341110" y="1570990"/>
            <a:ext cx="2372995" cy="3164205"/>
          </a:xfrm>
          <a:prstGeom prst="ellips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7649" name="图片 1" descr="组48325同意"/>
          <p:cNvPicPr>
            <a:picLocks noChangeAspect="1"/>
          </p:cNvPicPr>
          <p:nvPr/>
        </p:nvPicPr>
        <p:blipFill>
          <a:blip r:embed="rId2"/>
          <a:stretch>
            <a:fillRect/>
          </a:stretch>
        </p:blipFill>
        <p:spPr>
          <a:xfrm>
            <a:off x="304800" y="1351360"/>
            <a:ext cx="1791891" cy="456009"/>
          </a:xfrm>
          <a:prstGeom prst="rect">
            <a:avLst/>
          </a:prstGeom>
          <a:noFill/>
          <a:ln w="9525">
            <a:noFill/>
          </a:ln>
        </p:spPr>
      </p:pic>
      <p:sp>
        <p:nvSpPr>
          <p:cNvPr id="27651" name="文本框 7"/>
          <p:cNvSpPr txBox="1"/>
          <p:nvPr/>
        </p:nvSpPr>
        <p:spPr>
          <a:xfrm>
            <a:off x="795338" y="1421606"/>
            <a:ext cx="1102360" cy="368300"/>
          </a:xfrm>
          <a:prstGeom prst="rect">
            <a:avLst/>
          </a:prstGeom>
          <a:noFill/>
          <a:ln w="9525">
            <a:noFill/>
          </a:ln>
        </p:spPr>
        <p:txBody>
          <a:bodyPr wrap="none" anchor="t" anchorCtr="0">
            <a:spAutoFit/>
          </a:bodyPr>
          <a:lstStyle/>
          <a:p>
            <a:pPr eaLnBrk="0" hangingPunct="0"/>
            <a:r>
              <a:rPr lang="zh-CN" altLang="en-US" sz="1800" b="1">
                <a:solidFill>
                  <a:srgbClr val="EF7509"/>
                </a:solidFill>
                <a:latin typeface="思源黑体 CN Heavy" panose="020B0A00000000000000" pitchFamily="34" charset="-122"/>
                <a:ea typeface="思源黑体 CN Heavy" panose="020B0A00000000000000" pitchFamily="34" charset="-122"/>
              </a:rPr>
              <a:t>新知讲解</a:t>
            </a:r>
          </a:p>
        </p:txBody>
      </p:sp>
      <p:sp>
        <p:nvSpPr>
          <p:cNvPr id="2" name="Text Box 3"/>
          <p:cNvSpPr txBox="1"/>
          <p:nvPr/>
        </p:nvSpPr>
        <p:spPr>
          <a:xfrm>
            <a:off x="563404" y="2988469"/>
            <a:ext cx="6004560" cy="2168525"/>
          </a:xfrm>
          <a:prstGeom prst="rect">
            <a:avLst/>
          </a:prstGeom>
          <a:noFill/>
          <a:ln w="9525">
            <a:noFill/>
          </a:ln>
        </p:spPr>
        <p:txBody>
          <a:bodyPr wrap="square" anchor="t" anchorCtr="0">
            <a:spAutoFit/>
          </a:bodyPr>
          <a:lstStyle/>
          <a:p>
            <a:pPr indent="609600" eaLnBrk="0" hangingPunct="0">
              <a:lnSpc>
                <a:spcPct val="150000"/>
              </a:lnSpc>
            </a:pPr>
            <a:r>
              <a:rPr lang="zh-CN" altLang="zh-CN" sz="1800">
                <a:latin typeface="微软雅黑" panose="020B0503020204020204" charset="-122"/>
                <a:ea typeface="微软雅黑" panose="020B0503020204020204" charset="-122"/>
                <a:sym typeface="Arial" panose="020B0604020202020204" pitchFamily="34" charset="0"/>
              </a:rPr>
              <a:t>贾平凹，原名贾平娃，陕西丹凤人，1952年2月21日出生。于西北大学中文系毕业，曾从事过几年文学编辑工作，现为西安市文联专职作家、《长安》文学月刊编辑。1982年后从事专业创作。任中国作家协会理事、作协陕西分会副主席等职。 </a:t>
            </a:r>
          </a:p>
        </p:txBody>
      </p:sp>
      <p:pic>
        <p:nvPicPr>
          <p:cNvPr id="27653" name="图片 9"/>
          <p:cNvPicPr>
            <a:picLocks noChangeAspect="1"/>
          </p:cNvPicPr>
          <p:nvPr/>
        </p:nvPicPr>
        <p:blipFill>
          <a:blip r:embed="rId3"/>
          <a:stretch>
            <a:fillRect/>
          </a:stretch>
        </p:blipFill>
        <p:spPr>
          <a:xfrm>
            <a:off x="1348264" y="2074069"/>
            <a:ext cx="914400" cy="914400"/>
          </a:xfrm>
          <a:prstGeom prst="rect">
            <a:avLst/>
          </a:prstGeom>
          <a:noFill/>
          <a:ln w="9525">
            <a:noFill/>
          </a:ln>
        </p:spPr>
      </p:pic>
      <p:pic>
        <p:nvPicPr>
          <p:cNvPr id="27654" name="图片 10"/>
          <p:cNvPicPr>
            <a:picLocks noChangeAspect="1"/>
          </p:cNvPicPr>
          <p:nvPr/>
        </p:nvPicPr>
        <p:blipFill>
          <a:blip r:embed="rId3"/>
          <a:stretch>
            <a:fillRect/>
          </a:stretch>
        </p:blipFill>
        <p:spPr>
          <a:xfrm>
            <a:off x="2932510" y="2069783"/>
            <a:ext cx="914400" cy="914400"/>
          </a:xfrm>
          <a:prstGeom prst="rect">
            <a:avLst/>
          </a:prstGeom>
          <a:noFill/>
          <a:ln w="9525">
            <a:noFill/>
          </a:ln>
        </p:spPr>
      </p:pic>
      <p:sp>
        <p:nvSpPr>
          <p:cNvPr id="27655" name="矩形 11"/>
          <p:cNvSpPr/>
          <p:nvPr/>
        </p:nvSpPr>
        <p:spPr>
          <a:xfrm>
            <a:off x="1478519" y="2215754"/>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作</a:t>
            </a:r>
          </a:p>
        </p:txBody>
      </p:sp>
      <p:sp>
        <p:nvSpPr>
          <p:cNvPr id="27656" name="矩形 12"/>
          <p:cNvSpPr/>
          <p:nvPr/>
        </p:nvSpPr>
        <p:spPr>
          <a:xfrm>
            <a:off x="3055620" y="2211467"/>
            <a:ext cx="641985" cy="645160"/>
          </a:xfrm>
          <a:prstGeom prst="rect">
            <a:avLst/>
          </a:prstGeom>
          <a:noFill/>
          <a:ln w="9525">
            <a:noFill/>
          </a:ln>
        </p:spPr>
        <p:txBody>
          <a:bodyPr wrap="none" anchor="t" anchorCtr="0">
            <a:spAutoFit/>
          </a:bodyPr>
          <a:lstStyle/>
          <a:p>
            <a:pPr algn="ctr"/>
            <a:r>
              <a:rPr lang="zh-CN" altLang="en-US" sz="3600">
                <a:solidFill>
                  <a:srgbClr val="262626"/>
                </a:solidFill>
                <a:latin typeface="思源宋体 CN Heavy" panose="02020900000000000000" pitchFamily="18" charset="-122"/>
                <a:ea typeface="思源宋体 CN Heavy" panose="02020900000000000000" pitchFamily="18" charset="-122"/>
              </a:rPr>
              <a:t>者</a:t>
            </a:r>
          </a:p>
        </p:txBody>
      </p:sp>
      <p:pic>
        <p:nvPicPr>
          <p:cNvPr id="3" name="图片 2"/>
          <p:cNvPicPr>
            <a:picLocks noChangeAspect="1"/>
          </p:cNvPicPr>
          <p:nvPr/>
        </p:nvPicPr>
        <p:blipFill>
          <a:blip r:embed="rId4"/>
          <a:stretch>
            <a:fillRect/>
          </a:stretch>
        </p:blipFill>
        <p:spPr>
          <a:xfrm>
            <a:off x="6826885" y="1614170"/>
            <a:ext cx="2207895" cy="2720340"/>
          </a:xfrm>
          <a:prstGeom prst="round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100000">
                                          <p:val>
                                            <p:strVal val="#ppt_x"/>
                                          </p:val>
                                        </p:tav>
                                      </p:tavLst>
                                    </p:anim>
                                    <p:anim calcmode="lin" valueType="num">
                                      <p:cBhvr>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13.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a*1"/>
  <p:tag name="KSO_WM_UNIT_INDEX" val="1"/>
  <p:tag name="KSO_WM_UNIT_ISCONTENTSTITLE" val="0"/>
  <p:tag name="KSO_WM_UNIT_ISNUMDGMTITLE" val="0"/>
  <p:tag name="KSO_WM_UNIT_LAYERLEVEL" val="1"/>
  <p:tag name="KSO_WM_UNIT_NOCLEAR" val="0"/>
  <p:tag name="KSO_WM_UNIT_PRESET_TEXT" val="空白演示"/>
  <p:tag name="KSO_WM_UNIT_SHOW_EDIT_AREA_INDICATION" val="1"/>
  <p:tag name="KSO_WM_UNIT_TYPE" val="a"/>
  <p:tag name="KSO_WM_UNIT_VALUE" val="28"/>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xml><?xml version="1.0" encoding="utf-8"?>
<p:tagLst xmlns:a="http://schemas.openxmlformats.org/drawingml/2006/main" xmlns:r="http://schemas.openxmlformats.org/officeDocument/2006/relationships" xmlns:p="http://schemas.openxmlformats.org/presentationml/2006/main">
  <p:tag name="KSO_WM_UNIT_TABLE_BEAUTIFY" val="smartTable{d32c4c3e-9f52-4898-8de4-db1e817a482b}"/>
  <p:tag name="TABLE_ENDDRAG_ORIGIN_RECT" val="656*311"/>
  <p:tag name="TABLE_ENDDRAG_RECT" val="34*74*656*31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2.xml><?xml version="1.0" encoding="utf-8"?>
<p:tagLst xmlns:a="http://schemas.openxmlformats.org/drawingml/2006/main" xmlns:r="http://schemas.openxmlformats.org/officeDocument/2006/relationships" xmlns:p="http://schemas.openxmlformats.org/presentationml/2006/main">
  <p:tag name="KSO_WM_ASSEMBLE_CHIP_INDEX" val="76e219e02026425ebcf4897376575df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5fd0c52f1fa9d42129dd6fd4"/>
  <p:tag name="KSO_WM_TEMPLATE_ASSEMBLE_XID" val="5fd0c52f1fa9d42129dd6fd4"/>
  <p:tag name="KSO_WM_TEMPLATE_CATEGORY" val="diagram"/>
  <p:tag name="KSO_WM_TEMPLATE_INDEX" val="20211410"/>
  <p:tag name="KSO_WM_UNIT_BLOCK" val="0"/>
  <p:tag name="KSO_WM_UNIT_COMPATIBLE" val="0"/>
  <p:tag name="KSO_WM_UNIT_DEC_AREA_ID" val="25516345a07b4b55ad83596e89ac265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true},&quot;whChangeMode&quot;:0}"/>
  <p:tag name="KSO_WM_UNIT_DEFAULT_FONT" val="24;44;4"/>
  <p:tag name="KSO_WM_UNIT_DIAGRAM_ISNUMVISUAL" val="0"/>
  <p:tag name="KSO_WM_UNIT_DIAGRAM_ISREFERUNIT" val="0"/>
  <p:tag name="KSO_WM_UNIT_HIGHLIGHT" val="0"/>
  <p:tag name="KSO_WM_UNIT_ID" val="diagram2021141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b6e33d64-2a8b-451e-bcd1-77d692411f3b}"/>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custom20205176_1*b*1"/>
  <p:tag name="KSO_WM_UNIT_INDEX" val="1"/>
  <p:tag name="KSO_WM_UNIT_ISCONTENTSTITLE" val="0"/>
  <p:tag name="KSO_WM_UNIT_ISNUMDGMTITLE" val="0"/>
  <p:tag name="KSO_WM_UNIT_LAYERLEVEL" val="1"/>
  <p:tag name="KSO_WM_UNIT_NOCLEAR" val="0"/>
  <p:tag name="KSO_WM_UNIT_PRESET_TEXT" val="单击输入您的封面副标题"/>
  <p:tag name="KSO_WM_UNIT_SHOW_EDIT_AREA_INDICATION" val="1"/>
  <p:tag name="KSO_WM_UNIT_TYPE" val="b"/>
  <p:tag name="KSO_WM_UNIT_VALUE" val="11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22accd572074b41a2d4cf8c733c9957&quot;,&quot;fill_align&quot;:&quot;lt&quot;,&quot;text_align&quot;:&quot;lt&quot;,&quot;text_direction&quot;:&quot;horizontal&quot;,&quot;chip_types&quot;:[&quot;text&quot;,&quot;header&quot;]},{&quot;fill_id&quot;:&quot;164c300f690d423ab1b6e3b65edb0bf9&quot;,&quot;fill_align&quot;:&quot;lb&quot;,&quot;text_align&quot;:&quot;lb&quot;,&quot;text_direction&quot;:&quot;horizontal&quot;,&quot;chip_types&quot;:[&quot;picture&quot;,&quot;chart&quot;,&quot;table&quot;]},{&quot;fill_id&quot;:&quot;e836bed5e59843b5bc0179a1591ebf37&quot;,&quot;fill_align&quot;:&quot;cm&quot;,&quot;text_align&quot;:&quot;cm&quot;,&quot;text_direction&quot;:&quot;horizontal&quot;,&quot;chip_types&quot;:[&quot;picture&quot;]}]]"/>
  <p:tag name="KSO_WM_CHIP_GROUPID" val="5ed8b178afe44fab1839c13b"/>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cf3431ddc3daf3fef3fbdc"/>
  <p:tag name="KSO_WM_SLIDE_BACKGROUND" val="[&quot;general&quot;]"/>
  <p:tag name="KSO_WM_SLIDE_BACKGROUND_TYPE" val="general"/>
  <p:tag name="KSO_WM_SLIDE_BK_DARK_LIGHT" val="2"/>
  <p:tag name="KSO_WM_SLIDE_ID" val="diagram20210846_1"/>
  <p:tag name="KSO_WM_SLIDE_INDEX" val="1"/>
  <p:tag name="KSO_WM_SLIDE_ITEM_CNT" val="0"/>
  <p:tag name="KSO_WM_SLIDE_LAYOUT" val="d_f"/>
  <p:tag name="KSO_WM_SLIDE_LAYOUT_CNT" val="2_1"/>
  <p:tag name="KSO_WM_SLIDE_LAYOUT_INFO" val="{&quot;backgroundInfo&quot;:[{&quot;bottom&quot;:0,&quot;bottomAbs&quot;:false,&quot;left&quot;:0,&quot;leftAbs&quot;:false,&quot;right&quot;:0,&quot;rightAbs&quot;:false,&quot;top&quot;:0,&quot;topAbs&quot;:false,&quot;type&quot;:&quot;general&quot;}],&quot;direction&quot;:1,&quot;id&quot;:&quot;2020-12-09T17:52:24&quot;,&quot;maxSize&quot;:{&quot;size1&quot;:66.299999999999997},&quot;minSize&quot;:{&quot;size1&quot;:42.600000000000001},&quot;normalSize&quot;:{&quot;size1&quot;:51.102187499999992},&quot;subLayout&quot;:[{&quot;id&quot;:&quot;2020-12-09T17:52:24&quot;,&quot;margin&quot;:{&quot;bottom&quot;:0,&quot;left&quot;:0,&quot;right&quot;:1.6929999589920044,&quot;top&quot;:0},&quot;type&quot;:0},{&quot;id&quot;:&quot;2020-12-09T17:52:24&quot;,&quot;maxSize&quot;:{&quot;size1&quot;:62.200000000000003},&quot;minSize&quot;:{&quot;size1&quot;:46.700000000000003},&quot;normalSize&quot;:{&quot;size1&quot;:48.703888888888891},&quot;subLayout&quot;:[{&quot;id&quot;:&quot;2020-12-09T17:52:24&quot;,&quot;margin&quot;:{&quot;bottom&quot;:0,&quot;left&quot;:0,&quot;right&quot;:1.6929999589920044,&quot;top&quot;:1.6929999589920044},&quot;type&quot;:0},{&quot;id&quot;:&quot;2020-12-09T17:52:24&quot;,&quot;margin&quot;:{&quot;bottom&quot;:1.6929999589920044,&quot;left&quot;:0,&quot;right&quot;:1.6929999589920044,&quot;top&quot;:0.84700000286102295},&quot;type&quot;:0}],&quot;type&quot;:0}],&quot;type&quot;:0}"/>
  <p:tag name="KSO_WM_SLIDE_POSITION" val="0*0"/>
  <p:tag name="KSO_WM_SLIDE_RATIO" val="1.777778"/>
  <p:tag name="KSO_WM_SLIDE_SIZE" val="912*540"/>
  <p:tag name="KSO_WM_SLIDE_SUBTYPE" val="picTxt"/>
  <p:tag name="KSO_WM_SLIDE_SUPPORT_FEATURE_TYPE" val="0"/>
  <p:tag name="KSO_WM_SLIDE_TYPE" val="text"/>
  <p:tag name="KSO_WM_TAG_VERSION" val="1.0"/>
  <p:tag name="KSO_WM_TEMPLATE_ASSEMBLE_GROUPID" val="5fd09e521fa9d42129dcaed7"/>
  <p:tag name="KSO_WM_TEMPLATE_ASSEMBLE_XID" val="5fd09e521fa9d42129dcaed7"/>
  <p:tag name="KSO_WM_TEMPLATE_CATEGORY" val="diagram"/>
  <p:tag name="KSO_WM_TEMPLATE_COLOR_TYPE" val="1"/>
  <p:tag name="KSO_WM_TEMPLATE_INDEX" val="20210846"/>
  <p:tag name="KSO_WM_TEMPLATE_MASTER_TYPE" val="0"/>
  <p:tag name="KSO_WM_TEMPLATE_SUBCATEGORY" val="21"/>
</p:tagLst>
</file>

<file path=ppt/tags/tag35.xml><?xml version="1.0" encoding="utf-8"?>
<p:tagLst xmlns:a="http://schemas.openxmlformats.org/drawingml/2006/main" xmlns:r="http://schemas.openxmlformats.org/officeDocument/2006/relationships" xmlns:p="http://schemas.openxmlformats.org/presentationml/2006/main">
  <p:tag name="KSO_WM_ASSEMBLE_CHIP_INDEX" val="57d3ec85bbc749af80f5433f7ac197c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5fd09e521fa9d42129dcaed7"/>
  <p:tag name="KSO_WM_TEMPLATE_ASSEMBLE_XID" val="5fd09e521fa9d42129dcaed7"/>
  <p:tag name="KSO_WM_TEMPLATE_CATEGORY" val="diagram"/>
  <p:tag name="KSO_WM_TEMPLATE_INDEX" val="20210846"/>
  <p:tag name="KSO_WM_UNIT_BLOCK" val="0"/>
  <p:tag name="KSO_WM_UNIT_COMPATIBLE" val="0"/>
  <p:tag name="KSO_WM_UNIT_DEC_AREA_ID" val="12480f5a96f64415b6ddeb8ea47bcd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08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8"/>
</p:tagLst>
</file>

<file path=ppt/tags/tag36.xml><?xml version="1.0" encoding="utf-8"?>
<p:tagLst xmlns:a="http://schemas.openxmlformats.org/drawingml/2006/main" xmlns:r="http://schemas.openxmlformats.org/officeDocument/2006/relationships" xmlns:p="http://schemas.openxmlformats.org/presentationml/2006/main">
  <p:tag name="KSO_WM_ASSEMBLE_CHIP_INDEX" val="be2d3482b1db4fc7a7dc6375097d040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d09e521fa9d42129dcaed7"/>
  <p:tag name="KSO_WM_TEMPLATE_ASSEMBLE_XID" val="5fd09e521fa9d42129dcaed7"/>
  <p:tag name="KSO_WM_TEMPLATE_CATEGORY" val="diagram"/>
  <p:tag name="KSO_WM_TEMPLATE_INDEX" val="20210846"/>
  <p:tag name="KSO_WM_UNIT_COMPATIBLE" val="0"/>
  <p:tag name="KSO_WM_UNIT_DEC_AREA_ID" val="c552aea971b94cf281b9be030d6c17c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0846_1*d*2"/>
  <p:tag name="KSO_WM_UNIT_INDEX" val="2"/>
  <p:tag name="KSO_WM_UNIT_LAYERLEVEL" val="1"/>
  <p:tag name="KSO_WM_UNIT_PICTURE_CLIP_FLAG" val="0"/>
  <p:tag name="KSO_WM_UNIT_PLACING_PICTURE" val="be2d3482b1db4fc7a7dc6375097d0404"/>
  <p:tag name="KSO_WM_UNIT_PLACING_PICTURE_COLLAGE_VIEWPORT" val="{&quot;height&quot;:7236.85112215179,&quot;width&quot;:5215}"/>
  <p:tag name="KSO_WM_UNIT_PLACING_PICTURE_INFO" val="{&quot;code&quot;:&quot;&quot;,&quot;full_picture&quot;:false,&quot;scheme&quot;:&quot;&quot;,&quot;spacing&quot;:5}"/>
  <p:tag name="KSO_WM_UNIT_SM_LIMIT_TYPE" val="2"/>
  <p:tag name="KSO_WM_UNIT_TYPE" val="d"/>
  <p:tag name="KSO_WM_UNIT_VALUE" val="1904*1650"/>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39.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76bd030f-5f43-43de-91f8-620873f72e90}"/>
</p:tagLst>
</file>

<file path=ppt/tags/tag40.xml><?xml version="1.0" encoding="utf-8"?>
<p:tagLst xmlns:a="http://schemas.openxmlformats.org/drawingml/2006/main" xmlns:r="http://schemas.openxmlformats.org/officeDocument/2006/relationships" xmlns:p="http://schemas.openxmlformats.org/presentationml/2006/main">
  <p:tag name="KSO_WM_ASSEMBLE_CHIP_INDEX" val="93aa1da9f5494459938ef687bb1e73a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157c4a4fdde44608bc7463ca1632a4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43.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44.xml><?xml version="1.0" encoding="utf-8"?>
<p:tagLst xmlns:a="http://schemas.openxmlformats.org/drawingml/2006/main" xmlns:r="http://schemas.openxmlformats.org/officeDocument/2006/relationships" xmlns:p="http://schemas.openxmlformats.org/presentationml/2006/main">
  <p:tag name="KSO_WM_ASSEMBLE_CHIP_INDEX" val="93aa1da9f5494459938ef687bb1e73a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157c4a4fdde44608bc7463ca1632a46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105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M_LIMIT_TYPE" val="2"/>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42"/>
</p:tagLst>
</file>

<file path=ppt/tags/tag4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31"/>
</p:tagLst>
</file>

<file path=ppt/tags/tag4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31"/>
</p:tagLst>
</file>

<file path=ppt/tags/tag4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31"/>
</p:tagLst>
</file>

<file path=ppt/tags/tag4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5331"/>
</p:tagLst>
</file>

<file path=ppt/tags/tag49.xml><?xml version="1.0" encoding="utf-8"?>
<p:tagLst xmlns:a="http://schemas.openxmlformats.org/drawingml/2006/main" xmlns:r="http://schemas.openxmlformats.org/officeDocument/2006/relationships" xmlns:p="http://schemas.openxmlformats.org/presentationml/2006/main">
  <p:tag name="KSO_WM_ASSEMBLE_CHIP_INDEX" val="5ba8d1d0b7a5470c91590744e8772482"/>
  <p:tag name="KSO_WM_BEAUTIFY_FLAG" val="#wm#"/>
  <p:tag name="KSO_WM_CHIP_FILLAREA_FILL_RULE" val="{&quot;fill_align&quot;:&quot;rt&quot;,&quot;fill_mode&quot;:&quot;full&quot;,&quot;sacle_strategy&quot;:&quot;smart&quot;}"/>
  <p:tag name="KSO_WM_CHIP_GROUPID" val="5e6b05596848fb12bee65ac8"/>
  <p:tag name="KSO_WM_CHIP_XID" val="5e6b05596848fb12bee65aca"/>
  <p:tag name="KSO_WM_TAG_VERSION" val="1.0"/>
  <p:tag name="KSO_WM_TEMPLATE_ASSEMBLE_GROUPID" val="5fd0d1731fa9d42129dd7d75"/>
  <p:tag name="KSO_WM_TEMPLATE_ASSEMBLE_XID" val="5fd0d1731fa9d42129dd7d75"/>
  <p:tag name="KSO_WM_TEMPLATE_CATEGORY" val="diagram"/>
  <p:tag name="KSO_WM_TEMPLATE_INDEX" val="20212216"/>
  <p:tag name="KSO_WM_UNIT_BLOCK" val="0"/>
  <p:tag name="KSO_WM_UNIT_COMPATIBLE" val="0"/>
  <p:tag name="KSO_WM_UNIT_DEC_AREA_ID" val="4c89dbddf3bf4dd69e1187131e66a699"/>
  <p:tag name="KSO_WM_UNIT_DEFAULT_FONT" val="14;20;2"/>
  <p:tag name="KSO_WM_UNIT_DIAGRAM_ISNUMVISUAL" val="0"/>
  <p:tag name="KSO_WM_UNIT_DIAGRAM_ISREFERUNIT" val="0"/>
  <p:tag name="KSO_WM_UNIT_HIGHLIGHT" val="0"/>
  <p:tag name="KSO_WM_UNIT_ID" val="diagram20212216_1*f*1"/>
  <p:tag name="KSO_WM_UNIT_INDEX" val="1"/>
  <p:tag name="KSO_WM_UNIT_LAYERLEVEL" val="1"/>
  <p:tag name="KSO_WM_UNIT_NOCLEAR" val="0"/>
  <p:tag name="KSO_WM_UNIT_PRESET_TEXT" val="单击此处添加正文，文字是您思想的提炼，请尽量言简意赅的阐述观点。"/>
  <p:tag name="KSO_WM_UNIT_SHOW_EDIT_AREA_INDICATION" val="1"/>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48"/>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ags/tag7.xml><?xml version="1.0" encoding="utf-8"?>
<p:tagLst xmlns:a="http://schemas.openxmlformats.org/drawingml/2006/main" xmlns:r="http://schemas.openxmlformats.org/officeDocument/2006/relationships" xmlns:p="http://schemas.openxmlformats.org/presentationml/2006/main">
  <p:tag name="KSO_WM_ASSEMBLE_CHIP_INDEX" val="b7c610ab9ee9469783e4897a4858c8ac"/>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f73f594c1e694a48b6427bf1b127c0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105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12"/>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4b3d06a1f10d40ff8e06d4f6d0ab0ea3&quot;,&quot;fill_align&quot;:&quot;cm&quot;,&quot;chip_types&quot;:[&quot;text&quot;,&quot;header&quot;]},{&quot;text_align&quot;:&quot;lm&quot;,&quot;text_direction&quot;:&quot;horizontal&quot;,&quot;support_features&quot;:[&quot;collage&quot;,&quot;carousel&quot;,&quot;creativecrop&quot;],&quot;support_big_font&quot;:false,&quot;fill_id&quot;:&quot;8e40daf4927f4521bed00751a0febf31&quot;,&quot;fill_align&quot;:&quot;cm&quot;,&quot;chip_types&quot;:[&quot;diagram&quot;,&quot;pictext&quot;,&quot;text&quot;,&quot;picture&quot;,&quot;chart&quot;,&quot;table&quot;,&quot;video&quot;]}]]"/>
  <p:tag name="KSO_WM_CHIP_GROUPID" val="5e757e9369be4861f5f8615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5f2f928e478fb0c58a92be"/>
  <p:tag name="KSO_WM_SLIDE_BACKGROUND" val="[&quot;general&quot;]"/>
  <p:tag name="KSO_WM_SLIDE_BACKGROUND_TYPE" val="general"/>
  <p:tag name="KSO_WM_SLIDE_BK_DARK_LIGHT" val="2"/>
  <p:tag name="KSO_WM_SLIDE_CAN_ADD_NAVIGATION" val="1"/>
  <p:tag name="KSO_WM_SLIDE_ID" val="diagram20211056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12-09T19:16:47&quot;,&quot;maxSize&quot;:{&quot;size1&quot;:51.299999999999997},&quot;minSize&quot;:{&quot;size1&quot;:36.299999999999997},&quot;normalSize&quot;:{&quot;size1&quot;:44.475000000000001},&quot;subLayout&quot;:[{&quot;id&quot;:&quot;2020-12-09T19:16:47&quot;,&quot;margin&quot;:{&quot;bottom&quot;:3.8450000286102295,&quot;left&quot;:2.5399999618530273,&quot;right&quot;:0,&quot;top&quot;:3.8450000286102295},&quot;type&quot;:0},{&quot;id&quot;:&quot;2020-12-09T19:16:47&quot;,&quot;margin&quot;:{&quot;bottom&quot;:2.5750000476837158,&quot;left&quot;:1.2439998388290405,&quot;right&quot;:2.1519999504089355,&quot;top&quot;:2.5750000476837158},&quot;type&quot;:0}],&quot;type&quot;:0}"/>
  <p:tag name="KSO_WM_SLIDE_POSITION" val="36*23"/>
  <p:tag name="KSO_WM_SLIDE_RATIO" val="1.777778"/>
  <p:tag name="KSO_WM_SLIDE_SIZE" val="888*481"/>
  <p:tag name="KSO_WM_SLIDE_SUBTYPE" val="pureTxt"/>
  <p:tag name="KSO_WM_SLIDE_SUPPORT_FEATURE_TYPE" val="0"/>
  <p:tag name="KSO_WM_SLIDE_TYPE" val="text"/>
  <p:tag name="KSO_WM_TAG_VERSION" val="1.0"/>
  <p:tag name="KSO_WM_TEMPLATE_ASSEMBLE_GROUPID" val="5fd0b21f1fa9d42129dd3417"/>
  <p:tag name="KSO_WM_TEMPLATE_ASSEMBLE_XID" val="5fd0b21f1fa9d42129dd3417"/>
  <p:tag name="KSO_WM_TEMPLATE_CATEGORY" val="diagram"/>
  <p:tag name="KSO_WM_TEMPLATE_COLOR_TYPE" val="1"/>
  <p:tag name="KSO_WM_TEMPLATE_INDEX" val="20211056"/>
  <p:tag name="KSO_WM_TEMPLATE_MASTER_TYPE" val="0"/>
  <p:tag name="KSO_WM_TEMPLATE_SUBCATEGORY" val="2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9369be4861f5f86151"/>
  <p:tag name="KSO_WM_CHIP_XID" val="5f5f2f928e478fb0c58a92be"/>
  <p:tag name="KSO_WM_TAG_VERSION" val="1.0"/>
  <p:tag name="KSO_WM_TEMPLATE_ASSEMBLE_GROUPID" val="5fd0b21f1fa9d42129dd3417"/>
  <p:tag name="KSO_WM_TEMPLATE_ASSEMBLE_XID" val="5fd0b21f1fa9d42129dd3417"/>
  <p:tag name="KSO_WM_TEMPLATE_CATEGORY" val="diagram"/>
  <p:tag name="KSO_WM_TEMPLATE_INDEX" val="20211056"/>
  <p:tag name="KSO_WM_UNIT_BLOCK" val="0"/>
  <p:tag name="KSO_WM_UNIT_COMPATIBLE" val="0"/>
  <p:tag name="KSO_WM_UNIT_DEC_AREA_ID" val="e9873f812e524d0fb7e1a2e0256e75d5"/>
  <p:tag name="KSO_WM_UNIT_DECORATE_INFO" val="{&quot;ReferentInfo&quot;:{&quot;Id&quot;:&quot;slide&quot;,&quot;X&quot;:{&quot;Pos&quot;:1},&quot;Y&quot;:{&quot;Pos&quot;:1}},&quot;DecorateInfoX&quot;:{&quot;Pos&quot;:1,&quot;IsAbs&quot;:false},&quot;DecorateInfoY&quot;:{&quot;Pos&quot;:1,&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056_1*i*1"/>
  <p:tag name="KSO_WM_UNIT_INDEX" val="1"/>
  <p:tag name="KSO_WM_UNIT_LAYERLEVEL" val="1"/>
  <p:tag name="KSO_WM_UNIT_SM_LIMIT_TYPE" val="2"/>
  <p:tag name="KSO_WM_UNIT_TEXT_FILL_FORE_SCHEMECOLOR_INDEX" val="14"/>
  <p:tag name="KSO_WM_UNIT_TEXT_FILL_FORE_SCHEMECOLOR_INDEX_BRIGHTNESS" val="0"/>
  <p:tag name="KSO_WM_UNIT_TEXT_FILL_TYPE" val="1"/>
  <p:tag name="KSO_WM_UNIT_TYPE" val="i"/>
  <p:tag name="KSO_WM_UNIT_VALUE" val="1320"/>
</p:tagLst>
</file>

<file path=ppt/theme/theme1.xml><?xml version="1.0" encoding="utf-8"?>
<a:theme xmlns:a="http://schemas.openxmlformats.org/drawingml/2006/main" name="9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9_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9_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9_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9_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9_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9_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9_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9_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1_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11_古瓶荷花 1">
        <a:dk1>
          <a:srgbClr val="0033CC"/>
        </a:dk1>
        <a:lt1>
          <a:srgbClr val="FFFFFF"/>
        </a:lt1>
        <a:dk2>
          <a:srgbClr val="007572"/>
        </a:dk2>
        <a:lt2>
          <a:srgbClr val="C0C0C0"/>
        </a:lt2>
        <a:accent1>
          <a:srgbClr val="CCECFF"/>
        </a:accent1>
        <a:accent2>
          <a:srgbClr val="3399FF"/>
        </a:accent2>
        <a:accent3>
          <a:srgbClr val="FFFFFF"/>
        </a:accent3>
        <a:accent4>
          <a:srgbClr val="002AAE"/>
        </a:accent4>
        <a:accent5>
          <a:srgbClr val="E2F4FF"/>
        </a:accent5>
        <a:accent6>
          <a:srgbClr val="2D8AE7"/>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11_古瓶荷花 2">
        <a:dk1>
          <a:srgbClr val="007A77"/>
        </a:dk1>
        <a:lt1>
          <a:srgbClr val="EFF6EE"/>
        </a:lt1>
        <a:dk2>
          <a:srgbClr val="0066CC"/>
        </a:dk2>
        <a:lt2>
          <a:srgbClr val="C0C0C0"/>
        </a:lt2>
        <a:accent1>
          <a:srgbClr val="E7EEE6"/>
        </a:accent1>
        <a:accent2>
          <a:srgbClr val="FF9933"/>
        </a:accent2>
        <a:accent3>
          <a:srgbClr val="F6FAF5"/>
        </a:accent3>
        <a:accent4>
          <a:srgbClr val="006765"/>
        </a:accent4>
        <a:accent5>
          <a:srgbClr val="F1F5F0"/>
        </a:accent5>
        <a:accent6>
          <a:srgbClr val="E78A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11_古瓶荷花 3">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C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11_古瓶荷花 4">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A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11_古瓶荷花 5">
        <a:dk1>
          <a:srgbClr val="636395"/>
        </a:dk1>
        <a:lt1>
          <a:srgbClr val="FFE2C5"/>
        </a:lt1>
        <a:dk2>
          <a:srgbClr val="000000"/>
        </a:dk2>
        <a:lt2>
          <a:srgbClr val="C0C0C0"/>
        </a:lt2>
        <a:accent1>
          <a:srgbClr val="FFE1E1"/>
        </a:accent1>
        <a:accent2>
          <a:srgbClr val="FF9933"/>
        </a:accent2>
        <a:accent3>
          <a:srgbClr val="FFEEDF"/>
        </a:accent3>
        <a:accent4>
          <a:srgbClr val="53537E"/>
        </a:accent4>
        <a:accent5>
          <a:srgbClr val="FFEEEE"/>
        </a:accent5>
        <a:accent6>
          <a:srgbClr val="E78A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11_古瓶荷花 6">
        <a:dk1>
          <a:srgbClr val="626292"/>
        </a:dk1>
        <a:lt1>
          <a:srgbClr val="CCECFF"/>
        </a:lt1>
        <a:dk2>
          <a:srgbClr val="3333CC"/>
        </a:dk2>
        <a:lt2>
          <a:srgbClr val="C0C0C0"/>
        </a:lt2>
        <a:accent1>
          <a:srgbClr val="D9F1FF"/>
        </a:accent1>
        <a:accent2>
          <a:srgbClr val="FF9900"/>
        </a:accent2>
        <a:accent3>
          <a:srgbClr val="E2F4FF"/>
        </a:accent3>
        <a:accent4>
          <a:srgbClr val="53537C"/>
        </a:accent4>
        <a:accent5>
          <a:srgbClr val="E9F7FF"/>
        </a:accent5>
        <a:accent6>
          <a:srgbClr val="E78A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11_古瓶荷花 7">
        <a:dk1>
          <a:srgbClr val="0066CC"/>
        </a:dk1>
        <a:lt1>
          <a:srgbClr val="FFE1E1"/>
        </a:lt1>
        <a:dk2>
          <a:srgbClr val="006600"/>
        </a:dk2>
        <a:lt2>
          <a:srgbClr val="C0C0C0"/>
        </a:lt2>
        <a:accent1>
          <a:srgbClr val="FFFFCC"/>
        </a:accent1>
        <a:accent2>
          <a:srgbClr val="009999"/>
        </a:accent2>
        <a:accent3>
          <a:srgbClr val="FFEEEE"/>
        </a:accent3>
        <a:accent4>
          <a:srgbClr val="0056AE"/>
        </a:accent4>
        <a:accent5>
          <a:srgbClr val="FFFFE2"/>
        </a:accent5>
        <a:accent6>
          <a:srgbClr val="008A8A"/>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11_古瓶荷花 8">
        <a:dk1>
          <a:srgbClr val="292929"/>
        </a:dk1>
        <a:lt1>
          <a:srgbClr val="DDDDDD"/>
        </a:lt1>
        <a:dk2>
          <a:srgbClr val="0066CC"/>
        </a:dk2>
        <a:lt2>
          <a:srgbClr val="B2B2B2"/>
        </a:lt2>
        <a:accent1>
          <a:srgbClr val="CACADC"/>
        </a:accent1>
        <a:accent2>
          <a:srgbClr val="FFCC00"/>
        </a:accent2>
        <a:accent3>
          <a:srgbClr val="EBEBEB"/>
        </a:accent3>
        <a:accent4>
          <a:srgbClr val="212121"/>
        </a:accent4>
        <a:accent5>
          <a:srgbClr val="E1E1EB"/>
        </a:accent5>
        <a:accent6>
          <a:srgbClr val="E7B9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2628</Words>
  <Application>Aspose.Slides for Java</Application>
  <PresentationFormat>全屏显示(4:3)</PresentationFormat>
  <Paragraphs>190</Paragraphs>
  <Slides>39</Slides>
  <Notes>4</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39</vt:i4>
      </vt:variant>
    </vt:vector>
  </HeadingPairs>
  <TitlesOfParts>
    <vt:vector size="42" baseType="lpstr">
      <vt:lpstr>9_古瓶荷花</vt:lpstr>
      <vt:lpstr>11_古瓶荷花</vt:lpstr>
      <vt:lpstr>Microsoft Office Word 97 - 2003 文档</vt:lpstr>
      <vt:lpstr>秦 腔</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秦  腔</vt:lpstr>
      <vt:lpstr>归纳主题</vt:lpstr>
      <vt:lpstr>幻灯片 31</vt:lpstr>
      <vt:lpstr>幻灯片 32</vt:lpstr>
      <vt:lpstr>幻灯片 33</vt:lpstr>
      <vt:lpstr>幻灯片 34</vt:lpstr>
      <vt:lpstr>幻灯片 35</vt:lpstr>
      <vt:lpstr>幻灯片 36</vt:lpstr>
      <vt:lpstr>幻灯片 37</vt:lpstr>
      <vt:lpstr>幻灯片 38</vt:lpstr>
      <vt:lpstr>幻灯片 39</vt:lpstr>
    </vt:vector>
  </TitlesOfParts>
  <Company>学科网</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秦 腔</dc:title>
  <dc:creator>rbm.xkw.com</dc:creator>
  <cp:lastModifiedBy>ProBook</cp:lastModifiedBy>
  <cp:revision>2</cp:revision>
  <cp:lastPrinted>2022-03-04T09:30:27Z</cp:lastPrinted>
  <dcterms:created xsi:type="dcterms:W3CDTF">2022-03-04T09:30:27Z</dcterms:created>
  <dcterms:modified xsi:type="dcterms:W3CDTF">2022-03-24T01:44:11Z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