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7" r:id="rId2"/>
    <p:sldMasterId id="2147483686" r:id="rId3"/>
  </p:sldMasterIdLst>
  <p:notesMasterIdLst>
    <p:notesMasterId r:id="rId4"/>
  </p:notesMasterIdLst>
  <p:sldIdLst>
    <p:sldId id="328" r:id="rId5"/>
    <p:sldId id="329" r:id="rId6"/>
    <p:sldId id="357" r:id="rId7"/>
    <p:sldId id="358" r:id="rId8"/>
    <p:sldId id="359" r:id="rId9"/>
    <p:sldId id="360" r:id="rId10"/>
    <p:sldId id="362" r:id="rId11"/>
    <p:sldId id="363" r:id="rId12"/>
    <p:sldId id="334" r:id="rId13"/>
    <p:sldId id="377" r:id="rId14"/>
    <p:sldId id="378" r:id="rId15"/>
    <p:sldId id="379" r:id="rId16"/>
    <p:sldId id="380" r:id="rId17"/>
    <p:sldId id="381" r:id="rId18"/>
    <p:sldId id="382" r:id="rId19"/>
    <p:sldId id="385" r:id="rId20"/>
    <p:sldId id="386" r:id="rId21"/>
    <p:sldId id="388" r:id="rId22"/>
    <p:sldId id="383" r:id="rId23"/>
    <p:sldId id="390" r:id="rId24"/>
    <p:sldId id="391" r:id="rId25"/>
    <p:sldId id="384" r:id="rId26"/>
    <p:sldId id="366" r:id="rId27"/>
    <p:sldId id="341" r:id="rId28"/>
    <p:sldId id="342" r:id="rId29"/>
    <p:sldId id="343" r:id="rId30"/>
    <p:sldId id="344" r:id="rId31"/>
    <p:sldId id="349" r:id="rId32"/>
    <p:sldId id="350" r:id="rId33"/>
    <p:sldId id="352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tags" Target="tags/tag464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4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6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4.png" /><Relationship Id="rId11" Type="http://schemas.openxmlformats.org/officeDocument/2006/relationships/tags" Target="../tags/tag7.xml" /><Relationship Id="rId12" Type="http://schemas.openxmlformats.org/officeDocument/2006/relationships/image" Target="../media/image5.png" /><Relationship Id="rId13" Type="http://schemas.openxmlformats.org/officeDocument/2006/relationships/tags" Target="../tags/tag8.xml" /><Relationship Id="rId14" Type="http://schemas.openxmlformats.org/officeDocument/2006/relationships/image" Target="../media/image6.png" /><Relationship Id="rId15" Type="http://schemas.openxmlformats.org/officeDocument/2006/relationships/tags" Target="../tags/tag9.xml" /><Relationship Id="rId16" Type="http://schemas.openxmlformats.org/officeDocument/2006/relationships/tags" Target="../tags/tag10.xml" /><Relationship Id="rId17" Type="http://schemas.openxmlformats.org/officeDocument/2006/relationships/tags" Target="../tags/tag11.xml" /><Relationship Id="rId18" Type="http://schemas.openxmlformats.org/officeDocument/2006/relationships/tags" Target="../tags/tag12.xml" /><Relationship Id="rId19" Type="http://schemas.openxmlformats.org/officeDocument/2006/relationships/tags" Target="../tags/tag13.xml" /><Relationship Id="rId2" Type="http://schemas.openxmlformats.org/officeDocument/2006/relationships/tags" Target="../tags/tag2.xml" /><Relationship Id="rId20" Type="http://schemas.openxmlformats.org/officeDocument/2006/relationships/tags" Target="../tags/tag14.xml" /><Relationship Id="rId21" Type="http://schemas.openxmlformats.org/officeDocument/2006/relationships/tags" Target="../tags/tag15.xml" /><Relationship Id="rId22" Type="http://schemas.openxmlformats.org/officeDocument/2006/relationships/tags" Target="../tags/tag16.xml" /><Relationship Id="rId23" Type="http://schemas.openxmlformats.org/officeDocument/2006/relationships/tags" Target="../tags/tag17.xml" /><Relationship Id="rId24" Type="http://schemas.openxmlformats.org/officeDocument/2006/relationships/tags" Target="../tags/tag18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3.xml" /><Relationship Id="rId4" Type="http://schemas.openxmlformats.org/officeDocument/2006/relationships/image" Target="../media/image1.png" /><Relationship Id="rId5" Type="http://schemas.openxmlformats.org/officeDocument/2006/relationships/tags" Target="../tags/tag4.xml" /><Relationship Id="rId6" Type="http://schemas.openxmlformats.org/officeDocument/2006/relationships/image" Target="../media/image2.png" /><Relationship Id="rId7" Type="http://schemas.openxmlformats.org/officeDocument/2006/relationships/tags" Target="../tags/tag5.xml" /><Relationship Id="rId8" Type="http://schemas.openxmlformats.org/officeDocument/2006/relationships/image" Target="../media/image3.png" /><Relationship Id="rId9" Type="http://schemas.openxmlformats.org/officeDocument/2006/relationships/tags" Target="../tags/tag6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10" Type="http://schemas.openxmlformats.org/officeDocument/2006/relationships/tags" Target="../tags/tag92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86.xml" /><Relationship Id="rId3" Type="http://schemas.openxmlformats.org/officeDocument/2006/relationships/image" Target="../media/image7.png" /><Relationship Id="rId4" Type="http://schemas.openxmlformats.org/officeDocument/2006/relationships/tags" Target="../tags/tag87.xml" /><Relationship Id="rId5" Type="http://schemas.openxmlformats.org/officeDocument/2006/relationships/image" Target="../media/image11.png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10" Type="http://schemas.openxmlformats.org/officeDocument/2006/relationships/image" Target="../media/image4.png" /><Relationship Id="rId11" Type="http://schemas.openxmlformats.org/officeDocument/2006/relationships/tags" Target="../tags/tag99.xml" /><Relationship Id="rId12" Type="http://schemas.openxmlformats.org/officeDocument/2006/relationships/image" Target="../media/image5.png" /><Relationship Id="rId13" Type="http://schemas.openxmlformats.org/officeDocument/2006/relationships/tags" Target="../tags/tag100.xml" /><Relationship Id="rId14" Type="http://schemas.openxmlformats.org/officeDocument/2006/relationships/image" Target="../media/image6.png" /><Relationship Id="rId15" Type="http://schemas.openxmlformats.org/officeDocument/2006/relationships/tags" Target="../tags/tag101.xml" /><Relationship Id="rId16" Type="http://schemas.openxmlformats.org/officeDocument/2006/relationships/tags" Target="../tags/tag102.xml" /><Relationship Id="rId17" Type="http://schemas.openxmlformats.org/officeDocument/2006/relationships/tags" Target="../tags/tag103.xml" /><Relationship Id="rId18" Type="http://schemas.openxmlformats.org/officeDocument/2006/relationships/tags" Target="../tags/tag104.xml" /><Relationship Id="rId19" Type="http://schemas.openxmlformats.org/officeDocument/2006/relationships/tags" Target="../tags/tag105.xml" /><Relationship Id="rId2" Type="http://schemas.openxmlformats.org/officeDocument/2006/relationships/tags" Target="../tags/tag94.xml" /><Relationship Id="rId20" Type="http://schemas.openxmlformats.org/officeDocument/2006/relationships/tags" Target="../tags/tag106.xml" /><Relationship Id="rId21" Type="http://schemas.openxmlformats.org/officeDocument/2006/relationships/tags" Target="../tags/tag107.xml" /><Relationship Id="rId22" Type="http://schemas.openxmlformats.org/officeDocument/2006/relationships/tags" Target="../tags/tag108.xml" /><Relationship Id="rId23" Type="http://schemas.openxmlformats.org/officeDocument/2006/relationships/tags" Target="../tags/tag109.xml" /><Relationship Id="rId24" Type="http://schemas.openxmlformats.org/officeDocument/2006/relationships/tags" Target="../tags/tag110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95.xml" /><Relationship Id="rId4" Type="http://schemas.openxmlformats.org/officeDocument/2006/relationships/image" Target="../media/image1.png" /><Relationship Id="rId5" Type="http://schemas.openxmlformats.org/officeDocument/2006/relationships/tags" Target="../tags/tag96.xml" /><Relationship Id="rId6" Type="http://schemas.openxmlformats.org/officeDocument/2006/relationships/image" Target="../media/image2.png" /><Relationship Id="rId7" Type="http://schemas.openxmlformats.org/officeDocument/2006/relationships/tags" Target="../tags/tag97.xml" /><Relationship Id="rId8" Type="http://schemas.openxmlformats.org/officeDocument/2006/relationships/image" Target="../media/image3.png" /><Relationship Id="rId9" Type="http://schemas.openxmlformats.org/officeDocument/2006/relationships/tags" Target="../tags/tag98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tags" Target="../tags/tag111.xml" /><Relationship Id="rId3" Type="http://schemas.openxmlformats.org/officeDocument/2006/relationships/image" Target="../media/image8.png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10" Type="http://schemas.openxmlformats.org/officeDocument/2006/relationships/tags" Target="../tags/tag12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118.xml" /><Relationship Id="rId4" Type="http://schemas.openxmlformats.org/officeDocument/2006/relationships/image" Target="../media/image11.png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10" Type="http://schemas.openxmlformats.org/officeDocument/2006/relationships/tags" Target="../tags/tag132.xml" /><Relationship Id="rId11" Type="http://schemas.openxmlformats.org/officeDocument/2006/relationships/tags" Target="../tags/tag133.xml" /><Relationship Id="rId12" Type="http://schemas.openxmlformats.org/officeDocument/2006/relationships/tags" Target="../tags/tag134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image" Target="../media/image12.png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tags" Target="../tags/tag13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5.xml" /><Relationship Id="rId10" Type="http://schemas.openxmlformats.org/officeDocument/2006/relationships/tags" Target="../tags/tag142.xml" /><Relationship Id="rId11" Type="http://schemas.openxmlformats.org/officeDocument/2006/relationships/tags" Target="../tags/tag143.xml" /><Relationship Id="rId12" Type="http://schemas.openxmlformats.org/officeDocument/2006/relationships/tags" Target="../tags/tag144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image" Target="../media/image12.png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10" Type="http://schemas.openxmlformats.org/officeDocument/2006/relationships/tags" Target="../tags/tag153.xml" /><Relationship Id="rId11" Type="http://schemas.openxmlformats.org/officeDocument/2006/relationships/image" Target="../media/image11.png" /><Relationship Id="rId12" Type="http://schemas.openxmlformats.org/officeDocument/2006/relationships/tags" Target="../tags/tag154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46.xml" /><Relationship Id="rId3" Type="http://schemas.openxmlformats.org/officeDocument/2006/relationships/image" Target="../media/image12.png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ags" Target="../tags/tag151.xml" /><Relationship Id="rId9" Type="http://schemas.openxmlformats.org/officeDocument/2006/relationships/tags" Target="../tags/tag15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6.xml" /><Relationship Id="rId10" Type="http://schemas.openxmlformats.org/officeDocument/2006/relationships/tags" Target="../tags/tag173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image" Target="../media/image3.png" /><Relationship Id="rId8" Type="http://schemas.openxmlformats.org/officeDocument/2006/relationships/tags" Target="../tags/tag172.xml" /><Relationship Id="rId9" Type="http://schemas.openxmlformats.org/officeDocument/2006/relationships/image" Target="../media/image6.png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10" Type="http://schemas.openxmlformats.org/officeDocument/2006/relationships/tags" Target="../tags/tag26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20.xml" /><Relationship Id="rId4" Type="http://schemas.openxmlformats.org/officeDocument/2006/relationships/image" Target="../media/image8.png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tags" Target="../tags/tag25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8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image" Target="../media/image15.png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9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5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image" Target="../media/image15.png" /><Relationship Id="rId8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8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1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2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36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tags" Target="../tags/tag242.xml" /><Relationship Id="rId9" Type="http://schemas.openxmlformats.org/officeDocument/2006/relationships/tags" Target="../tags/tag24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10" Type="http://schemas.openxmlformats.org/officeDocument/2006/relationships/tags" Target="../tags/tag33.xml" /><Relationship Id="rId11" Type="http://schemas.openxmlformats.org/officeDocument/2006/relationships/tags" Target="../tags/tag34.xml" /><Relationship Id="rId12" Type="http://schemas.openxmlformats.org/officeDocument/2006/relationships/tags" Target="../tags/tag35.xml" /><Relationship Id="rId13" Type="http://schemas.openxmlformats.org/officeDocument/2006/relationships/tags" Target="../tags/tag36.xml" /><Relationship Id="rId14" Type="http://schemas.openxmlformats.org/officeDocument/2006/relationships/tags" Target="../tags/tag37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image" Target="../media/image9.png" /><Relationship Id="rId5" Type="http://schemas.openxmlformats.org/officeDocument/2006/relationships/tags" Target="../tags/tag30.xml" /><Relationship Id="rId6" Type="http://schemas.openxmlformats.org/officeDocument/2006/relationships/image" Target="../media/image10.png" /><Relationship Id="rId7" Type="http://schemas.openxmlformats.org/officeDocument/2006/relationships/tags" Target="../tags/tag31.xml" /><Relationship Id="rId8" Type="http://schemas.openxmlformats.org/officeDocument/2006/relationships/image" Target="../media/image4.png" /><Relationship Id="rId9" Type="http://schemas.openxmlformats.org/officeDocument/2006/relationships/tags" Target="../tags/tag32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png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image" Target="../media/image15.png" /><Relationship Id="rId8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image" Target="../media/image17.png" /><Relationship Id="rId8" Type="http://schemas.openxmlformats.org/officeDocument/2006/relationships/tags" Target="../tags/tag255.xml" /><Relationship Id="rId9" Type="http://schemas.openxmlformats.org/officeDocument/2006/relationships/image" Target="../media/image15.png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6.xml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8.png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tags" Target="../tags/tag262.xml" /><Relationship Id="rId9" Type="http://schemas.openxmlformats.org/officeDocument/2006/relationships/tags" Target="../tags/tag26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4.xml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9.png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tags" Target="../tags/tag269.xml" /><Relationship Id="rId8" Type="http://schemas.openxmlformats.org/officeDocument/2006/relationships/tags" Target="../tags/tag270.xml" /><Relationship Id="rId9" Type="http://schemas.openxmlformats.org/officeDocument/2006/relationships/tags" Target="../tags/tag27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2.xml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8.png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Relationship Id="rId6" Type="http://schemas.openxmlformats.org/officeDocument/2006/relationships/tags" Target="../tags/tag276.xml" /><Relationship Id="rId7" Type="http://schemas.openxmlformats.org/officeDocument/2006/relationships/tags" Target="../tags/tag277.xml" /><Relationship Id="rId8" Type="http://schemas.openxmlformats.org/officeDocument/2006/relationships/tags" Target="../tags/tag278.xml" /><Relationship Id="rId9" Type="http://schemas.openxmlformats.org/officeDocument/2006/relationships/tags" Target="../tags/tag279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0.xml" /><Relationship Id="rId10" Type="http://schemas.openxmlformats.org/officeDocument/2006/relationships/tags" Target="../tags/tag288.xml" /><Relationship Id="rId11" Type="http://schemas.openxmlformats.org/officeDocument/2006/relationships/tags" Target="../tags/tag289.xml" /><Relationship Id="rId12" Type="http://schemas.openxmlformats.org/officeDocument/2006/relationships/image" Target="../media/image15.png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20.png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0.xml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1.png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tags" Target="../tags/tag297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04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Relationship Id="rId9" Type="http://schemas.openxmlformats.org/officeDocument/2006/relationships/tags" Target="../tags/tag31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2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image" Target="../media/image15.png" /><Relationship Id="rId9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10" Type="http://schemas.openxmlformats.org/officeDocument/2006/relationships/tags" Target="../tags/tag45.xml" /><Relationship Id="rId11" Type="http://schemas.openxmlformats.org/officeDocument/2006/relationships/tags" Target="../tags/tag46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39.xml" /><Relationship Id="rId4" Type="http://schemas.openxmlformats.org/officeDocument/2006/relationships/image" Target="../media/image8.png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tags" Target="../tags/tag44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3.xml" /><Relationship Id="rId2" Type="http://schemas.openxmlformats.org/officeDocument/2006/relationships/tags" Target="../tags/tag324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Relationship Id="rId7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9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Relationship Id="rId9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tags" Target="../tags/tag337.xml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tags" Target="../tags/tag341.xml" /><Relationship Id="rId7" Type="http://schemas.openxmlformats.org/officeDocument/2006/relationships/image" Target="../media/image15.png" /><Relationship Id="rId8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2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5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Relationship Id="rId6" Type="http://schemas.openxmlformats.org/officeDocument/2006/relationships/tags" Target="../tags/tag350.xml" /><Relationship Id="rId7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1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6.xml" /><Relationship Id="rId2" Type="http://schemas.openxmlformats.org/officeDocument/2006/relationships/tags" Target="../tags/tag357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slideMaster" Target="../slideMasters/slideMaster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60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tags" Target="../tags/tag366.xml" /><Relationship Id="rId9" Type="http://schemas.openxmlformats.org/officeDocument/2006/relationships/tags" Target="../tags/tag367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png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image" Target="../media/image15.png" /><Relationship Id="rId8" Type="http://schemas.openxmlformats.org/officeDocument/2006/relationships/slideMaster" Target="../slideMasters/slideMaster3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3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374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tags" Target="../tags/tag378.xml" /><Relationship Id="rId7" Type="http://schemas.openxmlformats.org/officeDocument/2006/relationships/image" Target="../media/image17.png" /><Relationship Id="rId8" Type="http://schemas.openxmlformats.org/officeDocument/2006/relationships/tags" Target="../tags/tag379.xml" /><Relationship Id="rId9" Type="http://schemas.openxmlformats.org/officeDocument/2006/relationships/image" Target="../media/image15.pn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tags" Target="../tags/tag55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48.xml" /><Relationship Id="rId4" Type="http://schemas.openxmlformats.org/officeDocument/2006/relationships/image" Target="../media/image8.png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0.xml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8.png" /><Relationship Id="rId3" Type="http://schemas.openxmlformats.org/officeDocument/2006/relationships/tags" Target="../tags/tag381.xml" /><Relationship Id="rId4" Type="http://schemas.openxmlformats.org/officeDocument/2006/relationships/tags" Target="../tags/tag382.xml" /><Relationship Id="rId5" Type="http://schemas.openxmlformats.org/officeDocument/2006/relationships/tags" Target="../tags/tag383.xml" /><Relationship Id="rId6" Type="http://schemas.openxmlformats.org/officeDocument/2006/relationships/tags" Target="../tags/tag384.xml" /><Relationship Id="rId7" Type="http://schemas.openxmlformats.org/officeDocument/2006/relationships/tags" Target="../tags/tag385.xml" /><Relationship Id="rId8" Type="http://schemas.openxmlformats.org/officeDocument/2006/relationships/tags" Target="../tags/tag386.xml" /><Relationship Id="rId9" Type="http://schemas.openxmlformats.org/officeDocument/2006/relationships/tags" Target="../tags/tag387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8.xml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9.png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tags" Target="../tags/tag394.xml" /><Relationship Id="rId9" Type="http://schemas.openxmlformats.org/officeDocument/2006/relationships/tags" Target="../tags/tag39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6.xml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8.png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Relationship Id="rId7" Type="http://schemas.openxmlformats.org/officeDocument/2006/relationships/tags" Target="../tags/tag401.xml" /><Relationship Id="rId8" Type="http://schemas.openxmlformats.org/officeDocument/2006/relationships/tags" Target="../tags/tag402.xml" /><Relationship Id="rId9" Type="http://schemas.openxmlformats.org/officeDocument/2006/relationships/tags" Target="../tags/tag403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4.xml" /><Relationship Id="rId10" Type="http://schemas.openxmlformats.org/officeDocument/2006/relationships/tags" Target="../tags/tag412.xml" /><Relationship Id="rId11" Type="http://schemas.openxmlformats.org/officeDocument/2006/relationships/tags" Target="../tags/tag413.xml" /><Relationship Id="rId12" Type="http://schemas.openxmlformats.org/officeDocument/2006/relationships/image" Target="../media/image15.png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20.png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Relationship Id="rId6" Type="http://schemas.openxmlformats.org/officeDocument/2006/relationships/tags" Target="../tags/tag408.xml" /><Relationship Id="rId7" Type="http://schemas.openxmlformats.org/officeDocument/2006/relationships/tags" Target="../tags/tag409.xml" /><Relationship Id="rId8" Type="http://schemas.openxmlformats.org/officeDocument/2006/relationships/tags" Target="../tags/tag410.xml" /><Relationship Id="rId9" Type="http://schemas.openxmlformats.org/officeDocument/2006/relationships/tags" Target="../tags/tag41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4.xml" /><Relationship Id="rId10" Type="http://schemas.openxmlformats.org/officeDocument/2006/relationships/image" Target="../media/image15.png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21.png" /><Relationship Id="rId3" Type="http://schemas.openxmlformats.org/officeDocument/2006/relationships/tags" Target="../tags/tag415.xml" /><Relationship Id="rId4" Type="http://schemas.openxmlformats.org/officeDocument/2006/relationships/tags" Target="../tags/tag416.xml" /><Relationship Id="rId5" Type="http://schemas.openxmlformats.org/officeDocument/2006/relationships/tags" Target="../tags/tag417.xml" /><Relationship Id="rId6" Type="http://schemas.openxmlformats.org/officeDocument/2006/relationships/tags" Target="../tags/tag418.xml" /><Relationship Id="rId7" Type="http://schemas.openxmlformats.org/officeDocument/2006/relationships/tags" Target="../tags/tag419.xml" /><Relationship Id="rId8" Type="http://schemas.openxmlformats.org/officeDocument/2006/relationships/tags" Target="../tags/tag420.xml" /><Relationship Id="rId9" Type="http://schemas.openxmlformats.org/officeDocument/2006/relationships/tags" Target="../tags/tag42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10" Type="http://schemas.openxmlformats.org/officeDocument/2006/relationships/tags" Target="../tags/tag74.xml" /><Relationship Id="rId11" Type="http://schemas.openxmlformats.org/officeDocument/2006/relationships/tags" Target="../tags/tag75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68.xml" /><Relationship Id="rId4" Type="http://schemas.openxmlformats.org/officeDocument/2006/relationships/image" Target="../media/image8.png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tags" Target="../tags/tag72.xml" /><Relationship Id="rId9" Type="http://schemas.openxmlformats.org/officeDocument/2006/relationships/tags" Target="../tags/tag73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tags" Target="../tags/tag83.xml" /><Relationship Id="rId11" Type="http://schemas.openxmlformats.org/officeDocument/2006/relationships/tags" Target="../tags/tag84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77.xml" /><Relationship Id="rId3" Type="http://schemas.openxmlformats.org/officeDocument/2006/relationships/image" Target="../media/image7.png" /><Relationship Id="rId4" Type="http://schemas.openxmlformats.org/officeDocument/2006/relationships/tags" Target="../tags/tag78.xml" /><Relationship Id="rId5" Type="http://schemas.openxmlformats.org/officeDocument/2006/relationships/image" Target="../media/image11.png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 userDrawn="1">
            <p:custDataLst>
              <p:tags r:id="rId1"/>
            </p:custDataLst>
          </p:nvPr>
        </p:nvGrpSpPr>
        <p:grpSpPr>
          <a:xfrm>
            <a:off x="-80010" y="-15875"/>
            <a:ext cx="12973050" cy="7400925"/>
            <a:chOff x="-126" y="-25"/>
            <a:chExt cx="20430" cy="11655"/>
          </a:xfrm>
        </p:grpSpPr>
        <p:sp>
          <p:nvSpPr>
            <p:cNvPr id="25" name="矩形 24"/>
            <p:cNvSpPr/>
            <p:nvPr userDrawn="1">
              <p:custDataLst>
                <p:tags r:id="rId2"/>
              </p:custDataLst>
            </p:nvPr>
          </p:nvSpPr>
          <p:spPr>
            <a:xfrm>
              <a:off x="0" y="-25"/>
              <a:ext cx="19200" cy="569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矩形: 圆角 25"/>
            <p:cNvSpPr/>
            <p:nvPr userDrawn="1">
              <p:custDataLst>
                <p:tags r:id="rId3"/>
              </p:custDataLst>
            </p:nvPr>
          </p:nvSpPr>
          <p:spPr>
            <a:xfrm>
              <a:off x="1263" y="1108"/>
              <a:ext cx="16549" cy="89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3589" y="7164"/>
              <a:ext cx="3229" cy="3948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105" y="6688"/>
              <a:ext cx="3324" cy="4728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238" y="6551"/>
              <a:ext cx="3768" cy="467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122" y="6876"/>
              <a:ext cx="3886" cy="472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 userDrawn="1"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188" y="6849"/>
              <a:ext cx="2269" cy="426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 userDrawn="1"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-126" y="6915"/>
              <a:ext cx="2971" cy="4122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 userDrawn="1">
              <p:custDataLst>
                <p:tags r:id="rId16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5001" y="7190"/>
              <a:ext cx="3229" cy="3948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 userDrawn="1">
              <p:custDataLst>
                <p:tags r:id="rId17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6418" y="6902"/>
              <a:ext cx="3886" cy="4728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 userDrawn="1">
              <p:custDataLst>
                <p:tags r:id="rId1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3600" y="6876"/>
              <a:ext cx="2269" cy="4262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 userDrawn="1">
              <p:custDataLst>
                <p:tags r:id="rId1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286" y="6942"/>
              <a:ext cx="2971" cy="41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0"/>
            </p:custDataLst>
          </p:nvPr>
        </p:nvSpPr>
        <p:spPr>
          <a:xfrm>
            <a:off x="1652263" y="1612133"/>
            <a:ext cx="8887473" cy="1643072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lnSpc>
                <a:spcPct val="100000"/>
              </a:lnSpc>
              <a:defRPr sz="9600" spc="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1"/>
            </p:custDataLst>
          </p:nvPr>
        </p:nvSpPr>
        <p:spPr>
          <a:xfrm>
            <a:off x="1652263" y="3317888"/>
            <a:ext cx="8887473" cy="57036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FontTx/>
              <a:buNone/>
              <a:defRPr sz="18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1"/>
            </p:custDataLst>
          </p:nvPr>
        </p:nvGrpSpPr>
        <p:grpSpPr>
          <a:xfrm>
            <a:off x="210325" y="149293"/>
            <a:ext cx="11875312" cy="6887857"/>
            <a:chOff x="210325" y="149293"/>
            <a:chExt cx="11875312" cy="6887857"/>
          </a:xfrm>
        </p:grpSpPr>
        <p:sp>
          <p:nvSpPr>
            <p:cNvPr id="16" name="矩形: 圆角 15"/>
            <p:cNvSpPr/>
            <p:nvPr userDrawn="1">
              <p:custDataLst>
                <p:tags r:id="rId2"/>
              </p:custDataLst>
            </p:nvPr>
          </p:nvSpPr>
          <p:spPr>
            <a:xfrm>
              <a:off x="212725" y="191367"/>
              <a:ext cx="11766550" cy="6475266"/>
            </a:xfrm>
            <a:prstGeom prst="roundRect">
              <a:avLst>
                <a:gd name="adj" fmla="val 4760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0774732" y="5172654"/>
              <a:ext cx="1310905" cy="186449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10325" y="149293"/>
              <a:ext cx="943196" cy="130870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-80010" y="0"/>
            <a:ext cx="12973050" cy="7385050"/>
            <a:chOff x="-126" y="0"/>
            <a:chExt cx="20430" cy="11630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0" y="0"/>
              <a:ext cx="19200" cy="569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1" name="矩形: 圆角 10"/>
            <p:cNvSpPr/>
            <p:nvPr userDrawn="1">
              <p:custDataLst>
                <p:tags r:id="rId3"/>
              </p:custDataLst>
            </p:nvPr>
          </p:nvSpPr>
          <p:spPr>
            <a:xfrm>
              <a:off x="1263" y="1108"/>
              <a:ext cx="16549" cy="89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3589" y="7164"/>
              <a:ext cx="3229" cy="394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105" y="6688"/>
              <a:ext cx="3324" cy="472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238" y="6551"/>
              <a:ext cx="3768" cy="467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006" y="6876"/>
              <a:ext cx="3886" cy="472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188" y="6849"/>
              <a:ext cx="2269" cy="4262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-126" y="6915"/>
              <a:ext cx="2971" cy="412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16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5001" y="7190"/>
              <a:ext cx="3229" cy="394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17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6418" y="6902"/>
              <a:ext cx="3886" cy="472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>
              <p:custDataLst>
                <p:tags r:id="rId1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3600" y="6876"/>
              <a:ext cx="2269" cy="426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>
              <p:custDataLst>
                <p:tags r:id="rId1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1286" y="6942"/>
              <a:ext cx="2971" cy="412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2085976" y="1885950"/>
            <a:ext cx="7597012" cy="1298516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24"/>
            </p:custDataLst>
          </p:nvPr>
        </p:nvSpPr>
        <p:spPr>
          <a:xfrm>
            <a:off x="3011271" y="3236078"/>
            <a:ext cx="6089741" cy="365036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50000"/>
              </a:lnSpc>
              <a:buNone/>
              <a:defRPr sz="1400" spc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758805" y="5172710"/>
            <a:ext cx="1310640" cy="18643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99695" y="76835"/>
            <a:ext cx="946150" cy="1174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: 圆角 8"/>
          <p:cNvSpPr/>
          <p:nvPr userDrawn="1">
            <p:custDataLst>
              <p:tags r:id="rId1"/>
            </p:custDataLst>
          </p:nvPr>
        </p:nvSpPr>
        <p:spPr>
          <a:xfrm>
            <a:off x="212725" y="191135"/>
            <a:ext cx="11766550" cy="6475095"/>
          </a:xfrm>
          <a:prstGeom prst="roundRect">
            <a:avLst>
              <a:gd name="adj" fmla="val 47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74680" y="5172710"/>
            <a:ext cx="1310640" cy="18643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0185" y="149225"/>
            <a:ext cx="942975" cy="13087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: 圆角 12"/>
          <p:cNvSpPr/>
          <p:nvPr userDrawn="1">
            <p:custDataLst>
              <p:tags r:id="rId1"/>
            </p:custDataLst>
          </p:nvPr>
        </p:nvSpPr>
        <p:spPr>
          <a:xfrm>
            <a:off x="212725" y="191135"/>
            <a:ext cx="11766550" cy="6475095"/>
          </a:xfrm>
          <a:prstGeom prst="roundRect">
            <a:avLst>
              <a:gd name="adj" fmla="val 47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74680" y="5172710"/>
            <a:ext cx="1310640" cy="18643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29159" y="27964"/>
            <a:ext cx="1065043" cy="1295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: 圆角 11"/>
          <p:cNvSpPr/>
          <p:nvPr userDrawn="1">
            <p:custDataLst>
              <p:tags r:id="rId1"/>
            </p:custDataLst>
          </p:nvPr>
        </p:nvSpPr>
        <p:spPr>
          <a:xfrm>
            <a:off x="212725" y="191135"/>
            <a:ext cx="11766550" cy="6475095"/>
          </a:xfrm>
          <a:prstGeom prst="roundRect">
            <a:avLst>
              <a:gd name="adj" fmla="val 47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74680" y="5172710"/>
            <a:ext cx="1310640" cy="18643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29159" y="27964"/>
            <a:ext cx="1065043" cy="1295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: 圆角 10"/>
          <p:cNvSpPr/>
          <p:nvPr userDrawn="1">
            <p:custDataLst>
              <p:tags r:id="rId1"/>
            </p:custDataLst>
          </p:nvPr>
        </p:nvSpPr>
        <p:spPr>
          <a:xfrm>
            <a:off x="212725" y="191367"/>
            <a:ext cx="11766550" cy="6475266"/>
          </a:xfrm>
          <a:prstGeom prst="roundRect">
            <a:avLst>
              <a:gd name="adj" fmla="val 47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29159" y="5641011"/>
            <a:ext cx="1065043" cy="1295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030079" y="149293"/>
            <a:ext cx="943196" cy="130870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: 圆角 13"/>
          <p:cNvSpPr/>
          <p:nvPr userDrawn="1">
            <p:custDataLst>
              <p:tags r:id="rId1"/>
            </p:custDataLst>
          </p:nvPr>
        </p:nvSpPr>
        <p:spPr>
          <a:xfrm>
            <a:off x="212725" y="191135"/>
            <a:ext cx="11766550" cy="6475095"/>
          </a:xfrm>
          <a:prstGeom prst="roundRect">
            <a:avLst>
              <a:gd name="adj" fmla="val 476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74680" y="5172710"/>
            <a:ext cx="1310640" cy="18643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316865" y="4159885"/>
            <a:ext cx="2392680" cy="29705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367645" y="4391025"/>
            <a:ext cx="1886585" cy="261747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1430" y="635"/>
            <a:ext cx="12227560" cy="6878320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>
            <p:custDataLst>
              <p:tags r:id="rId3"/>
            </p:custDataLst>
          </p:nvPr>
        </p:nvCxnSpPr>
        <p:spPr>
          <a:xfrm>
            <a:off x="6932921" y="6003334"/>
            <a:ext cx="4934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4"/>
            </p:custDataLst>
          </p:nvPr>
        </p:nvCxnSpPr>
        <p:spPr>
          <a:xfrm>
            <a:off x="6928118" y="997853"/>
            <a:ext cx="4934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6431477" y="1059547"/>
            <a:ext cx="1725999" cy="4886127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80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4396080" y="3134939"/>
            <a:ext cx="1726000" cy="3044251"/>
          </a:xfrm>
        </p:spPr>
        <p:txBody>
          <a:bodyPr vert="eaVert"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-84137" y="77018"/>
            <a:ext cx="12169774" cy="6960132"/>
            <a:chOff x="-84137" y="77018"/>
            <a:chExt cx="12169774" cy="696013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0774732" y="5172654"/>
              <a:ext cx="1310905" cy="186449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84137" y="77018"/>
              <a:ext cx="945996" cy="117438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rotWithShape="1">
          <a:blip r:embed="rId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1430" y="635"/>
            <a:ext cx="12227560" cy="68783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850743" y="1508049"/>
            <a:ext cx="871935" cy="4413780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5452011" y="3030501"/>
            <a:ext cx="1300388" cy="3105330"/>
          </a:xfrm>
        </p:spPr>
        <p:txBody>
          <a:bodyPr vert="eaVert"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rotWithShape="1">
          <a:blip r:embed="rId7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1430" y="635"/>
            <a:ext cx="12227560" cy="68783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6894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1430" y="635"/>
            <a:ext cx="12227560" cy="687832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3"/>
            </p:custDataLst>
          </p:nvPr>
        </p:nvCxnSpPr>
        <p:spPr>
          <a:xfrm>
            <a:off x="7265573" y="5613260"/>
            <a:ext cx="4934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7265573" y="1901371"/>
            <a:ext cx="4934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921500" y="2013877"/>
            <a:ext cx="1173647" cy="3485219"/>
          </a:xfrm>
        </p:spPr>
        <p:txBody>
          <a:bodyPr vert="eaVert" lIns="90170" tIns="46990" rIns="90170" bIns="46990" rtlCol="0" anchor="b" anchorCtr="1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5319713" y="2932113"/>
            <a:ext cx="1398587" cy="3011487"/>
          </a:xfrm>
        </p:spPr>
        <p:txBody>
          <a:bodyPr vert="eaVert" lIns="90170" tIns="46990" rIns="90170" bIns="46990"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" name="组合 23"/>
          <p:cNvGrpSpPr/>
          <p:nvPr userDrawn="1">
            <p:custDataLst>
              <p:tags r:id="rId1"/>
            </p:custDataLst>
          </p:nvPr>
        </p:nvGrpSpPr>
        <p:grpSpPr>
          <a:xfrm>
            <a:off x="0" y="10795"/>
            <a:ext cx="12192000" cy="7239635"/>
            <a:chExt cx="19200" cy="1140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0" y="0"/>
              <a:ext cx="19200" cy="569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矩形: 圆角 9"/>
            <p:cNvSpPr/>
            <p:nvPr userDrawn="1">
              <p:custDataLst>
                <p:tags r:id="rId3"/>
              </p:custDataLst>
            </p:nvPr>
          </p:nvSpPr>
          <p:spPr>
            <a:xfrm>
              <a:off x="1263" y="1108"/>
              <a:ext cx="16549" cy="89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8352" y="6653"/>
              <a:ext cx="2371" cy="445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4750" y="6726"/>
              <a:ext cx="3105" cy="430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0629" y="6673"/>
              <a:ext cx="3886" cy="472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4116000" y="2546994"/>
            <a:ext cx="3960000" cy="553998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36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4116001" y="3179017"/>
            <a:ext cx="3960086" cy="44604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kumimoji="0" lang="zh-CN" altLang="en-US" sz="14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7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9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354330" y="273050"/>
            <a:ext cx="11492230" cy="6311900"/>
          </a:xfrm>
          <a:prstGeom prst="rect">
            <a:avLst/>
          </a:prstGeom>
          <a:solidFill>
            <a:srgbClr val="D9CBB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olidFill>
                <a:schemeClr val="tx2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566400" y="191368"/>
            <a:ext cx="1268870" cy="98149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61625" y="5516880"/>
            <a:ext cx="1721485" cy="13315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45370" y="5118100"/>
            <a:ext cx="2237740" cy="17303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-3175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61625" y="5516880"/>
            <a:ext cx="1721485" cy="13315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5471160"/>
            <a:ext cx="1805305" cy="1396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75240" y="5295900"/>
            <a:ext cx="2007870" cy="1552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-40005"/>
            <a:ext cx="2007870" cy="15525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1430" y="635"/>
            <a:ext cx="12227560" cy="6878320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>
            <p:custDataLst>
              <p:tags r:id="rId3"/>
            </p:custDataLst>
          </p:nvPr>
        </p:nvCxnSpPr>
        <p:spPr>
          <a:xfrm>
            <a:off x="6932921" y="6003334"/>
            <a:ext cx="4934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4"/>
            </p:custDataLst>
          </p:nvPr>
        </p:nvCxnSpPr>
        <p:spPr>
          <a:xfrm>
            <a:off x="6928118" y="997853"/>
            <a:ext cx="4934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6431477" y="1059547"/>
            <a:ext cx="1725999" cy="4886127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80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4396080" y="3134939"/>
            <a:ext cx="1726000" cy="3044251"/>
          </a:xfrm>
        </p:spPr>
        <p:txBody>
          <a:bodyPr vert="eaVert"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rotWithShape="1">
          <a:blip r:embed="rId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1430" y="635"/>
            <a:ext cx="12227560" cy="68783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850743" y="1508049"/>
            <a:ext cx="871935" cy="4413780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5452011" y="3030501"/>
            <a:ext cx="1300388" cy="3105330"/>
          </a:xfrm>
        </p:spPr>
        <p:txBody>
          <a:bodyPr vert="eaVert"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-84137" y="77018"/>
            <a:ext cx="12169774" cy="6960132"/>
            <a:chOff x="-84137" y="77018"/>
            <a:chExt cx="12169774" cy="6960132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0774732" y="5172654"/>
              <a:ext cx="1310905" cy="186449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84137" y="77018"/>
              <a:ext cx="945996" cy="117438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rotWithShape="1">
          <a:blip r:embed="rId7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1430" y="635"/>
            <a:ext cx="12227560" cy="68783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6894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11430" y="635"/>
            <a:ext cx="12227560" cy="687832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>
            <p:custDataLst>
              <p:tags r:id="rId3"/>
            </p:custDataLst>
          </p:nvPr>
        </p:nvCxnSpPr>
        <p:spPr>
          <a:xfrm>
            <a:off x="7265573" y="5613260"/>
            <a:ext cx="4934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7265573" y="1901371"/>
            <a:ext cx="4934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921500" y="2013877"/>
            <a:ext cx="1173647" cy="3485219"/>
          </a:xfrm>
        </p:spPr>
        <p:txBody>
          <a:bodyPr vert="eaVert" lIns="90170" tIns="46990" rIns="90170" bIns="46990" rtlCol="0" anchor="b" anchorCtr="1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5319713" y="2932113"/>
            <a:ext cx="1398587" cy="3011487"/>
          </a:xfrm>
        </p:spPr>
        <p:txBody>
          <a:bodyPr vert="eaVert" lIns="90170" tIns="46990" rIns="90170" bIns="46990"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7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9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354330" y="273050"/>
            <a:ext cx="11492230" cy="6311900"/>
          </a:xfrm>
          <a:prstGeom prst="rect">
            <a:avLst/>
          </a:prstGeom>
          <a:solidFill>
            <a:srgbClr val="D9CBB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>
              <a:solidFill>
                <a:schemeClr val="tx2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566400" y="191368"/>
            <a:ext cx="1268870" cy="98149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-84137" y="77018"/>
            <a:ext cx="12169774" cy="6960132"/>
            <a:chOff x="-84137" y="77018"/>
            <a:chExt cx="12169774" cy="6960132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0774732" y="5172654"/>
              <a:ext cx="1310905" cy="186449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84137" y="77018"/>
              <a:ext cx="945996" cy="117438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61625" y="5516880"/>
            <a:ext cx="1721485" cy="13315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45370" y="5118100"/>
            <a:ext cx="2237740" cy="17303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-3175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61625" y="5516880"/>
            <a:ext cx="1721485" cy="13315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5471160"/>
            <a:ext cx="1805305" cy="1396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75240" y="5295900"/>
            <a:ext cx="2007870" cy="1552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-40005"/>
            <a:ext cx="2007870" cy="15525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36137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: 圆角 6"/>
          <p:cNvSpPr/>
          <p:nvPr userDrawn="1">
            <p:custDataLst>
              <p:tags r:id="rId5"/>
            </p:custDataLst>
          </p:nvPr>
        </p:nvSpPr>
        <p:spPr>
          <a:xfrm>
            <a:off x="801858" y="703385"/>
            <a:ext cx="10508567" cy="56810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974850" y="797793"/>
            <a:ext cx="8242300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-84137" y="77018"/>
            <a:ext cx="12169774" cy="6960132"/>
            <a:chOff x="-84137" y="77018"/>
            <a:chExt cx="12169774" cy="6960132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10774732" y="5172654"/>
              <a:ext cx="1310905" cy="186449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84137" y="77018"/>
              <a:ext cx="945996" cy="117438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1"/>
            </p:custDataLst>
          </p:nvPr>
        </p:nvGrpSpPr>
        <p:grpSpPr>
          <a:xfrm>
            <a:off x="210325" y="149293"/>
            <a:ext cx="11875312" cy="6887857"/>
            <a:chOff x="210325" y="149293"/>
            <a:chExt cx="11875312" cy="6887857"/>
          </a:xfrm>
        </p:grpSpPr>
        <p:sp>
          <p:nvSpPr>
            <p:cNvPr id="16" name="矩形: 圆角 15"/>
            <p:cNvSpPr/>
            <p:nvPr userDrawn="1">
              <p:custDataLst>
                <p:tags r:id="rId2"/>
              </p:custDataLst>
            </p:nvPr>
          </p:nvSpPr>
          <p:spPr>
            <a:xfrm>
              <a:off x="212725" y="191367"/>
              <a:ext cx="11766550" cy="6475266"/>
            </a:xfrm>
            <a:prstGeom prst="roundRect">
              <a:avLst>
                <a:gd name="adj" fmla="val 4760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0774732" y="5172654"/>
              <a:ext cx="1310905" cy="186449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10325" y="149293"/>
              <a:ext cx="943196" cy="130870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7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75.xml" /><Relationship Id="rId21" Type="http://schemas.openxmlformats.org/officeDocument/2006/relationships/tags" Target="../tags/tag176.xml" /><Relationship Id="rId22" Type="http://schemas.openxmlformats.org/officeDocument/2006/relationships/tags" Target="../tags/tag177.xml" /><Relationship Id="rId23" Type="http://schemas.openxmlformats.org/officeDocument/2006/relationships/tags" Target="../tags/tag178.xml" /><Relationship Id="rId24" Type="http://schemas.openxmlformats.org/officeDocument/2006/relationships/tags" Target="../tags/tag179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3.png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slideLayout" Target="../slideLayouts/slideLayout28.xml" /><Relationship Id="rId11" Type="http://schemas.openxmlformats.org/officeDocument/2006/relationships/slideLayout" Target="../slideLayouts/slideLayout29.xml" /><Relationship Id="rId12" Type="http://schemas.openxmlformats.org/officeDocument/2006/relationships/slideLayout" Target="../slideLayouts/slideLayout30.xml" /><Relationship Id="rId13" Type="http://schemas.openxmlformats.org/officeDocument/2006/relationships/slideLayout" Target="../slideLayouts/slideLayout31.xml" /><Relationship Id="rId14" Type="http://schemas.openxmlformats.org/officeDocument/2006/relationships/slideLayout" Target="../slideLayouts/slideLayout32.xml" /><Relationship Id="rId15" Type="http://schemas.openxmlformats.org/officeDocument/2006/relationships/slideLayout" Target="../slideLayouts/slideLayout33.xml" /><Relationship Id="rId16" Type="http://schemas.openxmlformats.org/officeDocument/2006/relationships/slideLayout" Target="../slideLayouts/slideLayout34.xml" /><Relationship Id="rId17" Type="http://schemas.openxmlformats.org/officeDocument/2006/relationships/slideLayout" Target="../slideLayouts/slideLayout35.xml" /><Relationship Id="rId18" Type="http://schemas.openxmlformats.org/officeDocument/2006/relationships/slideLayout" Target="../slideLayouts/slideLayout36.xml" /><Relationship Id="rId19" Type="http://schemas.openxmlformats.org/officeDocument/2006/relationships/tags" Target="../tags/tag298.xml" /><Relationship Id="rId2" Type="http://schemas.openxmlformats.org/officeDocument/2006/relationships/slideLayout" Target="../slideLayouts/slideLayout20.xml" /><Relationship Id="rId20" Type="http://schemas.openxmlformats.org/officeDocument/2006/relationships/tags" Target="../tags/tag299.xml" /><Relationship Id="rId21" Type="http://schemas.openxmlformats.org/officeDocument/2006/relationships/tags" Target="../tags/tag300.xml" /><Relationship Id="rId22" Type="http://schemas.openxmlformats.org/officeDocument/2006/relationships/tags" Target="../tags/tag301.xml" /><Relationship Id="rId23" Type="http://schemas.openxmlformats.org/officeDocument/2006/relationships/tags" Target="../tags/tag302.xml" /><Relationship Id="rId24" Type="http://schemas.openxmlformats.org/officeDocument/2006/relationships/tags" Target="../tags/tag303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3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21.xml" /><Relationship Id="rId4" Type="http://schemas.openxmlformats.org/officeDocument/2006/relationships/slideLayout" Target="../slideLayouts/slideLayout22.xml" /><Relationship Id="rId5" Type="http://schemas.openxmlformats.org/officeDocument/2006/relationships/slideLayout" Target="../slideLayouts/slideLayout23.xml" /><Relationship Id="rId6" Type="http://schemas.openxmlformats.org/officeDocument/2006/relationships/slideLayout" Target="../slideLayouts/slideLayout24.xml" /><Relationship Id="rId7" Type="http://schemas.openxmlformats.org/officeDocument/2006/relationships/slideLayout" Target="../slideLayouts/slideLayout25.xml" /><Relationship Id="rId8" Type="http://schemas.openxmlformats.org/officeDocument/2006/relationships/slideLayout" Target="../slideLayouts/slideLayout26.xml" /><Relationship Id="rId9" Type="http://schemas.openxmlformats.org/officeDocument/2006/relationships/slideLayout" Target="../slideLayouts/slideLayout27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slideLayout" Target="../slideLayouts/slideLayout46.xml" /><Relationship Id="rId11" Type="http://schemas.openxmlformats.org/officeDocument/2006/relationships/slideLayout" Target="../slideLayouts/slideLayout47.xml" /><Relationship Id="rId12" Type="http://schemas.openxmlformats.org/officeDocument/2006/relationships/slideLayout" Target="../slideLayouts/slideLayout48.xml" /><Relationship Id="rId13" Type="http://schemas.openxmlformats.org/officeDocument/2006/relationships/slideLayout" Target="../slideLayouts/slideLayout49.xml" /><Relationship Id="rId14" Type="http://schemas.openxmlformats.org/officeDocument/2006/relationships/slideLayout" Target="../slideLayouts/slideLayout50.xml" /><Relationship Id="rId15" Type="http://schemas.openxmlformats.org/officeDocument/2006/relationships/slideLayout" Target="../slideLayouts/slideLayout51.xml" /><Relationship Id="rId16" Type="http://schemas.openxmlformats.org/officeDocument/2006/relationships/slideLayout" Target="../slideLayouts/slideLayout52.xml" /><Relationship Id="rId17" Type="http://schemas.openxmlformats.org/officeDocument/2006/relationships/slideLayout" Target="../slideLayouts/slideLayout53.xml" /><Relationship Id="rId18" Type="http://schemas.openxmlformats.org/officeDocument/2006/relationships/slideLayout" Target="../slideLayouts/slideLayout54.xml" /><Relationship Id="rId19" Type="http://schemas.openxmlformats.org/officeDocument/2006/relationships/tags" Target="../tags/tag422.xml" /><Relationship Id="rId2" Type="http://schemas.openxmlformats.org/officeDocument/2006/relationships/slideLayout" Target="../slideLayouts/slideLayout38.xml" /><Relationship Id="rId20" Type="http://schemas.openxmlformats.org/officeDocument/2006/relationships/tags" Target="../tags/tag423.xml" /><Relationship Id="rId21" Type="http://schemas.openxmlformats.org/officeDocument/2006/relationships/tags" Target="../tags/tag424.xml" /><Relationship Id="rId22" Type="http://schemas.openxmlformats.org/officeDocument/2006/relationships/tags" Target="../tags/tag425.xml" /><Relationship Id="rId23" Type="http://schemas.openxmlformats.org/officeDocument/2006/relationships/tags" Target="../tags/tag426.xml" /><Relationship Id="rId24" Type="http://schemas.openxmlformats.org/officeDocument/2006/relationships/tags" Target="../tags/tag427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3.png" /><Relationship Id="rId27" Type="http://schemas.openxmlformats.org/officeDocument/2006/relationships/theme" Target="../theme/theme3.xml" /><Relationship Id="rId3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0.xml" /><Relationship Id="rId5" Type="http://schemas.openxmlformats.org/officeDocument/2006/relationships/slideLayout" Target="../slideLayouts/slideLayout41.xml" /><Relationship Id="rId6" Type="http://schemas.openxmlformats.org/officeDocument/2006/relationships/slideLayout" Target="../slideLayouts/slideLayout42.xml" /><Relationship Id="rId7" Type="http://schemas.openxmlformats.org/officeDocument/2006/relationships/slideLayout" Target="../slideLayouts/slideLayout43.xml" /><Relationship Id="rId8" Type="http://schemas.openxmlformats.org/officeDocument/2006/relationships/slideLayout" Target="../slideLayouts/slideLayout44.xml" /><Relationship Id="rId9" Type="http://schemas.openxmlformats.org/officeDocument/2006/relationships/slideLayout" Target="../slideLayouts/slideLayout4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image" Target="../media/image22.jpeg" /><Relationship Id="rId5" Type="http://schemas.openxmlformats.org/officeDocument/2006/relationships/tags" Target="../tags/tag43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package" Target="../embeddings/Document1.docx" TargetMode="Internal" /><Relationship Id="rId3" Type="http://schemas.openxmlformats.org/officeDocument/2006/relationships/image" Target="../media/image24.emf" /><Relationship Id="rId4" Type="http://schemas.openxmlformats.org/officeDocument/2006/relationships/vmlDrawing" Target="../drawings/vmlDrawing1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package" Target="../embeddings/Document2.docx" TargetMode="Internal" /><Relationship Id="rId3" Type="http://schemas.openxmlformats.org/officeDocument/2006/relationships/image" Target="../media/image25.emf" /><Relationship Id="rId4" Type="http://schemas.openxmlformats.org/officeDocument/2006/relationships/vmlDrawing" Target="../drawings/vmlDrawing2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package" Target="../embeddings/Document3.docx" TargetMode="Internal" /><Relationship Id="rId3" Type="http://schemas.openxmlformats.org/officeDocument/2006/relationships/image" Target="../media/image26.emf" /><Relationship Id="rId4" Type="http://schemas.openxmlformats.org/officeDocument/2006/relationships/vmlDrawing" Target="../drawings/vmlDrawing3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2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6.png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image" Target="../media/image15.png" /><Relationship Id="rId6" Type="http://schemas.openxmlformats.org/officeDocument/2006/relationships/tags" Target="../tags/tag43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image" Target="../media/image1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6.png" /><Relationship Id="rId3" Type="http://schemas.openxmlformats.org/officeDocument/2006/relationships/tags" Target="../tags/tag438.xml" /><Relationship Id="rId4" Type="http://schemas.openxmlformats.org/officeDocument/2006/relationships/tags" Target="../tags/tag439.xml" /><Relationship Id="rId5" Type="http://schemas.openxmlformats.org/officeDocument/2006/relationships/tags" Target="../tags/tag440.xml" /><Relationship Id="rId6" Type="http://schemas.openxmlformats.org/officeDocument/2006/relationships/image" Target="../media/image15.png" /><Relationship Id="rId7" Type="http://schemas.openxmlformats.org/officeDocument/2006/relationships/tags" Target="../tags/tag44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6.png" /><Relationship Id="rId3" Type="http://schemas.openxmlformats.org/officeDocument/2006/relationships/tags" Target="../tags/tag442.xml" /><Relationship Id="rId4" Type="http://schemas.openxmlformats.org/officeDocument/2006/relationships/tags" Target="../tags/tag443.xml" /><Relationship Id="rId5" Type="http://schemas.openxmlformats.org/officeDocument/2006/relationships/tags" Target="../tags/tag444.xml" /><Relationship Id="rId6" Type="http://schemas.openxmlformats.org/officeDocument/2006/relationships/image" Target="../media/image15.png" /><Relationship Id="rId7" Type="http://schemas.openxmlformats.org/officeDocument/2006/relationships/tags" Target="../tags/tag44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6.png" /><Relationship Id="rId3" Type="http://schemas.openxmlformats.org/officeDocument/2006/relationships/tags" Target="../tags/tag446.xml" /><Relationship Id="rId4" Type="http://schemas.openxmlformats.org/officeDocument/2006/relationships/tags" Target="../tags/tag447.xml" /><Relationship Id="rId5" Type="http://schemas.openxmlformats.org/officeDocument/2006/relationships/tags" Target="../tags/tag448.xml" /><Relationship Id="rId6" Type="http://schemas.openxmlformats.org/officeDocument/2006/relationships/image" Target="../media/image15.png" /><Relationship Id="rId7" Type="http://schemas.openxmlformats.org/officeDocument/2006/relationships/tags" Target="../tags/tag44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6.png" /><Relationship Id="rId3" Type="http://schemas.openxmlformats.org/officeDocument/2006/relationships/tags" Target="../tags/tag450.xml" /><Relationship Id="rId4" Type="http://schemas.openxmlformats.org/officeDocument/2006/relationships/tags" Target="../tags/tag451.xml" /><Relationship Id="rId5" Type="http://schemas.openxmlformats.org/officeDocument/2006/relationships/tags" Target="../tags/tag452.xml" /><Relationship Id="rId6" Type="http://schemas.openxmlformats.org/officeDocument/2006/relationships/image" Target="../media/image15.png" /><Relationship Id="rId7" Type="http://schemas.openxmlformats.org/officeDocument/2006/relationships/tags" Target="../tags/tag45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6.png" /><Relationship Id="rId3" Type="http://schemas.openxmlformats.org/officeDocument/2006/relationships/tags" Target="../tags/tag454.xml" /><Relationship Id="rId4" Type="http://schemas.openxmlformats.org/officeDocument/2006/relationships/tags" Target="../tags/tag455.xml" /><Relationship Id="rId5" Type="http://schemas.openxmlformats.org/officeDocument/2006/relationships/tags" Target="../tags/tag456.xml" /><Relationship Id="rId6" Type="http://schemas.openxmlformats.org/officeDocument/2006/relationships/image" Target="../media/image15.png" /><Relationship Id="rId7" Type="http://schemas.openxmlformats.org/officeDocument/2006/relationships/tags" Target="../tags/tag45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6.png" /><Relationship Id="rId3" Type="http://schemas.openxmlformats.org/officeDocument/2006/relationships/tags" Target="../tags/tag458.xml" /><Relationship Id="rId4" Type="http://schemas.openxmlformats.org/officeDocument/2006/relationships/tags" Target="../tags/tag459.xml" /><Relationship Id="rId5" Type="http://schemas.openxmlformats.org/officeDocument/2006/relationships/image" Target="../media/image15.png" /><Relationship Id="rId6" Type="http://schemas.openxmlformats.org/officeDocument/2006/relationships/tags" Target="../tags/tag46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23.png" /><Relationship Id="rId3" Type="http://schemas.openxmlformats.org/officeDocument/2006/relationships/image" Target="../media/image1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6.png" /><Relationship Id="rId3" Type="http://schemas.openxmlformats.org/officeDocument/2006/relationships/tags" Target="../tags/tag461.xml" /><Relationship Id="rId4" Type="http://schemas.openxmlformats.org/officeDocument/2006/relationships/tags" Target="../tags/tag462.xml" /><Relationship Id="rId5" Type="http://schemas.openxmlformats.org/officeDocument/2006/relationships/image" Target="../media/image28.png" /><Relationship Id="rId6" Type="http://schemas.openxmlformats.org/officeDocument/2006/relationships/image" Target="../media/image15.png" /><Relationship Id="rId7" Type="http://schemas.openxmlformats.org/officeDocument/2006/relationships/tags" Target="../tags/tag46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image" Target="../media/image1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image" Target="../media/image1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16.png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Relationship Id="rId6" Type="http://schemas.openxmlformats.org/officeDocument/2006/relationships/image" Target="../media/image15.png" /><Relationship Id="rId7" Type="http://schemas.openxmlformats.org/officeDocument/2006/relationships/tags" Target="../tags/tag43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8000">
                <a:solidFill>
                  <a:schemeClr val="tx1">
                    <a:lumMod val="85000"/>
                    <a:lumOff val="15000"/>
                  </a:schemeClr>
                </a:solidFill>
              </a:rPr>
              <a:t>《*读书：目的和前提》</a:t>
            </a:r>
            <a:endParaRPr lang="zh-CN" altLang="zh-CN" sz="8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</a:rPr>
              <a:t>单击此处添加正文，文字是您思想的提炼，请尽量言简意赅的阐述观点。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0" name="图片 99"/>
          <p:cNvPicPr/>
          <p:nvPr/>
        </p:nvPicPr>
        <p:blipFill>
          <a:blip r:embed="rId4"/>
          <a:stretch>
            <a:fillRect/>
          </a:stretch>
        </p:blipFill>
        <p:spPr>
          <a:xfrm>
            <a:off x="293370" y="97790"/>
            <a:ext cx="11899265" cy="6760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2409825" y="1546225"/>
            <a:ext cx="6764655" cy="158877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89860" y="1741170"/>
            <a:ext cx="61925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latin typeface="方正粗黑宋简体" panose="02000000000000000000" charset="-122"/>
                <a:ea typeface="方正粗黑宋简体" panose="02000000000000000000" charset="-122"/>
              </a:rPr>
              <a:t>读书</a:t>
            </a:r>
            <a:r>
              <a:rPr lang="zh-CN" altLang="zh-CN" sz="5400">
                <a:latin typeface="方正粗黑宋简体" panose="02000000000000000000" charset="-122"/>
                <a:ea typeface="方正粗黑宋简体" panose="02000000000000000000" charset="-122"/>
              </a:rPr>
              <a:t>：目的和前提</a:t>
            </a:r>
            <a:endParaRPr lang="zh-CN" altLang="zh-CN" sz="54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81081" y="1008082"/>
            <a:ext cx="8735471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五、理基础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记字音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3476" y="2223173"/>
            <a:ext cx="4197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ài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858010" y="2245360"/>
          <a:ext cx="7941310" cy="348805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2" imgW="10383520" imgH="3643630" progId="Word.Document.12">
                  <p:embed/>
                </p:oleObj>
              </mc:Choice>
              <mc:Fallback>
                <p:oleObj name="文档" r:id="rId2" imgW="10383520" imgH="364363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58010" y="2245360"/>
                        <a:ext cx="7941310" cy="3488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653840" y="2245280"/>
            <a:ext cx="5048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08382" y="2218776"/>
            <a:ext cx="5721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xiá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6075" y="2794143"/>
            <a:ext cx="538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jìn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6377" y="2776494"/>
            <a:ext cx="5041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jiè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99162" y="2789746"/>
            <a:ext cx="43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05430" y="3355211"/>
            <a:ext cx="9112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qiǎng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16504" y="3350814"/>
            <a:ext cx="4025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zī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41121" y="3364066"/>
            <a:ext cx="589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luò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50386" y="3961540"/>
            <a:ext cx="6064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lún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30688" y="3943891"/>
            <a:ext cx="5721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zhì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81026" y="394389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zhēn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25308" y="4550220"/>
            <a:ext cx="9112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qiāng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93903" y="1278436"/>
            <a:ext cx="8735471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识字形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80664" y="1914810"/>
            <a:ext cx="5048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68159" y="1947062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跋涉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3174" y="2033909"/>
          <a:ext cx="7112794" cy="28352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2" imgW="9777730" imgH="2917190" progId="Word.Document.12">
                  <p:embed/>
                </p:oleObj>
              </mc:Choice>
              <mc:Fallback>
                <p:oleObj name="文档" r:id="rId2" imgW="9777730" imgH="291719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33174" y="2033909"/>
                        <a:ext cx="7112794" cy="283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990603" y="2355259"/>
            <a:ext cx="5048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68159" y="2387511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拔掉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90603" y="2801673"/>
            <a:ext cx="4540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fú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68159" y="2833925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祓除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65438" y="1928062"/>
            <a:ext cx="4197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ài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52933" y="1960314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狭隘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75377" y="2355259"/>
            <a:ext cx="4197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yì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62872" y="2387511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洋溢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45561" y="2808069"/>
            <a:ext cx="5556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shì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82750" y="2827069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谥号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40908" y="3354994"/>
            <a:ext cx="5721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zhì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68159" y="3400498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卷帙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70725" y="3821947"/>
            <a:ext cx="4197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yì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68159" y="3854199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佚名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32451" y="3361390"/>
            <a:ext cx="843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jiāng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78621" y="3393641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僵死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15879" y="3821947"/>
            <a:ext cx="843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jiāng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68682" y="3854199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边疆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93903" y="953639"/>
            <a:ext cx="8735471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3</a:t>
            </a:r>
            <a:r>
              <a:rPr lang="en-US" altLang="zh-CN" sz="2400" b="1" kern="10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积成语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36658" y="1473823"/>
            <a:ext cx="847856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语境呈现</a:t>
            </a: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94348" y="2213936"/>
          <a:ext cx="7925991" cy="37353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2" imgW="10894695" imgH="3845560" progId="Word.Document.12">
                  <p:embed/>
                </p:oleObj>
              </mc:Choice>
              <mc:Fallback>
                <p:oleObj name="文档" r:id="rId2" imgW="10894695" imgH="38455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4348" y="2213936"/>
                        <a:ext cx="7925991" cy="3735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01048" y="1320105"/>
            <a:ext cx="8478562" cy="390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释义</a:t>
            </a: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息息相通：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望洋兴叹：</a:t>
            </a:r>
            <a:endParaRPr lang="en-US" altLang="zh-CN" sz="2400" b="1" kern="100">
              <a:latin typeface="Times New Roman" panose="02020603050405020304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endParaRPr lang="en-US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孜孜不倦：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400" b="1" kern="100"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一劳永逸：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400" b="1" kern="100"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zh-CN" altLang="zh-CN" sz="2400" b="1" kern="100">
                <a:latin typeface="Times New Roman" panose="02020603050405020304"/>
                <a:cs typeface="Times New Roman" panose="02020603050405020304"/>
              </a:rPr>
              <a:t>心驰神往：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27955" y="1962313"/>
            <a:ext cx="599821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呼吸相互关联。形容彼此的关系非常密切。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0821" y="2428375"/>
            <a:ext cx="844677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本义指在伟大的事物面前感叹自己的渺小，今多指要做一件事</a:t>
            </a:r>
            <a:endParaRPr lang="en-US" altLang="zh-CN" sz="2400" b="1" kern="10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而力量不够，感到无可奈何。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18016" y="3594664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工作或学习勤奋不知疲倦。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18016" y="4141473"/>
            <a:ext cx="6304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辛苦一次，把事情办好，以后就不再费事了。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0882" y="4688054"/>
            <a:ext cx="55892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心神飞到</a:t>
            </a:r>
            <a:r>
              <a:rPr lang="en-US" altLang="zh-CN" sz="2400" b="1" kern="10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向往的地方</a:t>
            </a:r>
            <a:r>
              <a:rPr lang="en-US" altLang="zh-CN" sz="2400" b="1" kern="10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，形容非常向往。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76145" y="635000"/>
            <a:ext cx="22847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结构图示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233410" y="1884680"/>
            <a:ext cx="3446145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32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主旨归纳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800" b="1" kern="100">
                <a:latin typeface="Times New Roman" panose="02020603050405020304"/>
                <a:cs typeface="Times New Roman" panose="02020603050405020304"/>
              </a:rPr>
              <a:t>文章阐述了读书目的和前提，赞美了读书的作用，劝说人们用心研读经典作品，在书籍中发现世界、认识社会、完善自我。</a:t>
            </a:r>
            <a:endParaRPr lang="zh-CN" altLang="zh-CN" sz="2800" b="1" kern="100">
              <a:effectLst/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742127" y="87848"/>
            <a:ext cx="4075163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3200" b="1" kern="100" baseline="30000">
                <a:latin typeface="Times New Roman" panose="02020603050405020304"/>
                <a:cs typeface="Courier New" panose="02070309020205020404"/>
              </a:rPr>
              <a:t>*</a:t>
            </a:r>
            <a:r>
              <a:rPr lang="zh-CN" altLang="zh-CN" sz="32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</a:rPr>
              <a:t>读书：目的和前提</a:t>
            </a:r>
            <a:endParaRPr lang="zh-CN" altLang="zh-CN" sz="3200" b="1" kern="100">
              <a:effectLst/>
              <a:latin typeface="宋体" panose="02010600030101010101" pitchFamily="2" charset="-122"/>
              <a:ea typeface="华文新魏" panose="02010800040101010101" charset="-122"/>
              <a:cs typeface="Times New Roman" panose="02020603050405020304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4185" y="1339850"/>
            <a:ext cx="6660515" cy="54362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10920" y="671830"/>
            <a:ext cx="10169525" cy="526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8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任务探究</a:t>
            </a:r>
            <a:endParaRPr lang="zh-CN" altLang="zh-CN" sz="120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800" b="1" kern="100"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任务探究一　由表及里，透视内涵</a:t>
            </a:r>
            <a:endParaRPr lang="zh-CN" altLang="zh-CN" sz="2800" b="1" kern="100">
              <a:latin typeface="宋体" panose="02010600030101010101" pitchFamily="2" charset="-122"/>
              <a:ea typeface="黑体" panose="02010609060101010101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800" b="1" kern="100"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 ——理解重要句子的含意及作用</a:t>
            </a:r>
            <a:endParaRPr lang="zh-CN" altLang="zh-CN" sz="120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8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任务导引</a:t>
            </a:r>
            <a:endParaRPr lang="zh-CN" altLang="zh-CN" sz="120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800" b="1" kern="100">
                <a:latin typeface="Times New Roman" panose="02020603050405020304"/>
                <a:ea typeface="楷体_GB2312"/>
                <a:cs typeface="Times New Roman" panose="02020603050405020304"/>
              </a:rPr>
              <a:t>在具体的语境中分析句子的含意和作用，包括分析句子的表层含义、深层含义，体味句子的言外之意，理解句子的表达作用，分析使用了一定修辞手法或具有一定句式的句子的表达意图，以及对抽象的句子进行阐发或使之具体化等。</a:t>
            </a:r>
            <a:endParaRPr lang="zh-CN" altLang="zh-CN" sz="2800" b="1" kern="100">
              <a:effectLst/>
              <a:latin typeface="Times New Roman" panose="02020603050405020304"/>
              <a:ea typeface="楷体_GB2312"/>
              <a:cs typeface="Times New Roman" panose="02020603050405020304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13072"/>
          </a:xfrm>
        </p:spPr>
        <p:txBody>
          <a:bodyPr>
            <a:normAutofit/>
          </a:bodyPr>
          <a:lstStyle/>
          <a:p>
            <a:pPr lvl="0"/>
            <a:r>
              <a:rPr lang="zh-CN" altLang="zh-CN" sz="3600"/>
              <a:t>黑塞认为，读书的目的和前提是什么？</a:t>
            </a:r>
            <a:endParaRPr lang="zh-CN" altLang="zh-CN" sz="3600"/>
          </a:p>
        </p:txBody>
      </p:sp>
      <p:sp>
        <p:nvSpPr>
          <p:cNvPr id="4" name="矩形 18"/>
          <p:cNvSpPr/>
          <p:nvPr/>
        </p:nvSpPr>
        <p:spPr>
          <a:xfrm>
            <a:off x="1162594" y="2952524"/>
            <a:ext cx="9849395" cy="26517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latin typeface="宋体" panose="02010600030101010101" pitchFamily="2" charset="-122"/>
              </a:rPr>
              <a:t>(1)目的：读书绝不是要使我们“散心消遣”，倒是要使我们集中心智；不是要用虚假的慰藉来麻痹我们，使我们对无意义的人生视而不见，而是正好相反，要帮助我们将自己的人生变得越来越充实、高尚，越来越有意义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en-US" altLang="zh-CN" sz="2800" b="1">
                <a:latin typeface="宋体" panose="02010600030101010101" pitchFamily="2" charset="-122"/>
              </a:rPr>
              <a:t>(2)前提：以个人的阅读兴趣为前提，同时还必须要以个性或人格作为前提。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尚巍手书W" charset="0"/>
                <a:ea typeface="汉仪尚巍手书W" charset="0"/>
                <a:sym typeface="+mn-ea"/>
              </a:rPr>
              <a:t>文本分析</a:t>
            </a:r>
            <a:endParaRPr lang="zh-CN" altLang="en-US">
              <a:solidFill>
                <a:schemeClr val="accent1"/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9765"/>
          </a:xfrm>
        </p:spPr>
        <p:txBody>
          <a:bodyPr>
            <a:normAutofit fontScale="90000"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作者认为什么是“真正的修养”？它的目的是什么？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1515" y="1194435"/>
            <a:ext cx="10830560" cy="14662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“真正的修养”即“精神和心灵完善”。修养的目的是“帮助我们找到生活的意义，正确认识过去，以大无畏的精神迎接未来”。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spcAft>
                <a:spcPct val="0"/>
              </a:spcAft>
              <a:buNone/>
              <a:tabLst>
                <a:tab pos="1260475"/>
                <a:tab pos="2610485"/>
                <a:tab pos="3870960"/>
              </a:tabLst>
            </a:pPr>
            <a:r>
              <a:rPr altLang="zh-CN" sz="2800" b="1" kern="100">
                <a:cs typeface="微软雅黑" panose="020b0503020204020204" pitchFamily="34" charset="-122"/>
                <a:sym typeface="+mn-ea"/>
              </a:rPr>
              <a:t>黑塞在文章开头说</a:t>
            </a:r>
            <a:r>
              <a:rPr lang="en-US" altLang="zh-CN" sz="2800" b="1" kern="100">
                <a:cs typeface="微软雅黑" panose="020b0503020204020204" pitchFamily="34" charset="-122"/>
                <a:sym typeface="+mn-ea"/>
              </a:rPr>
              <a:t>“</a:t>
            </a:r>
            <a:r>
              <a:rPr altLang="zh-CN" sz="2800" b="1" kern="100">
                <a:cs typeface="微软雅黑" panose="020b0503020204020204" pitchFamily="34" charset="-122"/>
                <a:sym typeface="+mn-ea"/>
              </a:rPr>
              <a:t>真正的修养不追求任何具体目的</a:t>
            </a:r>
            <a:r>
              <a:rPr lang="en-US" altLang="zh-CN" sz="2800" b="1" kern="100">
                <a:cs typeface="微软雅黑" panose="020b0503020204020204" pitchFamily="34" charset="-122"/>
                <a:sym typeface="+mn-ea"/>
              </a:rPr>
              <a:t>”</a:t>
            </a:r>
            <a:r>
              <a:rPr altLang="zh-CN" sz="2800" b="1" kern="100">
                <a:cs typeface="微软雅黑" panose="020b0503020204020204" pitchFamily="34" charset="-122"/>
                <a:sym typeface="+mn-ea"/>
              </a:rPr>
              <a:t>，又认为</a:t>
            </a:r>
            <a:r>
              <a:rPr lang="en-US" altLang="zh-CN" sz="2800" b="1" kern="100">
                <a:cs typeface="微软雅黑" panose="020b0503020204020204" pitchFamily="34" charset="-122"/>
                <a:sym typeface="+mn-ea"/>
              </a:rPr>
              <a:t>“</a:t>
            </a:r>
            <a:r>
              <a:rPr altLang="zh-CN" sz="2800" b="1" kern="100">
                <a:cs typeface="微软雅黑" panose="020b0503020204020204" pitchFamily="34" charset="-122"/>
                <a:sym typeface="+mn-ea"/>
              </a:rPr>
              <a:t>教养也即精神和心灵完善的追求</a:t>
            </a:r>
            <a:r>
              <a:rPr lang="en-US" altLang="zh-CN" sz="2800" b="1" kern="100">
                <a:cs typeface="微软雅黑" panose="020b0503020204020204" pitchFamily="34" charset="-122"/>
                <a:sym typeface="+mn-ea"/>
              </a:rPr>
              <a:t>”</a:t>
            </a:r>
            <a:r>
              <a:rPr altLang="zh-CN" sz="2800" b="1" kern="100">
                <a:cs typeface="微软雅黑" panose="020b0503020204020204" pitchFamily="34" charset="-122"/>
                <a:sym typeface="+mn-ea"/>
              </a:rPr>
              <a:t>。这两句话</a:t>
            </a:r>
            <a:r>
              <a:rPr altLang="zh-CN" sz="2800" b="1" u="sng" kern="100">
                <a:cs typeface="微软雅黑" panose="020b0503020204020204" pitchFamily="34" charset="-122"/>
                <a:sym typeface="+mn-ea"/>
              </a:rPr>
              <a:t>是否矛盾</a:t>
            </a:r>
            <a:r>
              <a:rPr altLang="zh-CN" sz="2800" b="1" kern="100">
                <a:cs typeface="微软雅黑" panose="020b0503020204020204" pitchFamily="34" charset="-122"/>
                <a:sym typeface="+mn-ea"/>
              </a:rPr>
              <a:t>？</a:t>
            </a:r>
            <a:endParaRPr lang="zh-CN" altLang="zh-CN" sz="28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altLang="zh-CN" sz="2800" b="1" kern="100">
                <a:solidFill>
                  <a:srgbClr val="3366FF"/>
                </a:solidFill>
                <a:cs typeface="微软雅黑" panose="020b0503020204020204" pitchFamily="34" charset="-122"/>
                <a:sym typeface="+mn-ea"/>
              </a:rPr>
              <a:t>   （从</a:t>
            </a:r>
            <a:r>
              <a:rPr lang="en-US" altLang="zh-CN" sz="2800" b="1" kern="100">
                <a:solidFill>
                  <a:srgbClr val="3366FF"/>
                </a:solidFill>
                <a:cs typeface="微软雅黑" panose="020b0503020204020204" pitchFamily="34" charset="-122"/>
                <a:sym typeface="+mn-ea"/>
              </a:rPr>
              <a:t>“</a:t>
            </a:r>
            <a:r>
              <a:rPr altLang="zh-CN" sz="2800" b="1" kern="100">
                <a:solidFill>
                  <a:srgbClr val="3366FF"/>
                </a:solidFill>
                <a:cs typeface="微软雅黑" panose="020b0503020204020204" pitchFamily="34" charset="-122"/>
                <a:sym typeface="+mn-ea"/>
              </a:rPr>
              <a:t>具体目的</a:t>
            </a:r>
            <a:r>
              <a:rPr lang="en-US" altLang="zh-CN" sz="2800" b="1" kern="100">
                <a:solidFill>
                  <a:srgbClr val="3366FF"/>
                </a:solidFill>
                <a:cs typeface="微软雅黑" panose="020b0503020204020204" pitchFamily="34" charset="-122"/>
                <a:sym typeface="+mn-ea"/>
              </a:rPr>
              <a:t>”</a:t>
            </a:r>
            <a:r>
              <a:rPr altLang="zh-CN" sz="2800" b="1" kern="100">
                <a:solidFill>
                  <a:srgbClr val="3366FF"/>
                </a:solidFill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800" b="1" kern="100">
                <a:solidFill>
                  <a:srgbClr val="3366FF"/>
                </a:solidFill>
                <a:cs typeface="微软雅黑" panose="020b0503020204020204" pitchFamily="34" charset="-122"/>
                <a:sym typeface="+mn-ea"/>
              </a:rPr>
              <a:t>“</a:t>
            </a:r>
            <a:r>
              <a:rPr altLang="zh-CN" sz="2800" b="1" kern="100">
                <a:solidFill>
                  <a:srgbClr val="3366FF"/>
                </a:solidFill>
                <a:cs typeface="微软雅黑" panose="020b0503020204020204" pitchFamily="34" charset="-122"/>
                <a:sym typeface="+mn-ea"/>
              </a:rPr>
              <a:t>精神和心灵完善</a:t>
            </a:r>
            <a:r>
              <a:rPr lang="en-US" altLang="zh-CN" sz="2800" b="1" kern="100">
                <a:solidFill>
                  <a:srgbClr val="3366FF"/>
                </a:solidFill>
                <a:cs typeface="微软雅黑" panose="020b0503020204020204" pitchFamily="34" charset="-122"/>
                <a:sym typeface="+mn-ea"/>
              </a:rPr>
              <a:t>”</a:t>
            </a:r>
            <a:r>
              <a:rPr altLang="zh-CN" sz="2800" b="1" kern="100">
                <a:solidFill>
                  <a:srgbClr val="3366FF"/>
                </a:solidFill>
                <a:cs typeface="微软雅黑" panose="020b0503020204020204" pitchFamily="34" charset="-122"/>
                <a:sym typeface="+mn-ea"/>
              </a:rPr>
              <a:t>的区别入手分析）</a:t>
            </a:r>
            <a:endParaRPr lang="zh-CN" altLang="zh-CN" sz="2800" kern="100">
              <a:solidFill>
                <a:srgbClr val="33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altLang="zh-CN" sz="2800" b="1" kern="100">
                <a:solidFill>
                  <a:srgbClr val="FF0000"/>
                </a:solidFill>
                <a:cs typeface="微软雅黑" panose="020b0503020204020204" pitchFamily="34" charset="-122"/>
                <a:sym typeface="+mn-ea"/>
              </a:rPr>
              <a:t>　 这两句话并不矛盾。</a:t>
            </a:r>
            <a:r>
              <a:rPr lang="en-US" altLang="zh-CN" sz="2800" b="1" kern="100">
                <a:solidFill>
                  <a:srgbClr val="FF0000"/>
                </a:solidFill>
                <a:cs typeface="微软雅黑" panose="020b0503020204020204" pitchFamily="34" charset="-122"/>
                <a:sym typeface="+mn-ea"/>
              </a:rPr>
              <a:t>“</a:t>
            </a:r>
            <a:r>
              <a:rPr altLang="zh-CN" sz="2800" b="1" kern="100">
                <a:solidFill>
                  <a:srgbClr val="FF0000"/>
                </a:solidFill>
                <a:cs typeface="微软雅黑" panose="020b0503020204020204" pitchFamily="34" charset="-122"/>
                <a:sym typeface="+mn-ea"/>
              </a:rPr>
              <a:t>具体目的</a:t>
            </a:r>
            <a:r>
              <a:rPr lang="en-US" altLang="zh-CN" sz="2800" b="1" kern="100">
                <a:solidFill>
                  <a:srgbClr val="FF0000"/>
                </a:solidFill>
                <a:cs typeface="微软雅黑" panose="020b0503020204020204" pitchFamily="34" charset="-122"/>
                <a:sym typeface="+mn-ea"/>
              </a:rPr>
              <a:t>”</a:t>
            </a:r>
            <a:r>
              <a:rPr altLang="zh-CN" sz="2800" b="1" kern="100">
                <a:solidFill>
                  <a:srgbClr val="FF0000"/>
                </a:solidFill>
                <a:cs typeface="微软雅黑" panose="020b0503020204020204" pitchFamily="34" charset="-122"/>
                <a:sym typeface="+mn-ea"/>
              </a:rPr>
              <a:t>指的是通常所说的提高某种能力和本领，也就是说真正的修养不存在功利的企图，而是为了精神和心灵的自我完善。从人的生存来讲，本领和能力固然重要，但是毕竟是生存的手段，而修养或教养是生存的境界。</a:t>
            </a:r>
            <a:endParaRPr lang="zh-CN" altLang="zh-CN" sz="2800" kern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 txBox="1"/>
          <p:nvPr/>
        </p:nvSpPr>
        <p:spPr>
          <a:xfrm>
            <a:off x="692604" y="10999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为什么研读世界文学是获得教养的最重要途径之一？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8200" y="2647315"/>
            <a:ext cx="1051560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因为我们可以通过熟悉和掌握各国作家和思想家的作品，获得他们在作品中留给我们的思想、经验和理想的财富。且这种获得不是僵死的知识，而是有鲜活意识和理解的。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43025" y="1059815"/>
            <a:ext cx="9505950" cy="438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algn="just"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36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zh-CN" sz="36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作者写道：因为教养得有一个可教养的客体作前提，那就是个性或人格。为什么通过读书获得教养要和个性人格联系在一起？</a:t>
            </a:r>
            <a:endParaRPr lang="zh-CN" altLang="zh-CN" sz="3600" b="1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endParaRPr lang="zh-CN" altLang="zh-CN" sz="3600" b="1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endParaRPr lang="zh-CN" altLang="zh-CN" sz="16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36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　读书人必须具有获得教养的愿望，有完整的人格，有个性的追求。如果没有个性或人格，就没有真正意义上的阅读，就不能获得真正的教养</a:t>
            </a:r>
            <a:endParaRPr lang="zh-CN" altLang="zh-CN" sz="3600" b="1" kern="10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42030" y="508705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一、教学目标与核心素养</a:t>
            </a:r>
            <a:endParaRPr lang="zh-CN" altLang="en-US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984955" y="1280215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3600">
                <a:solidFill>
                  <a:schemeClr val="dk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1.了解作者及其经历；</a:t>
            </a:r>
            <a:endParaRPr lang="zh-CN" altLang="en-US" sz="3600">
              <a:solidFill>
                <a:schemeClr val="dk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3600">
                <a:solidFill>
                  <a:schemeClr val="dk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2.熟读课文，感知课文内容，明确理解什么是真正的修养。</a:t>
            </a:r>
            <a:endParaRPr lang="zh-CN" altLang="en-US" sz="3600">
              <a:solidFill>
                <a:schemeClr val="dk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3600">
                <a:solidFill>
                  <a:schemeClr val="dk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3.能够把握文中的重要语句的含义。</a:t>
            </a:r>
            <a:endParaRPr lang="zh-CN" altLang="en-US" sz="3600">
              <a:solidFill>
                <a:schemeClr val="dk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3600">
                <a:solidFill>
                  <a:schemeClr val="dk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4.学会针对文章的内容和逻辑关系提出有价值的问题。</a:t>
            </a:r>
            <a:endParaRPr lang="zh-CN" altLang="en-US" sz="3600">
              <a:solidFill>
                <a:schemeClr val="dk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913674"/>
            <a:ext cx="10515600" cy="1325563"/>
          </a:xfrm>
        </p:spPr>
        <p:txBody>
          <a:bodyPr>
            <a:noAutofit/>
          </a:bodyPr>
          <a:lstStyle/>
          <a:p>
            <a:r>
              <a:rPr lang="zh-CN" altLang="en-US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如何理解“以教养和公平为阅读外国文学的目的和准则的方法”？</a:t>
            </a:r>
            <a:br>
              <a:rPr lang="zh-CN" altLang="en-US" sz="3600" b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810" y="2335530"/>
            <a:ext cx="10515600" cy="1427026"/>
          </a:xfrm>
        </p:spPr>
        <p:txBody>
          <a:bodyPr/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这是说，作者把读书当作学习，为了提升自己的教养，带着对世界文学的敬畏，广泛而又公平地选择、阅读世界文学。这是一种缺乏个性和热情的阅读方法。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170305"/>
          </a:xfrm>
        </p:spPr>
        <p:txBody>
          <a:bodyPr>
            <a:normAutofit fontScale="90000"/>
          </a:bodyPr>
          <a:lstStyle/>
          <a:p>
            <a:r>
              <a:rPr lang="zh-CN" altLang="en-US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作者对巴尔扎克作品的态度发生了怎样的变化？这种变化说明了什么？</a:t>
            </a:r>
            <a:endParaRPr lang="zh-CN" altLang="en-US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5340" y="1786255"/>
            <a:ext cx="10706735" cy="3468370"/>
          </a:xfrm>
        </p:spPr>
        <p:txBody>
          <a:bodyPr/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作者最初不喜欢甚至厌烦巴尔扎克的作品，很久之后才发现了巴尔扎克作品的魅力。这说明，随着阅历的增长和阅读的不断深入，读书的兴趣、爱好也会发生改变，对文学作品的认识也会发生变化。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26440" y="541020"/>
            <a:ext cx="10021570" cy="577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你怎样理解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不错，读得太多可能有害，书籍可能成为生活的竞争对手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这句话？</a:t>
            </a:r>
            <a:endParaRPr lang="zh-CN" altLang="zh-CN" sz="12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　如果读书时</a:t>
            </a:r>
            <a:r>
              <a:rPr lang="en-US" altLang="zh-CN" sz="2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两耳不闻窗外事，一心只读圣贤书</a:t>
            </a:r>
            <a:r>
              <a:rPr lang="en-US" altLang="zh-CN" sz="2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，只获得了僵死的知识，没有获得鲜活的意识和理解，那么就不能接近真正的生活，反而与读书的目的背道而驰，成了死读书读死书，这样的读书是有害的，例如孔乙己、范进等。</a:t>
            </a:r>
            <a:endParaRPr lang="zh-CN" altLang="zh-CN" sz="1200" kern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最后一句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我们先得向杰作表明自己的价值，才会发现杰作的真正价值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有什么样的深刻含义？</a:t>
            </a:r>
            <a:endParaRPr lang="zh-CN" altLang="zh-CN" sz="12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　这句话阐述的是阅读的态度。阅读杰作，特别是读那些有久远影响、有世界声誉的杰作，要有崇敬之心、庄重之感。如果没有一种敬重之心，是难以体会杰作的伟大的。</a:t>
            </a:r>
            <a:endParaRPr lang="zh-CN" altLang="zh-CN" sz="2800" b="1" kern="10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 txBox="1"/>
          <p:nvPr/>
        </p:nvSpPr>
        <p:spPr>
          <a:xfrm>
            <a:off x="1885315" y="547370"/>
            <a:ext cx="931354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作者少年时代的阅读经历给我们什么启示？</a:t>
            </a:r>
            <a:endParaRPr lang="zh-CN" altLang="en-US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1102360" y="1711325"/>
            <a:ext cx="9659620" cy="2117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① 在图书的海洋中，只要我们去寻找，就一定会发现我们钟爱的作品或能吸引我们的内容。</a:t>
            </a:r>
            <a:endParaRPr lang="zh-CN" altLang="en-US" sz="32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② 面对巨大的“藏书室”，要根据自己的兴趣去阅读。</a:t>
            </a:r>
            <a:endParaRPr lang="zh-CN" altLang="en-US" sz="32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③ 阅读中会有很多意外的发现，这些发现会不断开拓我们的阅读视野，引领我们渐渐痴迷读书。</a:t>
            </a:r>
            <a:endParaRPr lang="zh-CN" altLang="en-US" sz="32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尚巍手书W" charset="0"/>
                <a:ea typeface="汉仪尚巍手书W" charset="0"/>
                <a:sym typeface="+mn-ea"/>
              </a:rPr>
              <a:t>三、文本分析</a:t>
            </a:r>
            <a:endParaRPr lang="zh-CN" altLang="en-US">
              <a:solidFill>
                <a:schemeClr val="accent1"/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611505" y="1313815"/>
            <a:ext cx="10968990" cy="824865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buClrTx/>
              <a:buSzTx/>
              <a:buNone/>
            </a:pPr>
            <a:r>
              <a:rPr sz="40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作者倡导的是一种怎样的读书观？</a:t>
            </a:r>
            <a:endParaRPr sz="40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sz="40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81685" y="2297430"/>
            <a:ext cx="10621645" cy="3538220"/>
          </a:xfrm>
          <a:prstGeom prst="rect">
            <a:avLst/>
          </a:prstGeom>
          <a:noFill/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作者认为“我们先得向杰作表明自己的价值，才会发现杰作的真正价值”，这句话阐述的是阅读的态度。阅读杰作，特别是阅读那些有久远影响、有世界声誉的杰作，要有崇敬之心、庄重之感，如果没有一种敬重之心，是难以体会杰作的伟大的。作者阐明了一个认识，即阅读经典的关键不在于数量的多少，而在于是否能怀着对知识的敬重之心，为获得“心的教养”而进行“爱的阅读”。在具体的阅读方法上，作者主张“凭自己的爱好去开始阅读”“杰作需要我们认真对待，需要我们在读的时候花力气，下功夫”。</a:t>
            </a:r>
            <a:endParaRPr lang="zh-CN" altLang="en-US" sz="2800" b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尚巍手书W" charset="0"/>
                <a:ea typeface="汉仪尚巍手书W" charset="0"/>
                <a:sym typeface="+mn-ea"/>
              </a:rPr>
              <a:t>三、文本分析</a:t>
            </a:r>
            <a:endParaRPr lang="zh-CN" altLang="en-US">
              <a:solidFill>
                <a:schemeClr val="accent1"/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608330" y="1490345"/>
            <a:ext cx="10968990" cy="82423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buClrTx/>
              <a:buSzTx/>
              <a:buNone/>
            </a:pPr>
            <a:r>
              <a:rPr sz="40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黑塞所说的“世界文学”是什么概念？</a:t>
            </a:r>
            <a:endParaRPr sz="40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sz="40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sz="40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88975" y="2762885"/>
            <a:ext cx="10452100" cy="224536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黑塞认为获得教养最重要的途径之一是“研读世界文学”，他在具体解说的时候，认为是“逐渐地熟悉掌握各国作家和思想家的作品，尤其是他们在作品中留给我们的思想、经验和理想的巨大财富”，这里特别指出是“作家和思想家”。人的求学之路无止境，所以要集中心智，研读伟大人物的思想经验和理想。</a:t>
            </a:r>
            <a:endParaRPr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尚巍手书W" charset="0"/>
                <a:ea typeface="汉仪尚巍手书W" charset="0"/>
                <a:sym typeface="+mn-ea"/>
              </a:rPr>
              <a:t>三、文本分析</a:t>
            </a:r>
            <a:endParaRPr lang="zh-CN" altLang="en-US">
              <a:solidFill>
                <a:schemeClr val="accent1"/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608330" y="1490345"/>
            <a:ext cx="10968990" cy="68961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buClrTx/>
              <a:buSzTx/>
              <a:buNone/>
            </a:pPr>
            <a:r>
              <a:rPr sz="3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作者为什么提倡研读世界文学？</a:t>
            </a:r>
            <a:endParaRPr sz="36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sz="36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sz="36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92785" y="2677160"/>
            <a:ext cx="10452100" cy="3107690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读书学习，“读什么”是个基本问题。作者认为研读世界文学是获得教养最重要的途径之一。通过阅读各国作家和思想家的作品，逐渐熟悉并掌握大师们的思想成果，能获得鲜活的意识和理解。一个人在青少年时代所读的书注定要影响他的一生，对他的人文素养的形成起到不可估量的作用，甚至能决定他一生的审美追求。所以，人应当在学习的起始阶段就注意打好精神的“底子”，确立一生阅读的方向，研读世界文学。</a:t>
            </a:r>
            <a:endParaRPr lang="zh-CN" altLang="en-US" sz="2800" b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尚巍手书W" charset="0"/>
                <a:ea typeface="汉仪尚巍手书W" charset="0"/>
                <a:sym typeface="+mn-ea"/>
              </a:rPr>
              <a:t>三、文本分析</a:t>
            </a:r>
            <a:endParaRPr lang="zh-CN" altLang="en-US">
              <a:solidFill>
                <a:schemeClr val="accent1"/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608330" y="1490345"/>
            <a:ext cx="10968990" cy="143129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buClrTx/>
              <a:buSzTx/>
              <a:buNone/>
            </a:pPr>
            <a:r>
              <a:rPr sz="3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第2段中说研读世界文学是获得教养的重要途径，那么应该怎样读世界文学？</a:t>
            </a:r>
            <a:endParaRPr sz="36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marL="0" lvl="0" indent="0" algn="l">
              <a:buClrTx/>
              <a:buSzTx/>
              <a:buNone/>
            </a:pPr>
            <a:endParaRPr sz="36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sz="36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sz="36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29615" y="3446780"/>
            <a:ext cx="10452100" cy="1383665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读世界文学不在于多读和多知道，而在于“自由地选择我们个人闲暇时能完全沉浸其中的杰作，领略人类所思、所求的广阔和丰盈，从而在自己与整个人类之间，建立起息息相通的生动联系”。</a:t>
            </a:r>
            <a:endParaRPr lang="zh-CN" altLang="en-US" sz="2800" b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尚巍手书W" charset="0"/>
                <a:ea typeface="汉仪尚巍手书W" charset="0"/>
                <a:sym typeface="+mn-ea"/>
              </a:rPr>
              <a:t>四、写作特点</a:t>
            </a:r>
            <a:endParaRPr lang="zh-CN" altLang="en-US">
              <a:solidFill>
                <a:schemeClr val="accent1"/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36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1.构思精巧，条理清晰。</a:t>
            </a:r>
            <a:endParaRPr lang="zh-CN" altLang="en-US" sz="3600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lang="zh-CN" altLang="en-US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lang="zh-CN" altLang="en-US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866775" y="2733040"/>
            <a:ext cx="10452100" cy="181483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  <a:sym typeface="+mn-ea"/>
              </a:rPr>
              <a:t>作者从真正的修养谈起，指出研读世界文学是获得真正的教养的最重要的途径之一，进而以自身的阅读经历为例，论述应以个性或人格为前提进行获得教养的阅读，最后针对当今出现的轻视阅读的现象，提出阅读杰作的建议。论述层层推进，脉络清晰。</a:t>
            </a:r>
            <a:endParaRPr lang="zh-CN" altLang="en-US" sz="2800" b="1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11575" y="3290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尚巍手书W" charset="0"/>
                <a:ea typeface="汉仪尚巍手书W" charset="0"/>
                <a:sym typeface="+mn-ea"/>
              </a:rPr>
              <a:t>四、写作特点</a:t>
            </a:r>
            <a:endParaRPr lang="zh-CN" altLang="en-US">
              <a:solidFill>
                <a:schemeClr val="accent1"/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754380" y="1143000"/>
            <a:ext cx="10968990" cy="5705475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32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2.方法灵活，论证有力。</a:t>
            </a:r>
            <a:endParaRPr lang="zh-CN" altLang="en-US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①举例论证。文中，作者以自身的阅读经历为例，将论述的道理寓于故事之中，形象易懂。</a:t>
            </a:r>
            <a:endParaRPr lang="zh-CN" altLang="en-US" sz="2000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②对比论证。文章多处运用对比论证。如第2段中的“读书绝不是要使我们‘散心消遣’，倒是要使我们集中心智；不是要用虚假的慰藉来麻痹我们，使我们对无意义的人生视而不见，而是正好相反......”作者连续使用两次“不是要......是......”来论述读书的作用，增强了语言的严密性和说服力。</a:t>
            </a:r>
            <a:endParaRPr lang="zh-CN" altLang="en-US" sz="2000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③比喻论证。如第1段中的“真正的修养一如真正的体育，既是完成同时又是激励，随处都可到达终点却又从不停歇，永远都在半道上，与宇宙共振，于永恒中生存”，以“体育”为喻，把抽象的道理阐释得很具体，指出真正的修养的形式是！“永远都在半道上”，即获得修养是一个不断完善自我的动态过程，而不是一个短暂的功利性行为。</a:t>
            </a:r>
            <a:endParaRPr lang="zh-CN" altLang="en-US" sz="2000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lang="zh-CN" altLang="en-US" sz="2000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矩形 7"/>
          <p:cNvSpPr/>
          <p:nvPr/>
        </p:nvSpPr>
        <p:spPr>
          <a:xfrm>
            <a:off x="619760" y="520700"/>
            <a:ext cx="7957185" cy="47453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5" tIns="45717" rIns="91435" bIns="457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defTabSz="913765" eaLnBrk="1" hangingPunct="1">
              <a:tabLst>
                <a:tab pos="1259205"/>
                <a:tab pos="2609850"/>
                <a:tab pos="3869690"/>
              </a:tabLst>
            </a:pPr>
            <a:r>
              <a:rPr lang="zh-CN" altLang="zh-CN" sz="2750" b="1">
                <a:latin typeface="宋体" panose="02010600030101010101" pitchFamily="2" charset="-122"/>
                <a:cs typeface="宋体" panose="02010600030101010101" pitchFamily="2" charset="-122"/>
              </a:rPr>
              <a:t>一、识作者</a:t>
            </a:r>
            <a:endParaRPr lang="zh-CN" altLang="zh-CN" sz="275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defTabSz="913765" eaLnBrk="1" hangingPunct="1">
              <a:tabLst>
                <a:tab pos="1259205"/>
                <a:tab pos="2609850"/>
                <a:tab pos="3869690"/>
              </a:tabLst>
            </a:pPr>
            <a:r>
              <a:rPr lang="zh-CN" altLang="zh-CN" sz="2750">
                <a:latin typeface="宋体" panose="02010600030101010101" pitchFamily="2" charset="-122"/>
                <a:cs typeface="宋体" panose="02010600030101010101" pitchFamily="2" charset="-122"/>
              </a:rPr>
              <a:t>    德国浪漫派最后一位骑士——赫尔曼·黑塞</a:t>
            </a:r>
            <a:endParaRPr lang="zh-CN" altLang="zh-CN"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defTabSz="913765" eaLnBrk="1" hangingPunct="1">
              <a:tabLst>
                <a:tab pos="1259205"/>
                <a:tab pos="2609850"/>
                <a:tab pos="3869690"/>
              </a:tabLst>
            </a:pPr>
            <a:r>
              <a:rPr lang="zh-CN" altLang="zh-CN" sz="2750">
                <a:latin typeface="宋体" panose="02010600030101010101" pitchFamily="2" charset="-122"/>
                <a:cs typeface="宋体" panose="02010600030101010101" pitchFamily="2" charset="-122"/>
              </a:rPr>
              <a:t>    赫尔曼·黑塞，1877年7月2日出生在德国，德国作家、诗人。1919年迁居瑞士，1923年46岁入瑞士籍。黑塞一生曾获多种文学荣誉，1946年获诺贝尔文学奖。爱好音乐与绘画，是一位漂泊、孤独、隐逸的诗人。1962年于瑞士家中去世，享年85岁。作品多以小市民生活为题材，表现对过去时代的留恋，也反映了同时期人们的一些绝望心情。</a:t>
            </a:r>
            <a:endParaRPr lang="zh-CN" altLang="zh-CN" sz="27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defTabSz="913765" eaLnBrk="1" hangingPunct="1">
              <a:tabLst>
                <a:tab pos="1259205"/>
                <a:tab pos="2609850"/>
                <a:tab pos="3869690"/>
              </a:tabLst>
            </a:pPr>
            <a:r>
              <a:rPr lang="zh-CN" altLang="zh-CN" sz="2750">
                <a:latin typeface="宋体" panose="02010600030101010101" pitchFamily="2" charset="-122"/>
                <a:cs typeface="宋体" panose="02010600030101010101" pitchFamily="2" charset="-122"/>
              </a:rPr>
              <a:t>     主要作品有《彼得·卡门青》《荒原狼》《东方之旅》《玻璃球游戏》等。</a:t>
            </a:r>
            <a:endParaRPr lang="zh-CN" altLang="zh-CN" sz="27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124" name="Picture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9335" y="1264285"/>
            <a:ext cx="3399790" cy="482473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尚巍手书W" charset="0"/>
                <a:ea typeface="汉仪尚巍手书W" charset="0"/>
                <a:sym typeface="+mn-ea"/>
              </a:rPr>
              <a:t>四、写作特点</a:t>
            </a:r>
            <a:endParaRPr lang="zh-CN" altLang="en-US">
              <a:solidFill>
                <a:schemeClr val="accent1"/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32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3.谈话方式亲切自然，语言富有哲理。</a:t>
            </a:r>
            <a:endParaRPr lang="zh-CN" altLang="en-US" sz="2800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8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随笔抒写的是作者对生活的某种感受，捕捉的是那种瞬间的思想火花，抓拍的是那些一闪而过的场景。作者真实地表现自己的所思所想，花费大量的笔墨，以自己的亲身经历为例，娓娓道来，强调读书需要注意的问题，如“在它数以千计的卷帙里面，绝大多数我一点不感兴趣，也永远不会再感兴趣。可是就在这故书堆中，渐渐地，我也发现了另一类东西”。语言亲切自然、富有哲理。 </a:t>
            </a:r>
            <a:endParaRPr lang="zh-CN" altLang="en-US" sz="2800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204700" y="11785600"/>
            <a:ext cx="355600" cy="2667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矩形 2"/>
          <p:cNvSpPr/>
          <p:nvPr/>
        </p:nvSpPr>
        <p:spPr>
          <a:xfrm>
            <a:off x="673100" y="755015"/>
            <a:ext cx="10845800" cy="45218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5" tIns="45717" rIns="91435" bIns="457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二、知背景</a:t>
            </a:r>
            <a:endParaRPr altLang="zh-CN" sz="32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1912年黑塞定居瑞士后不久，第一次世界大战便爆发了。战争无疑是毁灭人性的。这使得黑塞深深地陷入了对人性的思考和探讨中，他试图从教育和修养两个方面来探索人性，通过读书提高修养，达到心灵和个性的自我完善，因此他写下了一系列探讨人性的作品。</a:t>
            </a:r>
            <a:endParaRPr altLang="zh-CN" sz="32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本文就是其中的一篇杰作。在文中作者认为读书是获得教养的主要途径，赞美了读书的作用，劝说人们要用心研读经典作品，在书籍中发现世界、认识社会、完善自我修养。</a:t>
            </a:r>
            <a:endParaRPr altLang="zh-CN" sz="32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矩形 2"/>
          <p:cNvSpPr/>
          <p:nvPr/>
        </p:nvSpPr>
        <p:spPr>
          <a:xfrm>
            <a:off x="624840" y="429260"/>
            <a:ext cx="10619740" cy="59994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5" tIns="45717" rIns="91435" bIns="457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三、明文体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随笔</a:t>
            </a:r>
            <a:endParaRPr altLang="zh-CN" sz="32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本文是有关读书的一篇随笔。随笔是散文的一种。这类文章，或讲述文化知识，或发表学术观点，或评析世态人情，启人心智，引人深思。在写法上，它们往往旁征博引，而不作理论性太强的阐释，行文缜密而不失活泼，结构自由而不失谨严，因此，富有“理趣”是它们的突出特色。</a:t>
            </a:r>
            <a:endParaRPr altLang="zh-CN" sz="32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2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随笔的形式可以不受体裁的限制，灵活多样，不拘一格，可以观景抒感情，可以睹物谈看法，可以读书谈感想，可以一事一议，也可以对同类事进行综合议论。随笔也不受字数的限制，短的几十字，长的几百字，篇幅长短皆由内容而定。</a:t>
            </a:r>
            <a:endParaRPr altLang="zh-CN" sz="32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矩形 2"/>
          <p:cNvSpPr/>
          <p:nvPr/>
        </p:nvSpPr>
        <p:spPr>
          <a:xfrm>
            <a:off x="584200" y="152400"/>
            <a:ext cx="11023600" cy="2860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5" tIns="45717" rIns="91435" bIns="457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四、拓知识</a:t>
            </a:r>
            <a:endParaRPr altLang="zh-CN" sz="36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黑塞的诺贝尔颁奖辞</a:t>
            </a:r>
            <a:endParaRPr altLang="zh-CN" sz="36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altLang="zh-CN" sz="3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颁奖辞：他那些灵思盎然的作品，它们一方面具有高度的创意和深刻的洞见，一方面象征古典的人道理想和高尚的风格。</a:t>
            </a:r>
            <a:endParaRPr altLang="zh-CN" sz="36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218" name="矩形 4"/>
          <p:cNvSpPr/>
          <p:nvPr/>
        </p:nvSpPr>
        <p:spPr>
          <a:xfrm>
            <a:off x="634365" y="2933700"/>
            <a:ext cx="11135360" cy="3536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5" tIns="45717" rIns="91435" bIns="457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世界名人评价黑塞</a:t>
            </a:r>
            <a:endParaRPr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①德国浪漫派最后一位骑士。——德国诗人雨果·巴尔</a:t>
            </a:r>
            <a:endParaRPr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②对我来说，黑塞植根于乡土、德国与浪漫的毕生巨著属于我们时代最高、最纯的精神上做的尝试与努力，虽然作品有时表现出奇怪的孤僻，远离世俗时时而幽默、恼怒，时而神秘、急切。——德国文学家托马斯·曼</a:t>
            </a:r>
            <a:endParaRPr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③他那富于灵感的作品具有遒劲的气势和洞察力，也为崇高的人道主义理想和高尚风格提供了一个范例。——诺贝尔文学奖评委会</a:t>
            </a:r>
            <a:endParaRPr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Rectangle 1"/>
          <p:cNvSpPr/>
          <p:nvPr/>
        </p:nvSpPr>
        <p:spPr>
          <a:xfrm>
            <a:off x="707298" y="1013708"/>
            <a:ext cx="10555741" cy="48310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诺贝尔文学奖是诺贝尔在1895年11月27日写下的遗嘱，捐献全部财产3122万余瑞典克朗设立基金，每年把利息作为奖金，授予“一年来对人类做出最大贡献的人”。根据他的遗嘱，瑞典政府于同年建立“诺贝尔基金会”，负责把基金的年利息按五等份授予五个奖项的获得者。文学奖就是奖项之一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    文学院院士、大学和其他高等学校的文学史和语文教授、历年的诺贝尔奖获得者和各国作家协会主席才有权推荐候选人，本人申请不予考虑。推荐书每年1月1日前交瑞典文学院，11月1日前后公布选拔结果。授奖一般是因为某作家在整个创作方面的成就，有时也因为某一部作品的成就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6245" y="308610"/>
            <a:ext cx="3491865" cy="6438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35" tIns="45717" rIns="91435" bIns="457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l" defTabSz="913765" eaLnBrk="1" hangingPunct="1">
              <a:tabLst>
                <a:tab pos="1259205"/>
                <a:tab pos="2609850"/>
                <a:tab pos="3869690"/>
              </a:tabLst>
            </a:pPr>
            <a:r>
              <a:rPr altLang="zh-CN" sz="36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诺贝尔文学奖</a:t>
            </a:r>
            <a:endParaRPr altLang="zh-CN" sz="3600" b="1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9" name="Rectangle 1"/>
          <p:cNvSpPr/>
          <p:nvPr/>
        </p:nvSpPr>
        <p:spPr>
          <a:xfrm>
            <a:off x="929670" y="1355362"/>
            <a:ext cx="10332720" cy="43999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一百多年来，1914、1918、1935、1940至1943年因战争没有颁发。1904、1917、1966、1974年奖金由二人平分。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    根据创立者的个人遗嘱，诺贝尔文学奖授予“最近一年来”“在文学方面创作出具有理想倾向的最佳作品的人”。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1900年经国王批准的基本章程中改为“如今以来创作的”或“如今才显示出其意义的作品”，“文学作品”的概念扩展为“具有文学价值的作品”，即包括历史和哲学著作。文学奖金由斯德哥尔摩诺贝尔基金会统一管理，由瑞典文学院评议和决定获奖人选，因此，院内设置了专门机构，并建立了诺贝尔图书馆，收集各国文学作品、百科全书和报刊文章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6780" y="380781"/>
            <a:ext cx="29375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</a:rPr>
              <a:t>诺贝尔文学奖</a:t>
            </a:r>
            <a:endParaRPr lang="zh-CN" altLang="en-US" sz="3600" b="1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08135" y="4547870"/>
            <a:ext cx="2974975" cy="2300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尚巍手书W" charset="0"/>
                <a:ea typeface="汉仪尚巍手书W" charset="0"/>
                <a:sym typeface="+mn-ea"/>
              </a:rPr>
              <a:t>三、文本分析</a:t>
            </a:r>
            <a:endParaRPr lang="zh-CN" altLang="en-US">
              <a:solidFill>
                <a:schemeClr val="accent1"/>
              </a:solidFill>
              <a:latin typeface="汉仪尚巍手书W" charset="0"/>
              <a:ea typeface="汉仪尚巍手书W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611575" y="131387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buClrTx/>
              <a:buSzTx/>
              <a:buNone/>
            </a:pPr>
            <a:r>
              <a:rPr lang="en-US" altLang="zh-CN" sz="40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题目解说</a:t>
            </a:r>
            <a:endParaRPr lang="en-US" altLang="zh-CN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39165" y="2236470"/>
            <a:ext cx="9289415" cy="4030980"/>
          </a:xfrm>
          <a:prstGeom prst="rect">
            <a:avLst/>
          </a:prstGeom>
          <a:noFill/>
          <a:ln>
            <a:solidFill>
              <a:schemeClr val="accent5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《读书：目的和前提》节选自《黑塞说书》，原文是一篇黑塞介绍自己读书经验和推荐世界文学作品的长文，译者主要节选了开场白与结尾部分，对阅读与提升教养的关系作了独特思考。</a:t>
            </a:r>
            <a:endParaRPr lang="en-US" altLang="zh-CN" sz="3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“读书：目的和前提”中“目的”是获得教养的主要途径；“前提”是人们要用心研读世界文学，在书籍中发现世界，认识社会，完善自我修养。</a:t>
            </a:r>
            <a:endParaRPr lang="en-US" altLang="zh-CN" sz="3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endParaRPr lang="en-US" altLang="zh-CN" sz="3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64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64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1643"/>
  <p:tag name="KSO_WM_TEMPLATE_MASTER_THUMB_INDEX" val="12"/>
  <p:tag name="KSO_WM_TEMPLATE_MASTER_TYPE" val="1"/>
  <p:tag name="KSO_WM_TEMPLATE_SUBCATEGORY" val="0"/>
  <p:tag name="KSO_WM_TEMPLATE_THUMBS_INDEX" val="1、4、8、10、13、15"/>
  <p:tag name="KSO_WM_UNIT_SHOW_EDIT_AREA_INDICATION" val="0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8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8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2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40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30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30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30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3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3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3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4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4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4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40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0"/>
  <p:tag name="KSO_WM_UNIT_COMPATIBLE" val="0"/>
  <p:tag name="KSO_WM_UNIT_DIAGRAM_ISNUMVISUAL" val="0"/>
  <p:tag name="KSO_WM_UNIT_DIAGRAM_ISREFERUNIT" val="0"/>
  <p:tag name="KSO_WM_UNIT_HIGHLIGHT" val="0"/>
  <p:tag name="KSO_WM_UNIT_ID" val="custom20202640_1*a*1"/>
  <p:tag name="KSO_WM_UNIT_INDEX" val="1"/>
  <p:tag name="KSO_WM_UNIT_ISCONTENTSTITLE" val="0"/>
  <p:tag name="KSO_WM_UNIT_LAYERLEVEL" val="1"/>
  <p:tag name="KSO_WM_UNIT_NOCLEAR" val="0"/>
  <p:tag name="KSO_WM_UNIT_PRESET_TEXT" val="中国文化"/>
  <p:tag name="KSO_WM_UNIT_TYPE" val="a"/>
  <p:tag name="KSO_WM_UNIT_VALUE" val="4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0"/>
  <p:tag name="KSO_WM_UNIT_COMPATIBLE" val="0"/>
  <p:tag name="KSO_WM_UNIT_DIAGRAM_ISNUMVISUAL" val="0"/>
  <p:tag name="KSO_WM_UNIT_DIAGRAM_ISREFERUNIT" val="0"/>
  <p:tag name="KSO_WM_UNIT_HIGHLIGHT" val="0"/>
  <p:tag name="KSO_WM_UNIT_ID" val="custom20202640_1*b*1"/>
  <p:tag name="KSO_WM_UNIT_INDEX" val="1"/>
  <p:tag name="KSO_WM_UNIT_ISCONTENTSTITLE" val="0"/>
  <p:tag name="KSO_WM_UNIT_LAYERLEVEL" val="1"/>
  <p:tag name="KSO_WM_UNIT_NOCLEAR" val="0"/>
  <p:tag name="KSO_WM_UNIT_PRESET_TEXT" val="单击此处添加正文，文字是您思想的提炼，请尽量言简意赅的阐述观点。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54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SLIDE_ID" val="custom2020264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640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4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3fefb91-b663-42c1-95c8-6964d45e275a}"/>
</p:tagLst>
</file>

<file path=ppt/tags/tag432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56af7e3-0519-4903-9002-44de6551a2a0}"/>
</p:tagLst>
</file>

<file path=ppt/tags/tag435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36.xml><?xml version="1.0" encoding="utf-8"?>
<p:tagLst xmlns:p="http://schemas.openxmlformats.org/presentationml/2006/main">
  <p:tag name="KSO_WM_UNIT_FILL_FORE_SCHEMECOLOR_INDEX_1" val="9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9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9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9"/>
  <p:tag name="KSO_WM_UNIT_LINE_FORE_SCHEMECOLOR_INDEX_BRIGHTNESS" val="0"/>
  <p:tag name="KSO_WM_UNIT_TEXT_FILL_FORE_SCHEMECOLOR_INDEX" val="1"/>
  <p:tag name="KSO_WM_UNIT_TEXT_FILL_FORE_SCHEMECOLOR_INDEX_BRIGHTNESS" val="0.35"/>
  <p:tag name="KSO_WM_UNIT_TEXT_FILL_TYPE" val="1"/>
</p:tagLst>
</file>

<file path=ppt/tags/tag4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2c6390d-4f14-4fbd-96d6-bfc9ff552b0c}"/>
</p:tagLst>
</file>

<file path=ppt/tags/tag439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0.xml><?xml version="1.0" encoding="utf-8"?>
<p:tagLst xmlns:p="http://schemas.openxmlformats.org/presentationml/2006/main">
  <p:tag name="KSO_WM_UNIT_FILL_FORE_SCHEMECOLOR_INDEX_1" val="10"/>
  <p:tag name="KSO_WM_UNIT_FILL_FORE_SCHEMECOLOR_INDEX_1_BRIGHTNESS" val="0.02"/>
  <p:tag name="KSO_WM_UNIT_FILL_FORE_SCHEMECOLOR_INDEX_1_POS" val="0"/>
  <p:tag name="KSO_WM_UNIT_FILL_FORE_SCHEMECOLOR_INDEX_1_TRANS" val="0"/>
  <p:tag name="KSO_WM_UNIT_FILL_FORE_SCHEMECOLOR_INDEX_2" val="10"/>
  <p:tag name="KSO_WM_UNIT_FILL_FORE_SCHEMECOLOR_INDEX_2_BRIGHTNESS" val="0"/>
  <p:tag name="KSO_WM_UNIT_FILL_FORE_SCHEMECOLOR_INDEX_2_POS" val="0.5"/>
  <p:tag name="KSO_WM_UNIT_FILL_FORE_SCHEMECOLOR_INDEX_2_TRANS" val="0"/>
  <p:tag name="KSO_WM_UNIT_FILL_FORE_SCHEMECOLOR_INDEX_3" val="10"/>
  <p:tag name="KSO_WM_UNIT_FILL_FORE_SCHEMECOLOR_INDEX_3_BRIGHTNESS" val="-0.01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TEXT_FILL_FORE_SCHEMECOLOR_INDEX" val="1"/>
  <p:tag name="KSO_WM_UNIT_TEXT_FILL_FORE_SCHEMECOLOR_INDEX_BRIGHTNESS" val="0.35"/>
  <p:tag name="KSO_WM_UNIT_TEXT_FILL_TYPE" val="1"/>
</p:tagLst>
</file>

<file path=ppt/tags/tag4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9e2f873-de06-4c91-8f02-373b8fd1a57b}"/>
</p:tagLst>
</file>

<file path=ppt/tags/tag443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44.xml><?xml version="1.0" encoding="utf-8"?>
<p:tagLst xmlns:p="http://schemas.openxmlformats.org/presentationml/2006/main">
  <p:tag name="KSO_WM_UNIT_FILL_FORE_SCHEMECOLOR_INDEX_1" val="10"/>
  <p:tag name="KSO_WM_UNIT_FILL_FORE_SCHEMECOLOR_INDEX_1_BRIGHTNESS" val="0.02"/>
  <p:tag name="KSO_WM_UNIT_FILL_FORE_SCHEMECOLOR_INDEX_1_POS" val="0"/>
  <p:tag name="KSO_WM_UNIT_FILL_FORE_SCHEMECOLOR_INDEX_1_TRANS" val="0"/>
  <p:tag name="KSO_WM_UNIT_FILL_FORE_SCHEMECOLOR_INDEX_2" val="10"/>
  <p:tag name="KSO_WM_UNIT_FILL_FORE_SCHEMECOLOR_INDEX_2_BRIGHTNESS" val="0"/>
  <p:tag name="KSO_WM_UNIT_FILL_FORE_SCHEMECOLOR_INDEX_2_POS" val="0.5"/>
  <p:tag name="KSO_WM_UNIT_FILL_FORE_SCHEMECOLOR_INDEX_2_TRANS" val="0"/>
  <p:tag name="KSO_WM_UNIT_FILL_FORE_SCHEMECOLOR_INDEX_3" val="10"/>
  <p:tag name="KSO_WM_UNIT_FILL_FORE_SCHEMECOLOR_INDEX_3_BRIGHTNESS" val="-0.01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TEXT_FILL_FORE_SCHEMECOLOR_INDEX" val="1"/>
  <p:tag name="KSO_WM_UNIT_TEXT_FILL_FORE_SCHEMECOLOR_INDEX_BRIGHTNESS" val="0.35"/>
  <p:tag name="KSO_WM_UNIT_TEXT_FILL_TYPE" val="1"/>
</p:tagLst>
</file>

<file path=ppt/tags/tag4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e314bbf-74e0-453b-aa05-fa5d379a2a4e}"/>
</p:tagLst>
</file>

<file path=ppt/tags/tag447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48.xml><?xml version="1.0" encoding="utf-8"?>
<p:tagLst xmlns:p="http://schemas.openxmlformats.org/presentationml/2006/main">
  <p:tag name="KSO_WM_UNIT_FILL_FORE_SCHEMECOLOR_INDEX_1" val="10"/>
  <p:tag name="KSO_WM_UNIT_FILL_FORE_SCHEMECOLOR_INDEX_1_BRIGHTNESS" val="0.02"/>
  <p:tag name="KSO_WM_UNIT_FILL_FORE_SCHEMECOLOR_INDEX_1_POS" val="0"/>
  <p:tag name="KSO_WM_UNIT_FILL_FORE_SCHEMECOLOR_INDEX_1_TRANS" val="0"/>
  <p:tag name="KSO_WM_UNIT_FILL_FORE_SCHEMECOLOR_INDEX_2" val="10"/>
  <p:tag name="KSO_WM_UNIT_FILL_FORE_SCHEMECOLOR_INDEX_2_BRIGHTNESS" val="0"/>
  <p:tag name="KSO_WM_UNIT_FILL_FORE_SCHEMECOLOR_INDEX_2_POS" val="0.5"/>
  <p:tag name="KSO_WM_UNIT_FILL_FORE_SCHEMECOLOR_INDEX_2_TRANS" val="0"/>
  <p:tag name="KSO_WM_UNIT_FILL_FORE_SCHEMECOLOR_INDEX_3" val="10"/>
  <p:tag name="KSO_WM_UNIT_FILL_FORE_SCHEMECOLOR_INDEX_3_BRIGHTNESS" val="-0.01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TEXT_FILL_FORE_SCHEMECOLOR_INDEX" val="1"/>
  <p:tag name="KSO_WM_UNIT_TEXT_FILL_FORE_SCHEMECOLOR_INDEX_BRIGHTNESS" val="0.35"/>
  <p:tag name="KSO_WM_UNIT_TEXT_FILL_TYPE" val="1"/>
</p:tagLst>
</file>

<file path=ppt/tags/tag4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ebcf481-53f1-446c-9340-1ac6181a3edc}"/>
</p:tagLst>
</file>

<file path=ppt/tags/tag451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52.xml><?xml version="1.0" encoding="utf-8"?>
<p:tagLst xmlns:p="http://schemas.openxmlformats.org/presentationml/2006/main">
  <p:tag name="KSO_WM_UNIT_FILL_FORE_SCHEMECOLOR_INDEX_1" val="10"/>
  <p:tag name="KSO_WM_UNIT_FILL_FORE_SCHEMECOLOR_INDEX_1_BRIGHTNESS" val="0.02"/>
  <p:tag name="KSO_WM_UNIT_FILL_FORE_SCHEMECOLOR_INDEX_1_POS" val="0"/>
  <p:tag name="KSO_WM_UNIT_FILL_FORE_SCHEMECOLOR_INDEX_1_TRANS" val="0"/>
  <p:tag name="KSO_WM_UNIT_FILL_FORE_SCHEMECOLOR_INDEX_2" val="10"/>
  <p:tag name="KSO_WM_UNIT_FILL_FORE_SCHEMECOLOR_INDEX_2_BRIGHTNESS" val="0"/>
  <p:tag name="KSO_WM_UNIT_FILL_FORE_SCHEMECOLOR_INDEX_2_POS" val="0.5"/>
  <p:tag name="KSO_WM_UNIT_FILL_FORE_SCHEMECOLOR_INDEX_2_TRANS" val="0"/>
  <p:tag name="KSO_WM_UNIT_FILL_FORE_SCHEMECOLOR_INDEX_3" val="10"/>
  <p:tag name="KSO_WM_UNIT_FILL_FORE_SCHEMECOLOR_INDEX_3_BRIGHTNESS" val="-0.01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TEXT_FILL_FORE_SCHEMECOLOR_INDEX" val="1"/>
  <p:tag name="KSO_WM_UNIT_TEXT_FILL_FORE_SCHEMECOLOR_INDEX_BRIGHTNESS" val="0.35"/>
  <p:tag name="KSO_WM_UNIT_TEXT_FILL_TYPE" val="1"/>
</p:tagLst>
</file>

<file path=ppt/tags/tag4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acd864f-69f6-4fe3-a6c9-9286711aef6b}"/>
</p:tagLst>
</file>

<file path=ppt/tags/tag455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56.xml><?xml version="1.0" encoding="utf-8"?>
<p:tagLst xmlns:p="http://schemas.openxmlformats.org/presentationml/2006/main"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3582736-c0ac-4566-ac6c-289a32f33ae4}"/>
</p:tagLst>
</file>

<file path=ppt/tags/tag459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59bb96a-6ee0-451e-a4a0-eb38559e44cc}"/>
</p:tagLst>
</file>

<file path=ppt/tags/tag462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OWJhOWZlMWE2YzA1MGJmNjU3OTRjZmU5NTcxYzBmYmEifQ=="/>
  <p:tag name="KSO_WPP_MARK_KEY" val="394e6c38-8839-453b-9b3f-922cba4499cf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3_Office 主题​​">
  <a:themeElements>
    <a:clrScheme name="卡通2-1">
      <a:dk1>
        <a:srgbClr val="000000"/>
      </a:dk1>
      <a:lt1>
        <a:srgbClr val="FFFFFF"/>
      </a:lt1>
      <a:dk2>
        <a:srgbClr val="94C0AC"/>
      </a:dk2>
      <a:lt2>
        <a:srgbClr val="FFF2CC"/>
      </a:lt2>
      <a:accent1>
        <a:srgbClr val="B73840"/>
      </a:accent1>
      <a:accent2>
        <a:srgbClr val="B75329"/>
      </a:accent2>
      <a:accent3>
        <a:srgbClr val="AC6F1B"/>
      </a:accent3>
      <a:accent4>
        <a:srgbClr val="96881E"/>
      </a:accent4>
      <a:accent5>
        <a:srgbClr val="7AA125"/>
      </a:accent5>
      <a:accent6>
        <a:srgbClr val="4CB44B"/>
      </a:accent6>
      <a:hlink>
        <a:srgbClr val="0563C1"/>
      </a:hlink>
      <a:folHlink>
        <a:srgbClr val="954D72"/>
      </a:folHlink>
    </a:clrScheme>
    <a:fontScheme name="卡通风">
      <a:majorFont>
        <a:latin typeface="幼圆"/>
        <a:ea typeface="汉仪乐喵体W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49">
      <a:dk1>
        <a:srgbClr val="000000"/>
      </a:dk1>
      <a:lt1>
        <a:srgbClr val="FFFFFF"/>
      </a:lt1>
      <a:dk2>
        <a:srgbClr val="D9CCBC"/>
      </a:dk2>
      <a:lt2>
        <a:srgbClr val="FFFFFF"/>
      </a:lt2>
      <a:accent1>
        <a:srgbClr val="92826A"/>
      </a:accent1>
      <a:accent2>
        <a:srgbClr val="84735E"/>
      </a:accent2>
      <a:accent3>
        <a:srgbClr val="766451"/>
      </a:accent3>
      <a:accent4>
        <a:srgbClr val="685645"/>
      </a:accent4>
      <a:accent5>
        <a:srgbClr val="594637"/>
      </a:accent5>
      <a:accent6>
        <a:srgbClr val="594637"/>
      </a:accent6>
      <a:hlink>
        <a:srgbClr val="594637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自定义 49">
      <a:dk1>
        <a:srgbClr val="000000"/>
      </a:dk1>
      <a:lt1>
        <a:srgbClr val="FFFFFF"/>
      </a:lt1>
      <a:dk2>
        <a:srgbClr val="D9CCBC"/>
      </a:dk2>
      <a:lt2>
        <a:srgbClr val="FFFFFF"/>
      </a:lt2>
      <a:accent1>
        <a:srgbClr val="92826A"/>
      </a:accent1>
      <a:accent2>
        <a:srgbClr val="84735E"/>
      </a:accent2>
      <a:accent3>
        <a:srgbClr val="766451"/>
      </a:accent3>
      <a:accent4>
        <a:srgbClr val="685645"/>
      </a:accent4>
      <a:accent5>
        <a:srgbClr val="594637"/>
      </a:accent5>
      <a:accent6>
        <a:srgbClr val="594637"/>
      </a:accent6>
      <a:hlink>
        <a:srgbClr val="594637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144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7">
      <vt:lpstr>Arial</vt:lpstr>
      <vt:lpstr>幼圆</vt:lpstr>
      <vt:lpstr>汉仪乐喵体W</vt:lpstr>
      <vt:lpstr>微软雅黑</vt:lpstr>
      <vt:lpstr>汉仪尚巍手书W</vt:lpstr>
      <vt:lpstr>隶书</vt:lpstr>
      <vt:lpstr>Calibri Light</vt:lpstr>
      <vt:lpstr>Calibri</vt:lpstr>
      <vt:lpstr>方正粗黑宋简体</vt:lpstr>
      <vt:lpstr>黑体</vt:lpstr>
      <vt:lpstr>Wingdings</vt:lpstr>
      <vt:lpstr>宋体</vt:lpstr>
      <vt:lpstr>Times New Roman</vt:lpstr>
      <vt:lpstr>Courier New</vt:lpstr>
      <vt:lpstr>华文新魏</vt:lpstr>
      <vt:lpstr>楷体_GB2312</vt:lpstr>
      <vt:lpstr>3_Office 主题​​</vt:lpstr>
      <vt:lpstr>《*读书：目的和前提》</vt:lpstr>
      <vt:lpstr>一、教学目标与核心素养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三、文本分析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文本分析</vt:lpstr>
      <vt:lpstr>作者认为什么是“真正的修养”？它的目的是什么？</vt:lpstr>
      <vt:lpstr>PowerPoint Presentation</vt:lpstr>
      <vt:lpstr>PowerPoint Presentation</vt:lpstr>
      <vt:lpstr>如何理解“以教养和公平为阅读外国文学的目的和准则的方法”？</vt:lpstr>
      <vt:lpstr>作者对巴尔扎克作品的态度发生了怎样的变化？这种变化说明了什么？</vt:lpstr>
      <vt:lpstr>PowerPoint Presentation</vt:lpstr>
      <vt:lpstr>PowerPoint Presentation</vt:lpstr>
      <vt:lpstr>三、文本分析</vt:lpstr>
      <vt:lpstr>三、文本分析</vt:lpstr>
      <vt:lpstr>三、文本分析</vt:lpstr>
      <vt:lpstr>三、文本分析</vt:lpstr>
      <vt:lpstr>四、写作特点</vt:lpstr>
      <vt:lpstr>四、写作特点</vt:lpstr>
      <vt:lpstr>四、写作特点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2022-11-14T18:33:53.795</cp:lastPrinted>
  <dcterms:created xsi:type="dcterms:W3CDTF">2022-11-14T18:33:53Z</dcterms:created>
  <dcterms:modified xsi:type="dcterms:W3CDTF">2022-11-14T10:33:54Z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